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 id="21474837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aleway"/>
      <p:regular r:id="rId21"/>
      <p:bold r:id="rId22"/>
      <p:italic r:id="rId23"/>
      <p:boldItalic r:id="rId24"/>
    </p:embeddedFont>
    <p:embeddedFont>
      <p:font typeface="Nixie One"/>
      <p:regular r:id="rId25"/>
    </p:embeddedFont>
    <p:embeddedFont>
      <p:font typeface="Lato"/>
      <p:regular r:id="rId26"/>
      <p:bold r:id="rId27"/>
      <p:italic r:id="rId28"/>
      <p:boldItalic r:id="rId29"/>
    </p:embeddedFont>
    <p:embeddedFont>
      <p:font typeface="Lato Light"/>
      <p:regular r:id="rId30"/>
      <p:bold r:id="rId31"/>
      <p:italic r:id="rId32"/>
      <p:boldItalic r:id="rId33"/>
    </p:embeddedFont>
    <p:embeddedFont>
      <p:font typeface="Varela Round"/>
      <p:regular r:id="rId34"/>
    </p:embeddedFont>
    <p:embeddedFont>
      <p:font typeface="Gill Sans"/>
      <p:regular r:id="rId35"/>
      <p:bold r:id="rId36"/>
    </p:embeddedFont>
    <p:embeddedFont>
      <p:font typeface="Open Sans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r4gUr+OVzpGsWXapfPzeuwqZ+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41" Type="http://customschemas.google.com/relationships/presentationmetadata" Target="meta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bold.fntdata"/><Relationship Id="rId30" Type="http://schemas.openxmlformats.org/officeDocument/2006/relationships/font" Target="fonts/LatoLight-regular.fntdata"/><Relationship Id="rId33" Type="http://schemas.openxmlformats.org/officeDocument/2006/relationships/font" Target="fonts/LatoLight-boldItalic.fntdata"/><Relationship Id="rId32" Type="http://schemas.openxmlformats.org/officeDocument/2006/relationships/font" Target="fonts/LatoLight-italic.fntdata"/><Relationship Id="rId35" Type="http://schemas.openxmlformats.org/officeDocument/2006/relationships/font" Target="fonts/GillSans-regular.fntdata"/><Relationship Id="rId34" Type="http://schemas.openxmlformats.org/officeDocument/2006/relationships/font" Target="fonts/VarelaRound-regular.fntdata"/><Relationship Id="rId37" Type="http://schemas.openxmlformats.org/officeDocument/2006/relationships/font" Target="fonts/OpenSansLight-regular.fntdata"/><Relationship Id="rId36" Type="http://schemas.openxmlformats.org/officeDocument/2006/relationships/font" Target="fonts/GillSans-bold.fntdata"/><Relationship Id="rId39" Type="http://schemas.openxmlformats.org/officeDocument/2006/relationships/font" Target="fonts/OpenSansLight-italic.fntdata"/><Relationship Id="rId38" Type="http://schemas.openxmlformats.org/officeDocument/2006/relationships/font" Target="fonts/OpenSansLight-bold.fntdata"/><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26" Type="http://schemas.openxmlformats.org/officeDocument/2006/relationships/font" Target="fonts/Lato-regular.fntdata"/><Relationship Id="rId25" Type="http://schemas.openxmlformats.org/officeDocument/2006/relationships/font" Target="fonts/NixieOne-regular.fntdata"/><Relationship Id="rId28" Type="http://schemas.openxmlformats.org/officeDocument/2006/relationships/font" Target="fonts/Lato-italic.fntdata"/><Relationship Id="rId27" Type="http://schemas.openxmlformats.org/officeDocument/2006/relationships/font" Target="fonts/Lato-bold.fntdata"/><Relationship Id="rId29"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1" name="Google Shape;14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0" name="Google Shape;17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3" name="Google Shape;17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6" name="Google Shape;17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3" name="Google Shape;17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2" name="Google Shape;17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5" name="Google Shape;14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8" name="Google Shape;15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9" name="Google Shape;152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8" name="Google Shape;15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5" name="Google Shape;16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7" name="Google Shape;16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1" name="Google Shape;16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6" name="Google Shape;16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17"/>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21" name="Google Shape;21;p1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24" name="Google Shape;24;p17"/>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 name="Shape 87"/>
        <p:cNvGrpSpPr/>
        <p:nvPr/>
      </p:nvGrpSpPr>
      <p:grpSpPr>
        <a:xfrm>
          <a:off x="0" y="0"/>
          <a:ext cx="0" cy="0"/>
          <a:chOff x="0" y="0"/>
          <a:chExt cx="0" cy="0"/>
        </a:xfrm>
      </p:grpSpPr>
      <p:sp>
        <p:nvSpPr>
          <p:cNvPr id="88" name="Google Shape;88;p30"/>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0"/>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30"/>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1" name="Google Shape;91;p3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94" name="Google Shape;94;p30"/>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Right">
  <p:cSld name="Half Picture Right">
    <p:spTree>
      <p:nvGrpSpPr>
        <p:cNvPr id="1197" name="Shape 1197"/>
        <p:cNvGrpSpPr/>
        <p:nvPr/>
      </p:nvGrpSpPr>
      <p:grpSpPr>
        <a:xfrm>
          <a:off x="0" y="0"/>
          <a:ext cx="0" cy="0"/>
          <a:chOff x="0" y="0"/>
          <a:chExt cx="0" cy="0"/>
        </a:xfrm>
      </p:grpSpPr>
      <p:sp>
        <p:nvSpPr>
          <p:cNvPr id="1198" name="Google Shape;1198;p119"/>
          <p:cNvSpPr/>
          <p:nvPr>
            <p:ph idx="2" type="pic"/>
          </p:nvPr>
        </p:nvSpPr>
        <p:spPr>
          <a:xfrm>
            <a:off x="6096000" y="0"/>
            <a:ext cx="6096000" cy="6858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500"/>
                                        <p:tgtEl>
                                          <p:spTgt spid="1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Title Only">
  <p:cSld name="67_Title Only">
    <p:spTree>
      <p:nvGrpSpPr>
        <p:cNvPr id="1199" name="Shape 1199"/>
        <p:cNvGrpSpPr/>
        <p:nvPr/>
      </p:nvGrpSpPr>
      <p:grpSpPr>
        <a:xfrm>
          <a:off x="0" y="0"/>
          <a:ext cx="0" cy="0"/>
          <a:chOff x="0" y="0"/>
          <a:chExt cx="0" cy="0"/>
        </a:xfrm>
      </p:grpSpPr>
      <p:sp>
        <p:nvSpPr>
          <p:cNvPr id="1200" name="Google Shape;1200;p1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1" name="Google Shape;1201;p12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2" name="Google Shape;1202;p12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03" name="Google Shape;1203;p120"/>
          <p:cNvGrpSpPr/>
          <p:nvPr/>
        </p:nvGrpSpPr>
        <p:grpSpPr>
          <a:xfrm>
            <a:off x="4631215" y="948448"/>
            <a:ext cx="2914332" cy="72000"/>
            <a:chOff x="4631214" y="913723"/>
            <a:chExt cx="2914332" cy="72000"/>
          </a:xfrm>
        </p:grpSpPr>
        <p:sp>
          <p:nvSpPr>
            <p:cNvPr id="1204" name="Google Shape;1204;p12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205" name="Google Shape;1205;p12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206" name="Google Shape;1206;p12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207" name="Google Shape;1207;p12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208" name="Google Shape;1208;p120"/>
          <p:cNvSpPr/>
          <p:nvPr>
            <p:ph idx="2" type="pic"/>
          </p:nvPr>
        </p:nvSpPr>
        <p:spPr>
          <a:xfrm>
            <a:off x="3700725" y="2929391"/>
            <a:ext cx="1029600" cy="1285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09" name="Google Shape;1209;p120"/>
          <p:cNvSpPr/>
          <p:nvPr>
            <p:ph idx="3" type="pic"/>
          </p:nvPr>
        </p:nvSpPr>
        <p:spPr>
          <a:xfrm>
            <a:off x="7238943" y="2929391"/>
            <a:ext cx="1029600" cy="1285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1"/>
                                        </p:tgtEl>
                                        <p:attrNameLst>
                                          <p:attrName>style.visibility</p:attrName>
                                        </p:attrNameLst>
                                      </p:cBhvr>
                                      <p:to>
                                        <p:strVal val="visible"/>
                                      </p:to>
                                    </p:set>
                                    <p:animEffect filter="fade" transition="in">
                                      <p:cBhvr>
                                        <p:cTn dur="500"/>
                                        <p:tgtEl>
                                          <p:spTgt spid="12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500"/>
                                        <p:tgtEl>
                                          <p:spTgt spid="12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02">
                                            <p:txEl>
                                              <p:pRg end="0" st="0"/>
                                            </p:txEl>
                                          </p:spTgt>
                                        </p:tgtEl>
                                        <p:attrNameLst>
                                          <p:attrName>style.visibility</p:attrName>
                                        </p:attrNameLst>
                                      </p:cBhvr>
                                      <p:to>
                                        <p:strVal val="visible"/>
                                      </p:to>
                                    </p:set>
                                    <p:animEffect filter="fade" transition="in">
                                      <p:cBhvr>
                                        <p:cTn dur="500"/>
                                        <p:tgtEl>
                                          <p:spTgt spid="120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02">
                                            <p:txEl>
                                              <p:pRg end="1" st="1"/>
                                            </p:txEl>
                                          </p:spTgt>
                                        </p:tgtEl>
                                        <p:attrNameLst>
                                          <p:attrName>style.visibility</p:attrName>
                                        </p:attrNameLst>
                                      </p:cBhvr>
                                      <p:to>
                                        <p:strVal val="visible"/>
                                      </p:to>
                                    </p:set>
                                    <p:animEffect filter="fade" transition="in">
                                      <p:cBhvr>
                                        <p:cTn dur="500"/>
                                        <p:tgtEl>
                                          <p:spTgt spid="120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02">
                                            <p:txEl>
                                              <p:pRg end="2" st="2"/>
                                            </p:txEl>
                                          </p:spTgt>
                                        </p:tgtEl>
                                        <p:attrNameLst>
                                          <p:attrName>style.visibility</p:attrName>
                                        </p:attrNameLst>
                                      </p:cBhvr>
                                      <p:to>
                                        <p:strVal val="visible"/>
                                      </p:to>
                                    </p:set>
                                    <p:animEffect filter="fade" transition="in">
                                      <p:cBhvr>
                                        <p:cTn dur="500"/>
                                        <p:tgtEl>
                                          <p:spTgt spid="120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02">
                                            <p:txEl>
                                              <p:pRg end="3" st="3"/>
                                            </p:txEl>
                                          </p:spTgt>
                                        </p:tgtEl>
                                        <p:attrNameLst>
                                          <p:attrName>style.visibility</p:attrName>
                                        </p:attrNameLst>
                                      </p:cBhvr>
                                      <p:to>
                                        <p:strVal val="visible"/>
                                      </p:to>
                                    </p:set>
                                    <p:animEffect filter="fade" transition="in">
                                      <p:cBhvr>
                                        <p:cTn dur="500"/>
                                        <p:tgtEl>
                                          <p:spTgt spid="120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02">
                                            <p:txEl>
                                              <p:pRg end="4" st="4"/>
                                            </p:txEl>
                                          </p:spTgt>
                                        </p:tgtEl>
                                        <p:attrNameLst>
                                          <p:attrName>style.visibility</p:attrName>
                                        </p:attrNameLst>
                                      </p:cBhvr>
                                      <p:to>
                                        <p:strVal val="visible"/>
                                      </p:to>
                                    </p:set>
                                    <p:animEffect filter="fade" transition="in">
                                      <p:cBhvr>
                                        <p:cTn dur="500"/>
                                        <p:tgtEl>
                                          <p:spTgt spid="120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02">
                                            <p:txEl>
                                              <p:pRg end="5" st="5"/>
                                            </p:txEl>
                                          </p:spTgt>
                                        </p:tgtEl>
                                        <p:attrNameLst>
                                          <p:attrName>style.visibility</p:attrName>
                                        </p:attrNameLst>
                                      </p:cBhvr>
                                      <p:to>
                                        <p:strVal val="visible"/>
                                      </p:to>
                                    </p:set>
                                    <p:animEffect filter="fade" transition="in">
                                      <p:cBhvr>
                                        <p:cTn dur="500"/>
                                        <p:tgtEl>
                                          <p:spTgt spid="120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02">
                                            <p:txEl>
                                              <p:pRg end="6" st="6"/>
                                            </p:txEl>
                                          </p:spTgt>
                                        </p:tgtEl>
                                        <p:attrNameLst>
                                          <p:attrName>style.visibility</p:attrName>
                                        </p:attrNameLst>
                                      </p:cBhvr>
                                      <p:to>
                                        <p:strVal val="visible"/>
                                      </p:to>
                                    </p:set>
                                    <p:animEffect filter="fade" transition="in">
                                      <p:cBhvr>
                                        <p:cTn dur="500"/>
                                        <p:tgtEl>
                                          <p:spTgt spid="120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02">
                                            <p:txEl>
                                              <p:pRg end="7" st="7"/>
                                            </p:txEl>
                                          </p:spTgt>
                                        </p:tgtEl>
                                        <p:attrNameLst>
                                          <p:attrName>style.visibility</p:attrName>
                                        </p:attrNameLst>
                                      </p:cBhvr>
                                      <p:to>
                                        <p:strVal val="visible"/>
                                      </p:to>
                                    </p:set>
                                    <p:animEffect filter="fade" transition="in">
                                      <p:cBhvr>
                                        <p:cTn dur="500"/>
                                        <p:tgtEl>
                                          <p:spTgt spid="120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02">
                                            <p:txEl>
                                              <p:pRg end="8" st="8"/>
                                            </p:txEl>
                                          </p:spTgt>
                                        </p:tgtEl>
                                        <p:attrNameLst>
                                          <p:attrName>style.visibility</p:attrName>
                                        </p:attrNameLst>
                                      </p:cBhvr>
                                      <p:to>
                                        <p:strVal val="visible"/>
                                      </p:to>
                                    </p:set>
                                    <p:animEffect filter="fade" transition="in">
                                      <p:cBhvr>
                                        <p:cTn dur="500"/>
                                        <p:tgtEl>
                                          <p:spTgt spid="120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Title Only">
  <p:cSld name="72_Title Only">
    <p:spTree>
      <p:nvGrpSpPr>
        <p:cNvPr id="1210" name="Shape 1210"/>
        <p:cNvGrpSpPr/>
        <p:nvPr/>
      </p:nvGrpSpPr>
      <p:grpSpPr>
        <a:xfrm>
          <a:off x="0" y="0"/>
          <a:ext cx="0" cy="0"/>
          <a:chOff x="0" y="0"/>
          <a:chExt cx="0" cy="0"/>
        </a:xfrm>
      </p:grpSpPr>
      <p:sp>
        <p:nvSpPr>
          <p:cNvPr id="1211" name="Google Shape;1211;p1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2" name="Google Shape;1212;p12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3" name="Google Shape;1213;p12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14" name="Google Shape;1214;p121"/>
          <p:cNvGrpSpPr/>
          <p:nvPr/>
        </p:nvGrpSpPr>
        <p:grpSpPr>
          <a:xfrm>
            <a:off x="4631215" y="948448"/>
            <a:ext cx="2914332" cy="72000"/>
            <a:chOff x="4631214" y="913723"/>
            <a:chExt cx="2914332" cy="72000"/>
          </a:xfrm>
        </p:grpSpPr>
        <p:sp>
          <p:nvSpPr>
            <p:cNvPr id="1215" name="Google Shape;1215;p12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216" name="Google Shape;1216;p12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217" name="Google Shape;1217;p12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218" name="Google Shape;1218;p12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219" name="Google Shape;1219;p121"/>
          <p:cNvSpPr/>
          <p:nvPr>
            <p:ph idx="2" type="pic"/>
          </p:nvPr>
        </p:nvSpPr>
        <p:spPr>
          <a:xfrm>
            <a:off x="5424000" y="1393516"/>
            <a:ext cx="1344000" cy="1344000"/>
          </a:xfrm>
          <a:prstGeom prst="ellipse">
            <a:avLst/>
          </a:prstGeom>
          <a:noFill/>
          <a:ln cap="flat" cmpd="sng" w="22225">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0" name="Google Shape;1220;p121"/>
          <p:cNvSpPr/>
          <p:nvPr>
            <p:ph idx="3" type="pic"/>
          </p:nvPr>
        </p:nvSpPr>
        <p:spPr>
          <a:xfrm>
            <a:off x="3753384" y="2994688"/>
            <a:ext cx="1344000" cy="1344000"/>
          </a:xfrm>
          <a:prstGeom prst="ellipse">
            <a:avLst/>
          </a:prstGeom>
          <a:noFill/>
          <a:ln cap="flat" cmpd="sng" w="22225">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1" name="Google Shape;1221;p121"/>
          <p:cNvSpPr/>
          <p:nvPr>
            <p:ph idx="4" type="pic"/>
          </p:nvPr>
        </p:nvSpPr>
        <p:spPr>
          <a:xfrm>
            <a:off x="6997937" y="2994687"/>
            <a:ext cx="1344000" cy="1344000"/>
          </a:xfrm>
          <a:prstGeom prst="ellipse">
            <a:avLst/>
          </a:prstGeom>
          <a:noFill/>
          <a:ln cap="flat" cmpd="sng" w="22225">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2" name="Google Shape;1222;p121"/>
          <p:cNvSpPr/>
          <p:nvPr>
            <p:ph idx="5" type="pic"/>
          </p:nvPr>
        </p:nvSpPr>
        <p:spPr>
          <a:xfrm>
            <a:off x="513064" y="2994687"/>
            <a:ext cx="1344000" cy="1344000"/>
          </a:xfrm>
          <a:prstGeom prst="ellipse">
            <a:avLst/>
          </a:prstGeom>
          <a:noFill/>
          <a:ln cap="flat" cmpd="sng" w="22225">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3" name="Google Shape;1223;p121"/>
          <p:cNvSpPr/>
          <p:nvPr>
            <p:ph idx="6" type="pic"/>
          </p:nvPr>
        </p:nvSpPr>
        <p:spPr>
          <a:xfrm>
            <a:off x="3753384" y="4708888"/>
            <a:ext cx="1344000" cy="1344000"/>
          </a:xfrm>
          <a:prstGeom prst="ellipse">
            <a:avLst/>
          </a:prstGeom>
          <a:noFill/>
          <a:ln cap="flat" cmpd="sng" w="22225">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4" name="Google Shape;1224;p121"/>
          <p:cNvSpPr/>
          <p:nvPr>
            <p:ph idx="7" type="pic"/>
          </p:nvPr>
        </p:nvSpPr>
        <p:spPr>
          <a:xfrm>
            <a:off x="6997937" y="4708887"/>
            <a:ext cx="1344000" cy="1344000"/>
          </a:xfrm>
          <a:prstGeom prst="ellipse">
            <a:avLst/>
          </a:prstGeom>
          <a:noFill/>
          <a:ln cap="flat" cmpd="sng" w="22225">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5" name="Google Shape;1225;p121"/>
          <p:cNvSpPr/>
          <p:nvPr>
            <p:ph idx="8" type="pic"/>
          </p:nvPr>
        </p:nvSpPr>
        <p:spPr>
          <a:xfrm>
            <a:off x="513064" y="4708887"/>
            <a:ext cx="1344000" cy="1344000"/>
          </a:xfrm>
          <a:prstGeom prst="ellipse">
            <a:avLst/>
          </a:prstGeom>
          <a:noFill/>
          <a:ln cap="flat" cmpd="sng" w="22225">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6" name="Google Shape;1226;p121"/>
          <p:cNvSpPr/>
          <p:nvPr>
            <p:ph idx="9" type="pic"/>
          </p:nvPr>
        </p:nvSpPr>
        <p:spPr>
          <a:xfrm>
            <a:off x="10251311" y="2994687"/>
            <a:ext cx="1344000" cy="1344000"/>
          </a:xfrm>
          <a:prstGeom prst="ellipse">
            <a:avLst/>
          </a:prstGeom>
          <a:noFill/>
          <a:ln cap="flat" cmpd="sng" w="22225">
            <a:solidFill>
              <a:schemeClr val="accent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27" name="Google Shape;1227;p121"/>
          <p:cNvSpPr/>
          <p:nvPr>
            <p:ph idx="13" type="pic"/>
          </p:nvPr>
        </p:nvSpPr>
        <p:spPr>
          <a:xfrm>
            <a:off x="10251311" y="4708887"/>
            <a:ext cx="1344000" cy="1344000"/>
          </a:xfrm>
          <a:prstGeom prst="ellipse">
            <a:avLst/>
          </a:prstGeom>
          <a:noFill/>
          <a:ln cap="flat" cmpd="sng" w="22225">
            <a:solidFill>
              <a:schemeClr val="accent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500"/>
                                        <p:tgtEl>
                                          <p:spTgt spid="1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14"/>
                                        </p:tgtEl>
                                        <p:attrNameLst>
                                          <p:attrName>style.visibility</p:attrName>
                                        </p:attrNameLst>
                                      </p:cBhvr>
                                      <p:to>
                                        <p:strVal val="visible"/>
                                      </p:to>
                                    </p:set>
                                    <p:animEffect filter="fade" transition="in">
                                      <p:cBhvr>
                                        <p:cTn dur="500"/>
                                        <p:tgtEl>
                                          <p:spTgt spid="12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13">
                                            <p:txEl>
                                              <p:pRg end="0" st="0"/>
                                            </p:txEl>
                                          </p:spTgt>
                                        </p:tgtEl>
                                        <p:attrNameLst>
                                          <p:attrName>style.visibility</p:attrName>
                                        </p:attrNameLst>
                                      </p:cBhvr>
                                      <p:to>
                                        <p:strVal val="visible"/>
                                      </p:to>
                                    </p:set>
                                    <p:animEffect filter="fade" transition="in">
                                      <p:cBhvr>
                                        <p:cTn dur="500"/>
                                        <p:tgtEl>
                                          <p:spTgt spid="121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13">
                                            <p:txEl>
                                              <p:pRg end="1" st="1"/>
                                            </p:txEl>
                                          </p:spTgt>
                                        </p:tgtEl>
                                        <p:attrNameLst>
                                          <p:attrName>style.visibility</p:attrName>
                                        </p:attrNameLst>
                                      </p:cBhvr>
                                      <p:to>
                                        <p:strVal val="visible"/>
                                      </p:to>
                                    </p:set>
                                    <p:animEffect filter="fade" transition="in">
                                      <p:cBhvr>
                                        <p:cTn dur="500"/>
                                        <p:tgtEl>
                                          <p:spTgt spid="121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13">
                                            <p:txEl>
                                              <p:pRg end="2" st="2"/>
                                            </p:txEl>
                                          </p:spTgt>
                                        </p:tgtEl>
                                        <p:attrNameLst>
                                          <p:attrName>style.visibility</p:attrName>
                                        </p:attrNameLst>
                                      </p:cBhvr>
                                      <p:to>
                                        <p:strVal val="visible"/>
                                      </p:to>
                                    </p:set>
                                    <p:animEffect filter="fade" transition="in">
                                      <p:cBhvr>
                                        <p:cTn dur="500"/>
                                        <p:tgtEl>
                                          <p:spTgt spid="121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13">
                                            <p:txEl>
                                              <p:pRg end="3" st="3"/>
                                            </p:txEl>
                                          </p:spTgt>
                                        </p:tgtEl>
                                        <p:attrNameLst>
                                          <p:attrName>style.visibility</p:attrName>
                                        </p:attrNameLst>
                                      </p:cBhvr>
                                      <p:to>
                                        <p:strVal val="visible"/>
                                      </p:to>
                                    </p:set>
                                    <p:animEffect filter="fade" transition="in">
                                      <p:cBhvr>
                                        <p:cTn dur="500"/>
                                        <p:tgtEl>
                                          <p:spTgt spid="121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13">
                                            <p:txEl>
                                              <p:pRg end="4" st="4"/>
                                            </p:txEl>
                                          </p:spTgt>
                                        </p:tgtEl>
                                        <p:attrNameLst>
                                          <p:attrName>style.visibility</p:attrName>
                                        </p:attrNameLst>
                                      </p:cBhvr>
                                      <p:to>
                                        <p:strVal val="visible"/>
                                      </p:to>
                                    </p:set>
                                    <p:animEffect filter="fade" transition="in">
                                      <p:cBhvr>
                                        <p:cTn dur="500"/>
                                        <p:tgtEl>
                                          <p:spTgt spid="121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13">
                                            <p:txEl>
                                              <p:pRg end="5" st="5"/>
                                            </p:txEl>
                                          </p:spTgt>
                                        </p:tgtEl>
                                        <p:attrNameLst>
                                          <p:attrName>style.visibility</p:attrName>
                                        </p:attrNameLst>
                                      </p:cBhvr>
                                      <p:to>
                                        <p:strVal val="visible"/>
                                      </p:to>
                                    </p:set>
                                    <p:animEffect filter="fade" transition="in">
                                      <p:cBhvr>
                                        <p:cTn dur="500"/>
                                        <p:tgtEl>
                                          <p:spTgt spid="121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13">
                                            <p:txEl>
                                              <p:pRg end="6" st="6"/>
                                            </p:txEl>
                                          </p:spTgt>
                                        </p:tgtEl>
                                        <p:attrNameLst>
                                          <p:attrName>style.visibility</p:attrName>
                                        </p:attrNameLst>
                                      </p:cBhvr>
                                      <p:to>
                                        <p:strVal val="visible"/>
                                      </p:to>
                                    </p:set>
                                    <p:animEffect filter="fade" transition="in">
                                      <p:cBhvr>
                                        <p:cTn dur="500"/>
                                        <p:tgtEl>
                                          <p:spTgt spid="121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13">
                                            <p:txEl>
                                              <p:pRg end="7" st="7"/>
                                            </p:txEl>
                                          </p:spTgt>
                                        </p:tgtEl>
                                        <p:attrNameLst>
                                          <p:attrName>style.visibility</p:attrName>
                                        </p:attrNameLst>
                                      </p:cBhvr>
                                      <p:to>
                                        <p:strVal val="visible"/>
                                      </p:to>
                                    </p:set>
                                    <p:animEffect filter="fade" transition="in">
                                      <p:cBhvr>
                                        <p:cTn dur="500"/>
                                        <p:tgtEl>
                                          <p:spTgt spid="121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13">
                                            <p:txEl>
                                              <p:pRg end="8" st="8"/>
                                            </p:txEl>
                                          </p:spTgt>
                                        </p:tgtEl>
                                        <p:attrNameLst>
                                          <p:attrName>style.visibility</p:attrName>
                                        </p:attrNameLst>
                                      </p:cBhvr>
                                      <p:to>
                                        <p:strVal val="visible"/>
                                      </p:to>
                                    </p:set>
                                    <p:animEffect filter="fade" transition="in">
                                      <p:cBhvr>
                                        <p:cTn dur="500"/>
                                        <p:tgtEl>
                                          <p:spTgt spid="121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Title Only">
  <p:cSld name="73_Title Only">
    <p:spTree>
      <p:nvGrpSpPr>
        <p:cNvPr id="1228" name="Shape 1228"/>
        <p:cNvGrpSpPr/>
        <p:nvPr/>
      </p:nvGrpSpPr>
      <p:grpSpPr>
        <a:xfrm>
          <a:off x="0" y="0"/>
          <a:ext cx="0" cy="0"/>
          <a:chOff x="0" y="0"/>
          <a:chExt cx="0" cy="0"/>
        </a:xfrm>
      </p:grpSpPr>
      <p:sp>
        <p:nvSpPr>
          <p:cNvPr id="1229" name="Google Shape;1229;p1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0" name="Google Shape;1230;p12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1" name="Google Shape;1231;p12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32" name="Google Shape;1232;p122"/>
          <p:cNvGrpSpPr/>
          <p:nvPr/>
        </p:nvGrpSpPr>
        <p:grpSpPr>
          <a:xfrm>
            <a:off x="4631215" y="948448"/>
            <a:ext cx="2914332" cy="72000"/>
            <a:chOff x="4631214" y="913723"/>
            <a:chExt cx="2914332" cy="72000"/>
          </a:xfrm>
        </p:grpSpPr>
        <p:sp>
          <p:nvSpPr>
            <p:cNvPr id="1233" name="Google Shape;1233;p12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234" name="Google Shape;1234;p12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235" name="Google Shape;1235;p12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236" name="Google Shape;1236;p12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237" name="Google Shape;1237;p122"/>
          <p:cNvSpPr/>
          <p:nvPr>
            <p:ph idx="2" type="pic"/>
          </p:nvPr>
        </p:nvSpPr>
        <p:spPr>
          <a:xfrm>
            <a:off x="728980" y="1617980"/>
            <a:ext cx="1776000" cy="1776000"/>
          </a:xfrm>
          <a:prstGeom prst="ellipse">
            <a:avLst/>
          </a:prstGeom>
          <a:noFill/>
          <a:ln cap="flat" cmpd="sng" w="22225">
            <a:solidFill>
              <a:srgbClr val="FAB570"/>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38" name="Google Shape;1238;p122"/>
          <p:cNvSpPr/>
          <p:nvPr>
            <p:ph idx="3" type="pic"/>
          </p:nvPr>
        </p:nvSpPr>
        <p:spPr>
          <a:xfrm>
            <a:off x="728980" y="4101643"/>
            <a:ext cx="1776000" cy="1776000"/>
          </a:xfrm>
          <a:prstGeom prst="ellipse">
            <a:avLst/>
          </a:prstGeom>
          <a:noFill/>
          <a:ln cap="flat" cmpd="sng" w="22225">
            <a:solidFill>
              <a:srgbClr val="FFD98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0"/>
                                        </p:tgtEl>
                                        <p:attrNameLst>
                                          <p:attrName>style.visibility</p:attrName>
                                        </p:attrNameLst>
                                      </p:cBhvr>
                                      <p:to>
                                        <p:strVal val="visible"/>
                                      </p:to>
                                    </p:set>
                                    <p:animEffect filter="fade" transition="in">
                                      <p:cBhvr>
                                        <p:cTn dur="500"/>
                                        <p:tgtEl>
                                          <p:spTgt spid="12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1">
                                            <p:txEl>
                                              <p:pRg end="0" st="0"/>
                                            </p:txEl>
                                          </p:spTgt>
                                        </p:tgtEl>
                                        <p:attrNameLst>
                                          <p:attrName>style.visibility</p:attrName>
                                        </p:attrNameLst>
                                      </p:cBhvr>
                                      <p:to>
                                        <p:strVal val="visible"/>
                                      </p:to>
                                    </p:set>
                                    <p:animEffect filter="fade" transition="in">
                                      <p:cBhvr>
                                        <p:cTn dur="500"/>
                                        <p:tgtEl>
                                          <p:spTgt spid="123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31">
                                            <p:txEl>
                                              <p:pRg end="1" st="1"/>
                                            </p:txEl>
                                          </p:spTgt>
                                        </p:tgtEl>
                                        <p:attrNameLst>
                                          <p:attrName>style.visibility</p:attrName>
                                        </p:attrNameLst>
                                      </p:cBhvr>
                                      <p:to>
                                        <p:strVal val="visible"/>
                                      </p:to>
                                    </p:set>
                                    <p:animEffect filter="fade" transition="in">
                                      <p:cBhvr>
                                        <p:cTn dur="500"/>
                                        <p:tgtEl>
                                          <p:spTgt spid="123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31">
                                            <p:txEl>
                                              <p:pRg end="2" st="2"/>
                                            </p:txEl>
                                          </p:spTgt>
                                        </p:tgtEl>
                                        <p:attrNameLst>
                                          <p:attrName>style.visibility</p:attrName>
                                        </p:attrNameLst>
                                      </p:cBhvr>
                                      <p:to>
                                        <p:strVal val="visible"/>
                                      </p:to>
                                    </p:set>
                                    <p:animEffect filter="fade" transition="in">
                                      <p:cBhvr>
                                        <p:cTn dur="500"/>
                                        <p:tgtEl>
                                          <p:spTgt spid="123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31">
                                            <p:txEl>
                                              <p:pRg end="3" st="3"/>
                                            </p:txEl>
                                          </p:spTgt>
                                        </p:tgtEl>
                                        <p:attrNameLst>
                                          <p:attrName>style.visibility</p:attrName>
                                        </p:attrNameLst>
                                      </p:cBhvr>
                                      <p:to>
                                        <p:strVal val="visible"/>
                                      </p:to>
                                    </p:set>
                                    <p:animEffect filter="fade" transition="in">
                                      <p:cBhvr>
                                        <p:cTn dur="500"/>
                                        <p:tgtEl>
                                          <p:spTgt spid="123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31">
                                            <p:txEl>
                                              <p:pRg end="4" st="4"/>
                                            </p:txEl>
                                          </p:spTgt>
                                        </p:tgtEl>
                                        <p:attrNameLst>
                                          <p:attrName>style.visibility</p:attrName>
                                        </p:attrNameLst>
                                      </p:cBhvr>
                                      <p:to>
                                        <p:strVal val="visible"/>
                                      </p:to>
                                    </p:set>
                                    <p:animEffect filter="fade" transition="in">
                                      <p:cBhvr>
                                        <p:cTn dur="500"/>
                                        <p:tgtEl>
                                          <p:spTgt spid="123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31">
                                            <p:txEl>
                                              <p:pRg end="5" st="5"/>
                                            </p:txEl>
                                          </p:spTgt>
                                        </p:tgtEl>
                                        <p:attrNameLst>
                                          <p:attrName>style.visibility</p:attrName>
                                        </p:attrNameLst>
                                      </p:cBhvr>
                                      <p:to>
                                        <p:strVal val="visible"/>
                                      </p:to>
                                    </p:set>
                                    <p:animEffect filter="fade" transition="in">
                                      <p:cBhvr>
                                        <p:cTn dur="500"/>
                                        <p:tgtEl>
                                          <p:spTgt spid="123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31">
                                            <p:txEl>
                                              <p:pRg end="6" st="6"/>
                                            </p:txEl>
                                          </p:spTgt>
                                        </p:tgtEl>
                                        <p:attrNameLst>
                                          <p:attrName>style.visibility</p:attrName>
                                        </p:attrNameLst>
                                      </p:cBhvr>
                                      <p:to>
                                        <p:strVal val="visible"/>
                                      </p:to>
                                    </p:set>
                                    <p:animEffect filter="fade" transition="in">
                                      <p:cBhvr>
                                        <p:cTn dur="500"/>
                                        <p:tgtEl>
                                          <p:spTgt spid="123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31">
                                            <p:txEl>
                                              <p:pRg end="7" st="7"/>
                                            </p:txEl>
                                          </p:spTgt>
                                        </p:tgtEl>
                                        <p:attrNameLst>
                                          <p:attrName>style.visibility</p:attrName>
                                        </p:attrNameLst>
                                      </p:cBhvr>
                                      <p:to>
                                        <p:strVal val="visible"/>
                                      </p:to>
                                    </p:set>
                                    <p:animEffect filter="fade" transition="in">
                                      <p:cBhvr>
                                        <p:cTn dur="500"/>
                                        <p:tgtEl>
                                          <p:spTgt spid="123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31">
                                            <p:txEl>
                                              <p:pRg end="8" st="8"/>
                                            </p:txEl>
                                          </p:spTgt>
                                        </p:tgtEl>
                                        <p:attrNameLst>
                                          <p:attrName>style.visibility</p:attrName>
                                        </p:attrNameLst>
                                      </p:cBhvr>
                                      <p:to>
                                        <p:strVal val="visible"/>
                                      </p:to>
                                    </p:set>
                                    <p:animEffect filter="fade" transition="in">
                                      <p:cBhvr>
                                        <p:cTn dur="500"/>
                                        <p:tgtEl>
                                          <p:spTgt spid="123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500"/>
                                        <p:tgtEl>
                                          <p:spTgt spid="1237"/>
                                        </p:tgtEl>
                                      </p:cBhvr>
                                    </p:animEffect>
                                  </p:childTnLst>
                                </p:cTn>
                              </p:par>
                              <p:par>
                                <p:cTn fill="hold" nodeType="with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1_Title Only">
  <p:cSld name="81_Title Only">
    <p:spTree>
      <p:nvGrpSpPr>
        <p:cNvPr id="1239" name="Shape 1239"/>
        <p:cNvGrpSpPr/>
        <p:nvPr/>
      </p:nvGrpSpPr>
      <p:grpSpPr>
        <a:xfrm>
          <a:off x="0" y="0"/>
          <a:ext cx="0" cy="0"/>
          <a:chOff x="0" y="0"/>
          <a:chExt cx="0" cy="0"/>
        </a:xfrm>
      </p:grpSpPr>
      <p:sp>
        <p:nvSpPr>
          <p:cNvPr id="1240" name="Google Shape;1240;p1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1" name="Google Shape;1241;p12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2" name="Google Shape;1242;p12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43" name="Google Shape;1243;p123"/>
          <p:cNvGrpSpPr/>
          <p:nvPr/>
        </p:nvGrpSpPr>
        <p:grpSpPr>
          <a:xfrm>
            <a:off x="4631215" y="948448"/>
            <a:ext cx="2914332" cy="72000"/>
            <a:chOff x="4631214" y="913723"/>
            <a:chExt cx="2914332" cy="72000"/>
          </a:xfrm>
        </p:grpSpPr>
        <p:sp>
          <p:nvSpPr>
            <p:cNvPr id="1244" name="Google Shape;1244;p12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245" name="Google Shape;1245;p12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246" name="Google Shape;1246;p12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247" name="Google Shape;1247;p12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248" name="Google Shape;1248;p123"/>
          <p:cNvSpPr/>
          <p:nvPr>
            <p:ph idx="2" type="pic"/>
          </p:nvPr>
        </p:nvSpPr>
        <p:spPr>
          <a:xfrm>
            <a:off x="8762579" y="2893164"/>
            <a:ext cx="1087967" cy="1087967"/>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49" name="Google Shape;1249;p123"/>
          <p:cNvSpPr/>
          <p:nvPr>
            <p:ph idx="3" type="pic"/>
          </p:nvPr>
        </p:nvSpPr>
        <p:spPr>
          <a:xfrm>
            <a:off x="10309015" y="2893163"/>
            <a:ext cx="1087967" cy="1087967"/>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50" name="Google Shape;1250;p123"/>
          <p:cNvSpPr/>
          <p:nvPr>
            <p:ph idx="4" type="pic"/>
          </p:nvPr>
        </p:nvSpPr>
        <p:spPr>
          <a:xfrm>
            <a:off x="8762579" y="4460987"/>
            <a:ext cx="1087967" cy="1087967"/>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51" name="Google Shape;1251;p123"/>
          <p:cNvSpPr/>
          <p:nvPr>
            <p:ph idx="5" type="pic"/>
          </p:nvPr>
        </p:nvSpPr>
        <p:spPr>
          <a:xfrm>
            <a:off x="10309015" y="4460985"/>
            <a:ext cx="1087967" cy="1087967"/>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500"/>
                                        <p:tgtEl>
                                          <p:spTgt spid="12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2">
                                            <p:txEl>
                                              <p:pRg end="0" st="0"/>
                                            </p:txEl>
                                          </p:spTgt>
                                        </p:tgtEl>
                                        <p:attrNameLst>
                                          <p:attrName>style.visibility</p:attrName>
                                        </p:attrNameLst>
                                      </p:cBhvr>
                                      <p:to>
                                        <p:strVal val="visible"/>
                                      </p:to>
                                    </p:set>
                                    <p:animEffect filter="fade" transition="in">
                                      <p:cBhvr>
                                        <p:cTn dur="500"/>
                                        <p:tgtEl>
                                          <p:spTgt spid="124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42">
                                            <p:txEl>
                                              <p:pRg end="1" st="1"/>
                                            </p:txEl>
                                          </p:spTgt>
                                        </p:tgtEl>
                                        <p:attrNameLst>
                                          <p:attrName>style.visibility</p:attrName>
                                        </p:attrNameLst>
                                      </p:cBhvr>
                                      <p:to>
                                        <p:strVal val="visible"/>
                                      </p:to>
                                    </p:set>
                                    <p:animEffect filter="fade" transition="in">
                                      <p:cBhvr>
                                        <p:cTn dur="500"/>
                                        <p:tgtEl>
                                          <p:spTgt spid="124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42">
                                            <p:txEl>
                                              <p:pRg end="2" st="2"/>
                                            </p:txEl>
                                          </p:spTgt>
                                        </p:tgtEl>
                                        <p:attrNameLst>
                                          <p:attrName>style.visibility</p:attrName>
                                        </p:attrNameLst>
                                      </p:cBhvr>
                                      <p:to>
                                        <p:strVal val="visible"/>
                                      </p:to>
                                    </p:set>
                                    <p:animEffect filter="fade" transition="in">
                                      <p:cBhvr>
                                        <p:cTn dur="500"/>
                                        <p:tgtEl>
                                          <p:spTgt spid="124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42">
                                            <p:txEl>
                                              <p:pRg end="3" st="3"/>
                                            </p:txEl>
                                          </p:spTgt>
                                        </p:tgtEl>
                                        <p:attrNameLst>
                                          <p:attrName>style.visibility</p:attrName>
                                        </p:attrNameLst>
                                      </p:cBhvr>
                                      <p:to>
                                        <p:strVal val="visible"/>
                                      </p:to>
                                    </p:set>
                                    <p:animEffect filter="fade" transition="in">
                                      <p:cBhvr>
                                        <p:cTn dur="500"/>
                                        <p:tgtEl>
                                          <p:spTgt spid="124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42">
                                            <p:txEl>
                                              <p:pRg end="4" st="4"/>
                                            </p:txEl>
                                          </p:spTgt>
                                        </p:tgtEl>
                                        <p:attrNameLst>
                                          <p:attrName>style.visibility</p:attrName>
                                        </p:attrNameLst>
                                      </p:cBhvr>
                                      <p:to>
                                        <p:strVal val="visible"/>
                                      </p:to>
                                    </p:set>
                                    <p:animEffect filter="fade" transition="in">
                                      <p:cBhvr>
                                        <p:cTn dur="500"/>
                                        <p:tgtEl>
                                          <p:spTgt spid="124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42">
                                            <p:txEl>
                                              <p:pRg end="5" st="5"/>
                                            </p:txEl>
                                          </p:spTgt>
                                        </p:tgtEl>
                                        <p:attrNameLst>
                                          <p:attrName>style.visibility</p:attrName>
                                        </p:attrNameLst>
                                      </p:cBhvr>
                                      <p:to>
                                        <p:strVal val="visible"/>
                                      </p:to>
                                    </p:set>
                                    <p:animEffect filter="fade" transition="in">
                                      <p:cBhvr>
                                        <p:cTn dur="500"/>
                                        <p:tgtEl>
                                          <p:spTgt spid="124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42">
                                            <p:txEl>
                                              <p:pRg end="6" st="6"/>
                                            </p:txEl>
                                          </p:spTgt>
                                        </p:tgtEl>
                                        <p:attrNameLst>
                                          <p:attrName>style.visibility</p:attrName>
                                        </p:attrNameLst>
                                      </p:cBhvr>
                                      <p:to>
                                        <p:strVal val="visible"/>
                                      </p:to>
                                    </p:set>
                                    <p:animEffect filter="fade" transition="in">
                                      <p:cBhvr>
                                        <p:cTn dur="500"/>
                                        <p:tgtEl>
                                          <p:spTgt spid="124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242">
                                            <p:txEl>
                                              <p:pRg end="7" st="7"/>
                                            </p:txEl>
                                          </p:spTgt>
                                        </p:tgtEl>
                                        <p:attrNameLst>
                                          <p:attrName>style.visibility</p:attrName>
                                        </p:attrNameLst>
                                      </p:cBhvr>
                                      <p:to>
                                        <p:strVal val="visible"/>
                                      </p:to>
                                    </p:set>
                                    <p:animEffect filter="fade" transition="in">
                                      <p:cBhvr>
                                        <p:cTn dur="500"/>
                                        <p:tgtEl>
                                          <p:spTgt spid="124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42">
                                            <p:txEl>
                                              <p:pRg end="8" st="8"/>
                                            </p:txEl>
                                          </p:spTgt>
                                        </p:tgtEl>
                                        <p:attrNameLst>
                                          <p:attrName>style.visibility</p:attrName>
                                        </p:attrNameLst>
                                      </p:cBhvr>
                                      <p:to>
                                        <p:strVal val="visible"/>
                                      </p:to>
                                    </p:set>
                                    <p:animEffect filter="fade" transition="in">
                                      <p:cBhvr>
                                        <p:cTn dur="500"/>
                                        <p:tgtEl>
                                          <p:spTgt spid="124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6" name="Shape 1256"/>
        <p:cNvGrpSpPr/>
        <p:nvPr/>
      </p:nvGrpSpPr>
      <p:grpSpPr>
        <a:xfrm>
          <a:off x="0" y="0"/>
          <a:ext cx="0" cy="0"/>
          <a:chOff x="0" y="0"/>
          <a:chExt cx="0" cy="0"/>
        </a:xfrm>
      </p:grpSpPr>
      <p:sp>
        <p:nvSpPr>
          <p:cNvPr id="1257" name="Google Shape;1257;p26"/>
          <p:cNvSpPr txBox="1"/>
          <p:nvPr>
            <p:ph type="title"/>
          </p:nvPr>
        </p:nvSpPr>
        <p:spPr>
          <a:xfrm>
            <a:off x="3914500" y="1212067"/>
            <a:ext cx="7034000" cy="85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258" name="Google Shape;1258;p26"/>
          <p:cNvSpPr/>
          <p:nvPr/>
        </p:nvSpPr>
        <p:spPr>
          <a:xfrm>
            <a:off x="1707584" y="4892200"/>
            <a:ext cx="274800" cy="2748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9" name="Google Shape;1259;p26"/>
          <p:cNvSpPr/>
          <p:nvPr/>
        </p:nvSpPr>
        <p:spPr>
          <a:xfrm>
            <a:off x="240667" y="5364333"/>
            <a:ext cx="1827600" cy="18276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0" name="Google Shape;1260;p26"/>
          <p:cNvSpPr/>
          <p:nvPr/>
        </p:nvSpPr>
        <p:spPr>
          <a:xfrm>
            <a:off x="328061" y="4284195"/>
            <a:ext cx="608000" cy="608000"/>
          </a:xfrm>
          <a:prstGeom prst="ellipse">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1" name="Google Shape;1261;p26"/>
          <p:cNvSpPr/>
          <p:nvPr/>
        </p:nvSpPr>
        <p:spPr>
          <a:xfrm>
            <a:off x="95333" y="4051467"/>
            <a:ext cx="1073200" cy="1073200"/>
          </a:xfrm>
          <a:prstGeom prst="ellipse">
            <a:avLst/>
          </a:prstGeom>
          <a:noFill/>
          <a:ln cap="flat" cmpd="sng" w="9525">
            <a:solidFill>
              <a:srgbClr val="65BB48"/>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2" name="Google Shape;1262;p26"/>
          <p:cNvSpPr/>
          <p:nvPr/>
        </p:nvSpPr>
        <p:spPr>
          <a:xfrm>
            <a:off x="1707600" y="2144633"/>
            <a:ext cx="1391200" cy="1392000"/>
          </a:xfrm>
          <a:prstGeom prst="donut">
            <a:avLst>
              <a:gd fmla="val 43200"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3" name="Google Shape;1263;p26"/>
          <p:cNvSpPr/>
          <p:nvPr/>
        </p:nvSpPr>
        <p:spPr>
          <a:xfrm>
            <a:off x="2187300" y="-269167"/>
            <a:ext cx="1000400" cy="10004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4" name="Google Shape;1264;p26"/>
          <p:cNvSpPr/>
          <p:nvPr/>
        </p:nvSpPr>
        <p:spPr>
          <a:xfrm>
            <a:off x="-640300" y="324833"/>
            <a:ext cx="3129600" cy="3129600"/>
          </a:xfrm>
          <a:prstGeom prst="donut">
            <a:avLst>
              <a:gd fmla="val 6129" name="adj"/>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5" name="Google Shape;1265;p26"/>
          <p:cNvSpPr/>
          <p:nvPr/>
        </p:nvSpPr>
        <p:spPr>
          <a:xfrm>
            <a:off x="-297300" y="667833"/>
            <a:ext cx="2443600" cy="2443600"/>
          </a:xfrm>
          <a:prstGeom prst="ellipse">
            <a:avLst/>
          </a:prstGeom>
          <a:noFill/>
          <a:ln cap="flat" cmpd="sng" w="9525">
            <a:solidFill>
              <a:srgbClr val="ED4A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6" name="Google Shape;1266;p26"/>
          <p:cNvSpPr/>
          <p:nvPr/>
        </p:nvSpPr>
        <p:spPr>
          <a:xfrm>
            <a:off x="1707600" y="5266833"/>
            <a:ext cx="1000400" cy="10004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7" name="Google Shape;1267;p26"/>
          <p:cNvSpPr/>
          <p:nvPr/>
        </p:nvSpPr>
        <p:spPr>
          <a:xfrm>
            <a:off x="10550667" y="800300"/>
            <a:ext cx="734000" cy="7340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8" name="Google Shape;1268;p26"/>
          <p:cNvSpPr/>
          <p:nvPr/>
        </p:nvSpPr>
        <p:spPr>
          <a:xfrm>
            <a:off x="11604533" y="2144633"/>
            <a:ext cx="382800" cy="382800"/>
          </a:xfrm>
          <a:prstGeom prst="donut">
            <a:avLst>
              <a:gd fmla="val 18608" name="adj"/>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9" name="Google Shape;1269;p26"/>
          <p:cNvSpPr/>
          <p:nvPr/>
        </p:nvSpPr>
        <p:spPr>
          <a:xfrm>
            <a:off x="11745836" y="1181919"/>
            <a:ext cx="555200" cy="5552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0" name="Google Shape;1270;p26"/>
          <p:cNvSpPr/>
          <p:nvPr/>
        </p:nvSpPr>
        <p:spPr>
          <a:xfrm>
            <a:off x="10824000" y="-326067"/>
            <a:ext cx="988800" cy="988800"/>
          </a:xfrm>
          <a:prstGeom prst="donut">
            <a:avLst>
              <a:gd fmla="val 37879"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1" name="Google Shape;1271;p26"/>
          <p:cNvSpPr/>
          <p:nvPr/>
        </p:nvSpPr>
        <p:spPr>
          <a:xfrm>
            <a:off x="10418300" y="417033"/>
            <a:ext cx="250800" cy="250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2" name="Google Shape;1272;p26"/>
          <p:cNvSpPr/>
          <p:nvPr/>
        </p:nvSpPr>
        <p:spPr>
          <a:xfrm>
            <a:off x="11529200" y="965284"/>
            <a:ext cx="988800" cy="988800"/>
          </a:xfrm>
          <a:prstGeom prst="ellipse">
            <a:avLst/>
          </a:prstGeom>
          <a:noFill/>
          <a:ln cap="flat" cmpd="sng" w="9525">
            <a:solidFill>
              <a:srgbClr val="F8BB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3" name="Google Shape;1273;p26"/>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274" name="Shape 1274"/>
        <p:cNvGrpSpPr/>
        <p:nvPr/>
      </p:nvGrpSpPr>
      <p:grpSpPr>
        <a:xfrm>
          <a:off x="0" y="0"/>
          <a:ext cx="0" cy="0"/>
          <a:chOff x="0" y="0"/>
          <a:chExt cx="0" cy="0"/>
        </a:xfrm>
      </p:grpSpPr>
      <p:sp>
        <p:nvSpPr>
          <p:cNvPr id="1275" name="Google Shape;1275;p124"/>
          <p:cNvSpPr/>
          <p:nvPr/>
        </p:nvSpPr>
        <p:spPr>
          <a:xfrm>
            <a:off x="9612567" y="669600"/>
            <a:ext cx="274800" cy="2748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6" name="Google Shape;1276;p124"/>
          <p:cNvSpPr/>
          <p:nvPr/>
        </p:nvSpPr>
        <p:spPr>
          <a:xfrm>
            <a:off x="1596633" y="-1070367"/>
            <a:ext cx="8998800" cy="8998800"/>
          </a:xfrm>
          <a:prstGeom prst="ellipse">
            <a:avLst/>
          </a:prstGeom>
          <a:noFill/>
          <a:ln cap="flat" cmpd="sng" w="9525">
            <a:solidFill>
              <a:srgbClr val="A1BEC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7" name="Google Shape;1277;p124"/>
          <p:cNvSpPr txBox="1"/>
          <p:nvPr>
            <p:ph type="ctrTitle"/>
          </p:nvPr>
        </p:nvSpPr>
        <p:spPr>
          <a:xfrm>
            <a:off x="3007233" y="2655767"/>
            <a:ext cx="6177600" cy="154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p:txBody>
      </p:sp>
      <p:sp>
        <p:nvSpPr>
          <p:cNvPr id="1278" name="Google Shape;1278;p124"/>
          <p:cNvSpPr/>
          <p:nvPr/>
        </p:nvSpPr>
        <p:spPr>
          <a:xfrm>
            <a:off x="356733" y="-1182333"/>
            <a:ext cx="3129600" cy="3129600"/>
          </a:xfrm>
          <a:prstGeom prst="donut">
            <a:avLst>
              <a:gd fmla="val 29778" name="adj"/>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9" name="Google Shape;1279;p124"/>
          <p:cNvSpPr/>
          <p:nvPr/>
        </p:nvSpPr>
        <p:spPr>
          <a:xfrm>
            <a:off x="11131833" y="3843167"/>
            <a:ext cx="1304800" cy="1304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0" name="Google Shape;1280;p124"/>
          <p:cNvSpPr/>
          <p:nvPr/>
        </p:nvSpPr>
        <p:spPr>
          <a:xfrm>
            <a:off x="3007233" y="722400"/>
            <a:ext cx="876800" cy="8768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1" name="Google Shape;1281;p124"/>
          <p:cNvSpPr/>
          <p:nvPr/>
        </p:nvSpPr>
        <p:spPr>
          <a:xfrm>
            <a:off x="9003667" y="4620133"/>
            <a:ext cx="3045600" cy="3045600"/>
          </a:xfrm>
          <a:prstGeom prst="donut">
            <a:avLst>
              <a:gd fmla="val 11909"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2" name="Google Shape;1282;p124"/>
          <p:cNvSpPr/>
          <p:nvPr/>
        </p:nvSpPr>
        <p:spPr>
          <a:xfrm>
            <a:off x="183700" y="4257600"/>
            <a:ext cx="876800" cy="876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3" name="Google Shape;1283;p124"/>
          <p:cNvSpPr/>
          <p:nvPr/>
        </p:nvSpPr>
        <p:spPr>
          <a:xfrm>
            <a:off x="502067" y="5623033"/>
            <a:ext cx="1610400" cy="1610400"/>
          </a:xfrm>
          <a:prstGeom prst="donut">
            <a:avLst>
              <a:gd fmla="val 42915"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4" name="Google Shape;1284;p124"/>
          <p:cNvSpPr/>
          <p:nvPr/>
        </p:nvSpPr>
        <p:spPr>
          <a:xfrm>
            <a:off x="10992833" y="3389267"/>
            <a:ext cx="406400" cy="4064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5" name="Google Shape;1285;p124"/>
          <p:cNvSpPr/>
          <p:nvPr/>
        </p:nvSpPr>
        <p:spPr>
          <a:xfrm>
            <a:off x="10131700" y="-400333"/>
            <a:ext cx="1827600" cy="18276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6" name="Google Shape;1286;p124"/>
          <p:cNvSpPr/>
          <p:nvPr/>
        </p:nvSpPr>
        <p:spPr>
          <a:xfrm>
            <a:off x="10992833" y="1070467"/>
            <a:ext cx="876800" cy="876800"/>
          </a:xfrm>
          <a:prstGeom prst="ellipse">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7" name="Google Shape;1287;p124"/>
          <p:cNvSpPr/>
          <p:nvPr/>
        </p:nvSpPr>
        <p:spPr>
          <a:xfrm>
            <a:off x="285300" y="927867"/>
            <a:ext cx="1162000" cy="1162000"/>
          </a:xfrm>
          <a:prstGeom prst="ellipse">
            <a:avLst/>
          </a:prstGeom>
          <a:noFill/>
          <a:ln cap="flat" cmpd="sng" w="9525">
            <a:solidFill>
              <a:srgbClr val="00ACC3"/>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8" name="Google Shape;1288;p124"/>
          <p:cNvSpPr/>
          <p:nvPr/>
        </p:nvSpPr>
        <p:spPr>
          <a:xfrm>
            <a:off x="-162900" y="3911000"/>
            <a:ext cx="1570000" cy="1570000"/>
          </a:xfrm>
          <a:prstGeom prst="ellipse">
            <a:avLst/>
          </a:prstGeom>
          <a:noFill/>
          <a:ln cap="flat" cmpd="sng" w="9525">
            <a:solidFill>
              <a:srgbClr val="BBCD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9" name="Google Shape;1289;p124"/>
          <p:cNvSpPr/>
          <p:nvPr/>
        </p:nvSpPr>
        <p:spPr>
          <a:xfrm>
            <a:off x="10866767" y="944400"/>
            <a:ext cx="1128800" cy="1128800"/>
          </a:xfrm>
          <a:prstGeom prst="ellipse">
            <a:avLst/>
          </a:prstGeom>
          <a:noFill/>
          <a:ln cap="flat" cmpd="sng" w="9525">
            <a:solidFill>
              <a:srgbClr val="65BB48"/>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0" name="Google Shape;1290;p124"/>
          <p:cNvSpPr/>
          <p:nvPr/>
        </p:nvSpPr>
        <p:spPr>
          <a:xfrm>
            <a:off x="1407100" y="5206100"/>
            <a:ext cx="274800" cy="2748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transition spd="slow">
    <p:randomBar dir="vert"/>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291" name="Shape 1291"/>
        <p:cNvGrpSpPr/>
        <p:nvPr/>
      </p:nvGrpSpPr>
      <p:grpSpPr>
        <a:xfrm>
          <a:off x="0" y="0"/>
          <a:ext cx="0" cy="0"/>
          <a:chOff x="0" y="0"/>
          <a:chExt cx="0" cy="0"/>
        </a:xfrm>
      </p:grpSpPr>
      <p:sp>
        <p:nvSpPr>
          <p:cNvPr id="1292" name="Google Shape;1292;p125"/>
          <p:cNvSpPr/>
          <p:nvPr/>
        </p:nvSpPr>
        <p:spPr>
          <a:xfrm>
            <a:off x="4077600" y="-393933"/>
            <a:ext cx="4036800" cy="4037200"/>
          </a:xfrm>
          <a:prstGeom prst="ellipse">
            <a:avLst/>
          </a:prstGeom>
          <a:noFill/>
          <a:ln cap="flat" cmpd="sng" w="9525">
            <a:solidFill>
              <a:srgbClr val="A1BEC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3" name="Google Shape;1293;p125"/>
          <p:cNvSpPr txBox="1"/>
          <p:nvPr>
            <p:ph type="ctrTitle"/>
          </p:nvPr>
        </p:nvSpPr>
        <p:spPr>
          <a:xfrm>
            <a:off x="2365000" y="3228733"/>
            <a:ext cx="7462000" cy="154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p:txBody>
      </p:sp>
      <p:sp>
        <p:nvSpPr>
          <p:cNvPr id="1294" name="Google Shape;1294;p125"/>
          <p:cNvSpPr txBox="1"/>
          <p:nvPr>
            <p:ph idx="1" type="subTitle"/>
          </p:nvPr>
        </p:nvSpPr>
        <p:spPr>
          <a:xfrm>
            <a:off x="2365000" y="4599539"/>
            <a:ext cx="7462000" cy="104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A1BECC"/>
              </a:buClr>
              <a:buSzPts val="2400"/>
              <a:buNone/>
              <a:defRPr b="1">
                <a:solidFill>
                  <a:srgbClr val="A1BECC"/>
                </a:solidFill>
              </a:defRPr>
            </a:lvl1pPr>
            <a:lvl2pPr lvl="1" algn="ctr">
              <a:lnSpc>
                <a:spcPct val="100000"/>
              </a:lnSpc>
              <a:spcBef>
                <a:spcPts val="0"/>
              </a:spcBef>
              <a:spcAft>
                <a:spcPts val="0"/>
              </a:spcAft>
              <a:buClr>
                <a:srgbClr val="A1BECC"/>
              </a:buClr>
              <a:buSzPts val="3000"/>
              <a:buNone/>
              <a:defRPr b="1" sz="4000">
                <a:solidFill>
                  <a:srgbClr val="A1BECC"/>
                </a:solidFill>
              </a:defRPr>
            </a:lvl2pPr>
            <a:lvl3pPr lvl="2" algn="ctr">
              <a:lnSpc>
                <a:spcPct val="100000"/>
              </a:lnSpc>
              <a:spcBef>
                <a:spcPts val="0"/>
              </a:spcBef>
              <a:spcAft>
                <a:spcPts val="0"/>
              </a:spcAft>
              <a:buClr>
                <a:srgbClr val="A1BECC"/>
              </a:buClr>
              <a:buSzPts val="3000"/>
              <a:buNone/>
              <a:defRPr b="1" sz="4000">
                <a:solidFill>
                  <a:srgbClr val="A1BECC"/>
                </a:solidFill>
              </a:defRPr>
            </a:lvl3pPr>
            <a:lvl4pPr lvl="3" algn="ctr">
              <a:lnSpc>
                <a:spcPct val="100000"/>
              </a:lnSpc>
              <a:spcBef>
                <a:spcPts val="0"/>
              </a:spcBef>
              <a:spcAft>
                <a:spcPts val="0"/>
              </a:spcAft>
              <a:buClr>
                <a:srgbClr val="A1BECC"/>
              </a:buClr>
              <a:buSzPts val="3000"/>
              <a:buNone/>
              <a:defRPr b="1" sz="4000">
                <a:solidFill>
                  <a:srgbClr val="A1BECC"/>
                </a:solidFill>
              </a:defRPr>
            </a:lvl4pPr>
            <a:lvl5pPr lvl="4" algn="ctr">
              <a:lnSpc>
                <a:spcPct val="100000"/>
              </a:lnSpc>
              <a:spcBef>
                <a:spcPts val="0"/>
              </a:spcBef>
              <a:spcAft>
                <a:spcPts val="0"/>
              </a:spcAft>
              <a:buClr>
                <a:srgbClr val="A1BECC"/>
              </a:buClr>
              <a:buSzPts val="3000"/>
              <a:buNone/>
              <a:defRPr b="1" sz="4000">
                <a:solidFill>
                  <a:srgbClr val="A1BECC"/>
                </a:solidFill>
              </a:defRPr>
            </a:lvl5pPr>
            <a:lvl6pPr lvl="5" algn="ctr">
              <a:lnSpc>
                <a:spcPct val="100000"/>
              </a:lnSpc>
              <a:spcBef>
                <a:spcPts val="0"/>
              </a:spcBef>
              <a:spcAft>
                <a:spcPts val="0"/>
              </a:spcAft>
              <a:buClr>
                <a:srgbClr val="A1BECC"/>
              </a:buClr>
              <a:buSzPts val="3000"/>
              <a:buNone/>
              <a:defRPr b="1" sz="4000">
                <a:solidFill>
                  <a:srgbClr val="A1BECC"/>
                </a:solidFill>
              </a:defRPr>
            </a:lvl6pPr>
            <a:lvl7pPr lvl="6" algn="ctr">
              <a:lnSpc>
                <a:spcPct val="100000"/>
              </a:lnSpc>
              <a:spcBef>
                <a:spcPts val="0"/>
              </a:spcBef>
              <a:spcAft>
                <a:spcPts val="0"/>
              </a:spcAft>
              <a:buClr>
                <a:srgbClr val="A1BECC"/>
              </a:buClr>
              <a:buSzPts val="3000"/>
              <a:buNone/>
              <a:defRPr b="1" sz="4000">
                <a:solidFill>
                  <a:srgbClr val="A1BECC"/>
                </a:solidFill>
              </a:defRPr>
            </a:lvl7pPr>
            <a:lvl8pPr lvl="7" algn="ctr">
              <a:lnSpc>
                <a:spcPct val="100000"/>
              </a:lnSpc>
              <a:spcBef>
                <a:spcPts val="0"/>
              </a:spcBef>
              <a:spcAft>
                <a:spcPts val="0"/>
              </a:spcAft>
              <a:buClr>
                <a:srgbClr val="A1BECC"/>
              </a:buClr>
              <a:buSzPts val="3000"/>
              <a:buNone/>
              <a:defRPr b="1" sz="4000">
                <a:solidFill>
                  <a:srgbClr val="A1BECC"/>
                </a:solidFill>
              </a:defRPr>
            </a:lvl8pPr>
            <a:lvl9pPr lvl="8" algn="ctr">
              <a:lnSpc>
                <a:spcPct val="100000"/>
              </a:lnSpc>
              <a:spcBef>
                <a:spcPts val="0"/>
              </a:spcBef>
              <a:spcAft>
                <a:spcPts val="0"/>
              </a:spcAft>
              <a:buClr>
                <a:srgbClr val="A1BECC"/>
              </a:buClr>
              <a:buSzPts val="3000"/>
              <a:buNone/>
              <a:defRPr b="1" sz="4000">
                <a:solidFill>
                  <a:srgbClr val="A1BECC"/>
                </a:solidFill>
              </a:defRPr>
            </a:lvl9pPr>
          </a:lstStyle>
          <a:p/>
        </p:txBody>
      </p:sp>
      <p:sp>
        <p:nvSpPr>
          <p:cNvPr id="1295" name="Google Shape;1295;p125"/>
          <p:cNvSpPr/>
          <p:nvPr/>
        </p:nvSpPr>
        <p:spPr>
          <a:xfrm>
            <a:off x="1886051" y="5317633"/>
            <a:ext cx="274800" cy="2748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6" name="Google Shape;1296;p125"/>
          <p:cNvSpPr/>
          <p:nvPr/>
        </p:nvSpPr>
        <p:spPr>
          <a:xfrm>
            <a:off x="10173533" y="3292833"/>
            <a:ext cx="3129600" cy="3129600"/>
          </a:xfrm>
          <a:prstGeom prst="donut">
            <a:avLst>
              <a:gd fmla="val 29778"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7" name="Google Shape;1297;p125"/>
          <p:cNvSpPr/>
          <p:nvPr/>
        </p:nvSpPr>
        <p:spPr>
          <a:xfrm>
            <a:off x="502067" y="1518933"/>
            <a:ext cx="1304800" cy="13048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8" name="Google Shape;1298;p125"/>
          <p:cNvSpPr/>
          <p:nvPr/>
        </p:nvSpPr>
        <p:spPr>
          <a:xfrm>
            <a:off x="9653700" y="6216933"/>
            <a:ext cx="876800" cy="8768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9" name="Google Shape;1299;p125"/>
          <p:cNvSpPr/>
          <p:nvPr/>
        </p:nvSpPr>
        <p:spPr>
          <a:xfrm>
            <a:off x="308233" y="-762267"/>
            <a:ext cx="3045600" cy="3045600"/>
          </a:xfrm>
          <a:prstGeom prst="donut">
            <a:avLst>
              <a:gd fmla="val 11909" name="adj"/>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0" name="Google Shape;1300;p125"/>
          <p:cNvSpPr/>
          <p:nvPr/>
        </p:nvSpPr>
        <p:spPr>
          <a:xfrm>
            <a:off x="10010167" y="1223300"/>
            <a:ext cx="876800" cy="876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1" name="Google Shape;1301;p125"/>
          <p:cNvSpPr/>
          <p:nvPr/>
        </p:nvSpPr>
        <p:spPr>
          <a:xfrm>
            <a:off x="10754567" y="-393933"/>
            <a:ext cx="1610400" cy="1610400"/>
          </a:xfrm>
          <a:prstGeom prst="donut">
            <a:avLst>
              <a:gd fmla="val 42915"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2" name="Google Shape;1302;p125"/>
          <p:cNvSpPr/>
          <p:nvPr/>
        </p:nvSpPr>
        <p:spPr>
          <a:xfrm>
            <a:off x="1889600" y="2736867"/>
            <a:ext cx="406400" cy="4064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3" name="Google Shape;1303;p125"/>
          <p:cNvSpPr/>
          <p:nvPr/>
        </p:nvSpPr>
        <p:spPr>
          <a:xfrm>
            <a:off x="240667" y="5364333"/>
            <a:ext cx="1827600" cy="18276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4" name="Google Shape;1304;p125"/>
          <p:cNvSpPr/>
          <p:nvPr/>
        </p:nvSpPr>
        <p:spPr>
          <a:xfrm>
            <a:off x="328061" y="4487395"/>
            <a:ext cx="608000" cy="608000"/>
          </a:xfrm>
          <a:prstGeom prst="ellipse">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5" name="Google Shape;1305;p125"/>
          <p:cNvSpPr/>
          <p:nvPr/>
        </p:nvSpPr>
        <p:spPr>
          <a:xfrm>
            <a:off x="9429767" y="5992967"/>
            <a:ext cx="1324800" cy="1324400"/>
          </a:xfrm>
          <a:prstGeom prst="ellipse">
            <a:avLst/>
          </a:prstGeom>
          <a:noFill/>
          <a:ln cap="flat" cmpd="sng" w="9525">
            <a:solidFill>
              <a:srgbClr val="00ACC3"/>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6" name="Google Shape;1306;p125"/>
          <p:cNvSpPr/>
          <p:nvPr/>
        </p:nvSpPr>
        <p:spPr>
          <a:xfrm>
            <a:off x="9827000" y="1040133"/>
            <a:ext cx="1243200" cy="1243200"/>
          </a:xfrm>
          <a:prstGeom prst="ellipse">
            <a:avLst/>
          </a:prstGeom>
          <a:noFill/>
          <a:ln cap="flat" cmpd="sng" w="9525">
            <a:solidFill>
              <a:srgbClr val="BBCD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7" name="Google Shape;1307;p125"/>
          <p:cNvSpPr/>
          <p:nvPr/>
        </p:nvSpPr>
        <p:spPr>
          <a:xfrm>
            <a:off x="240667" y="4400000"/>
            <a:ext cx="782400" cy="782400"/>
          </a:xfrm>
          <a:prstGeom prst="ellipse">
            <a:avLst/>
          </a:prstGeom>
          <a:noFill/>
          <a:ln cap="flat" cmpd="sng" w="9525">
            <a:solidFill>
              <a:srgbClr val="65BB48"/>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8" name="Google Shape;1308;p125"/>
          <p:cNvSpPr/>
          <p:nvPr/>
        </p:nvSpPr>
        <p:spPr>
          <a:xfrm>
            <a:off x="10311167" y="623067"/>
            <a:ext cx="274800" cy="2748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9" name="Google Shape;1309;p125"/>
          <p:cNvSpPr/>
          <p:nvPr/>
        </p:nvSpPr>
        <p:spPr>
          <a:xfrm>
            <a:off x="797567" y="-272933"/>
            <a:ext cx="2066800" cy="2066800"/>
          </a:xfrm>
          <a:prstGeom prst="ellipse">
            <a:avLst/>
          </a:prstGeom>
          <a:noFill/>
          <a:ln cap="flat" cmpd="sng" w="9525">
            <a:solidFill>
              <a:srgbClr val="E8004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0" name="Google Shape;1310;p125"/>
          <p:cNvSpPr txBox="1"/>
          <p:nvPr>
            <p:ph idx="12" type="sldNum"/>
          </p:nvPr>
        </p:nvSpPr>
        <p:spPr>
          <a:xfrm>
            <a:off x="5782800" y="6335500"/>
            <a:ext cx="626400" cy="522000"/>
          </a:xfrm>
          <a:prstGeom prst="rect">
            <a:avLst/>
          </a:prstGeom>
          <a:noFill/>
          <a:ln>
            <a:noFill/>
          </a:ln>
        </p:spPr>
        <p:txBody>
          <a:bodyPr anchorCtr="0" anchor="t" bIns="91425" lIns="91425" spcFirstLastPara="1" rIns="91425" wrap="square" tIns="91425">
            <a:noAutofit/>
          </a:bodyPr>
          <a:lstStyle>
            <a:lvl1pPr indent="0" lvl="0" marL="0" algn="ct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ct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ct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ct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ct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ct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ct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ct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ct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311" name="Shape 1311"/>
        <p:cNvGrpSpPr/>
        <p:nvPr/>
      </p:nvGrpSpPr>
      <p:grpSpPr>
        <a:xfrm>
          <a:off x="0" y="0"/>
          <a:ext cx="0" cy="0"/>
          <a:chOff x="0" y="0"/>
          <a:chExt cx="0" cy="0"/>
        </a:xfrm>
      </p:grpSpPr>
      <p:sp>
        <p:nvSpPr>
          <p:cNvPr id="1312" name="Google Shape;1312;p126"/>
          <p:cNvSpPr/>
          <p:nvPr/>
        </p:nvSpPr>
        <p:spPr>
          <a:xfrm>
            <a:off x="1596633" y="-1070367"/>
            <a:ext cx="8998800" cy="8998800"/>
          </a:xfrm>
          <a:prstGeom prst="ellipse">
            <a:avLst/>
          </a:prstGeom>
          <a:noFill/>
          <a:ln cap="flat" cmpd="sng" w="9525">
            <a:solidFill>
              <a:srgbClr val="A1BEC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3" name="Google Shape;1313;p126"/>
          <p:cNvSpPr/>
          <p:nvPr/>
        </p:nvSpPr>
        <p:spPr>
          <a:xfrm>
            <a:off x="11112600" y="5519500"/>
            <a:ext cx="566400" cy="5664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4" name="Google Shape;1314;p126"/>
          <p:cNvSpPr/>
          <p:nvPr/>
        </p:nvSpPr>
        <p:spPr>
          <a:xfrm>
            <a:off x="5744384" y="-1438200"/>
            <a:ext cx="3129600" cy="3129600"/>
          </a:xfrm>
          <a:prstGeom prst="donut">
            <a:avLst>
              <a:gd fmla="val 17100" name="adj"/>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5" name="Google Shape;1315;p126"/>
          <p:cNvSpPr/>
          <p:nvPr/>
        </p:nvSpPr>
        <p:spPr>
          <a:xfrm>
            <a:off x="5397000" y="1073500"/>
            <a:ext cx="1398000" cy="13980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6" name="Google Shape;1316;p126"/>
          <p:cNvSpPr txBox="1"/>
          <p:nvPr>
            <p:ph idx="1" type="body"/>
          </p:nvPr>
        </p:nvSpPr>
        <p:spPr>
          <a:xfrm>
            <a:off x="2507800" y="2560400"/>
            <a:ext cx="7176400" cy="2772800"/>
          </a:xfrm>
          <a:prstGeom prst="rect">
            <a:avLst/>
          </a:prstGeom>
          <a:noFill/>
          <a:ln>
            <a:noFill/>
          </a:ln>
        </p:spPr>
        <p:txBody>
          <a:bodyPr anchorCtr="0" anchor="t" bIns="91425" lIns="91425" spcFirstLastPara="1" rIns="91425" wrap="square" tIns="91425">
            <a:noAutofit/>
          </a:bodyPr>
          <a:lstStyle>
            <a:lvl1pPr indent="-381000" lvl="0" marL="457200" algn="ctr">
              <a:lnSpc>
                <a:spcPct val="100000"/>
              </a:lnSpc>
              <a:spcBef>
                <a:spcPts val="800"/>
              </a:spcBef>
              <a:spcAft>
                <a:spcPts val="0"/>
              </a:spcAft>
              <a:buSzPts val="2400"/>
              <a:buChar char="◎"/>
              <a:defRPr/>
            </a:lvl1pPr>
            <a:lvl2pPr indent="-381000" lvl="1" marL="914400" algn="ctr">
              <a:lnSpc>
                <a:spcPct val="100000"/>
              </a:lnSpc>
              <a:spcBef>
                <a:spcPts val="0"/>
              </a:spcBef>
              <a:spcAft>
                <a:spcPts val="0"/>
              </a:spcAft>
              <a:buSzPts val="2400"/>
              <a:buChar char="◉"/>
              <a:defRPr/>
            </a:lvl2pPr>
            <a:lvl3pPr indent="-381000" lvl="2" marL="1371600" algn="ctr">
              <a:lnSpc>
                <a:spcPct val="100000"/>
              </a:lnSpc>
              <a:spcBef>
                <a:spcPts val="0"/>
              </a:spcBef>
              <a:spcAft>
                <a:spcPts val="0"/>
              </a:spcAft>
              <a:buSzPts val="2400"/>
              <a:buChar char="￮"/>
              <a:defRPr/>
            </a:lvl3pPr>
            <a:lvl4pPr indent="-381000" lvl="3" marL="1828800" algn="ctr">
              <a:lnSpc>
                <a:spcPct val="100000"/>
              </a:lnSpc>
              <a:spcBef>
                <a:spcPts val="0"/>
              </a:spcBef>
              <a:spcAft>
                <a:spcPts val="0"/>
              </a:spcAft>
              <a:buSzPts val="2400"/>
              <a:buChar char="●"/>
              <a:defRPr/>
            </a:lvl4pPr>
            <a:lvl5pPr indent="-381000" lvl="4" marL="2286000" algn="ctr">
              <a:lnSpc>
                <a:spcPct val="100000"/>
              </a:lnSpc>
              <a:spcBef>
                <a:spcPts val="0"/>
              </a:spcBef>
              <a:spcAft>
                <a:spcPts val="0"/>
              </a:spcAft>
              <a:buSzPts val="2400"/>
              <a:buChar char="○"/>
              <a:defRPr/>
            </a:lvl5pPr>
            <a:lvl6pPr indent="-381000" lvl="5" marL="2743200" algn="ctr">
              <a:lnSpc>
                <a:spcPct val="100000"/>
              </a:lnSpc>
              <a:spcBef>
                <a:spcPts val="0"/>
              </a:spcBef>
              <a:spcAft>
                <a:spcPts val="0"/>
              </a:spcAft>
              <a:buSzPts val="2400"/>
              <a:buChar char="■"/>
              <a:defRPr/>
            </a:lvl6pPr>
            <a:lvl7pPr indent="-381000" lvl="6" marL="3200400" algn="ctr">
              <a:lnSpc>
                <a:spcPct val="100000"/>
              </a:lnSpc>
              <a:spcBef>
                <a:spcPts val="0"/>
              </a:spcBef>
              <a:spcAft>
                <a:spcPts val="0"/>
              </a:spcAft>
              <a:buSzPts val="2400"/>
              <a:buChar char="●"/>
              <a:defRPr/>
            </a:lvl7pPr>
            <a:lvl8pPr indent="-381000" lvl="7" marL="3657600" algn="ctr">
              <a:lnSpc>
                <a:spcPct val="100000"/>
              </a:lnSpc>
              <a:spcBef>
                <a:spcPts val="0"/>
              </a:spcBef>
              <a:spcAft>
                <a:spcPts val="0"/>
              </a:spcAft>
              <a:buSzPts val="2400"/>
              <a:buChar char="○"/>
              <a:defRPr/>
            </a:lvl8pPr>
            <a:lvl9pPr indent="-381000" lvl="8" marL="4114800" algn="ctr">
              <a:lnSpc>
                <a:spcPct val="100000"/>
              </a:lnSpc>
              <a:spcBef>
                <a:spcPts val="0"/>
              </a:spcBef>
              <a:spcAft>
                <a:spcPts val="0"/>
              </a:spcAft>
              <a:buSzPts val="2400"/>
              <a:buChar char="■"/>
              <a:defRPr/>
            </a:lvl9pPr>
          </a:lstStyle>
          <a:p/>
        </p:txBody>
      </p:sp>
      <p:sp>
        <p:nvSpPr>
          <p:cNvPr id="1317" name="Google Shape;1317;p126"/>
          <p:cNvSpPr txBox="1"/>
          <p:nvPr/>
        </p:nvSpPr>
        <p:spPr>
          <a:xfrm>
            <a:off x="4791200" y="1041825"/>
            <a:ext cx="2609600" cy="8716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FFFFFF"/>
              </a:buClr>
              <a:buSzPts val="12800"/>
              <a:buFont typeface="Nixie One"/>
              <a:buNone/>
            </a:pPr>
            <a:r>
              <a:rPr lang="ar-EG" sz="12800">
                <a:solidFill>
                  <a:srgbClr val="FFFFFF"/>
                </a:solidFill>
                <a:latin typeface="Nixie One"/>
                <a:ea typeface="Nixie One"/>
                <a:cs typeface="Nixie One"/>
                <a:sym typeface="Nixie One"/>
              </a:rPr>
              <a:t>“</a:t>
            </a:r>
            <a:endParaRPr sz="12800">
              <a:solidFill>
                <a:srgbClr val="FFFFFF"/>
              </a:solidFill>
              <a:latin typeface="Nixie One"/>
              <a:ea typeface="Nixie One"/>
              <a:cs typeface="Nixie One"/>
              <a:sym typeface="Nixie One"/>
            </a:endParaRPr>
          </a:p>
        </p:txBody>
      </p:sp>
      <p:sp>
        <p:nvSpPr>
          <p:cNvPr id="1318" name="Google Shape;1318;p126"/>
          <p:cNvSpPr/>
          <p:nvPr/>
        </p:nvSpPr>
        <p:spPr>
          <a:xfrm>
            <a:off x="305633" y="3984467"/>
            <a:ext cx="1070400" cy="1070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9" name="Google Shape;1319;p126"/>
          <p:cNvSpPr/>
          <p:nvPr/>
        </p:nvSpPr>
        <p:spPr>
          <a:xfrm>
            <a:off x="-589633" y="5333200"/>
            <a:ext cx="2261200" cy="2261200"/>
          </a:xfrm>
          <a:prstGeom prst="donut">
            <a:avLst>
              <a:gd fmla="val 10084"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0" name="Google Shape;1320;p126"/>
          <p:cNvSpPr/>
          <p:nvPr/>
        </p:nvSpPr>
        <p:spPr>
          <a:xfrm>
            <a:off x="1778700" y="-308967"/>
            <a:ext cx="2222400" cy="22224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1" name="Google Shape;1321;p126"/>
          <p:cNvSpPr/>
          <p:nvPr/>
        </p:nvSpPr>
        <p:spPr>
          <a:xfrm>
            <a:off x="734033" y="947067"/>
            <a:ext cx="642000" cy="642400"/>
          </a:xfrm>
          <a:prstGeom prst="donut">
            <a:avLst>
              <a:gd fmla="val 37274"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2" name="Google Shape;1322;p126"/>
          <p:cNvSpPr/>
          <p:nvPr/>
        </p:nvSpPr>
        <p:spPr>
          <a:xfrm>
            <a:off x="1376033" y="5055267"/>
            <a:ext cx="406400" cy="4064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3" name="Google Shape;1323;p126"/>
          <p:cNvSpPr/>
          <p:nvPr/>
        </p:nvSpPr>
        <p:spPr>
          <a:xfrm>
            <a:off x="1622733" y="1748433"/>
            <a:ext cx="406400" cy="4064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4" name="Google Shape;1324;p126"/>
          <p:cNvSpPr/>
          <p:nvPr/>
        </p:nvSpPr>
        <p:spPr>
          <a:xfrm>
            <a:off x="10325967" y="1964400"/>
            <a:ext cx="1398000" cy="13980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5" name="Google Shape;1325;p126"/>
          <p:cNvSpPr/>
          <p:nvPr/>
        </p:nvSpPr>
        <p:spPr>
          <a:xfrm>
            <a:off x="10734233" y="2722900"/>
            <a:ext cx="2026800" cy="2026800"/>
          </a:xfrm>
          <a:prstGeom prst="donut">
            <a:avLst>
              <a:gd fmla="val 5022" name="adj"/>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6" name="Google Shape;1326;p126"/>
          <p:cNvSpPr/>
          <p:nvPr/>
        </p:nvSpPr>
        <p:spPr>
          <a:xfrm>
            <a:off x="10626367" y="4951800"/>
            <a:ext cx="797200" cy="797600"/>
          </a:xfrm>
          <a:prstGeom prst="donut">
            <a:avLst>
              <a:gd fmla="val 43984" name="adj"/>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7" name="Google Shape;1327;p126"/>
          <p:cNvSpPr/>
          <p:nvPr/>
        </p:nvSpPr>
        <p:spPr>
          <a:xfrm>
            <a:off x="11478367" y="1589467"/>
            <a:ext cx="245600" cy="2456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8" name="Google Shape;1328;p126"/>
          <p:cNvSpPr txBox="1"/>
          <p:nvPr>
            <p:ph idx="12" type="sldNum"/>
          </p:nvPr>
        </p:nvSpPr>
        <p:spPr>
          <a:xfrm>
            <a:off x="5782800" y="6335500"/>
            <a:ext cx="626400" cy="522000"/>
          </a:xfrm>
          <a:prstGeom prst="rect">
            <a:avLst/>
          </a:prstGeom>
          <a:noFill/>
          <a:ln>
            <a:noFill/>
          </a:ln>
        </p:spPr>
        <p:txBody>
          <a:bodyPr anchorCtr="0" anchor="t" bIns="91425" lIns="91425" spcFirstLastPara="1" rIns="91425" wrap="square" tIns="91425">
            <a:noAutofit/>
          </a:bodyPr>
          <a:lstStyle>
            <a:lvl1pPr indent="0" lvl="0" marL="0" algn="ct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ct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ct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ct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ct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ct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ct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ct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ct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329" name="Shape 1329"/>
        <p:cNvGrpSpPr/>
        <p:nvPr/>
      </p:nvGrpSpPr>
      <p:grpSpPr>
        <a:xfrm>
          <a:off x="0" y="0"/>
          <a:ext cx="0" cy="0"/>
          <a:chOff x="0" y="0"/>
          <a:chExt cx="0" cy="0"/>
        </a:xfrm>
      </p:grpSpPr>
      <p:sp>
        <p:nvSpPr>
          <p:cNvPr id="1330" name="Google Shape;1330;p127"/>
          <p:cNvSpPr/>
          <p:nvPr/>
        </p:nvSpPr>
        <p:spPr>
          <a:xfrm>
            <a:off x="1525600" y="3598100"/>
            <a:ext cx="1191600" cy="1191600"/>
          </a:xfrm>
          <a:prstGeom prst="ellipse">
            <a:avLst/>
          </a:prstGeom>
          <a:noFill/>
          <a:ln cap="flat" cmpd="sng" w="9525">
            <a:solidFill>
              <a:srgbClr val="BBCD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1" name="Google Shape;1331;p127"/>
          <p:cNvSpPr txBox="1"/>
          <p:nvPr>
            <p:ph type="title"/>
          </p:nvPr>
        </p:nvSpPr>
        <p:spPr>
          <a:xfrm>
            <a:off x="3914500" y="1212067"/>
            <a:ext cx="7034000" cy="85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332" name="Google Shape;1332;p127"/>
          <p:cNvSpPr txBox="1"/>
          <p:nvPr>
            <p:ph idx="1" type="body"/>
          </p:nvPr>
        </p:nvSpPr>
        <p:spPr>
          <a:xfrm>
            <a:off x="3914500" y="2034344"/>
            <a:ext cx="7034000" cy="37148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800"/>
              </a:spcBef>
              <a:spcAft>
                <a:spcPts val="0"/>
              </a:spcAft>
              <a:buSzPts val="2400"/>
              <a:buChar char="◎"/>
              <a:defRPr sz="32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3200"/>
            </a:lvl4pPr>
            <a:lvl5pPr indent="-381000" lvl="4" marL="2286000" algn="l">
              <a:lnSpc>
                <a:spcPct val="100000"/>
              </a:lnSpc>
              <a:spcBef>
                <a:spcPts val="0"/>
              </a:spcBef>
              <a:spcAft>
                <a:spcPts val="0"/>
              </a:spcAft>
              <a:buSzPts val="2400"/>
              <a:buChar char="○"/>
              <a:defRPr sz="3200"/>
            </a:lvl5pPr>
            <a:lvl6pPr indent="-381000" lvl="5" marL="2743200" algn="l">
              <a:lnSpc>
                <a:spcPct val="100000"/>
              </a:lnSpc>
              <a:spcBef>
                <a:spcPts val="0"/>
              </a:spcBef>
              <a:spcAft>
                <a:spcPts val="0"/>
              </a:spcAft>
              <a:buSzPts val="2400"/>
              <a:buChar char="■"/>
              <a:defRPr sz="3200"/>
            </a:lvl6pPr>
            <a:lvl7pPr indent="-381000" lvl="6" marL="3200400" algn="l">
              <a:lnSpc>
                <a:spcPct val="100000"/>
              </a:lnSpc>
              <a:spcBef>
                <a:spcPts val="0"/>
              </a:spcBef>
              <a:spcAft>
                <a:spcPts val="0"/>
              </a:spcAft>
              <a:buSzPts val="2400"/>
              <a:buChar char="●"/>
              <a:defRPr sz="3200"/>
            </a:lvl7pPr>
            <a:lvl8pPr indent="-381000" lvl="7" marL="3657600" algn="l">
              <a:lnSpc>
                <a:spcPct val="100000"/>
              </a:lnSpc>
              <a:spcBef>
                <a:spcPts val="0"/>
              </a:spcBef>
              <a:spcAft>
                <a:spcPts val="0"/>
              </a:spcAft>
              <a:buSzPts val="2400"/>
              <a:buChar char="○"/>
              <a:defRPr sz="3200"/>
            </a:lvl8pPr>
            <a:lvl9pPr indent="-381000" lvl="8" marL="4114800" algn="l">
              <a:lnSpc>
                <a:spcPct val="100000"/>
              </a:lnSpc>
              <a:spcBef>
                <a:spcPts val="0"/>
              </a:spcBef>
              <a:spcAft>
                <a:spcPts val="0"/>
              </a:spcAft>
              <a:buSzPts val="2400"/>
              <a:buChar char="■"/>
              <a:defRPr sz="3200"/>
            </a:lvl9pPr>
          </a:lstStyle>
          <a:p/>
        </p:txBody>
      </p:sp>
      <p:sp>
        <p:nvSpPr>
          <p:cNvPr id="1333" name="Google Shape;1333;p127"/>
          <p:cNvSpPr/>
          <p:nvPr/>
        </p:nvSpPr>
        <p:spPr>
          <a:xfrm>
            <a:off x="346567" y="-275067"/>
            <a:ext cx="3129600" cy="3129600"/>
          </a:xfrm>
          <a:prstGeom prst="donut">
            <a:avLst>
              <a:gd fmla="val 29778" name="adj"/>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4" name="Google Shape;1334;p127"/>
          <p:cNvSpPr/>
          <p:nvPr/>
        </p:nvSpPr>
        <p:spPr>
          <a:xfrm>
            <a:off x="-203900" y="1813400"/>
            <a:ext cx="1304800" cy="1304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5" name="Google Shape;1335;p127"/>
          <p:cNvSpPr/>
          <p:nvPr/>
        </p:nvSpPr>
        <p:spPr>
          <a:xfrm>
            <a:off x="3119467" y="324833"/>
            <a:ext cx="876800" cy="8768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6" name="Google Shape;1336;p127"/>
          <p:cNvSpPr/>
          <p:nvPr/>
        </p:nvSpPr>
        <p:spPr>
          <a:xfrm>
            <a:off x="1051633" y="3118200"/>
            <a:ext cx="1081600" cy="1081600"/>
          </a:xfrm>
          <a:prstGeom prst="donut">
            <a:avLst>
              <a:gd fmla="val 22275"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7" name="Google Shape;1337;p127"/>
          <p:cNvSpPr/>
          <p:nvPr/>
        </p:nvSpPr>
        <p:spPr>
          <a:xfrm>
            <a:off x="204900" y="5533267"/>
            <a:ext cx="1610400" cy="16104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8" name="Google Shape;1338;p127"/>
          <p:cNvSpPr/>
          <p:nvPr/>
        </p:nvSpPr>
        <p:spPr>
          <a:xfrm>
            <a:off x="1754400" y="5147967"/>
            <a:ext cx="734000" cy="734000"/>
          </a:xfrm>
          <a:prstGeom prst="donut">
            <a:avLst>
              <a:gd fmla="val 42915"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9" name="Google Shape;1339;p127"/>
          <p:cNvSpPr/>
          <p:nvPr/>
        </p:nvSpPr>
        <p:spPr>
          <a:xfrm>
            <a:off x="584767" y="3990700"/>
            <a:ext cx="406400" cy="4064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0" name="Google Shape;1340;p127"/>
          <p:cNvSpPr/>
          <p:nvPr/>
        </p:nvSpPr>
        <p:spPr>
          <a:xfrm>
            <a:off x="10326467" y="560633"/>
            <a:ext cx="734000" cy="7340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1" name="Google Shape;1341;p127"/>
          <p:cNvSpPr/>
          <p:nvPr/>
        </p:nvSpPr>
        <p:spPr>
          <a:xfrm>
            <a:off x="11786000" y="1359700"/>
            <a:ext cx="530000" cy="5300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2" name="Google Shape;1342;p127"/>
          <p:cNvSpPr/>
          <p:nvPr/>
        </p:nvSpPr>
        <p:spPr>
          <a:xfrm>
            <a:off x="11060467" y="-428167"/>
            <a:ext cx="988800" cy="988800"/>
          </a:xfrm>
          <a:prstGeom prst="donut">
            <a:avLst>
              <a:gd fmla="val 31897"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3" name="Google Shape;1343;p127"/>
          <p:cNvSpPr/>
          <p:nvPr/>
        </p:nvSpPr>
        <p:spPr>
          <a:xfrm>
            <a:off x="11535333" y="2155100"/>
            <a:ext cx="250800" cy="250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4" name="Google Shape;1344;p127"/>
          <p:cNvSpPr/>
          <p:nvPr/>
        </p:nvSpPr>
        <p:spPr>
          <a:xfrm>
            <a:off x="2905467" y="110833"/>
            <a:ext cx="1304800" cy="1304800"/>
          </a:xfrm>
          <a:prstGeom prst="ellipse">
            <a:avLst/>
          </a:prstGeom>
          <a:noFill/>
          <a:ln cap="flat" cmpd="sng" w="9525">
            <a:solidFill>
              <a:srgbClr val="00ACC3"/>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5" name="Google Shape;1345;p127"/>
          <p:cNvSpPr/>
          <p:nvPr/>
        </p:nvSpPr>
        <p:spPr>
          <a:xfrm>
            <a:off x="10750433" y="918500"/>
            <a:ext cx="599600" cy="599600"/>
          </a:xfrm>
          <a:prstGeom prst="ellipse">
            <a:avLst/>
          </a:prstGeom>
          <a:noFill/>
          <a:ln cap="flat" cmpd="sng" w="9525">
            <a:solidFill>
              <a:srgbClr val="ED4A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6" name="Google Shape;1346;p127"/>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grpSp>
        <p:nvGrpSpPr>
          <p:cNvPr id="96" name="Google Shape;96;p31"/>
          <p:cNvGrpSpPr/>
          <p:nvPr/>
        </p:nvGrpSpPr>
        <p:grpSpPr>
          <a:xfrm>
            <a:off x="7477387" y="482170"/>
            <a:ext cx="4074533" cy="5149101"/>
            <a:chOff x="7477387" y="482170"/>
            <a:chExt cx="4074533" cy="5149101"/>
          </a:xfrm>
        </p:grpSpPr>
        <p:sp>
          <p:nvSpPr>
            <p:cNvPr id="97" name="Google Shape;97;p3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1"/>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31"/>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101" name="Google Shape;101;p31"/>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2" name="Google Shape;102;p31"/>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105" name="Google Shape;105;p31"/>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image">
  <p:cSld name="1 column + image">
    <p:spTree>
      <p:nvGrpSpPr>
        <p:cNvPr id="1347" name="Shape 1347"/>
        <p:cNvGrpSpPr/>
        <p:nvPr/>
      </p:nvGrpSpPr>
      <p:grpSpPr>
        <a:xfrm>
          <a:off x="0" y="0"/>
          <a:ext cx="0" cy="0"/>
          <a:chOff x="0" y="0"/>
          <a:chExt cx="0" cy="0"/>
        </a:xfrm>
      </p:grpSpPr>
      <p:sp>
        <p:nvSpPr>
          <p:cNvPr id="1348" name="Google Shape;1348;p128"/>
          <p:cNvSpPr txBox="1"/>
          <p:nvPr>
            <p:ph type="title"/>
          </p:nvPr>
        </p:nvSpPr>
        <p:spPr>
          <a:xfrm>
            <a:off x="6096000" y="1212067"/>
            <a:ext cx="4852800" cy="85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349" name="Google Shape;1349;p128"/>
          <p:cNvSpPr txBox="1"/>
          <p:nvPr>
            <p:ph idx="1" type="body"/>
          </p:nvPr>
        </p:nvSpPr>
        <p:spPr>
          <a:xfrm>
            <a:off x="6096000" y="2034339"/>
            <a:ext cx="4852800" cy="37148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800"/>
              </a:spcBef>
              <a:spcAft>
                <a:spcPts val="0"/>
              </a:spcAft>
              <a:buSzPts val="2000"/>
              <a:buChar char="◎"/>
              <a:defRPr sz="2667"/>
            </a:lvl1pPr>
            <a:lvl2pPr indent="-355600" lvl="1" marL="914400" algn="l">
              <a:lnSpc>
                <a:spcPct val="100000"/>
              </a:lnSpc>
              <a:spcBef>
                <a:spcPts val="0"/>
              </a:spcBef>
              <a:spcAft>
                <a:spcPts val="0"/>
              </a:spcAft>
              <a:buSzPts val="2000"/>
              <a:buChar char="◉"/>
              <a:defRPr sz="2667"/>
            </a:lvl2pPr>
            <a:lvl3pPr indent="-355600" lvl="2" marL="1371600" algn="l">
              <a:lnSpc>
                <a:spcPct val="100000"/>
              </a:lnSpc>
              <a:spcBef>
                <a:spcPts val="0"/>
              </a:spcBef>
              <a:spcAft>
                <a:spcPts val="0"/>
              </a:spcAft>
              <a:buSzPts val="2000"/>
              <a:buChar char="￮"/>
              <a:defRPr sz="2667"/>
            </a:lvl3pPr>
            <a:lvl4pPr indent="-355600" lvl="3" marL="1828800" algn="l">
              <a:lnSpc>
                <a:spcPct val="100000"/>
              </a:lnSpc>
              <a:spcBef>
                <a:spcPts val="0"/>
              </a:spcBef>
              <a:spcAft>
                <a:spcPts val="0"/>
              </a:spcAft>
              <a:buSzPts val="2000"/>
              <a:buChar char="●"/>
              <a:defRPr sz="2667"/>
            </a:lvl4pPr>
            <a:lvl5pPr indent="-355600" lvl="4" marL="2286000" algn="l">
              <a:lnSpc>
                <a:spcPct val="100000"/>
              </a:lnSpc>
              <a:spcBef>
                <a:spcPts val="0"/>
              </a:spcBef>
              <a:spcAft>
                <a:spcPts val="0"/>
              </a:spcAft>
              <a:buSzPts val="2000"/>
              <a:buChar char="○"/>
              <a:defRPr sz="2667"/>
            </a:lvl5pPr>
            <a:lvl6pPr indent="-355600" lvl="5" marL="2743200" algn="l">
              <a:lnSpc>
                <a:spcPct val="100000"/>
              </a:lnSpc>
              <a:spcBef>
                <a:spcPts val="0"/>
              </a:spcBef>
              <a:spcAft>
                <a:spcPts val="0"/>
              </a:spcAft>
              <a:buSzPts val="2000"/>
              <a:buChar char="■"/>
              <a:defRPr sz="2667"/>
            </a:lvl6pPr>
            <a:lvl7pPr indent="-355600" lvl="6" marL="3200400" algn="l">
              <a:lnSpc>
                <a:spcPct val="100000"/>
              </a:lnSpc>
              <a:spcBef>
                <a:spcPts val="0"/>
              </a:spcBef>
              <a:spcAft>
                <a:spcPts val="0"/>
              </a:spcAft>
              <a:buSzPts val="2000"/>
              <a:buChar char="●"/>
              <a:defRPr sz="2667"/>
            </a:lvl7pPr>
            <a:lvl8pPr indent="-355600" lvl="7" marL="3657600" algn="l">
              <a:lnSpc>
                <a:spcPct val="100000"/>
              </a:lnSpc>
              <a:spcBef>
                <a:spcPts val="0"/>
              </a:spcBef>
              <a:spcAft>
                <a:spcPts val="0"/>
              </a:spcAft>
              <a:buSzPts val="2000"/>
              <a:buChar char="○"/>
              <a:defRPr sz="2667"/>
            </a:lvl8pPr>
            <a:lvl9pPr indent="-355600" lvl="8" marL="4114800" algn="l">
              <a:lnSpc>
                <a:spcPct val="100000"/>
              </a:lnSpc>
              <a:spcBef>
                <a:spcPts val="0"/>
              </a:spcBef>
              <a:spcAft>
                <a:spcPts val="0"/>
              </a:spcAft>
              <a:buSzPts val="2000"/>
              <a:buChar char="■"/>
              <a:defRPr sz="2667"/>
            </a:lvl9pPr>
          </a:lstStyle>
          <a:p/>
        </p:txBody>
      </p:sp>
      <p:sp>
        <p:nvSpPr>
          <p:cNvPr id="1350" name="Google Shape;1350;p128"/>
          <p:cNvSpPr/>
          <p:nvPr/>
        </p:nvSpPr>
        <p:spPr>
          <a:xfrm>
            <a:off x="773700" y="1002600"/>
            <a:ext cx="4852800" cy="4852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1" name="Google Shape;1351;p128"/>
          <p:cNvSpPr/>
          <p:nvPr/>
        </p:nvSpPr>
        <p:spPr>
          <a:xfrm>
            <a:off x="-394200" y="-475267"/>
            <a:ext cx="1410400" cy="14104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2" name="Google Shape;1352;p128"/>
          <p:cNvSpPr/>
          <p:nvPr/>
        </p:nvSpPr>
        <p:spPr>
          <a:xfrm>
            <a:off x="3782133" y="239767"/>
            <a:ext cx="1304800" cy="1304800"/>
          </a:xfrm>
          <a:prstGeom prst="donut">
            <a:avLst>
              <a:gd fmla="val 39527"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3" name="Google Shape;1353;p128"/>
          <p:cNvSpPr/>
          <p:nvPr/>
        </p:nvSpPr>
        <p:spPr>
          <a:xfrm>
            <a:off x="621300" y="4923667"/>
            <a:ext cx="1359200" cy="13592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4" name="Google Shape;1354;p128"/>
          <p:cNvSpPr/>
          <p:nvPr/>
        </p:nvSpPr>
        <p:spPr>
          <a:xfrm>
            <a:off x="1980500" y="6079667"/>
            <a:ext cx="482000" cy="482000"/>
          </a:xfrm>
          <a:prstGeom prst="donut">
            <a:avLst>
              <a:gd fmla="val 29951"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5" name="Google Shape;1355;p128"/>
          <p:cNvSpPr/>
          <p:nvPr/>
        </p:nvSpPr>
        <p:spPr>
          <a:xfrm>
            <a:off x="3153067" y="462600"/>
            <a:ext cx="365600" cy="3652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6" name="Google Shape;1356;p128"/>
          <p:cNvSpPr/>
          <p:nvPr/>
        </p:nvSpPr>
        <p:spPr>
          <a:xfrm>
            <a:off x="-630133" y="-711200"/>
            <a:ext cx="1882400" cy="1882400"/>
          </a:xfrm>
          <a:prstGeom prst="ellipse">
            <a:avLst/>
          </a:prstGeom>
          <a:noFill/>
          <a:ln cap="flat" cmpd="sng" w="9525">
            <a:solidFill>
              <a:srgbClr val="00ACC3"/>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7" name="Google Shape;1357;p128"/>
          <p:cNvSpPr/>
          <p:nvPr/>
        </p:nvSpPr>
        <p:spPr>
          <a:xfrm>
            <a:off x="3865333" y="322967"/>
            <a:ext cx="1138400" cy="1138400"/>
          </a:xfrm>
          <a:prstGeom prst="ellipse">
            <a:avLst/>
          </a:prstGeom>
          <a:noFill/>
          <a:ln cap="flat" cmpd="sng" w="9525">
            <a:solidFill>
              <a:srgbClr val="ED4A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8" name="Google Shape;1358;p128"/>
          <p:cNvSpPr/>
          <p:nvPr/>
        </p:nvSpPr>
        <p:spPr>
          <a:xfrm>
            <a:off x="1414867" y="190600"/>
            <a:ext cx="718000" cy="7176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9" name="Google Shape;1359;p128"/>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60" name="Shape 1360"/>
        <p:cNvGrpSpPr/>
        <p:nvPr/>
      </p:nvGrpSpPr>
      <p:grpSpPr>
        <a:xfrm>
          <a:off x="0" y="0"/>
          <a:ext cx="0" cy="0"/>
          <a:chOff x="0" y="0"/>
          <a:chExt cx="0" cy="0"/>
        </a:xfrm>
      </p:grpSpPr>
      <p:sp>
        <p:nvSpPr>
          <p:cNvPr id="1361" name="Google Shape;1361;p129"/>
          <p:cNvSpPr txBox="1"/>
          <p:nvPr>
            <p:ph type="title"/>
          </p:nvPr>
        </p:nvSpPr>
        <p:spPr>
          <a:xfrm>
            <a:off x="3914500" y="1212067"/>
            <a:ext cx="7034000" cy="85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362" name="Google Shape;1362;p129"/>
          <p:cNvSpPr txBox="1"/>
          <p:nvPr>
            <p:ph idx="1" type="body"/>
          </p:nvPr>
        </p:nvSpPr>
        <p:spPr>
          <a:xfrm>
            <a:off x="3914500" y="2066867"/>
            <a:ext cx="3414000" cy="4501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800"/>
              </a:spcBef>
              <a:spcAft>
                <a:spcPts val="0"/>
              </a:spcAft>
              <a:buSzPts val="1800"/>
              <a:buChar char="◎"/>
              <a:defRPr sz="2400"/>
            </a:lvl1pPr>
            <a:lvl2pPr indent="-342900" lvl="1" marL="914400" algn="l">
              <a:lnSpc>
                <a:spcPct val="100000"/>
              </a:lnSpc>
              <a:spcBef>
                <a:spcPts val="0"/>
              </a:spcBef>
              <a:spcAft>
                <a:spcPts val="0"/>
              </a:spcAft>
              <a:buSzPts val="1800"/>
              <a:buChar char="◉"/>
              <a:defRPr sz="2400"/>
            </a:lvl2pPr>
            <a:lvl3pPr indent="-342900" lvl="2" marL="1371600" algn="l">
              <a:lnSpc>
                <a:spcPct val="100000"/>
              </a:lnSpc>
              <a:spcBef>
                <a:spcPts val="0"/>
              </a:spcBef>
              <a:spcAft>
                <a:spcPts val="0"/>
              </a:spcAft>
              <a:buSzPts val="1800"/>
              <a:buChar char="￮"/>
              <a:defRPr sz="2400"/>
            </a:lvl3pPr>
            <a:lvl4pPr indent="-342900" lvl="3" marL="1828800" algn="l">
              <a:lnSpc>
                <a:spcPct val="100000"/>
              </a:lnSpc>
              <a:spcBef>
                <a:spcPts val="0"/>
              </a:spcBef>
              <a:spcAft>
                <a:spcPts val="0"/>
              </a:spcAft>
              <a:buSzPts val="1800"/>
              <a:buChar char="●"/>
              <a:defRPr sz="2400"/>
            </a:lvl4pPr>
            <a:lvl5pPr indent="-342900" lvl="4" marL="2286000" algn="l">
              <a:lnSpc>
                <a:spcPct val="100000"/>
              </a:lnSpc>
              <a:spcBef>
                <a:spcPts val="0"/>
              </a:spcBef>
              <a:spcAft>
                <a:spcPts val="0"/>
              </a:spcAft>
              <a:buSzPts val="1800"/>
              <a:buChar char="○"/>
              <a:defRPr sz="2400"/>
            </a:lvl5pPr>
            <a:lvl6pPr indent="-342900" lvl="5" marL="2743200" algn="l">
              <a:lnSpc>
                <a:spcPct val="100000"/>
              </a:lnSpc>
              <a:spcBef>
                <a:spcPts val="0"/>
              </a:spcBef>
              <a:spcAft>
                <a:spcPts val="0"/>
              </a:spcAft>
              <a:buSzPts val="1800"/>
              <a:buChar char="■"/>
              <a:defRPr sz="2400"/>
            </a:lvl6pPr>
            <a:lvl7pPr indent="-342900" lvl="6" marL="3200400" algn="l">
              <a:lnSpc>
                <a:spcPct val="100000"/>
              </a:lnSpc>
              <a:spcBef>
                <a:spcPts val="0"/>
              </a:spcBef>
              <a:spcAft>
                <a:spcPts val="0"/>
              </a:spcAft>
              <a:buSzPts val="1800"/>
              <a:buChar char="●"/>
              <a:defRPr sz="2400"/>
            </a:lvl7pPr>
            <a:lvl8pPr indent="-342900" lvl="7" marL="3657600" algn="l">
              <a:lnSpc>
                <a:spcPct val="100000"/>
              </a:lnSpc>
              <a:spcBef>
                <a:spcPts val="0"/>
              </a:spcBef>
              <a:spcAft>
                <a:spcPts val="0"/>
              </a:spcAft>
              <a:buSzPts val="1800"/>
              <a:buChar char="○"/>
              <a:defRPr sz="2400"/>
            </a:lvl8pPr>
            <a:lvl9pPr indent="-342900" lvl="8" marL="4114800" algn="l">
              <a:lnSpc>
                <a:spcPct val="100000"/>
              </a:lnSpc>
              <a:spcBef>
                <a:spcPts val="0"/>
              </a:spcBef>
              <a:spcAft>
                <a:spcPts val="0"/>
              </a:spcAft>
              <a:buSzPts val="1800"/>
              <a:buChar char="■"/>
              <a:defRPr sz="2400"/>
            </a:lvl9pPr>
          </a:lstStyle>
          <a:p/>
        </p:txBody>
      </p:sp>
      <p:sp>
        <p:nvSpPr>
          <p:cNvPr id="1363" name="Google Shape;1363;p129"/>
          <p:cNvSpPr txBox="1"/>
          <p:nvPr>
            <p:ph idx="2" type="body"/>
          </p:nvPr>
        </p:nvSpPr>
        <p:spPr>
          <a:xfrm>
            <a:off x="7534465" y="2066867"/>
            <a:ext cx="3414000" cy="4501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800"/>
              </a:spcBef>
              <a:spcAft>
                <a:spcPts val="0"/>
              </a:spcAft>
              <a:buSzPts val="1800"/>
              <a:buChar char="◎"/>
              <a:defRPr sz="2400"/>
            </a:lvl1pPr>
            <a:lvl2pPr indent="-342900" lvl="1" marL="914400" algn="l">
              <a:lnSpc>
                <a:spcPct val="100000"/>
              </a:lnSpc>
              <a:spcBef>
                <a:spcPts val="0"/>
              </a:spcBef>
              <a:spcAft>
                <a:spcPts val="0"/>
              </a:spcAft>
              <a:buSzPts val="1800"/>
              <a:buChar char="◉"/>
              <a:defRPr sz="2400"/>
            </a:lvl2pPr>
            <a:lvl3pPr indent="-342900" lvl="2" marL="1371600" algn="l">
              <a:lnSpc>
                <a:spcPct val="100000"/>
              </a:lnSpc>
              <a:spcBef>
                <a:spcPts val="0"/>
              </a:spcBef>
              <a:spcAft>
                <a:spcPts val="0"/>
              </a:spcAft>
              <a:buSzPts val="1800"/>
              <a:buChar char="￮"/>
              <a:defRPr sz="2400"/>
            </a:lvl3pPr>
            <a:lvl4pPr indent="-342900" lvl="3" marL="1828800" algn="l">
              <a:lnSpc>
                <a:spcPct val="100000"/>
              </a:lnSpc>
              <a:spcBef>
                <a:spcPts val="0"/>
              </a:spcBef>
              <a:spcAft>
                <a:spcPts val="0"/>
              </a:spcAft>
              <a:buSzPts val="1800"/>
              <a:buChar char="●"/>
              <a:defRPr sz="2400"/>
            </a:lvl4pPr>
            <a:lvl5pPr indent="-342900" lvl="4" marL="2286000" algn="l">
              <a:lnSpc>
                <a:spcPct val="100000"/>
              </a:lnSpc>
              <a:spcBef>
                <a:spcPts val="0"/>
              </a:spcBef>
              <a:spcAft>
                <a:spcPts val="0"/>
              </a:spcAft>
              <a:buSzPts val="1800"/>
              <a:buChar char="○"/>
              <a:defRPr sz="2400"/>
            </a:lvl5pPr>
            <a:lvl6pPr indent="-342900" lvl="5" marL="2743200" algn="l">
              <a:lnSpc>
                <a:spcPct val="100000"/>
              </a:lnSpc>
              <a:spcBef>
                <a:spcPts val="0"/>
              </a:spcBef>
              <a:spcAft>
                <a:spcPts val="0"/>
              </a:spcAft>
              <a:buSzPts val="1800"/>
              <a:buChar char="■"/>
              <a:defRPr sz="2400"/>
            </a:lvl6pPr>
            <a:lvl7pPr indent="-342900" lvl="6" marL="3200400" algn="l">
              <a:lnSpc>
                <a:spcPct val="100000"/>
              </a:lnSpc>
              <a:spcBef>
                <a:spcPts val="0"/>
              </a:spcBef>
              <a:spcAft>
                <a:spcPts val="0"/>
              </a:spcAft>
              <a:buSzPts val="1800"/>
              <a:buChar char="●"/>
              <a:defRPr sz="2400"/>
            </a:lvl7pPr>
            <a:lvl8pPr indent="-342900" lvl="7" marL="3657600" algn="l">
              <a:lnSpc>
                <a:spcPct val="100000"/>
              </a:lnSpc>
              <a:spcBef>
                <a:spcPts val="0"/>
              </a:spcBef>
              <a:spcAft>
                <a:spcPts val="0"/>
              </a:spcAft>
              <a:buSzPts val="1800"/>
              <a:buChar char="○"/>
              <a:defRPr sz="2400"/>
            </a:lvl8pPr>
            <a:lvl9pPr indent="-342900" lvl="8" marL="4114800" algn="l">
              <a:lnSpc>
                <a:spcPct val="100000"/>
              </a:lnSpc>
              <a:spcBef>
                <a:spcPts val="0"/>
              </a:spcBef>
              <a:spcAft>
                <a:spcPts val="0"/>
              </a:spcAft>
              <a:buSzPts val="1800"/>
              <a:buChar char="■"/>
              <a:defRPr sz="2400"/>
            </a:lvl9pPr>
          </a:lstStyle>
          <a:p/>
        </p:txBody>
      </p:sp>
      <p:sp>
        <p:nvSpPr>
          <p:cNvPr id="1364" name="Google Shape;1364;p129"/>
          <p:cNvSpPr/>
          <p:nvPr/>
        </p:nvSpPr>
        <p:spPr>
          <a:xfrm>
            <a:off x="-478600" y="2925867"/>
            <a:ext cx="3129600" cy="3129600"/>
          </a:xfrm>
          <a:prstGeom prst="donut">
            <a:avLst>
              <a:gd fmla="val 36789" name="adj"/>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5" name="Google Shape;1365;p129"/>
          <p:cNvSpPr/>
          <p:nvPr/>
        </p:nvSpPr>
        <p:spPr>
          <a:xfrm>
            <a:off x="264600" y="-428167"/>
            <a:ext cx="1304800" cy="1304800"/>
          </a:xfrm>
          <a:prstGeom prst="ellipse">
            <a:avLst/>
          </a:prstGeom>
          <a:noFill/>
          <a:ln cap="flat" cmpd="sng" w="9525">
            <a:solidFill>
              <a:srgbClr val="E8004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6" name="Google Shape;1366;p129"/>
          <p:cNvSpPr/>
          <p:nvPr/>
        </p:nvSpPr>
        <p:spPr>
          <a:xfrm>
            <a:off x="264600" y="560633"/>
            <a:ext cx="876800" cy="876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7" name="Google Shape;1367;p129"/>
          <p:cNvSpPr/>
          <p:nvPr/>
        </p:nvSpPr>
        <p:spPr>
          <a:xfrm>
            <a:off x="1569401" y="876633"/>
            <a:ext cx="1129200" cy="1129200"/>
          </a:xfrm>
          <a:prstGeom prst="donut">
            <a:avLst>
              <a:gd fmla="val 22275"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8" name="Google Shape;1368;p129"/>
          <p:cNvSpPr/>
          <p:nvPr/>
        </p:nvSpPr>
        <p:spPr>
          <a:xfrm>
            <a:off x="1183533" y="5523067"/>
            <a:ext cx="1610400" cy="1610400"/>
          </a:xfrm>
          <a:prstGeom prst="ellipse">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9" name="Google Shape;1369;p129"/>
          <p:cNvSpPr/>
          <p:nvPr/>
        </p:nvSpPr>
        <p:spPr>
          <a:xfrm>
            <a:off x="204900" y="6399467"/>
            <a:ext cx="734000" cy="734000"/>
          </a:xfrm>
          <a:prstGeom prst="donut">
            <a:avLst>
              <a:gd fmla="val 18606"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0" name="Google Shape;1370;p129"/>
          <p:cNvSpPr/>
          <p:nvPr/>
        </p:nvSpPr>
        <p:spPr>
          <a:xfrm>
            <a:off x="1563367" y="2262600"/>
            <a:ext cx="406400" cy="4064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1" name="Google Shape;1371;p129"/>
          <p:cNvSpPr/>
          <p:nvPr/>
        </p:nvSpPr>
        <p:spPr>
          <a:xfrm>
            <a:off x="10459000" y="825700"/>
            <a:ext cx="734000" cy="7340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2" name="Google Shape;1372;p129"/>
          <p:cNvSpPr/>
          <p:nvPr/>
        </p:nvSpPr>
        <p:spPr>
          <a:xfrm>
            <a:off x="10020667" y="-96667"/>
            <a:ext cx="530000" cy="530000"/>
          </a:xfrm>
          <a:prstGeom prst="donut">
            <a:avLst>
              <a:gd fmla="val 30568"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3" name="Google Shape;1373;p129"/>
          <p:cNvSpPr/>
          <p:nvPr/>
        </p:nvSpPr>
        <p:spPr>
          <a:xfrm>
            <a:off x="11535333" y="1374467"/>
            <a:ext cx="406400" cy="4064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4" name="Google Shape;1374;p129"/>
          <p:cNvSpPr/>
          <p:nvPr/>
        </p:nvSpPr>
        <p:spPr>
          <a:xfrm>
            <a:off x="10797200" y="223267"/>
            <a:ext cx="988800" cy="988800"/>
          </a:xfrm>
          <a:prstGeom prst="donut">
            <a:avLst>
              <a:gd fmla="val 8064"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5" name="Google Shape;1375;p129"/>
          <p:cNvSpPr/>
          <p:nvPr/>
        </p:nvSpPr>
        <p:spPr>
          <a:xfrm>
            <a:off x="11193000" y="2005833"/>
            <a:ext cx="250800" cy="250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6" name="Google Shape;1376;p129"/>
          <p:cNvSpPr/>
          <p:nvPr/>
        </p:nvSpPr>
        <p:spPr>
          <a:xfrm>
            <a:off x="-274167" y="3130300"/>
            <a:ext cx="2720800" cy="2720800"/>
          </a:xfrm>
          <a:prstGeom prst="ellipse">
            <a:avLst/>
          </a:prstGeom>
          <a:noFill/>
          <a:ln cap="flat" cmpd="sng" w="9525">
            <a:solidFill>
              <a:srgbClr val="65BB48"/>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7" name="Google Shape;1377;p129"/>
          <p:cNvSpPr/>
          <p:nvPr/>
        </p:nvSpPr>
        <p:spPr>
          <a:xfrm>
            <a:off x="406833" y="-285933"/>
            <a:ext cx="1020400" cy="10204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8" name="Google Shape;1378;p129"/>
          <p:cNvSpPr/>
          <p:nvPr/>
        </p:nvSpPr>
        <p:spPr>
          <a:xfrm>
            <a:off x="11376800" y="1215933"/>
            <a:ext cx="723600" cy="723600"/>
          </a:xfrm>
          <a:prstGeom prst="ellipse">
            <a:avLst/>
          </a:prstGeom>
          <a:noFill/>
          <a:ln cap="flat" cmpd="sng" w="9525">
            <a:solidFill>
              <a:srgbClr val="F8BB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9" name="Google Shape;1379;p129"/>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1380" name="Shape 1380"/>
        <p:cNvGrpSpPr/>
        <p:nvPr/>
      </p:nvGrpSpPr>
      <p:grpSpPr>
        <a:xfrm>
          <a:off x="0" y="0"/>
          <a:ext cx="0" cy="0"/>
          <a:chOff x="0" y="0"/>
          <a:chExt cx="0" cy="0"/>
        </a:xfrm>
      </p:grpSpPr>
      <p:sp>
        <p:nvSpPr>
          <p:cNvPr id="1381" name="Google Shape;1381;p130"/>
          <p:cNvSpPr/>
          <p:nvPr/>
        </p:nvSpPr>
        <p:spPr>
          <a:xfrm>
            <a:off x="11518033" y="1963467"/>
            <a:ext cx="1304800" cy="1304800"/>
          </a:xfrm>
          <a:prstGeom prst="ellipse">
            <a:avLst/>
          </a:prstGeom>
          <a:noFill/>
          <a:ln cap="flat" cmpd="sng" w="9525">
            <a:solidFill>
              <a:srgbClr val="ED4A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2" name="Google Shape;1382;p130"/>
          <p:cNvSpPr txBox="1"/>
          <p:nvPr>
            <p:ph type="title"/>
          </p:nvPr>
        </p:nvSpPr>
        <p:spPr>
          <a:xfrm>
            <a:off x="3914500" y="1212067"/>
            <a:ext cx="7034000" cy="854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383" name="Google Shape;1383;p130"/>
          <p:cNvSpPr txBox="1"/>
          <p:nvPr>
            <p:ph idx="1" type="body"/>
          </p:nvPr>
        </p:nvSpPr>
        <p:spPr>
          <a:xfrm>
            <a:off x="3914500" y="2066867"/>
            <a:ext cx="2267200" cy="45008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800"/>
              </a:spcBef>
              <a:spcAft>
                <a:spcPts val="0"/>
              </a:spcAft>
              <a:buSzPts val="1400"/>
              <a:buChar char="◎"/>
              <a:defRPr sz="1867"/>
            </a:lvl1pPr>
            <a:lvl2pPr indent="-317500" lvl="1" marL="914400" algn="l">
              <a:lnSpc>
                <a:spcPct val="100000"/>
              </a:lnSpc>
              <a:spcBef>
                <a:spcPts val="0"/>
              </a:spcBef>
              <a:spcAft>
                <a:spcPts val="0"/>
              </a:spcAft>
              <a:buSzPts val="1400"/>
              <a:buChar char="◉"/>
              <a:defRPr sz="1867"/>
            </a:lvl2pPr>
            <a:lvl3pPr indent="-317500" lvl="2" marL="1371600" algn="l">
              <a:lnSpc>
                <a:spcPct val="100000"/>
              </a:lnSpc>
              <a:spcBef>
                <a:spcPts val="0"/>
              </a:spcBef>
              <a:spcAft>
                <a:spcPts val="0"/>
              </a:spcAft>
              <a:buSzPts val="1400"/>
              <a:buChar char="￮"/>
              <a:defRPr sz="1867"/>
            </a:lvl3pPr>
            <a:lvl4pPr indent="-317500" lvl="3" marL="1828800" algn="l">
              <a:lnSpc>
                <a:spcPct val="100000"/>
              </a:lnSpc>
              <a:spcBef>
                <a:spcPts val="0"/>
              </a:spcBef>
              <a:spcAft>
                <a:spcPts val="0"/>
              </a:spcAft>
              <a:buSzPts val="1400"/>
              <a:buChar char="●"/>
              <a:defRPr sz="1867"/>
            </a:lvl4pPr>
            <a:lvl5pPr indent="-317500" lvl="4" marL="2286000" algn="l">
              <a:lnSpc>
                <a:spcPct val="100000"/>
              </a:lnSpc>
              <a:spcBef>
                <a:spcPts val="0"/>
              </a:spcBef>
              <a:spcAft>
                <a:spcPts val="0"/>
              </a:spcAft>
              <a:buSzPts val="1400"/>
              <a:buChar char="○"/>
              <a:defRPr sz="1867"/>
            </a:lvl5pPr>
            <a:lvl6pPr indent="-317500" lvl="5" marL="2743200" algn="l">
              <a:lnSpc>
                <a:spcPct val="100000"/>
              </a:lnSpc>
              <a:spcBef>
                <a:spcPts val="0"/>
              </a:spcBef>
              <a:spcAft>
                <a:spcPts val="0"/>
              </a:spcAft>
              <a:buSzPts val="1400"/>
              <a:buChar char="■"/>
              <a:defRPr sz="1867"/>
            </a:lvl6pPr>
            <a:lvl7pPr indent="-317500" lvl="6" marL="3200400" algn="l">
              <a:lnSpc>
                <a:spcPct val="100000"/>
              </a:lnSpc>
              <a:spcBef>
                <a:spcPts val="0"/>
              </a:spcBef>
              <a:spcAft>
                <a:spcPts val="0"/>
              </a:spcAft>
              <a:buSzPts val="1400"/>
              <a:buChar char="●"/>
              <a:defRPr sz="1867"/>
            </a:lvl7pPr>
            <a:lvl8pPr indent="-317500" lvl="7" marL="3657600" algn="l">
              <a:lnSpc>
                <a:spcPct val="100000"/>
              </a:lnSpc>
              <a:spcBef>
                <a:spcPts val="0"/>
              </a:spcBef>
              <a:spcAft>
                <a:spcPts val="0"/>
              </a:spcAft>
              <a:buSzPts val="1400"/>
              <a:buChar char="○"/>
              <a:defRPr sz="1867"/>
            </a:lvl8pPr>
            <a:lvl9pPr indent="-317500" lvl="8" marL="4114800" algn="l">
              <a:lnSpc>
                <a:spcPct val="100000"/>
              </a:lnSpc>
              <a:spcBef>
                <a:spcPts val="0"/>
              </a:spcBef>
              <a:spcAft>
                <a:spcPts val="0"/>
              </a:spcAft>
              <a:buSzPts val="1400"/>
              <a:buChar char="■"/>
              <a:defRPr sz="1867"/>
            </a:lvl9pPr>
          </a:lstStyle>
          <a:p/>
        </p:txBody>
      </p:sp>
      <p:sp>
        <p:nvSpPr>
          <p:cNvPr id="1384" name="Google Shape;1384;p130"/>
          <p:cNvSpPr txBox="1"/>
          <p:nvPr>
            <p:ph idx="2" type="body"/>
          </p:nvPr>
        </p:nvSpPr>
        <p:spPr>
          <a:xfrm>
            <a:off x="6297831" y="2066867"/>
            <a:ext cx="2267200" cy="45008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800"/>
              </a:spcBef>
              <a:spcAft>
                <a:spcPts val="0"/>
              </a:spcAft>
              <a:buSzPts val="1400"/>
              <a:buChar char="◎"/>
              <a:defRPr sz="1867"/>
            </a:lvl1pPr>
            <a:lvl2pPr indent="-317500" lvl="1" marL="914400" algn="l">
              <a:lnSpc>
                <a:spcPct val="100000"/>
              </a:lnSpc>
              <a:spcBef>
                <a:spcPts val="0"/>
              </a:spcBef>
              <a:spcAft>
                <a:spcPts val="0"/>
              </a:spcAft>
              <a:buSzPts val="1400"/>
              <a:buChar char="◉"/>
              <a:defRPr sz="1867"/>
            </a:lvl2pPr>
            <a:lvl3pPr indent="-317500" lvl="2" marL="1371600" algn="l">
              <a:lnSpc>
                <a:spcPct val="100000"/>
              </a:lnSpc>
              <a:spcBef>
                <a:spcPts val="0"/>
              </a:spcBef>
              <a:spcAft>
                <a:spcPts val="0"/>
              </a:spcAft>
              <a:buSzPts val="1400"/>
              <a:buChar char="￮"/>
              <a:defRPr sz="1867"/>
            </a:lvl3pPr>
            <a:lvl4pPr indent="-317500" lvl="3" marL="1828800" algn="l">
              <a:lnSpc>
                <a:spcPct val="100000"/>
              </a:lnSpc>
              <a:spcBef>
                <a:spcPts val="0"/>
              </a:spcBef>
              <a:spcAft>
                <a:spcPts val="0"/>
              </a:spcAft>
              <a:buSzPts val="1400"/>
              <a:buChar char="●"/>
              <a:defRPr sz="1867"/>
            </a:lvl4pPr>
            <a:lvl5pPr indent="-317500" lvl="4" marL="2286000" algn="l">
              <a:lnSpc>
                <a:spcPct val="100000"/>
              </a:lnSpc>
              <a:spcBef>
                <a:spcPts val="0"/>
              </a:spcBef>
              <a:spcAft>
                <a:spcPts val="0"/>
              </a:spcAft>
              <a:buSzPts val="1400"/>
              <a:buChar char="○"/>
              <a:defRPr sz="1867"/>
            </a:lvl5pPr>
            <a:lvl6pPr indent="-317500" lvl="5" marL="2743200" algn="l">
              <a:lnSpc>
                <a:spcPct val="100000"/>
              </a:lnSpc>
              <a:spcBef>
                <a:spcPts val="0"/>
              </a:spcBef>
              <a:spcAft>
                <a:spcPts val="0"/>
              </a:spcAft>
              <a:buSzPts val="1400"/>
              <a:buChar char="■"/>
              <a:defRPr sz="1867"/>
            </a:lvl6pPr>
            <a:lvl7pPr indent="-317500" lvl="6" marL="3200400" algn="l">
              <a:lnSpc>
                <a:spcPct val="100000"/>
              </a:lnSpc>
              <a:spcBef>
                <a:spcPts val="0"/>
              </a:spcBef>
              <a:spcAft>
                <a:spcPts val="0"/>
              </a:spcAft>
              <a:buSzPts val="1400"/>
              <a:buChar char="●"/>
              <a:defRPr sz="1867"/>
            </a:lvl7pPr>
            <a:lvl8pPr indent="-317500" lvl="7" marL="3657600" algn="l">
              <a:lnSpc>
                <a:spcPct val="100000"/>
              </a:lnSpc>
              <a:spcBef>
                <a:spcPts val="0"/>
              </a:spcBef>
              <a:spcAft>
                <a:spcPts val="0"/>
              </a:spcAft>
              <a:buSzPts val="1400"/>
              <a:buChar char="○"/>
              <a:defRPr sz="1867"/>
            </a:lvl8pPr>
            <a:lvl9pPr indent="-317500" lvl="8" marL="4114800" algn="l">
              <a:lnSpc>
                <a:spcPct val="100000"/>
              </a:lnSpc>
              <a:spcBef>
                <a:spcPts val="0"/>
              </a:spcBef>
              <a:spcAft>
                <a:spcPts val="0"/>
              </a:spcAft>
              <a:buSzPts val="1400"/>
              <a:buChar char="■"/>
              <a:defRPr sz="1867"/>
            </a:lvl9pPr>
          </a:lstStyle>
          <a:p/>
        </p:txBody>
      </p:sp>
      <p:sp>
        <p:nvSpPr>
          <p:cNvPr id="1385" name="Google Shape;1385;p130"/>
          <p:cNvSpPr txBox="1"/>
          <p:nvPr>
            <p:ph idx="3" type="body"/>
          </p:nvPr>
        </p:nvSpPr>
        <p:spPr>
          <a:xfrm>
            <a:off x="8681161" y="2066867"/>
            <a:ext cx="2267200" cy="45008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800"/>
              </a:spcBef>
              <a:spcAft>
                <a:spcPts val="0"/>
              </a:spcAft>
              <a:buSzPts val="1400"/>
              <a:buChar char="◎"/>
              <a:defRPr sz="1867"/>
            </a:lvl1pPr>
            <a:lvl2pPr indent="-317500" lvl="1" marL="914400" algn="l">
              <a:lnSpc>
                <a:spcPct val="100000"/>
              </a:lnSpc>
              <a:spcBef>
                <a:spcPts val="0"/>
              </a:spcBef>
              <a:spcAft>
                <a:spcPts val="0"/>
              </a:spcAft>
              <a:buSzPts val="1400"/>
              <a:buChar char="◉"/>
              <a:defRPr sz="1867"/>
            </a:lvl2pPr>
            <a:lvl3pPr indent="-317500" lvl="2" marL="1371600" algn="l">
              <a:lnSpc>
                <a:spcPct val="100000"/>
              </a:lnSpc>
              <a:spcBef>
                <a:spcPts val="0"/>
              </a:spcBef>
              <a:spcAft>
                <a:spcPts val="0"/>
              </a:spcAft>
              <a:buSzPts val="1400"/>
              <a:buChar char="￮"/>
              <a:defRPr sz="1867"/>
            </a:lvl3pPr>
            <a:lvl4pPr indent="-317500" lvl="3" marL="1828800" algn="l">
              <a:lnSpc>
                <a:spcPct val="100000"/>
              </a:lnSpc>
              <a:spcBef>
                <a:spcPts val="0"/>
              </a:spcBef>
              <a:spcAft>
                <a:spcPts val="0"/>
              </a:spcAft>
              <a:buSzPts val="1400"/>
              <a:buChar char="●"/>
              <a:defRPr sz="1867"/>
            </a:lvl4pPr>
            <a:lvl5pPr indent="-317500" lvl="4" marL="2286000" algn="l">
              <a:lnSpc>
                <a:spcPct val="100000"/>
              </a:lnSpc>
              <a:spcBef>
                <a:spcPts val="0"/>
              </a:spcBef>
              <a:spcAft>
                <a:spcPts val="0"/>
              </a:spcAft>
              <a:buSzPts val="1400"/>
              <a:buChar char="○"/>
              <a:defRPr sz="1867"/>
            </a:lvl5pPr>
            <a:lvl6pPr indent="-317500" lvl="5" marL="2743200" algn="l">
              <a:lnSpc>
                <a:spcPct val="100000"/>
              </a:lnSpc>
              <a:spcBef>
                <a:spcPts val="0"/>
              </a:spcBef>
              <a:spcAft>
                <a:spcPts val="0"/>
              </a:spcAft>
              <a:buSzPts val="1400"/>
              <a:buChar char="■"/>
              <a:defRPr sz="1867"/>
            </a:lvl6pPr>
            <a:lvl7pPr indent="-317500" lvl="6" marL="3200400" algn="l">
              <a:lnSpc>
                <a:spcPct val="100000"/>
              </a:lnSpc>
              <a:spcBef>
                <a:spcPts val="0"/>
              </a:spcBef>
              <a:spcAft>
                <a:spcPts val="0"/>
              </a:spcAft>
              <a:buSzPts val="1400"/>
              <a:buChar char="●"/>
              <a:defRPr sz="1867"/>
            </a:lvl7pPr>
            <a:lvl8pPr indent="-317500" lvl="7" marL="3657600" algn="l">
              <a:lnSpc>
                <a:spcPct val="100000"/>
              </a:lnSpc>
              <a:spcBef>
                <a:spcPts val="0"/>
              </a:spcBef>
              <a:spcAft>
                <a:spcPts val="0"/>
              </a:spcAft>
              <a:buSzPts val="1400"/>
              <a:buChar char="○"/>
              <a:defRPr sz="1867"/>
            </a:lvl8pPr>
            <a:lvl9pPr indent="-317500" lvl="8" marL="4114800" algn="l">
              <a:lnSpc>
                <a:spcPct val="100000"/>
              </a:lnSpc>
              <a:spcBef>
                <a:spcPts val="0"/>
              </a:spcBef>
              <a:spcAft>
                <a:spcPts val="0"/>
              </a:spcAft>
              <a:buSzPts val="1400"/>
              <a:buChar char="■"/>
              <a:defRPr sz="1867"/>
            </a:lvl9pPr>
          </a:lstStyle>
          <a:p/>
        </p:txBody>
      </p:sp>
      <p:sp>
        <p:nvSpPr>
          <p:cNvPr id="1386" name="Google Shape;1386;p130"/>
          <p:cNvSpPr/>
          <p:nvPr/>
        </p:nvSpPr>
        <p:spPr>
          <a:xfrm>
            <a:off x="1355300" y="3975467"/>
            <a:ext cx="587200" cy="587200"/>
          </a:xfrm>
          <a:prstGeom prst="ellipse">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7" name="Google Shape;1387;p130"/>
          <p:cNvSpPr/>
          <p:nvPr/>
        </p:nvSpPr>
        <p:spPr>
          <a:xfrm>
            <a:off x="-91633" y="4461533"/>
            <a:ext cx="1092800" cy="1092800"/>
          </a:xfrm>
          <a:prstGeom prst="ellipse">
            <a:avLst/>
          </a:prstGeom>
          <a:noFill/>
          <a:ln cap="flat" cmpd="sng" w="9525">
            <a:solidFill>
              <a:srgbClr val="00D1C6"/>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8" name="Google Shape;1388;p130"/>
          <p:cNvSpPr/>
          <p:nvPr/>
        </p:nvSpPr>
        <p:spPr>
          <a:xfrm>
            <a:off x="1815300" y="187633"/>
            <a:ext cx="1150400" cy="1151200"/>
          </a:xfrm>
          <a:prstGeom prst="donut">
            <a:avLst>
              <a:gd fmla="val 43200" name="adj"/>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9" name="Google Shape;1389;p130"/>
          <p:cNvSpPr/>
          <p:nvPr/>
        </p:nvSpPr>
        <p:spPr>
          <a:xfrm>
            <a:off x="1917500" y="4562667"/>
            <a:ext cx="1416000" cy="1416000"/>
          </a:xfrm>
          <a:prstGeom prst="donut">
            <a:avLst>
              <a:gd fmla="val 9905" name="adj"/>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0" name="Google Shape;1390;p130"/>
          <p:cNvSpPr/>
          <p:nvPr/>
        </p:nvSpPr>
        <p:spPr>
          <a:xfrm>
            <a:off x="2745900" y="1483300"/>
            <a:ext cx="406400" cy="4064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1" name="Google Shape;1391;p130"/>
          <p:cNvSpPr/>
          <p:nvPr/>
        </p:nvSpPr>
        <p:spPr>
          <a:xfrm>
            <a:off x="11631333" y="360300"/>
            <a:ext cx="734000" cy="7340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2" name="Google Shape;1392;p130"/>
          <p:cNvSpPr/>
          <p:nvPr/>
        </p:nvSpPr>
        <p:spPr>
          <a:xfrm>
            <a:off x="11395733" y="811500"/>
            <a:ext cx="530000" cy="530000"/>
          </a:xfrm>
          <a:prstGeom prst="donut">
            <a:avLst>
              <a:gd fmla="val 8754"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3" name="Google Shape;1393;p130"/>
          <p:cNvSpPr/>
          <p:nvPr/>
        </p:nvSpPr>
        <p:spPr>
          <a:xfrm>
            <a:off x="10948367" y="1536867"/>
            <a:ext cx="530000" cy="5300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4" name="Google Shape;1394;p130"/>
          <p:cNvSpPr/>
          <p:nvPr/>
        </p:nvSpPr>
        <p:spPr>
          <a:xfrm>
            <a:off x="10132800" y="-367000"/>
            <a:ext cx="988800" cy="988800"/>
          </a:xfrm>
          <a:prstGeom prst="donut">
            <a:avLst>
              <a:gd fmla="val 39163" name="adj"/>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5" name="Google Shape;1395;p130"/>
          <p:cNvSpPr/>
          <p:nvPr/>
        </p:nvSpPr>
        <p:spPr>
          <a:xfrm>
            <a:off x="12045033" y="2490467"/>
            <a:ext cx="250800" cy="2508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6" name="Google Shape;1396;p130"/>
          <p:cNvSpPr/>
          <p:nvPr/>
        </p:nvSpPr>
        <p:spPr>
          <a:xfrm>
            <a:off x="-640300" y="324833"/>
            <a:ext cx="3129600" cy="3129600"/>
          </a:xfrm>
          <a:prstGeom prst="donut">
            <a:avLst>
              <a:gd fmla="val 21094"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7" name="Google Shape;1397;p130"/>
          <p:cNvSpPr/>
          <p:nvPr/>
        </p:nvSpPr>
        <p:spPr>
          <a:xfrm>
            <a:off x="1355300" y="5455600"/>
            <a:ext cx="1610400" cy="1610400"/>
          </a:xfrm>
          <a:prstGeom prst="ellipse">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8" name="Google Shape;1398;p130"/>
          <p:cNvSpPr/>
          <p:nvPr/>
        </p:nvSpPr>
        <p:spPr>
          <a:xfrm>
            <a:off x="272100" y="1237233"/>
            <a:ext cx="1304800" cy="1304800"/>
          </a:xfrm>
          <a:prstGeom prst="ellipse">
            <a:avLst/>
          </a:prstGeom>
          <a:noFill/>
          <a:ln cap="flat" cmpd="sng" w="9525">
            <a:solidFill>
              <a:srgbClr val="BBCD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9" name="Google Shape;1399;p130"/>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0" name="Shape 1400"/>
        <p:cNvGrpSpPr/>
        <p:nvPr/>
      </p:nvGrpSpPr>
      <p:grpSpPr>
        <a:xfrm>
          <a:off x="0" y="0"/>
          <a:ext cx="0" cy="0"/>
          <a:chOff x="0" y="0"/>
          <a:chExt cx="0" cy="0"/>
        </a:xfrm>
      </p:grpSpPr>
      <p:sp>
        <p:nvSpPr>
          <p:cNvPr id="1401" name="Google Shape;1401;p131"/>
          <p:cNvSpPr/>
          <p:nvPr/>
        </p:nvSpPr>
        <p:spPr>
          <a:xfrm>
            <a:off x="558800" y="-2108200"/>
            <a:ext cx="11074400" cy="11074400"/>
          </a:xfrm>
          <a:prstGeom prst="ellipse">
            <a:avLst/>
          </a:prstGeom>
          <a:noFill/>
          <a:ln cap="flat" cmpd="sng" w="9525">
            <a:solidFill>
              <a:srgbClr val="A1BECC"/>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2" name="Google Shape;1402;p131"/>
          <p:cNvSpPr/>
          <p:nvPr/>
        </p:nvSpPr>
        <p:spPr>
          <a:xfrm>
            <a:off x="-218933" y="914900"/>
            <a:ext cx="734000" cy="7340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3" name="Google Shape;1403;p131"/>
          <p:cNvSpPr/>
          <p:nvPr/>
        </p:nvSpPr>
        <p:spPr>
          <a:xfrm>
            <a:off x="10939333" y="5198400"/>
            <a:ext cx="596000" cy="596000"/>
          </a:xfrm>
          <a:prstGeom prst="donut">
            <a:avLst>
              <a:gd fmla="val 18608" name="adj"/>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4" name="Google Shape;1404;p131"/>
          <p:cNvSpPr/>
          <p:nvPr/>
        </p:nvSpPr>
        <p:spPr>
          <a:xfrm>
            <a:off x="133900" y="-262567"/>
            <a:ext cx="988800" cy="988800"/>
          </a:xfrm>
          <a:prstGeom prst="donut">
            <a:avLst>
              <a:gd fmla="val 37879" name="adj"/>
            </a:avLst>
          </a:prstGeom>
          <a:solidFill>
            <a:srgbClr val="00ACC3">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5" name="Google Shape;1405;p131"/>
          <p:cNvSpPr/>
          <p:nvPr/>
        </p:nvSpPr>
        <p:spPr>
          <a:xfrm>
            <a:off x="558800" y="914900"/>
            <a:ext cx="250800" cy="2508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6" name="Google Shape;1406;p131"/>
          <p:cNvSpPr/>
          <p:nvPr/>
        </p:nvSpPr>
        <p:spPr>
          <a:xfrm>
            <a:off x="11111633" y="5976667"/>
            <a:ext cx="1304800" cy="1304800"/>
          </a:xfrm>
          <a:prstGeom prst="ellipse">
            <a:avLst/>
          </a:prstGeom>
          <a:noFill/>
          <a:ln cap="flat" cmpd="sng" w="9525">
            <a:solidFill>
              <a:srgbClr val="ED4A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7" name="Google Shape;1407;p131"/>
          <p:cNvSpPr/>
          <p:nvPr/>
        </p:nvSpPr>
        <p:spPr>
          <a:xfrm>
            <a:off x="989000" y="5933000"/>
            <a:ext cx="530000" cy="530000"/>
          </a:xfrm>
          <a:prstGeom prst="donut">
            <a:avLst>
              <a:gd fmla="val 8754"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8" name="Google Shape;1408;p131"/>
          <p:cNvSpPr/>
          <p:nvPr/>
        </p:nvSpPr>
        <p:spPr>
          <a:xfrm>
            <a:off x="11941733" y="5411595"/>
            <a:ext cx="382800" cy="382800"/>
          </a:xfrm>
          <a:prstGeom prst="ellipse">
            <a:avLst/>
          </a:prstGeom>
          <a:solidFill>
            <a:srgbClr val="ED4A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9" name="Google Shape;1409;p131"/>
          <p:cNvSpPr/>
          <p:nvPr/>
        </p:nvSpPr>
        <p:spPr>
          <a:xfrm>
            <a:off x="-218933" y="5703600"/>
            <a:ext cx="988800" cy="988800"/>
          </a:xfrm>
          <a:prstGeom prst="donut">
            <a:avLst>
              <a:gd fmla="val 39163" name="adj"/>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0" name="Google Shape;1410;p131"/>
          <p:cNvSpPr/>
          <p:nvPr/>
        </p:nvSpPr>
        <p:spPr>
          <a:xfrm>
            <a:off x="11424967" y="6290000"/>
            <a:ext cx="678000" cy="678000"/>
          </a:xfrm>
          <a:prstGeom prst="ellipse">
            <a:avLst/>
          </a:prstGeom>
          <a:solidFill>
            <a:srgbClr val="E8004C">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1" name="Google Shape;1411;p131"/>
          <p:cNvSpPr/>
          <p:nvPr/>
        </p:nvSpPr>
        <p:spPr>
          <a:xfrm>
            <a:off x="10769967" y="298833"/>
            <a:ext cx="406400" cy="406400"/>
          </a:xfrm>
          <a:prstGeom prst="donut">
            <a:avLst>
              <a:gd fmla="val 30568" name="adj"/>
            </a:avLst>
          </a:prstGeom>
          <a:solidFill>
            <a:srgbClr val="65BB48">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2" name="Google Shape;1412;p131"/>
          <p:cNvSpPr/>
          <p:nvPr/>
        </p:nvSpPr>
        <p:spPr>
          <a:xfrm>
            <a:off x="11404331" y="437831"/>
            <a:ext cx="780800" cy="780800"/>
          </a:xfrm>
          <a:prstGeom prst="ellipse">
            <a:avLst/>
          </a:prstGeom>
          <a:solidFill>
            <a:srgbClr val="F8BB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3" name="Google Shape;1413;p131"/>
          <p:cNvSpPr/>
          <p:nvPr/>
        </p:nvSpPr>
        <p:spPr>
          <a:xfrm>
            <a:off x="11835133" y="1583100"/>
            <a:ext cx="596000" cy="596000"/>
          </a:xfrm>
          <a:prstGeom prst="ellipse">
            <a:avLst/>
          </a:prstGeom>
          <a:solidFill>
            <a:srgbClr val="BBCD00">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4" name="Google Shape;1414;p131"/>
          <p:cNvSpPr/>
          <p:nvPr/>
        </p:nvSpPr>
        <p:spPr>
          <a:xfrm>
            <a:off x="11265333" y="298833"/>
            <a:ext cx="1059200" cy="1059200"/>
          </a:xfrm>
          <a:prstGeom prst="ellipse">
            <a:avLst/>
          </a:prstGeom>
          <a:noFill/>
          <a:ln cap="flat" cmpd="sng" w="9525">
            <a:solidFill>
              <a:srgbClr val="F8BB00"/>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5" name="Google Shape;1415;p131"/>
          <p:cNvSpPr/>
          <p:nvPr/>
        </p:nvSpPr>
        <p:spPr>
          <a:xfrm>
            <a:off x="133900" y="5107500"/>
            <a:ext cx="406400" cy="406400"/>
          </a:xfrm>
          <a:prstGeom prst="ellipse">
            <a:avLst/>
          </a:prstGeom>
          <a:solidFill>
            <a:srgbClr val="00D1C6">
              <a:alpha val="8666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6" name="Google Shape;1416;p131"/>
          <p:cNvSpPr txBox="1"/>
          <p:nvPr>
            <p:ph idx="12" type="sldNum"/>
          </p:nvPr>
        </p:nvSpPr>
        <p:spPr>
          <a:xfrm>
            <a:off x="5782800" y="6335500"/>
            <a:ext cx="626400" cy="522000"/>
          </a:xfrm>
          <a:prstGeom prst="rect">
            <a:avLst/>
          </a:prstGeom>
          <a:noFill/>
          <a:ln>
            <a:noFill/>
          </a:ln>
        </p:spPr>
        <p:txBody>
          <a:bodyPr anchorCtr="0" anchor="t" bIns="91425" lIns="91425" spcFirstLastPara="1" rIns="91425" wrap="square" tIns="91425">
            <a:noAutofit/>
          </a:bodyPr>
          <a:lstStyle>
            <a:lvl1pPr indent="0" lvl="0" marL="0" algn="ctr">
              <a:buClr>
                <a:srgbClr val="A1BECC"/>
              </a:buClr>
              <a:buSzPts val="1600"/>
              <a:buFont typeface="Nixie One"/>
              <a:buNone/>
              <a:defRPr sz="1600">
                <a:solidFill>
                  <a:srgbClr val="A1BECC"/>
                </a:solidFill>
                <a:latin typeface="Nixie One"/>
                <a:ea typeface="Nixie One"/>
                <a:cs typeface="Nixie One"/>
                <a:sym typeface="Nixie One"/>
              </a:defRPr>
            </a:lvl1pPr>
            <a:lvl2pPr indent="0" lvl="1" marL="0" algn="ctr">
              <a:buClr>
                <a:srgbClr val="A1BECC"/>
              </a:buClr>
              <a:buSzPts val="1600"/>
              <a:buFont typeface="Nixie One"/>
              <a:buNone/>
              <a:defRPr sz="1600">
                <a:solidFill>
                  <a:srgbClr val="A1BECC"/>
                </a:solidFill>
                <a:latin typeface="Nixie One"/>
                <a:ea typeface="Nixie One"/>
                <a:cs typeface="Nixie One"/>
                <a:sym typeface="Nixie One"/>
              </a:defRPr>
            </a:lvl2pPr>
            <a:lvl3pPr indent="0" lvl="2" marL="0" algn="ctr">
              <a:buClr>
                <a:srgbClr val="A1BECC"/>
              </a:buClr>
              <a:buSzPts val="1600"/>
              <a:buFont typeface="Nixie One"/>
              <a:buNone/>
              <a:defRPr sz="1600">
                <a:solidFill>
                  <a:srgbClr val="A1BECC"/>
                </a:solidFill>
                <a:latin typeface="Nixie One"/>
                <a:ea typeface="Nixie One"/>
                <a:cs typeface="Nixie One"/>
                <a:sym typeface="Nixie One"/>
              </a:defRPr>
            </a:lvl3pPr>
            <a:lvl4pPr indent="0" lvl="3" marL="0" algn="ctr">
              <a:buClr>
                <a:srgbClr val="A1BECC"/>
              </a:buClr>
              <a:buSzPts val="1600"/>
              <a:buFont typeface="Nixie One"/>
              <a:buNone/>
              <a:defRPr sz="1600">
                <a:solidFill>
                  <a:srgbClr val="A1BECC"/>
                </a:solidFill>
                <a:latin typeface="Nixie One"/>
                <a:ea typeface="Nixie One"/>
                <a:cs typeface="Nixie One"/>
                <a:sym typeface="Nixie One"/>
              </a:defRPr>
            </a:lvl4pPr>
            <a:lvl5pPr indent="0" lvl="4" marL="0" algn="ctr">
              <a:buClr>
                <a:srgbClr val="A1BECC"/>
              </a:buClr>
              <a:buSzPts val="1600"/>
              <a:buFont typeface="Nixie One"/>
              <a:buNone/>
              <a:defRPr sz="1600">
                <a:solidFill>
                  <a:srgbClr val="A1BECC"/>
                </a:solidFill>
                <a:latin typeface="Nixie One"/>
                <a:ea typeface="Nixie One"/>
                <a:cs typeface="Nixie One"/>
                <a:sym typeface="Nixie One"/>
              </a:defRPr>
            </a:lvl5pPr>
            <a:lvl6pPr indent="0" lvl="5" marL="0" algn="ctr">
              <a:buClr>
                <a:srgbClr val="A1BECC"/>
              </a:buClr>
              <a:buSzPts val="1600"/>
              <a:buFont typeface="Nixie One"/>
              <a:buNone/>
              <a:defRPr sz="1600">
                <a:solidFill>
                  <a:srgbClr val="A1BECC"/>
                </a:solidFill>
                <a:latin typeface="Nixie One"/>
                <a:ea typeface="Nixie One"/>
                <a:cs typeface="Nixie One"/>
                <a:sym typeface="Nixie One"/>
              </a:defRPr>
            </a:lvl6pPr>
            <a:lvl7pPr indent="0" lvl="6" marL="0" algn="ctr">
              <a:buClr>
                <a:srgbClr val="A1BECC"/>
              </a:buClr>
              <a:buSzPts val="1600"/>
              <a:buFont typeface="Nixie One"/>
              <a:buNone/>
              <a:defRPr sz="1600">
                <a:solidFill>
                  <a:srgbClr val="A1BECC"/>
                </a:solidFill>
                <a:latin typeface="Nixie One"/>
                <a:ea typeface="Nixie One"/>
                <a:cs typeface="Nixie One"/>
                <a:sym typeface="Nixie One"/>
              </a:defRPr>
            </a:lvl7pPr>
            <a:lvl8pPr indent="0" lvl="7" marL="0" algn="ctr">
              <a:buClr>
                <a:srgbClr val="A1BECC"/>
              </a:buClr>
              <a:buSzPts val="1600"/>
              <a:buFont typeface="Nixie One"/>
              <a:buNone/>
              <a:defRPr sz="1600">
                <a:solidFill>
                  <a:srgbClr val="A1BECC"/>
                </a:solidFill>
                <a:latin typeface="Nixie One"/>
                <a:ea typeface="Nixie One"/>
                <a:cs typeface="Nixie One"/>
                <a:sym typeface="Nixie One"/>
              </a:defRPr>
            </a:lvl8pPr>
            <a:lvl9pPr indent="0" lvl="8" marL="0" algn="ct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ransition spd="slow">
    <p:randomBar dir="vert"/>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ส่วนหัวของส่วน">
  <p:cSld name="32_ส่วนหัวของส่วน">
    <p:spTree>
      <p:nvGrpSpPr>
        <p:cNvPr id="1417" name="Shape 1417"/>
        <p:cNvGrpSpPr/>
        <p:nvPr/>
      </p:nvGrpSpPr>
      <p:grpSpPr>
        <a:xfrm>
          <a:off x="0" y="0"/>
          <a:ext cx="0" cy="0"/>
          <a:chOff x="0" y="0"/>
          <a:chExt cx="0" cy="0"/>
        </a:xfrm>
      </p:grpSpPr>
      <p:sp>
        <p:nvSpPr>
          <p:cNvPr id="1418" name="Google Shape;1418;p132"/>
          <p:cNvSpPr/>
          <p:nvPr>
            <p:ph idx="2" type="pic"/>
          </p:nvPr>
        </p:nvSpPr>
        <p:spPr>
          <a:xfrm>
            <a:off x="252243" y="228600"/>
            <a:ext cx="7918591" cy="646064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00"/>
              </a:spcBef>
              <a:spcAft>
                <a:spcPts val="0"/>
              </a:spcAft>
              <a:buClr>
                <a:srgbClr val="A1BECC"/>
              </a:buClr>
              <a:buSzPts val="2400"/>
              <a:buFont typeface="Varela Round"/>
              <a:buChar char="◎"/>
              <a:defRPr b="0" i="0" sz="1467" u="none" cap="none" strike="noStrike">
                <a:solidFill>
                  <a:srgbClr val="617A86"/>
                </a:solidFill>
                <a:latin typeface="Varela Round"/>
                <a:ea typeface="Varela Round"/>
                <a:cs typeface="Varela Round"/>
                <a:sym typeface="Varela Round"/>
              </a:defRPr>
            </a:lvl1pPr>
            <a:lvl2pPr lvl="1"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2pPr>
            <a:lvl3pPr lvl="2"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3pPr>
            <a:lvl4pPr lvl="3"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4pPr>
            <a:lvl5pPr lvl="4"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5pPr>
            <a:lvl6pPr lvl="5"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6pPr>
            <a:lvl7pPr lvl="6"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7pPr>
            <a:lvl8pPr lvl="7"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8pPr>
            <a:lvl9pPr lvl="8"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9pPr>
          </a:lstStyle>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3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2"/>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9" name="Google Shape;109;p3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112" name="Google Shape;112;p32"/>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33"/>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3"/>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16" name="Google Shape;116;p3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119" name="Google Shape;119;p33"/>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Main">
    <p:spTree>
      <p:nvGrpSpPr>
        <p:cNvPr id="127" name="Shape 127"/>
        <p:cNvGrpSpPr/>
        <p:nvPr/>
      </p:nvGrpSpPr>
      <p:grpSpPr>
        <a:xfrm>
          <a:off x="0" y="0"/>
          <a:ext cx="0" cy="0"/>
          <a:chOff x="0" y="0"/>
          <a:chExt cx="0" cy="0"/>
        </a:xfrm>
      </p:grpSpPr>
      <p:sp>
        <p:nvSpPr>
          <p:cNvPr id="128" name="Google Shape;128;p21"/>
          <p:cNvSpPr txBox="1"/>
          <p:nvPr>
            <p:ph idx="1" type="body"/>
          </p:nvPr>
        </p:nvSpPr>
        <p:spPr>
          <a:xfrm>
            <a:off x="508002" y="1178429"/>
            <a:ext cx="11157817" cy="231007"/>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Clr>
                <a:schemeClr val="lt1"/>
              </a:buClr>
              <a:buSzPts val="1600"/>
              <a:buNone/>
              <a:defRPr b="0" sz="1600">
                <a:solidFill>
                  <a:schemeClr val="lt1"/>
                </a:solidFill>
                <a:latin typeface="Open Sans Light"/>
                <a:ea typeface="Open Sans Light"/>
                <a:cs typeface="Open Sans Light"/>
                <a:sym typeface="Open Sans Light"/>
              </a:defRPr>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333"/>
              <a:buNone/>
              <a:defRPr sz="1333"/>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228600" lvl="5" marL="2743200" algn="l">
              <a:lnSpc>
                <a:spcPct val="90000"/>
              </a:lnSpc>
              <a:spcBef>
                <a:spcPts val="500"/>
              </a:spcBef>
              <a:spcAft>
                <a:spcPts val="0"/>
              </a:spcAft>
              <a:buClr>
                <a:schemeClr val="dk1"/>
              </a:buClr>
              <a:buSzPts val="1200"/>
              <a:buNone/>
              <a:defRPr sz="1200"/>
            </a:lvl6pPr>
            <a:lvl7pPr indent="-228600" lvl="6" marL="3200400" algn="l">
              <a:lnSpc>
                <a:spcPct val="90000"/>
              </a:lnSpc>
              <a:spcBef>
                <a:spcPts val="500"/>
              </a:spcBef>
              <a:spcAft>
                <a:spcPts val="0"/>
              </a:spcAft>
              <a:buClr>
                <a:schemeClr val="dk1"/>
              </a:buClr>
              <a:buSzPts val="1200"/>
              <a:buNone/>
              <a:defRPr sz="1200"/>
            </a:lvl7pPr>
            <a:lvl8pPr indent="-228600" lvl="7" marL="3657600" algn="l">
              <a:lnSpc>
                <a:spcPct val="90000"/>
              </a:lnSpc>
              <a:spcBef>
                <a:spcPts val="500"/>
              </a:spcBef>
              <a:spcAft>
                <a:spcPts val="0"/>
              </a:spcAft>
              <a:buClr>
                <a:schemeClr val="dk1"/>
              </a:buClr>
              <a:buSzPts val="1200"/>
              <a:buNone/>
              <a:defRPr sz="1200"/>
            </a:lvl8pPr>
            <a:lvl9pPr indent="-228600" lvl="8" marL="4114800" algn="l">
              <a:lnSpc>
                <a:spcPct val="90000"/>
              </a:lnSpc>
              <a:spcBef>
                <a:spcPts val="500"/>
              </a:spcBef>
              <a:spcAft>
                <a:spcPts val="0"/>
              </a:spcAft>
              <a:buClr>
                <a:schemeClr val="dk1"/>
              </a:buClr>
              <a:buSzPts val="1200"/>
              <a:buNone/>
              <a:defRPr sz="1200"/>
            </a:lvl9pPr>
          </a:lstStyle>
          <a:p/>
        </p:txBody>
      </p:sp>
      <p:sp>
        <p:nvSpPr>
          <p:cNvPr id="129" name="Google Shape;129;p21"/>
          <p:cNvSpPr txBox="1"/>
          <p:nvPr>
            <p:ph type="title"/>
          </p:nvPr>
        </p:nvSpPr>
        <p:spPr>
          <a:xfrm>
            <a:off x="508002" y="455086"/>
            <a:ext cx="11157817" cy="660511"/>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4800"/>
              <a:buFont typeface="Raleway"/>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0" name="Shape 130"/>
        <p:cNvGrpSpPr/>
        <p:nvPr/>
      </p:nvGrpSpPr>
      <p:grpSpPr>
        <a:xfrm>
          <a:off x="0" y="0"/>
          <a:ext cx="0" cy="0"/>
          <a:chOff x="0" y="0"/>
          <a:chExt cx="0" cy="0"/>
        </a:xfrm>
      </p:grpSpPr>
      <p:sp>
        <p:nvSpPr>
          <p:cNvPr id="131" name="Google Shape;131;p34"/>
          <p:cNvSpPr/>
          <p:nvPr>
            <p:ph idx="2" type="pic"/>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2" name="Shape 132"/>
        <p:cNvGrpSpPr/>
        <p:nvPr/>
      </p:nvGrpSpPr>
      <p:grpSpPr>
        <a:xfrm>
          <a:off x="0" y="0"/>
          <a:ext cx="0" cy="0"/>
          <a:chOff x="0" y="0"/>
          <a:chExt cx="0" cy="0"/>
        </a:xfrm>
      </p:grpSpPr>
      <p:sp>
        <p:nvSpPr>
          <p:cNvPr id="133" name="Google Shape;133;p35"/>
          <p:cNvSpPr/>
          <p:nvPr>
            <p:ph idx="2" type="pic"/>
          </p:nvPr>
        </p:nvSpPr>
        <p:spPr>
          <a:xfrm>
            <a:off x="0" y="0"/>
            <a:ext cx="588264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34" name="Google Shape;134;p3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p:cSld name="Main Slide">
    <p:spTree>
      <p:nvGrpSpPr>
        <p:cNvPr id="135" name="Shape 135"/>
        <p:cNvGrpSpPr/>
        <p:nvPr/>
      </p:nvGrpSpPr>
      <p:grpSpPr>
        <a:xfrm>
          <a:off x="0" y="0"/>
          <a:ext cx="0" cy="0"/>
          <a:chOff x="0" y="0"/>
          <a:chExt cx="0" cy="0"/>
        </a:xfrm>
      </p:grpSpPr>
      <p:sp>
        <p:nvSpPr>
          <p:cNvPr id="136" name="Google Shape;136;p3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40" name="Google Shape;140;p3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1" name="Google Shape;141;p36"/>
          <p:cNvGrpSpPr/>
          <p:nvPr/>
        </p:nvGrpSpPr>
        <p:grpSpPr>
          <a:xfrm>
            <a:off x="4631215" y="948448"/>
            <a:ext cx="2914332" cy="72000"/>
            <a:chOff x="4631214" y="913723"/>
            <a:chExt cx="2914332" cy="72000"/>
          </a:xfrm>
        </p:grpSpPr>
        <p:sp>
          <p:nvSpPr>
            <p:cNvPr id="142" name="Google Shape;142;p3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43" name="Google Shape;143;p3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44" name="Google Shape;144;p3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500"/>
                                        <p:tgtEl>
                                          <p:spTgt spid="14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500"/>
                                        <p:tgtEl>
                                          <p:spTgt spid="14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500"/>
                                        <p:tgtEl>
                                          <p:spTgt spid="140">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500"/>
                                        <p:tgtEl>
                                          <p:spTgt spid="140">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500"/>
                                        <p:tgtEl>
                                          <p:spTgt spid="140">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animEffect filter="fade" transition="in">
                                      <p:cBhvr>
                                        <p:cTn dur="500"/>
                                        <p:tgtEl>
                                          <p:spTgt spid="140">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40">
                                            <p:txEl>
                                              <p:pRg end="8" st="8"/>
                                            </p:txEl>
                                          </p:spTgt>
                                        </p:tgtEl>
                                        <p:attrNameLst>
                                          <p:attrName>style.visibility</p:attrName>
                                        </p:attrNameLst>
                                      </p:cBhvr>
                                      <p:to>
                                        <p:strVal val="visible"/>
                                      </p:to>
                                    </p:set>
                                    <p:animEffect filter="fade" transition="in">
                                      <p:cBhvr>
                                        <p:cTn dur="500"/>
                                        <p:tgtEl>
                                          <p:spTgt spid="14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icture">
  <p:cSld name="Half Picture">
    <p:spTree>
      <p:nvGrpSpPr>
        <p:cNvPr id="145" name="Shape 145"/>
        <p:cNvGrpSpPr/>
        <p:nvPr/>
      </p:nvGrpSpPr>
      <p:grpSpPr>
        <a:xfrm>
          <a:off x="0" y="0"/>
          <a:ext cx="0" cy="0"/>
          <a:chOff x="0" y="0"/>
          <a:chExt cx="0" cy="0"/>
        </a:xfrm>
      </p:grpSpPr>
      <p:sp>
        <p:nvSpPr>
          <p:cNvPr id="146" name="Google Shape;146;p3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50" name="Google Shape;150;p3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1" name="Google Shape;151;p37"/>
          <p:cNvGrpSpPr/>
          <p:nvPr/>
        </p:nvGrpSpPr>
        <p:grpSpPr>
          <a:xfrm>
            <a:off x="4631215" y="948448"/>
            <a:ext cx="2914332" cy="72000"/>
            <a:chOff x="4631214" y="913723"/>
            <a:chExt cx="2914332" cy="72000"/>
          </a:xfrm>
        </p:grpSpPr>
        <p:sp>
          <p:nvSpPr>
            <p:cNvPr id="152" name="Google Shape;152;p3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53" name="Google Shape;153;p3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54" name="Google Shape;154;p3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55" name="Google Shape;155;p37"/>
          <p:cNvSpPr/>
          <p:nvPr>
            <p:ph idx="2" type="pic"/>
          </p:nvPr>
        </p:nvSpPr>
        <p:spPr>
          <a:xfrm>
            <a:off x="1" y="1875276"/>
            <a:ext cx="7556500" cy="3175299"/>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500"/>
                                        <p:tgtEl>
                                          <p:spTgt spid="15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500"/>
                                        <p:tgtEl>
                                          <p:spTgt spid="15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500"/>
                                        <p:tgtEl>
                                          <p:spTgt spid="15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500"/>
                                        <p:tgtEl>
                                          <p:spTgt spid="150">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500"/>
                                        <p:tgtEl>
                                          <p:spTgt spid="150">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500"/>
                                        <p:tgtEl>
                                          <p:spTgt spid="150">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500"/>
                                        <p:tgtEl>
                                          <p:spTgt spid="150">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animEffect filter="fade" transition="in">
                                      <p:cBhvr>
                                        <p:cTn dur="500"/>
                                        <p:tgtEl>
                                          <p:spTgt spid="150">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icture Center">
  <p:cSld name="5 Picture Center">
    <p:spTree>
      <p:nvGrpSpPr>
        <p:cNvPr id="156" name="Shape 156"/>
        <p:cNvGrpSpPr/>
        <p:nvPr/>
      </p:nvGrpSpPr>
      <p:grpSpPr>
        <a:xfrm>
          <a:off x="0" y="0"/>
          <a:ext cx="0" cy="0"/>
          <a:chOff x="0" y="0"/>
          <a:chExt cx="0" cy="0"/>
        </a:xfrm>
      </p:grpSpPr>
      <p:sp>
        <p:nvSpPr>
          <p:cNvPr id="157" name="Google Shape;157;p3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61" name="Google Shape;161;p3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2" name="Google Shape;162;p38"/>
          <p:cNvGrpSpPr/>
          <p:nvPr/>
        </p:nvGrpSpPr>
        <p:grpSpPr>
          <a:xfrm>
            <a:off x="4631215" y="948448"/>
            <a:ext cx="2914332" cy="72000"/>
            <a:chOff x="4631214" y="913723"/>
            <a:chExt cx="2914332" cy="72000"/>
          </a:xfrm>
        </p:grpSpPr>
        <p:sp>
          <p:nvSpPr>
            <p:cNvPr id="163" name="Google Shape;163;p3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64" name="Google Shape;164;p3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65" name="Google Shape;165;p3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66" name="Google Shape;166;p38"/>
          <p:cNvSpPr/>
          <p:nvPr>
            <p:ph idx="2" type="pic"/>
          </p:nvPr>
        </p:nvSpPr>
        <p:spPr>
          <a:xfrm>
            <a:off x="1477963" y="2882901"/>
            <a:ext cx="1846800" cy="1819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67" name="Google Shape;167;p38"/>
          <p:cNvSpPr/>
          <p:nvPr>
            <p:ph idx="3" type="pic"/>
          </p:nvPr>
        </p:nvSpPr>
        <p:spPr>
          <a:xfrm>
            <a:off x="3324763" y="2882901"/>
            <a:ext cx="1846800" cy="1819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68" name="Google Shape;168;p38"/>
          <p:cNvSpPr/>
          <p:nvPr>
            <p:ph idx="4" type="pic"/>
          </p:nvPr>
        </p:nvSpPr>
        <p:spPr>
          <a:xfrm>
            <a:off x="5171563" y="2882901"/>
            <a:ext cx="1846800" cy="1819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69" name="Google Shape;169;p38"/>
          <p:cNvSpPr/>
          <p:nvPr>
            <p:ph idx="5" type="pic"/>
          </p:nvPr>
        </p:nvSpPr>
        <p:spPr>
          <a:xfrm>
            <a:off x="7018363" y="2882901"/>
            <a:ext cx="1846800" cy="1819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70" name="Google Shape;170;p38"/>
          <p:cNvSpPr/>
          <p:nvPr>
            <p:ph idx="6" type="pic"/>
          </p:nvPr>
        </p:nvSpPr>
        <p:spPr>
          <a:xfrm>
            <a:off x="8866909" y="2882901"/>
            <a:ext cx="1846800" cy="18192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500"/>
                                        <p:tgtEl>
                                          <p:spTgt spid="16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500"/>
                                        <p:tgtEl>
                                          <p:spTgt spid="16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500"/>
                                        <p:tgtEl>
                                          <p:spTgt spid="16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Effect filter="fade" transition="in">
                                      <p:cBhvr>
                                        <p:cTn dur="500"/>
                                        <p:tgtEl>
                                          <p:spTgt spid="16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Effect filter="fade" transition="in">
                                      <p:cBhvr>
                                        <p:cTn dur="500"/>
                                        <p:tgtEl>
                                          <p:spTgt spid="16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ส่วนหัวของส่วน">
  <p:cSld name="32_ส่วนหัวของส่วน">
    <p:spTree>
      <p:nvGrpSpPr>
        <p:cNvPr id="25" name="Shape 25"/>
        <p:cNvGrpSpPr/>
        <p:nvPr/>
      </p:nvGrpSpPr>
      <p:grpSpPr>
        <a:xfrm>
          <a:off x="0" y="0"/>
          <a:ext cx="0" cy="0"/>
          <a:chOff x="0" y="0"/>
          <a:chExt cx="0" cy="0"/>
        </a:xfrm>
      </p:grpSpPr>
      <p:sp>
        <p:nvSpPr>
          <p:cNvPr id="26" name="Google Shape;26;p18"/>
          <p:cNvSpPr/>
          <p:nvPr>
            <p:ph idx="2" type="pic"/>
          </p:nvPr>
        </p:nvSpPr>
        <p:spPr>
          <a:xfrm>
            <a:off x="252243" y="228600"/>
            <a:ext cx="7918591" cy="64606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accent1"/>
              </a:buClr>
              <a:buSzPts val="1467"/>
              <a:buFont typeface="Arial"/>
              <a:buChar char="•"/>
              <a:defRPr b="0" i="0" sz="1467" u="none" cap="none" strike="noStrike">
                <a:solidFill>
                  <a:schemeClr val="dk1"/>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w 5 Picture">
  <p:cSld name="Low 5 Picture">
    <p:spTree>
      <p:nvGrpSpPr>
        <p:cNvPr id="171" name="Shape 171"/>
        <p:cNvGrpSpPr/>
        <p:nvPr/>
      </p:nvGrpSpPr>
      <p:grpSpPr>
        <a:xfrm>
          <a:off x="0" y="0"/>
          <a:ext cx="0" cy="0"/>
          <a:chOff x="0" y="0"/>
          <a:chExt cx="0" cy="0"/>
        </a:xfrm>
      </p:grpSpPr>
      <p:sp>
        <p:nvSpPr>
          <p:cNvPr id="172" name="Google Shape;172;p3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76" name="Google Shape;176;p3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7" name="Google Shape;177;p39"/>
          <p:cNvGrpSpPr/>
          <p:nvPr/>
        </p:nvGrpSpPr>
        <p:grpSpPr>
          <a:xfrm>
            <a:off x="4631215" y="948448"/>
            <a:ext cx="2914332" cy="72000"/>
            <a:chOff x="4631214" y="913723"/>
            <a:chExt cx="2914332" cy="72000"/>
          </a:xfrm>
        </p:grpSpPr>
        <p:sp>
          <p:nvSpPr>
            <p:cNvPr id="178" name="Google Shape;178;p3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79" name="Google Shape;179;p3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80" name="Google Shape;180;p3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81" name="Google Shape;181;p39"/>
          <p:cNvSpPr/>
          <p:nvPr>
            <p:ph idx="2" type="pic"/>
          </p:nvPr>
        </p:nvSpPr>
        <p:spPr>
          <a:xfrm>
            <a:off x="1271608" y="3962400"/>
            <a:ext cx="1555751" cy="11379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82" name="Google Shape;182;p39"/>
          <p:cNvSpPr/>
          <p:nvPr>
            <p:ph idx="3" type="pic"/>
          </p:nvPr>
        </p:nvSpPr>
        <p:spPr>
          <a:xfrm>
            <a:off x="3301414" y="3962400"/>
            <a:ext cx="1555751" cy="11379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83" name="Google Shape;183;p39"/>
          <p:cNvSpPr/>
          <p:nvPr>
            <p:ph idx="4" type="pic"/>
          </p:nvPr>
        </p:nvSpPr>
        <p:spPr>
          <a:xfrm>
            <a:off x="5317273" y="3962400"/>
            <a:ext cx="1555751" cy="11379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84" name="Google Shape;184;p39"/>
          <p:cNvSpPr/>
          <p:nvPr>
            <p:ph idx="5" type="pic"/>
          </p:nvPr>
        </p:nvSpPr>
        <p:spPr>
          <a:xfrm>
            <a:off x="7340105" y="3962400"/>
            <a:ext cx="1555751" cy="11379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85" name="Google Shape;185;p39"/>
          <p:cNvSpPr/>
          <p:nvPr>
            <p:ph idx="6" type="pic"/>
          </p:nvPr>
        </p:nvSpPr>
        <p:spPr>
          <a:xfrm>
            <a:off x="9355962" y="3962400"/>
            <a:ext cx="1555751" cy="11379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500"/>
                                        <p:tgtEl>
                                          <p:spTgt spid="17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500"/>
                                        <p:tgtEl>
                                          <p:spTgt spid="17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500"/>
                                        <p:tgtEl>
                                          <p:spTgt spid="17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500"/>
                                        <p:tgtEl>
                                          <p:spTgt spid="17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500"/>
                                        <p:tgtEl>
                                          <p:spTgt spid="17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animEffect filter="fade" transition="in">
                                      <p:cBhvr>
                                        <p:cTn dur="500"/>
                                        <p:tgtEl>
                                          <p:spTgt spid="17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6">
                                            <p:txEl>
                                              <p:pRg end="8" st="8"/>
                                            </p:txEl>
                                          </p:spTgt>
                                        </p:tgtEl>
                                        <p:attrNameLst>
                                          <p:attrName>style.visibility</p:attrName>
                                        </p:attrNameLst>
                                      </p:cBhvr>
                                      <p:to>
                                        <p:strVal val="visible"/>
                                      </p:to>
                                    </p:set>
                                    <p:animEffect filter="fade" transition="in">
                                      <p:cBhvr>
                                        <p:cTn dur="500"/>
                                        <p:tgtEl>
                                          <p:spTgt spid="17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Title Only">
  <p:cSld name="76_Title Only">
    <p:spTree>
      <p:nvGrpSpPr>
        <p:cNvPr id="186" name="Shape 186"/>
        <p:cNvGrpSpPr/>
        <p:nvPr/>
      </p:nvGrpSpPr>
      <p:grpSpPr>
        <a:xfrm>
          <a:off x="0" y="0"/>
          <a:ext cx="0" cy="0"/>
          <a:chOff x="0" y="0"/>
          <a:chExt cx="0" cy="0"/>
        </a:xfrm>
      </p:grpSpPr>
      <p:sp>
        <p:nvSpPr>
          <p:cNvPr id="187" name="Google Shape;187;p40"/>
          <p:cNvSpPr/>
          <p:nvPr>
            <p:ph idx="2" type="pic"/>
          </p:nvPr>
        </p:nvSpPr>
        <p:spPr>
          <a:xfrm>
            <a:off x="853439" y="1668463"/>
            <a:ext cx="3207600" cy="45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88" name="Google Shape;188;p4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92" name="Google Shape;192;p4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3" name="Google Shape;193;p40"/>
          <p:cNvGrpSpPr/>
          <p:nvPr/>
        </p:nvGrpSpPr>
        <p:grpSpPr>
          <a:xfrm>
            <a:off x="4631215" y="948448"/>
            <a:ext cx="2914332" cy="72000"/>
            <a:chOff x="4631214" y="913723"/>
            <a:chExt cx="2914332" cy="72000"/>
          </a:xfrm>
        </p:grpSpPr>
        <p:sp>
          <p:nvSpPr>
            <p:cNvPr id="194" name="Google Shape;194;p4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95" name="Google Shape;195;p4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96" name="Google Shape;196;p4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97" name="Google Shape;197;p40"/>
          <p:cNvSpPr/>
          <p:nvPr>
            <p:ph idx="3" type="pic"/>
          </p:nvPr>
        </p:nvSpPr>
        <p:spPr>
          <a:xfrm>
            <a:off x="4139085" y="1668607"/>
            <a:ext cx="3207600" cy="162515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98" name="Google Shape;198;p40"/>
          <p:cNvSpPr/>
          <p:nvPr>
            <p:ph idx="4" type="pic"/>
          </p:nvPr>
        </p:nvSpPr>
        <p:spPr>
          <a:xfrm>
            <a:off x="7424731" y="1657911"/>
            <a:ext cx="3929069" cy="280425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99" name="Google Shape;199;p40"/>
          <p:cNvSpPr/>
          <p:nvPr>
            <p:ph idx="5" type="pic"/>
          </p:nvPr>
        </p:nvSpPr>
        <p:spPr>
          <a:xfrm>
            <a:off x="4131467" y="3369918"/>
            <a:ext cx="3215220" cy="280425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00" name="Google Shape;200;p40"/>
          <p:cNvSpPr/>
          <p:nvPr>
            <p:ph idx="6" type="pic"/>
          </p:nvPr>
        </p:nvSpPr>
        <p:spPr>
          <a:xfrm>
            <a:off x="7424733" y="4543666"/>
            <a:ext cx="3929067" cy="162515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500"/>
                                        <p:tgtEl>
                                          <p:spTgt spid="19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500"/>
                                        <p:tgtEl>
                                          <p:spTgt spid="1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Title Only">
  <p:cSld name="71_Title Only">
    <p:spTree>
      <p:nvGrpSpPr>
        <p:cNvPr id="201" name="Shape 201"/>
        <p:cNvGrpSpPr/>
        <p:nvPr/>
      </p:nvGrpSpPr>
      <p:grpSpPr>
        <a:xfrm>
          <a:off x="0" y="0"/>
          <a:ext cx="0" cy="0"/>
          <a:chOff x="0" y="0"/>
          <a:chExt cx="0" cy="0"/>
        </a:xfrm>
      </p:grpSpPr>
      <p:sp>
        <p:nvSpPr>
          <p:cNvPr id="202" name="Google Shape;202;p4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06" name="Google Shape;206;p4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7" name="Google Shape;207;p41"/>
          <p:cNvGrpSpPr/>
          <p:nvPr/>
        </p:nvGrpSpPr>
        <p:grpSpPr>
          <a:xfrm>
            <a:off x="4631215" y="948448"/>
            <a:ext cx="2914332" cy="72000"/>
            <a:chOff x="4631214" y="913723"/>
            <a:chExt cx="2914332" cy="72000"/>
          </a:xfrm>
        </p:grpSpPr>
        <p:sp>
          <p:nvSpPr>
            <p:cNvPr id="208" name="Google Shape;208;p4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09" name="Google Shape;209;p4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10" name="Google Shape;210;p4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11" name="Google Shape;211;p41"/>
          <p:cNvSpPr/>
          <p:nvPr>
            <p:ph idx="2" type="pic"/>
          </p:nvPr>
        </p:nvSpPr>
        <p:spPr>
          <a:xfrm>
            <a:off x="3371621" y="1763713"/>
            <a:ext cx="2520000" cy="2152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12" name="Google Shape;212;p41"/>
          <p:cNvSpPr/>
          <p:nvPr>
            <p:ph idx="3" type="pic"/>
          </p:nvPr>
        </p:nvSpPr>
        <p:spPr>
          <a:xfrm>
            <a:off x="838200" y="3911803"/>
            <a:ext cx="2520000" cy="2152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13" name="Google Shape;213;p41"/>
          <p:cNvSpPr/>
          <p:nvPr>
            <p:ph idx="4" type="pic"/>
          </p:nvPr>
        </p:nvSpPr>
        <p:spPr>
          <a:xfrm>
            <a:off x="6300379" y="1759003"/>
            <a:ext cx="2520000" cy="2152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14" name="Google Shape;214;p41"/>
          <p:cNvSpPr/>
          <p:nvPr>
            <p:ph idx="5" type="pic"/>
          </p:nvPr>
        </p:nvSpPr>
        <p:spPr>
          <a:xfrm>
            <a:off x="8833800" y="3907093"/>
            <a:ext cx="2520000" cy="2152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500"/>
                                        <p:tgtEl>
                                          <p:spTgt spid="20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500"/>
                                        <p:tgtEl>
                                          <p:spTgt spid="20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500"/>
                                        <p:tgtEl>
                                          <p:spTgt spid="20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Effect filter="fade" transition="in">
                                      <p:cBhvr>
                                        <p:cTn dur="500"/>
                                        <p:tgtEl>
                                          <p:spTgt spid="20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Effect filter="fade" transition="in">
                                      <p:cBhvr>
                                        <p:cTn dur="500"/>
                                        <p:tgtEl>
                                          <p:spTgt spid="20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06">
                                            <p:txEl>
                                              <p:pRg end="8" st="8"/>
                                            </p:txEl>
                                          </p:spTgt>
                                        </p:tgtEl>
                                        <p:attrNameLst>
                                          <p:attrName>style.visibility</p:attrName>
                                        </p:attrNameLst>
                                      </p:cBhvr>
                                      <p:to>
                                        <p:strVal val="visible"/>
                                      </p:to>
                                    </p:set>
                                    <p:animEffect filter="fade" transition="in">
                                      <p:cBhvr>
                                        <p:cTn dur="500"/>
                                        <p:tgtEl>
                                          <p:spTgt spid="20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Title Only">
  <p:cSld name="70_Title Only">
    <p:spTree>
      <p:nvGrpSpPr>
        <p:cNvPr id="215" name="Shape 215"/>
        <p:cNvGrpSpPr/>
        <p:nvPr/>
      </p:nvGrpSpPr>
      <p:grpSpPr>
        <a:xfrm>
          <a:off x="0" y="0"/>
          <a:ext cx="0" cy="0"/>
          <a:chOff x="0" y="0"/>
          <a:chExt cx="0" cy="0"/>
        </a:xfrm>
      </p:grpSpPr>
      <p:sp>
        <p:nvSpPr>
          <p:cNvPr id="216" name="Google Shape;216;p4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4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20" name="Google Shape;220;p4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1" name="Google Shape;221;p42"/>
          <p:cNvGrpSpPr/>
          <p:nvPr/>
        </p:nvGrpSpPr>
        <p:grpSpPr>
          <a:xfrm>
            <a:off x="4631215" y="948448"/>
            <a:ext cx="2914332" cy="72000"/>
            <a:chOff x="4631214" y="913723"/>
            <a:chExt cx="2914332" cy="72000"/>
          </a:xfrm>
        </p:grpSpPr>
        <p:sp>
          <p:nvSpPr>
            <p:cNvPr id="222" name="Google Shape;222;p4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23" name="Google Shape;223;p4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24" name="Google Shape;224;p4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25" name="Google Shape;225;p42"/>
          <p:cNvSpPr/>
          <p:nvPr>
            <p:ph idx="2" type="pic"/>
          </p:nvPr>
        </p:nvSpPr>
        <p:spPr>
          <a:xfrm>
            <a:off x="3027680" y="2097048"/>
            <a:ext cx="2024544" cy="12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26" name="Google Shape;226;p42"/>
          <p:cNvSpPr/>
          <p:nvPr>
            <p:ph idx="3" type="pic"/>
          </p:nvPr>
        </p:nvSpPr>
        <p:spPr>
          <a:xfrm>
            <a:off x="7271857" y="2094353"/>
            <a:ext cx="1845831" cy="11488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500"/>
                                        <p:tgtEl>
                                          <p:spTgt spid="22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500"/>
                                        <p:tgtEl>
                                          <p:spTgt spid="22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500"/>
                                        <p:tgtEl>
                                          <p:spTgt spid="22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500"/>
                                        <p:tgtEl>
                                          <p:spTgt spid="220">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500"/>
                                        <p:tgtEl>
                                          <p:spTgt spid="220">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500"/>
                                        <p:tgtEl>
                                          <p:spTgt spid="220">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animEffect filter="fade" transition="in">
                                      <p:cBhvr>
                                        <p:cTn dur="500"/>
                                        <p:tgtEl>
                                          <p:spTgt spid="220">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20">
                                            <p:txEl>
                                              <p:pRg end="8" st="8"/>
                                            </p:txEl>
                                          </p:spTgt>
                                        </p:tgtEl>
                                        <p:attrNameLst>
                                          <p:attrName>style.visibility</p:attrName>
                                        </p:attrNameLst>
                                      </p:cBhvr>
                                      <p:to>
                                        <p:strVal val="visible"/>
                                      </p:to>
                                    </p:set>
                                    <p:animEffect filter="fade" transition="in">
                                      <p:cBhvr>
                                        <p:cTn dur="500"/>
                                        <p:tgtEl>
                                          <p:spTgt spid="22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Title Only">
  <p:cSld name="69_Title Only">
    <p:spTree>
      <p:nvGrpSpPr>
        <p:cNvPr id="227" name="Shape 227"/>
        <p:cNvGrpSpPr/>
        <p:nvPr/>
      </p:nvGrpSpPr>
      <p:grpSpPr>
        <a:xfrm>
          <a:off x="0" y="0"/>
          <a:ext cx="0" cy="0"/>
          <a:chOff x="0" y="0"/>
          <a:chExt cx="0" cy="0"/>
        </a:xfrm>
      </p:grpSpPr>
      <p:sp>
        <p:nvSpPr>
          <p:cNvPr id="228" name="Google Shape;228;p4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4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32" name="Google Shape;232;p4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3" name="Google Shape;233;p43"/>
          <p:cNvGrpSpPr/>
          <p:nvPr/>
        </p:nvGrpSpPr>
        <p:grpSpPr>
          <a:xfrm>
            <a:off x="4631215" y="948448"/>
            <a:ext cx="2914332" cy="72000"/>
            <a:chOff x="4631214" y="913723"/>
            <a:chExt cx="2914332" cy="72000"/>
          </a:xfrm>
        </p:grpSpPr>
        <p:sp>
          <p:nvSpPr>
            <p:cNvPr id="234" name="Google Shape;234;p4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35" name="Google Shape;235;p4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36" name="Google Shape;236;p4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37" name="Google Shape;237;p43"/>
          <p:cNvSpPr/>
          <p:nvPr>
            <p:ph idx="2" type="pic"/>
          </p:nvPr>
        </p:nvSpPr>
        <p:spPr>
          <a:xfrm>
            <a:off x="4321175" y="2079625"/>
            <a:ext cx="852488" cy="1295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38" name="Google Shape;238;p43"/>
          <p:cNvSpPr/>
          <p:nvPr>
            <p:ph idx="3" type="pic"/>
          </p:nvPr>
        </p:nvSpPr>
        <p:spPr>
          <a:xfrm>
            <a:off x="7013486" y="2011044"/>
            <a:ext cx="781775" cy="133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500"/>
                                        <p:tgtEl>
                                          <p:spTgt spid="23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500"/>
                                        <p:tgtEl>
                                          <p:spTgt spid="23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500"/>
                                        <p:tgtEl>
                                          <p:spTgt spid="23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500"/>
                                        <p:tgtEl>
                                          <p:spTgt spid="23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animEffect filter="fade" transition="in">
                                      <p:cBhvr>
                                        <p:cTn dur="500"/>
                                        <p:tgtEl>
                                          <p:spTgt spid="23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2">
                                            <p:txEl>
                                              <p:pRg end="6" st="6"/>
                                            </p:txEl>
                                          </p:spTgt>
                                        </p:tgtEl>
                                        <p:attrNameLst>
                                          <p:attrName>style.visibility</p:attrName>
                                        </p:attrNameLst>
                                      </p:cBhvr>
                                      <p:to>
                                        <p:strVal val="visible"/>
                                      </p:to>
                                    </p:set>
                                    <p:animEffect filter="fade" transition="in">
                                      <p:cBhvr>
                                        <p:cTn dur="500"/>
                                        <p:tgtEl>
                                          <p:spTgt spid="23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2">
                                            <p:txEl>
                                              <p:pRg end="7" st="7"/>
                                            </p:txEl>
                                          </p:spTgt>
                                        </p:tgtEl>
                                        <p:attrNameLst>
                                          <p:attrName>style.visibility</p:attrName>
                                        </p:attrNameLst>
                                      </p:cBhvr>
                                      <p:to>
                                        <p:strVal val="visible"/>
                                      </p:to>
                                    </p:set>
                                    <p:animEffect filter="fade" transition="in">
                                      <p:cBhvr>
                                        <p:cTn dur="500"/>
                                        <p:tgtEl>
                                          <p:spTgt spid="23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32">
                                            <p:txEl>
                                              <p:pRg end="8" st="8"/>
                                            </p:txEl>
                                          </p:spTgt>
                                        </p:tgtEl>
                                        <p:attrNameLst>
                                          <p:attrName>style.visibility</p:attrName>
                                        </p:attrNameLst>
                                      </p:cBhvr>
                                      <p:to>
                                        <p:strVal val="visible"/>
                                      </p:to>
                                    </p:set>
                                    <p:animEffect filter="fade" transition="in">
                                      <p:cBhvr>
                                        <p:cTn dur="500"/>
                                        <p:tgtEl>
                                          <p:spTgt spid="23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Title Only">
  <p:cSld name="60_Title Only">
    <p:spTree>
      <p:nvGrpSpPr>
        <p:cNvPr id="239" name="Shape 239"/>
        <p:cNvGrpSpPr/>
        <p:nvPr/>
      </p:nvGrpSpPr>
      <p:grpSpPr>
        <a:xfrm>
          <a:off x="0" y="0"/>
          <a:ext cx="0" cy="0"/>
          <a:chOff x="0" y="0"/>
          <a:chExt cx="0" cy="0"/>
        </a:xfrm>
      </p:grpSpPr>
      <p:sp>
        <p:nvSpPr>
          <p:cNvPr id="240" name="Google Shape;240;p44"/>
          <p:cNvSpPr txBox="1"/>
          <p:nvPr>
            <p:ph type="title"/>
          </p:nvPr>
        </p:nvSpPr>
        <p:spPr>
          <a:xfrm>
            <a:off x="5387341" y="381765"/>
            <a:ext cx="6118860" cy="6917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42" name="Google Shape;242;p44"/>
          <p:cNvSpPr txBox="1"/>
          <p:nvPr>
            <p:ph idx="1" type="body"/>
          </p:nvPr>
        </p:nvSpPr>
        <p:spPr>
          <a:xfrm>
            <a:off x="5387341" y="972675"/>
            <a:ext cx="6118860" cy="3032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44"/>
          <p:cNvSpPr/>
          <p:nvPr>
            <p:ph idx="2" type="pic"/>
          </p:nvPr>
        </p:nvSpPr>
        <p:spPr>
          <a:xfrm>
            <a:off x="0" y="0"/>
            <a:ext cx="50292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44" name="Google Shape;244;p44"/>
          <p:cNvSpPr/>
          <p:nvPr>
            <p:ph idx="3" type="chart"/>
          </p:nvPr>
        </p:nvSpPr>
        <p:spPr>
          <a:xfrm>
            <a:off x="5456240" y="1782763"/>
            <a:ext cx="6103937" cy="42830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500"/>
                                        <p:tgtEl>
                                          <p:spTgt spid="24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500"/>
                                        <p:tgtEl>
                                          <p:spTgt spid="24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Effect filter="fade" transition="in">
                                      <p:cBhvr>
                                        <p:cTn dur="500"/>
                                        <p:tgtEl>
                                          <p:spTgt spid="24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Effect filter="fade" transition="in">
                                      <p:cBhvr>
                                        <p:cTn dur="500"/>
                                        <p:tgtEl>
                                          <p:spTgt spid="24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Effect filter="fade" transition="in">
                                      <p:cBhvr>
                                        <p:cTn dur="500"/>
                                        <p:tgtEl>
                                          <p:spTgt spid="242">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42">
                                            <p:txEl>
                                              <p:pRg end="6" st="6"/>
                                            </p:txEl>
                                          </p:spTgt>
                                        </p:tgtEl>
                                        <p:attrNameLst>
                                          <p:attrName>style.visibility</p:attrName>
                                        </p:attrNameLst>
                                      </p:cBhvr>
                                      <p:to>
                                        <p:strVal val="visible"/>
                                      </p:to>
                                    </p:set>
                                    <p:animEffect filter="fade" transition="in">
                                      <p:cBhvr>
                                        <p:cTn dur="500"/>
                                        <p:tgtEl>
                                          <p:spTgt spid="242">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42">
                                            <p:txEl>
                                              <p:pRg end="7" st="7"/>
                                            </p:txEl>
                                          </p:spTgt>
                                        </p:tgtEl>
                                        <p:attrNameLst>
                                          <p:attrName>style.visibility</p:attrName>
                                        </p:attrNameLst>
                                      </p:cBhvr>
                                      <p:to>
                                        <p:strVal val="visible"/>
                                      </p:to>
                                    </p:set>
                                    <p:animEffect filter="fade" transition="in">
                                      <p:cBhvr>
                                        <p:cTn dur="500"/>
                                        <p:tgtEl>
                                          <p:spTgt spid="242">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42">
                                            <p:txEl>
                                              <p:pRg end="8" st="8"/>
                                            </p:txEl>
                                          </p:spTgt>
                                        </p:tgtEl>
                                        <p:attrNameLst>
                                          <p:attrName>style.visibility</p:attrName>
                                        </p:attrNameLst>
                                      </p:cBhvr>
                                      <p:to>
                                        <p:strVal val="visible"/>
                                      </p:to>
                                    </p:set>
                                    <p:animEffect filter="fade" transition="in">
                                      <p:cBhvr>
                                        <p:cTn dur="500"/>
                                        <p:tgtEl>
                                          <p:spTgt spid="24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Title Only">
  <p:cSld name="68_Title Only">
    <p:spTree>
      <p:nvGrpSpPr>
        <p:cNvPr id="245" name="Shape 245"/>
        <p:cNvGrpSpPr/>
        <p:nvPr/>
      </p:nvGrpSpPr>
      <p:grpSpPr>
        <a:xfrm>
          <a:off x="0" y="0"/>
          <a:ext cx="0" cy="0"/>
          <a:chOff x="0" y="0"/>
          <a:chExt cx="0" cy="0"/>
        </a:xfrm>
      </p:grpSpPr>
      <p:sp>
        <p:nvSpPr>
          <p:cNvPr id="246" name="Google Shape;246;p45"/>
          <p:cNvSpPr txBox="1"/>
          <p:nvPr>
            <p:ph type="title"/>
          </p:nvPr>
        </p:nvSpPr>
        <p:spPr>
          <a:xfrm>
            <a:off x="358140" y="381765"/>
            <a:ext cx="5471160" cy="6917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4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48" name="Google Shape;248;p45"/>
          <p:cNvSpPr txBox="1"/>
          <p:nvPr>
            <p:ph idx="1" type="body"/>
          </p:nvPr>
        </p:nvSpPr>
        <p:spPr>
          <a:xfrm>
            <a:off x="358140" y="972675"/>
            <a:ext cx="5471160" cy="3032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5"/>
          <p:cNvSpPr/>
          <p:nvPr>
            <p:ph idx="2" type="pic"/>
          </p:nvPr>
        </p:nvSpPr>
        <p:spPr>
          <a:xfrm>
            <a:off x="6164581" y="0"/>
            <a:ext cx="6019799"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50" name="Google Shape;250;p45"/>
          <p:cNvSpPr/>
          <p:nvPr>
            <p:ph idx="3" type="chart"/>
          </p:nvPr>
        </p:nvSpPr>
        <p:spPr>
          <a:xfrm>
            <a:off x="6477001" y="1782763"/>
            <a:ext cx="5326380" cy="42830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500"/>
                                        <p:tgtEl>
                                          <p:spTgt spid="24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animEffect filter="fade" transition="in">
                                      <p:cBhvr>
                                        <p:cTn dur="500"/>
                                        <p:tgtEl>
                                          <p:spTgt spid="24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animEffect filter="fade" transition="in">
                                      <p:cBhvr>
                                        <p:cTn dur="500"/>
                                        <p:tgtEl>
                                          <p:spTgt spid="24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animEffect filter="fade" transition="in">
                                      <p:cBhvr>
                                        <p:cTn dur="500"/>
                                        <p:tgtEl>
                                          <p:spTgt spid="24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animEffect filter="fade" transition="in">
                                      <p:cBhvr>
                                        <p:cTn dur="500"/>
                                        <p:tgtEl>
                                          <p:spTgt spid="24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animEffect filter="fade" transition="in">
                                      <p:cBhvr>
                                        <p:cTn dur="500"/>
                                        <p:tgtEl>
                                          <p:spTgt spid="24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48">
                                            <p:txEl>
                                              <p:pRg end="6" st="6"/>
                                            </p:txEl>
                                          </p:spTgt>
                                        </p:tgtEl>
                                        <p:attrNameLst>
                                          <p:attrName>style.visibility</p:attrName>
                                        </p:attrNameLst>
                                      </p:cBhvr>
                                      <p:to>
                                        <p:strVal val="visible"/>
                                      </p:to>
                                    </p:set>
                                    <p:animEffect filter="fade" transition="in">
                                      <p:cBhvr>
                                        <p:cTn dur="500"/>
                                        <p:tgtEl>
                                          <p:spTgt spid="24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48">
                                            <p:txEl>
                                              <p:pRg end="7" st="7"/>
                                            </p:txEl>
                                          </p:spTgt>
                                        </p:tgtEl>
                                        <p:attrNameLst>
                                          <p:attrName>style.visibility</p:attrName>
                                        </p:attrNameLst>
                                      </p:cBhvr>
                                      <p:to>
                                        <p:strVal val="visible"/>
                                      </p:to>
                                    </p:set>
                                    <p:animEffect filter="fade" transition="in">
                                      <p:cBhvr>
                                        <p:cTn dur="500"/>
                                        <p:tgtEl>
                                          <p:spTgt spid="248">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48">
                                            <p:txEl>
                                              <p:pRg end="8" st="8"/>
                                            </p:txEl>
                                          </p:spTgt>
                                        </p:tgtEl>
                                        <p:attrNameLst>
                                          <p:attrName>style.visibility</p:attrName>
                                        </p:attrNameLst>
                                      </p:cBhvr>
                                      <p:to>
                                        <p:strVal val="visible"/>
                                      </p:to>
                                    </p:set>
                                    <p:animEffect filter="fade" transition="in">
                                      <p:cBhvr>
                                        <p:cTn dur="500"/>
                                        <p:tgtEl>
                                          <p:spTgt spid="24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Title Only">
  <p:cSld name="65_Title Only">
    <p:spTree>
      <p:nvGrpSpPr>
        <p:cNvPr id="251" name="Shape 251"/>
        <p:cNvGrpSpPr/>
        <p:nvPr/>
      </p:nvGrpSpPr>
      <p:grpSpPr>
        <a:xfrm>
          <a:off x="0" y="0"/>
          <a:ext cx="0" cy="0"/>
          <a:chOff x="0" y="0"/>
          <a:chExt cx="0" cy="0"/>
        </a:xfrm>
      </p:grpSpPr>
      <p:sp>
        <p:nvSpPr>
          <p:cNvPr id="252" name="Google Shape;252;p4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4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4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55" name="Google Shape;255;p4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57" name="Google Shape;257;p46"/>
          <p:cNvGrpSpPr/>
          <p:nvPr/>
        </p:nvGrpSpPr>
        <p:grpSpPr>
          <a:xfrm>
            <a:off x="4631215" y="948448"/>
            <a:ext cx="2914332" cy="72000"/>
            <a:chOff x="4631214" y="913723"/>
            <a:chExt cx="2914332" cy="72000"/>
          </a:xfrm>
        </p:grpSpPr>
        <p:sp>
          <p:nvSpPr>
            <p:cNvPr id="258" name="Google Shape;258;p4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59" name="Google Shape;259;p4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60" name="Google Shape;260;p4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61" name="Google Shape;261;p46"/>
          <p:cNvSpPr/>
          <p:nvPr>
            <p:ph idx="2" type="pic"/>
          </p:nvPr>
        </p:nvSpPr>
        <p:spPr>
          <a:xfrm>
            <a:off x="5159819" y="2866458"/>
            <a:ext cx="1820103" cy="2274826"/>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62" name="Google Shape;262;p46"/>
          <p:cNvSpPr/>
          <p:nvPr>
            <p:ph idx="3" type="pic"/>
          </p:nvPr>
        </p:nvSpPr>
        <p:spPr>
          <a:xfrm>
            <a:off x="3869544" y="3016282"/>
            <a:ext cx="1580064" cy="1974818"/>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63" name="Google Shape;263;p46"/>
          <p:cNvSpPr/>
          <p:nvPr>
            <p:ph idx="4" type="pic"/>
          </p:nvPr>
        </p:nvSpPr>
        <p:spPr>
          <a:xfrm>
            <a:off x="6666885" y="3016282"/>
            <a:ext cx="1580064" cy="1974818"/>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500"/>
                                        <p:tgtEl>
                                          <p:spTgt spid="25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500"/>
                                        <p:tgtEl>
                                          <p:spTgt spid="25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500"/>
                                        <p:tgtEl>
                                          <p:spTgt spid="25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500"/>
                                        <p:tgtEl>
                                          <p:spTgt spid="25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500"/>
                                        <p:tgtEl>
                                          <p:spTgt spid="25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Effect filter="fade" transition="in">
                                      <p:cBhvr>
                                        <p:cTn dur="500"/>
                                        <p:tgtEl>
                                          <p:spTgt spid="25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56">
                                            <p:txEl>
                                              <p:pRg end="7" st="7"/>
                                            </p:txEl>
                                          </p:spTgt>
                                        </p:tgtEl>
                                        <p:attrNameLst>
                                          <p:attrName>style.visibility</p:attrName>
                                        </p:attrNameLst>
                                      </p:cBhvr>
                                      <p:to>
                                        <p:strVal val="visible"/>
                                      </p:to>
                                    </p:set>
                                    <p:animEffect filter="fade" transition="in">
                                      <p:cBhvr>
                                        <p:cTn dur="500"/>
                                        <p:tgtEl>
                                          <p:spTgt spid="25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56">
                                            <p:txEl>
                                              <p:pRg end="8" st="8"/>
                                            </p:txEl>
                                          </p:spTgt>
                                        </p:tgtEl>
                                        <p:attrNameLst>
                                          <p:attrName>style.visibility</p:attrName>
                                        </p:attrNameLst>
                                      </p:cBhvr>
                                      <p:to>
                                        <p:strVal val="visible"/>
                                      </p:to>
                                    </p:set>
                                    <p:animEffect filter="fade" transition="in">
                                      <p:cBhvr>
                                        <p:cTn dur="500"/>
                                        <p:tgtEl>
                                          <p:spTgt spid="2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Title Only">
  <p:cSld name="66_Title Only">
    <p:spTree>
      <p:nvGrpSpPr>
        <p:cNvPr id="264" name="Shape 264"/>
        <p:cNvGrpSpPr/>
        <p:nvPr/>
      </p:nvGrpSpPr>
      <p:grpSpPr>
        <a:xfrm>
          <a:off x="0" y="0"/>
          <a:ext cx="0" cy="0"/>
          <a:chOff x="0" y="0"/>
          <a:chExt cx="0" cy="0"/>
        </a:xfrm>
      </p:grpSpPr>
      <p:sp>
        <p:nvSpPr>
          <p:cNvPr id="265" name="Google Shape;265;p4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4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68" name="Google Shape;268;p47"/>
          <p:cNvSpPr/>
          <p:nvPr>
            <p:ph idx="2" type="pic"/>
          </p:nvPr>
        </p:nvSpPr>
        <p:spPr>
          <a:xfrm>
            <a:off x="1192213" y="1920875"/>
            <a:ext cx="2389187" cy="2986088"/>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Title Only">
  <p:cSld name="64_Title Only">
    <p:spTree>
      <p:nvGrpSpPr>
        <p:cNvPr id="269" name="Shape 269"/>
        <p:cNvGrpSpPr/>
        <p:nvPr/>
      </p:nvGrpSpPr>
      <p:grpSpPr>
        <a:xfrm>
          <a:off x="0" y="0"/>
          <a:ext cx="0" cy="0"/>
          <a:chOff x="0" y="0"/>
          <a:chExt cx="0" cy="0"/>
        </a:xfrm>
      </p:grpSpPr>
      <p:sp>
        <p:nvSpPr>
          <p:cNvPr id="270" name="Google Shape;270;p4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4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74" name="Google Shape;274;p4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75" name="Google Shape;275;p48"/>
          <p:cNvGrpSpPr/>
          <p:nvPr/>
        </p:nvGrpSpPr>
        <p:grpSpPr>
          <a:xfrm>
            <a:off x="4631215" y="948448"/>
            <a:ext cx="2914332" cy="72000"/>
            <a:chOff x="4631214" y="913723"/>
            <a:chExt cx="2914332" cy="72000"/>
          </a:xfrm>
        </p:grpSpPr>
        <p:sp>
          <p:nvSpPr>
            <p:cNvPr id="276" name="Google Shape;276;p4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77" name="Google Shape;277;p4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78" name="Google Shape;278;p4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79" name="Google Shape;279;p48"/>
          <p:cNvSpPr/>
          <p:nvPr>
            <p:ph idx="2" type="pic"/>
          </p:nvPr>
        </p:nvSpPr>
        <p:spPr>
          <a:xfrm>
            <a:off x="1087439" y="2014540"/>
            <a:ext cx="5405437" cy="39703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Effect filter="fade" transition="in">
                                      <p:cBhvr>
                                        <p:cTn dur="500"/>
                                        <p:tgtEl>
                                          <p:spTgt spid="274">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74">
                                            <p:txEl>
                                              <p:pRg end="6" st="6"/>
                                            </p:txEl>
                                          </p:spTgt>
                                        </p:tgtEl>
                                        <p:attrNameLst>
                                          <p:attrName>style.visibility</p:attrName>
                                        </p:attrNameLst>
                                      </p:cBhvr>
                                      <p:to>
                                        <p:strVal val="visible"/>
                                      </p:to>
                                    </p:set>
                                    <p:animEffect filter="fade" transition="in">
                                      <p:cBhvr>
                                        <p:cTn dur="500"/>
                                        <p:tgtEl>
                                          <p:spTgt spid="274">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74">
                                            <p:txEl>
                                              <p:pRg end="7" st="7"/>
                                            </p:txEl>
                                          </p:spTgt>
                                        </p:tgtEl>
                                        <p:attrNameLst>
                                          <p:attrName>style.visibility</p:attrName>
                                        </p:attrNameLst>
                                      </p:cBhvr>
                                      <p:to>
                                        <p:strVal val="visible"/>
                                      </p:to>
                                    </p:set>
                                    <p:animEffect filter="fade" transition="in">
                                      <p:cBhvr>
                                        <p:cTn dur="500"/>
                                        <p:tgtEl>
                                          <p:spTgt spid="274">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74">
                                            <p:txEl>
                                              <p:pRg end="8" st="8"/>
                                            </p:txEl>
                                          </p:spTgt>
                                        </p:tgtEl>
                                        <p:attrNameLst>
                                          <p:attrName>style.visibility</p:attrName>
                                        </p:attrNameLst>
                                      </p:cBhvr>
                                      <p:to>
                                        <p:strVal val="visible"/>
                                      </p:to>
                                    </p:set>
                                    <p:animEffect filter="fade" transition="in">
                                      <p:cBhvr>
                                        <p:cTn dur="500"/>
                                        <p:tgtEl>
                                          <p:spTgt spid="27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p:cSld name="Portfolio">
    <p:spTree>
      <p:nvGrpSpPr>
        <p:cNvPr id="280" name="Shape 280"/>
        <p:cNvGrpSpPr/>
        <p:nvPr/>
      </p:nvGrpSpPr>
      <p:grpSpPr>
        <a:xfrm>
          <a:off x="0" y="0"/>
          <a:ext cx="0" cy="0"/>
          <a:chOff x="0" y="0"/>
          <a:chExt cx="0" cy="0"/>
        </a:xfrm>
      </p:grpSpPr>
      <p:sp>
        <p:nvSpPr>
          <p:cNvPr id="281" name="Google Shape;281;p4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285" name="Google Shape;285;p4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86" name="Google Shape;286;p49"/>
          <p:cNvGrpSpPr/>
          <p:nvPr/>
        </p:nvGrpSpPr>
        <p:grpSpPr>
          <a:xfrm>
            <a:off x="4631215" y="948448"/>
            <a:ext cx="2914332" cy="72000"/>
            <a:chOff x="4631214" y="913723"/>
            <a:chExt cx="2914332" cy="72000"/>
          </a:xfrm>
        </p:grpSpPr>
        <p:sp>
          <p:nvSpPr>
            <p:cNvPr id="287" name="Google Shape;287;p4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288" name="Google Shape;288;p4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289" name="Google Shape;289;p4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290" name="Google Shape;290;p49"/>
          <p:cNvSpPr/>
          <p:nvPr>
            <p:ph idx="2" type="pic"/>
          </p:nvPr>
        </p:nvSpPr>
        <p:spPr>
          <a:xfrm>
            <a:off x="629854" y="1690225"/>
            <a:ext cx="4237039" cy="4235450"/>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1" name="Google Shape;291;p49"/>
          <p:cNvSpPr/>
          <p:nvPr>
            <p:ph idx="3" type="pic"/>
          </p:nvPr>
        </p:nvSpPr>
        <p:spPr>
          <a:xfrm>
            <a:off x="5122757" y="1690225"/>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2" name="Google Shape;292;p49"/>
          <p:cNvSpPr/>
          <p:nvPr>
            <p:ph idx="4" type="pic"/>
          </p:nvPr>
        </p:nvSpPr>
        <p:spPr>
          <a:xfrm>
            <a:off x="7313901" y="1690225"/>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3" name="Google Shape;293;p49"/>
          <p:cNvSpPr/>
          <p:nvPr>
            <p:ph idx="5" type="pic"/>
          </p:nvPr>
        </p:nvSpPr>
        <p:spPr>
          <a:xfrm>
            <a:off x="9505047" y="1690225"/>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4" name="Google Shape;294;p49"/>
          <p:cNvSpPr/>
          <p:nvPr>
            <p:ph idx="6" type="pic"/>
          </p:nvPr>
        </p:nvSpPr>
        <p:spPr>
          <a:xfrm>
            <a:off x="5122757" y="3955043"/>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5" name="Google Shape;295;p49"/>
          <p:cNvSpPr/>
          <p:nvPr>
            <p:ph idx="7" type="pic"/>
          </p:nvPr>
        </p:nvSpPr>
        <p:spPr>
          <a:xfrm>
            <a:off x="7313901" y="3955043"/>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296" name="Google Shape;296;p49"/>
          <p:cNvSpPr/>
          <p:nvPr>
            <p:ph idx="8" type="pic"/>
          </p:nvPr>
        </p:nvSpPr>
        <p:spPr>
          <a:xfrm>
            <a:off x="9505047" y="3955043"/>
            <a:ext cx="1971371" cy="1970632"/>
          </a:xfrm>
          <a:prstGeom prst="ellipse">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500"/>
                                        <p:tgtEl>
                                          <p:spTgt spid="28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500"/>
                                        <p:tgtEl>
                                          <p:spTgt spid="28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animEffect filter="fade" transition="in">
                                      <p:cBhvr>
                                        <p:cTn dur="500"/>
                                        <p:tgtEl>
                                          <p:spTgt spid="28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animEffect filter="fade" transition="in">
                                      <p:cBhvr>
                                        <p:cTn dur="500"/>
                                        <p:tgtEl>
                                          <p:spTgt spid="28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animEffect filter="fade" transition="in">
                                      <p:cBhvr>
                                        <p:cTn dur="500"/>
                                        <p:tgtEl>
                                          <p:spTgt spid="28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5">
                                            <p:txEl>
                                              <p:pRg end="6" st="6"/>
                                            </p:txEl>
                                          </p:spTgt>
                                        </p:tgtEl>
                                        <p:attrNameLst>
                                          <p:attrName>style.visibility</p:attrName>
                                        </p:attrNameLst>
                                      </p:cBhvr>
                                      <p:to>
                                        <p:strVal val="visible"/>
                                      </p:to>
                                    </p:set>
                                    <p:animEffect filter="fade" transition="in">
                                      <p:cBhvr>
                                        <p:cTn dur="500"/>
                                        <p:tgtEl>
                                          <p:spTgt spid="28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85">
                                            <p:txEl>
                                              <p:pRg end="7" st="7"/>
                                            </p:txEl>
                                          </p:spTgt>
                                        </p:tgtEl>
                                        <p:attrNameLst>
                                          <p:attrName>style.visibility</p:attrName>
                                        </p:attrNameLst>
                                      </p:cBhvr>
                                      <p:to>
                                        <p:strVal val="visible"/>
                                      </p:to>
                                    </p:set>
                                    <p:animEffect filter="fade" transition="in">
                                      <p:cBhvr>
                                        <p:cTn dur="500"/>
                                        <p:tgtEl>
                                          <p:spTgt spid="28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85">
                                            <p:txEl>
                                              <p:pRg end="8" st="8"/>
                                            </p:txEl>
                                          </p:spTgt>
                                        </p:tgtEl>
                                        <p:attrNameLst>
                                          <p:attrName>style.visibility</p:attrName>
                                        </p:attrNameLst>
                                      </p:cBhvr>
                                      <p:to>
                                        <p:strVal val="visible"/>
                                      </p:to>
                                    </p:set>
                                    <p:animEffect filter="fade" transition="in">
                                      <p:cBhvr>
                                        <p:cTn dur="500"/>
                                        <p:tgtEl>
                                          <p:spTgt spid="28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Title Only">
  <p:cSld name="47_Title Only">
    <p:spTree>
      <p:nvGrpSpPr>
        <p:cNvPr id="297" name="Shape 297"/>
        <p:cNvGrpSpPr/>
        <p:nvPr/>
      </p:nvGrpSpPr>
      <p:grpSpPr>
        <a:xfrm>
          <a:off x="0" y="0"/>
          <a:ext cx="0" cy="0"/>
          <a:chOff x="0" y="0"/>
          <a:chExt cx="0" cy="0"/>
        </a:xfrm>
      </p:grpSpPr>
      <p:sp>
        <p:nvSpPr>
          <p:cNvPr id="298" name="Google Shape;298;p5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5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02" name="Google Shape;302;p5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03" name="Google Shape;303;p50"/>
          <p:cNvGrpSpPr/>
          <p:nvPr/>
        </p:nvGrpSpPr>
        <p:grpSpPr>
          <a:xfrm>
            <a:off x="4631215" y="948448"/>
            <a:ext cx="2914332" cy="72000"/>
            <a:chOff x="4631214" y="913723"/>
            <a:chExt cx="2914332" cy="72000"/>
          </a:xfrm>
        </p:grpSpPr>
        <p:sp>
          <p:nvSpPr>
            <p:cNvPr id="304" name="Google Shape;304;p5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05" name="Google Shape;305;p5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06" name="Google Shape;306;p5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07" name="Google Shape;307;p50"/>
          <p:cNvSpPr/>
          <p:nvPr>
            <p:ph idx="2" type="pic"/>
          </p:nvPr>
        </p:nvSpPr>
        <p:spPr>
          <a:xfrm>
            <a:off x="838200" y="1897928"/>
            <a:ext cx="3373200" cy="19796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08" name="Google Shape;308;p50"/>
          <p:cNvSpPr/>
          <p:nvPr>
            <p:ph idx="3" type="pic"/>
          </p:nvPr>
        </p:nvSpPr>
        <p:spPr>
          <a:xfrm>
            <a:off x="4410569" y="1897928"/>
            <a:ext cx="3373200" cy="19796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09" name="Google Shape;309;p50"/>
          <p:cNvSpPr/>
          <p:nvPr>
            <p:ph idx="4" type="pic"/>
          </p:nvPr>
        </p:nvSpPr>
        <p:spPr>
          <a:xfrm>
            <a:off x="7979735" y="1907987"/>
            <a:ext cx="3373200" cy="19796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500"/>
                                        <p:tgtEl>
                                          <p:spTgt spid="30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500"/>
                                        <p:tgtEl>
                                          <p:spTgt spid="30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500"/>
                                        <p:tgtEl>
                                          <p:spTgt spid="30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500"/>
                                        <p:tgtEl>
                                          <p:spTgt spid="30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500"/>
                                        <p:tgtEl>
                                          <p:spTgt spid="30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500"/>
                                        <p:tgtEl>
                                          <p:spTgt spid="30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02">
                                            <p:txEl>
                                              <p:pRg end="7" st="7"/>
                                            </p:txEl>
                                          </p:spTgt>
                                        </p:tgtEl>
                                        <p:attrNameLst>
                                          <p:attrName>style.visibility</p:attrName>
                                        </p:attrNameLst>
                                      </p:cBhvr>
                                      <p:to>
                                        <p:strVal val="visible"/>
                                      </p:to>
                                    </p:set>
                                    <p:animEffect filter="fade" transition="in">
                                      <p:cBhvr>
                                        <p:cTn dur="500"/>
                                        <p:tgtEl>
                                          <p:spTgt spid="30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02">
                                            <p:txEl>
                                              <p:pRg end="8" st="8"/>
                                            </p:txEl>
                                          </p:spTgt>
                                        </p:tgtEl>
                                        <p:attrNameLst>
                                          <p:attrName>style.visibility</p:attrName>
                                        </p:attrNameLst>
                                      </p:cBhvr>
                                      <p:to>
                                        <p:strVal val="visible"/>
                                      </p:to>
                                    </p:set>
                                    <p:animEffect filter="fade" transition="in">
                                      <p:cBhvr>
                                        <p:cTn dur="500"/>
                                        <p:tgtEl>
                                          <p:spTgt spid="30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Only">
  <p:cSld name="38_Title Only">
    <p:spTree>
      <p:nvGrpSpPr>
        <p:cNvPr id="310" name="Shape 310"/>
        <p:cNvGrpSpPr/>
        <p:nvPr/>
      </p:nvGrpSpPr>
      <p:grpSpPr>
        <a:xfrm>
          <a:off x="0" y="0"/>
          <a:ext cx="0" cy="0"/>
          <a:chOff x="0" y="0"/>
          <a:chExt cx="0" cy="0"/>
        </a:xfrm>
      </p:grpSpPr>
      <p:sp>
        <p:nvSpPr>
          <p:cNvPr id="311" name="Google Shape;311;p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5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14" name="Google Shape;314;p51"/>
          <p:cNvSpPr/>
          <p:nvPr>
            <p:ph idx="2" type="pic"/>
          </p:nvPr>
        </p:nvSpPr>
        <p:spPr>
          <a:xfrm>
            <a:off x="2901951" y="811213"/>
            <a:ext cx="2219325" cy="21637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15" name="Google Shape;315;p51"/>
          <p:cNvSpPr/>
          <p:nvPr>
            <p:ph idx="3" type="pic"/>
          </p:nvPr>
        </p:nvSpPr>
        <p:spPr>
          <a:xfrm rot="822157">
            <a:off x="4017708" y="2725356"/>
            <a:ext cx="2219325" cy="21637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16" name="Google Shape;316;p51"/>
          <p:cNvSpPr/>
          <p:nvPr>
            <p:ph idx="4" type="pic"/>
          </p:nvPr>
        </p:nvSpPr>
        <p:spPr>
          <a:xfrm>
            <a:off x="1877823" y="3614261"/>
            <a:ext cx="2219325" cy="21637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17" name="Google Shape;317;p51"/>
          <p:cNvSpPr/>
          <p:nvPr>
            <p:ph idx="5" type="pic"/>
          </p:nvPr>
        </p:nvSpPr>
        <p:spPr>
          <a:xfrm rot="-456688">
            <a:off x="642304" y="1526142"/>
            <a:ext cx="2219325" cy="21637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Title Only">
  <p:cSld name="46_Title Only">
    <p:spTree>
      <p:nvGrpSpPr>
        <p:cNvPr id="318" name="Shape 318"/>
        <p:cNvGrpSpPr/>
        <p:nvPr/>
      </p:nvGrpSpPr>
      <p:grpSpPr>
        <a:xfrm>
          <a:off x="0" y="0"/>
          <a:ext cx="0" cy="0"/>
          <a:chOff x="0" y="0"/>
          <a:chExt cx="0" cy="0"/>
        </a:xfrm>
      </p:grpSpPr>
      <p:sp>
        <p:nvSpPr>
          <p:cNvPr id="319" name="Google Shape;319;p5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5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23" name="Google Shape;323;p5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24" name="Google Shape;324;p52"/>
          <p:cNvGrpSpPr/>
          <p:nvPr/>
        </p:nvGrpSpPr>
        <p:grpSpPr>
          <a:xfrm>
            <a:off x="4631215" y="948448"/>
            <a:ext cx="2914332" cy="72000"/>
            <a:chOff x="4631214" y="913723"/>
            <a:chExt cx="2914332" cy="72000"/>
          </a:xfrm>
        </p:grpSpPr>
        <p:sp>
          <p:nvSpPr>
            <p:cNvPr id="325" name="Google Shape;325;p5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26" name="Google Shape;326;p5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27" name="Google Shape;327;p5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28" name="Google Shape;328;p52"/>
          <p:cNvSpPr/>
          <p:nvPr>
            <p:ph idx="2" type="pic"/>
          </p:nvPr>
        </p:nvSpPr>
        <p:spPr>
          <a:xfrm>
            <a:off x="997500" y="1708150"/>
            <a:ext cx="2214245" cy="1930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29" name="Google Shape;329;p52"/>
          <p:cNvSpPr/>
          <p:nvPr>
            <p:ph idx="3" type="pic"/>
          </p:nvPr>
        </p:nvSpPr>
        <p:spPr>
          <a:xfrm>
            <a:off x="3649500" y="1708150"/>
            <a:ext cx="2214245" cy="1930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30" name="Google Shape;330;p52"/>
          <p:cNvSpPr/>
          <p:nvPr>
            <p:ph idx="4" type="pic"/>
          </p:nvPr>
        </p:nvSpPr>
        <p:spPr>
          <a:xfrm>
            <a:off x="6314880" y="1708150"/>
            <a:ext cx="2214245" cy="1930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31" name="Google Shape;331;p52"/>
          <p:cNvSpPr/>
          <p:nvPr>
            <p:ph idx="5" type="pic"/>
          </p:nvPr>
        </p:nvSpPr>
        <p:spPr>
          <a:xfrm>
            <a:off x="8966880" y="1708150"/>
            <a:ext cx="2214245" cy="1930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500"/>
                                        <p:tgtEl>
                                          <p:spTgt spid="32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500"/>
                                        <p:tgtEl>
                                          <p:spTgt spid="32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animEffect filter="fade" transition="in">
                                      <p:cBhvr>
                                        <p:cTn dur="500"/>
                                        <p:tgtEl>
                                          <p:spTgt spid="32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animEffect filter="fade" transition="in">
                                      <p:cBhvr>
                                        <p:cTn dur="500"/>
                                        <p:tgtEl>
                                          <p:spTgt spid="32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animEffect filter="fade" transition="in">
                                      <p:cBhvr>
                                        <p:cTn dur="500"/>
                                        <p:tgtEl>
                                          <p:spTgt spid="32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3">
                                            <p:txEl>
                                              <p:pRg end="5" st="5"/>
                                            </p:txEl>
                                          </p:spTgt>
                                        </p:tgtEl>
                                        <p:attrNameLst>
                                          <p:attrName>style.visibility</p:attrName>
                                        </p:attrNameLst>
                                      </p:cBhvr>
                                      <p:to>
                                        <p:strVal val="visible"/>
                                      </p:to>
                                    </p:set>
                                    <p:animEffect filter="fade" transition="in">
                                      <p:cBhvr>
                                        <p:cTn dur="500"/>
                                        <p:tgtEl>
                                          <p:spTgt spid="32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3">
                                            <p:txEl>
                                              <p:pRg end="6" st="6"/>
                                            </p:txEl>
                                          </p:spTgt>
                                        </p:tgtEl>
                                        <p:attrNameLst>
                                          <p:attrName>style.visibility</p:attrName>
                                        </p:attrNameLst>
                                      </p:cBhvr>
                                      <p:to>
                                        <p:strVal val="visible"/>
                                      </p:to>
                                    </p:set>
                                    <p:animEffect filter="fade" transition="in">
                                      <p:cBhvr>
                                        <p:cTn dur="500"/>
                                        <p:tgtEl>
                                          <p:spTgt spid="32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23">
                                            <p:txEl>
                                              <p:pRg end="7" st="7"/>
                                            </p:txEl>
                                          </p:spTgt>
                                        </p:tgtEl>
                                        <p:attrNameLst>
                                          <p:attrName>style.visibility</p:attrName>
                                        </p:attrNameLst>
                                      </p:cBhvr>
                                      <p:to>
                                        <p:strVal val="visible"/>
                                      </p:to>
                                    </p:set>
                                    <p:animEffect filter="fade" transition="in">
                                      <p:cBhvr>
                                        <p:cTn dur="500"/>
                                        <p:tgtEl>
                                          <p:spTgt spid="32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23">
                                            <p:txEl>
                                              <p:pRg end="8" st="8"/>
                                            </p:txEl>
                                          </p:spTgt>
                                        </p:tgtEl>
                                        <p:attrNameLst>
                                          <p:attrName>style.visibility</p:attrName>
                                        </p:attrNameLst>
                                      </p:cBhvr>
                                      <p:to>
                                        <p:strVal val="visible"/>
                                      </p:to>
                                    </p:set>
                                    <p:animEffect filter="fade" transition="in">
                                      <p:cBhvr>
                                        <p:cTn dur="500"/>
                                        <p:tgtEl>
                                          <p:spTgt spid="3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Only">
  <p:cSld name="17_Title Only">
    <p:spTree>
      <p:nvGrpSpPr>
        <p:cNvPr id="332" name="Shape 332"/>
        <p:cNvGrpSpPr/>
        <p:nvPr/>
      </p:nvGrpSpPr>
      <p:grpSpPr>
        <a:xfrm>
          <a:off x="0" y="0"/>
          <a:ext cx="0" cy="0"/>
          <a:chOff x="0" y="0"/>
          <a:chExt cx="0" cy="0"/>
        </a:xfrm>
      </p:grpSpPr>
      <p:sp>
        <p:nvSpPr>
          <p:cNvPr id="333" name="Google Shape;333;p5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5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37" name="Google Shape;337;p5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8" name="Google Shape;338;p53"/>
          <p:cNvGrpSpPr/>
          <p:nvPr/>
        </p:nvGrpSpPr>
        <p:grpSpPr>
          <a:xfrm>
            <a:off x="4631215" y="948448"/>
            <a:ext cx="2914332" cy="72000"/>
            <a:chOff x="4631214" y="913723"/>
            <a:chExt cx="2914332" cy="72000"/>
          </a:xfrm>
        </p:grpSpPr>
        <p:sp>
          <p:nvSpPr>
            <p:cNvPr id="339" name="Google Shape;339;p5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40" name="Google Shape;340;p5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41" name="Google Shape;341;p5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42" name="Google Shape;342;p53"/>
          <p:cNvSpPr/>
          <p:nvPr>
            <p:ph idx="2" type="pic"/>
          </p:nvPr>
        </p:nvSpPr>
        <p:spPr>
          <a:xfrm>
            <a:off x="2022476" y="2286000"/>
            <a:ext cx="1838325" cy="32813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43" name="Google Shape;343;p53"/>
          <p:cNvSpPr/>
          <p:nvPr>
            <p:ph idx="3" type="pic"/>
          </p:nvPr>
        </p:nvSpPr>
        <p:spPr>
          <a:xfrm>
            <a:off x="3671890" y="2592388"/>
            <a:ext cx="1527175" cy="27305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44" name="Google Shape;344;p53"/>
          <p:cNvSpPr/>
          <p:nvPr>
            <p:ph idx="4" type="pic"/>
          </p:nvPr>
        </p:nvSpPr>
        <p:spPr>
          <a:xfrm>
            <a:off x="797710" y="2592388"/>
            <a:ext cx="1527175" cy="27305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500"/>
                                        <p:tgtEl>
                                          <p:spTgt spid="33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Effect filter="fade" transition="in">
                                      <p:cBhvr>
                                        <p:cTn dur="500"/>
                                        <p:tgtEl>
                                          <p:spTgt spid="33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animEffect filter="fade" transition="in">
                                      <p:cBhvr>
                                        <p:cTn dur="500"/>
                                        <p:tgtEl>
                                          <p:spTgt spid="33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7">
                                            <p:txEl>
                                              <p:pRg end="3" st="3"/>
                                            </p:txEl>
                                          </p:spTgt>
                                        </p:tgtEl>
                                        <p:attrNameLst>
                                          <p:attrName>style.visibility</p:attrName>
                                        </p:attrNameLst>
                                      </p:cBhvr>
                                      <p:to>
                                        <p:strVal val="visible"/>
                                      </p:to>
                                    </p:set>
                                    <p:animEffect filter="fade" transition="in">
                                      <p:cBhvr>
                                        <p:cTn dur="500"/>
                                        <p:tgtEl>
                                          <p:spTgt spid="33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7">
                                            <p:txEl>
                                              <p:pRg end="4" st="4"/>
                                            </p:txEl>
                                          </p:spTgt>
                                        </p:tgtEl>
                                        <p:attrNameLst>
                                          <p:attrName>style.visibility</p:attrName>
                                        </p:attrNameLst>
                                      </p:cBhvr>
                                      <p:to>
                                        <p:strVal val="visible"/>
                                      </p:to>
                                    </p:set>
                                    <p:animEffect filter="fade" transition="in">
                                      <p:cBhvr>
                                        <p:cTn dur="500"/>
                                        <p:tgtEl>
                                          <p:spTgt spid="33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37">
                                            <p:txEl>
                                              <p:pRg end="5" st="5"/>
                                            </p:txEl>
                                          </p:spTgt>
                                        </p:tgtEl>
                                        <p:attrNameLst>
                                          <p:attrName>style.visibility</p:attrName>
                                        </p:attrNameLst>
                                      </p:cBhvr>
                                      <p:to>
                                        <p:strVal val="visible"/>
                                      </p:to>
                                    </p:set>
                                    <p:animEffect filter="fade" transition="in">
                                      <p:cBhvr>
                                        <p:cTn dur="500"/>
                                        <p:tgtEl>
                                          <p:spTgt spid="33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7">
                                            <p:txEl>
                                              <p:pRg end="6" st="6"/>
                                            </p:txEl>
                                          </p:spTgt>
                                        </p:tgtEl>
                                        <p:attrNameLst>
                                          <p:attrName>style.visibility</p:attrName>
                                        </p:attrNameLst>
                                      </p:cBhvr>
                                      <p:to>
                                        <p:strVal val="visible"/>
                                      </p:to>
                                    </p:set>
                                    <p:animEffect filter="fade" transition="in">
                                      <p:cBhvr>
                                        <p:cTn dur="500"/>
                                        <p:tgtEl>
                                          <p:spTgt spid="33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37">
                                            <p:txEl>
                                              <p:pRg end="7" st="7"/>
                                            </p:txEl>
                                          </p:spTgt>
                                        </p:tgtEl>
                                        <p:attrNameLst>
                                          <p:attrName>style.visibility</p:attrName>
                                        </p:attrNameLst>
                                      </p:cBhvr>
                                      <p:to>
                                        <p:strVal val="visible"/>
                                      </p:to>
                                    </p:set>
                                    <p:animEffect filter="fade" transition="in">
                                      <p:cBhvr>
                                        <p:cTn dur="500"/>
                                        <p:tgtEl>
                                          <p:spTgt spid="33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37">
                                            <p:txEl>
                                              <p:pRg end="8" st="8"/>
                                            </p:txEl>
                                          </p:spTgt>
                                        </p:tgtEl>
                                        <p:attrNameLst>
                                          <p:attrName>style.visibility</p:attrName>
                                        </p:attrNameLst>
                                      </p:cBhvr>
                                      <p:to>
                                        <p:strVal val="visible"/>
                                      </p:to>
                                    </p:set>
                                    <p:animEffect filter="fade" transition="in">
                                      <p:cBhvr>
                                        <p:cTn dur="500"/>
                                        <p:tgtEl>
                                          <p:spTgt spid="33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345" name="Shape 345"/>
        <p:cNvGrpSpPr/>
        <p:nvPr/>
      </p:nvGrpSpPr>
      <p:grpSpPr>
        <a:xfrm>
          <a:off x="0" y="0"/>
          <a:ext cx="0" cy="0"/>
          <a:chOff x="0" y="0"/>
          <a:chExt cx="0" cy="0"/>
        </a:xfrm>
      </p:grpSpPr>
      <p:sp>
        <p:nvSpPr>
          <p:cNvPr id="346" name="Google Shape;346;p5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5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5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50" name="Google Shape;350;p5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51" name="Google Shape;351;p54"/>
          <p:cNvGrpSpPr/>
          <p:nvPr/>
        </p:nvGrpSpPr>
        <p:grpSpPr>
          <a:xfrm>
            <a:off x="4631215" y="948448"/>
            <a:ext cx="2914332" cy="72000"/>
            <a:chOff x="4631214" y="913723"/>
            <a:chExt cx="2914332" cy="72000"/>
          </a:xfrm>
        </p:grpSpPr>
        <p:sp>
          <p:nvSpPr>
            <p:cNvPr id="352" name="Google Shape;352;p5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53" name="Google Shape;353;p5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54" name="Google Shape;354;p5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55" name="Google Shape;355;p54"/>
          <p:cNvSpPr/>
          <p:nvPr>
            <p:ph idx="2" type="pic"/>
          </p:nvPr>
        </p:nvSpPr>
        <p:spPr>
          <a:xfrm>
            <a:off x="974724" y="1702554"/>
            <a:ext cx="3240000" cy="324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56" name="Google Shape;356;p54"/>
          <p:cNvSpPr/>
          <p:nvPr>
            <p:ph idx="3" type="pic"/>
          </p:nvPr>
        </p:nvSpPr>
        <p:spPr>
          <a:xfrm>
            <a:off x="4466015" y="1702554"/>
            <a:ext cx="3240000" cy="324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57" name="Google Shape;357;p54"/>
          <p:cNvSpPr/>
          <p:nvPr>
            <p:ph idx="4" type="pic"/>
          </p:nvPr>
        </p:nvSpPr>
        <p:spPr>
          <a:xfrm>
            <a:off x="7957304" y="1702554"/>
            <a:ext cx="3240000" cy="324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500"/>
                                        <p:tgtEl>
                                          <p:spTgt spid="35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500"/>
                                        <p:tgtEl>
                                          <p:spTgt spid="35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500"/>
                                        <p:tgtEl>
                                          <p:spTgt spid="35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500"/>
                                        <p:tgtEl>
                                          <p:spTgt spid="35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animEffect filter="fade" transition="in">
                                      <p:cBhvr>
                                        <p:cTn dur="500"/>
                                        <p:tgtEl>
                                          <p:spTgt spid="350">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50">
                                            <p:txEl>
                                              <p:pRg end="5" st="5"/>
                                            </p:txEl>
                                          </p:spTgt>
                                        </p:tgtEl>
                                        <p:attrNameLst>
                                          <p:attrName>style.visibility</p:attrName>
                                        </p:attrNameLst>
                                      </p:cBhvr>
                                      <p:to>
                                        <p:strVal val="visible"/>
                                      </p:to>
                                    </p:set>
                                    <p:animEffect filter="fade" transition="in">
                                      <p:cBhvr>
                                        <p:cTn dur="500"/>
                                        <p:tgtEl>
                                          <p:spTgt spid="350">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50">
                                            <p:txEl>
                                              <p:pRg end="6" st="6"/>
                                            </p:txEl>
                                          </p:spTgt>
                                        </p:tgtEl>
                                        <p:attrNameLst>
                                          <p:attrName>style.visibility</p:attrName>
                                        </p:attrNameLst>
                                      </p:cBhvr>
                                      <p:to>
                                        <p:strVal val="visible"/>
                                      </p:to>
                                    </p:set>
                                    <p:animEffect filter="fade" transition="in">
                                      <p:cBhvr>
                                        <p:cTn dur="500"/>
                                        <p:tgtEl>
                                          <p:spTgt spid="350">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50">
                                            <p:txEl>
                                              <p:pRg end="7" st="7"/>
                                            </p:txEl>
                                          </p:spTgt>
                                        </p:tgtEl>
                                        <p:attrNameLst>
                                          <p:attrName>style.visibility</p:attrName>
                                        </p:attrNameLst>
                                      </p:cBhvr>
                                      <p:to>
                                        <p:strVal val="visible"/>
                                      </p:to>
                                    </p:set>
                                    <p:animEffect filter="fade" transition="in">
                                      <p:cBhvr>
                                        <p:cTn dur="500"/>
                                        <p:tgtEl>
                                          <p:spTgt spid="350">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50">
                                            <p:txEl>
                                              <p:pRg end="8" st="8"/>
                                            </p:txEl>
                                          </p:spTgt>
                                        </p:tgtEl>
                                        <p:attrNameLst>
                                          <p:attrName>style.visibility</p:attrName>
                                        </p:attrNameLst>
                                      </p:cBhvr>
                                      <p:to>
                                        <p:strVal val="visible"/>
                                      </p:to>
                                    </p:set>
                                    <p:animEffect filter="fade" transition="in">
                                      <p:cBhvr>
                                        <p:cTn dur="500"/>
                                        <p:tgtEl>
                                          <p:spTgt spid="35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358" name="Shape 358"/>
        <p:cNvGrpSpPr/>
        <p:nvPr/>
      </p:nvGrpSpPr>
      <p:grpSpPr>
        <a:xfrm>
          <a:off x="0" y="0"/>
          <a:ext cx="0" cy="0"/>
          <a:chOff x="0" y="0"/>
          <a:chExt cx="0" cy="0"/>
        </a:xfrm>
      </p:grpSpPr>
      <p:sp>
        <p:nvSpPr>
          <p:cNvPr id="359" name="Google Shape;359;p5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5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5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63" name="Google Shape;363;p5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64" name="Google Shape;364;p55"/>
          <p:cNvGrpSpPr/>
          <p:nvPr/>
        </p:nvGrpSpPr>
        <p:grpSpPr>
          <a:xfrm>
            <a:off x="4631215" y="948448"/>
            <a:ext cx="2914332" cy="72000"/>
            <a:chOff x="4631214" y="913723"/>
            <a:chExt cx="2914332" cy="72000"/>
          </a:xfrm>
        </p:grpSpPr>
        <p:sp>
          <p:nvSpPr>
            <p:cNvPr id="365" name="Google Shape;365;p5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66" name="Google Shape;366;p5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67" name="Google Shape;367;p5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68" name="Google Shape;368;p55"/>
          <p:cNvSpPr/>
          <p:nvPr>
            <p:ph idx="2" type="pic"/>
          </p:nvPr>
        </p:nvSpPr>
        <p:spPr>
          <a:xfrm>
            <a:off x="1319549" y="2212376"/>
            <a:ext cx="1697847" cy="1697847"/>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69" name="Google Shape;369;p55"/>
          <p:cNvSpPr/>
          <p:nvPr>
            <p:ph idx="3" type="pic"/>
          </p:nvPr>
        </p:nvSpPr>
        <p:spPr>
          <a:xfrm>
            <a:off x="3928322" y="2212376"/>
            <a:ext cx="1697847" cy="1697847"/>
          </a:xfrm>
          <a:prstGeom prst="rect">
            <a:avLst/>
          </a:prstGeom>
          <a:noFill/>
          <a:ln cap="flat" cmpd="sng" w="3810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70" name="Google Shape;370;p55"/>
          <p:cNvSpPr/>
          <p:nvPr>
            <p:ph idx="4" type="pic"/>
          </p:nvPr>
        </p:nvSpPr>
        <p:spPr>
          <a:xfrm>
            <a:off x="6552327" y="2212376"/>
            <a:ext cx="1697847" cy="1697847"/>
          </a:xfrm>
          <a:prstGeom prst="rect">
            <a:avLst/>
          </a:prstGeom>
          <a:noFill/>
          <a:ln cap="flat" cmpd="sng" w="3810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71" name="Google Shape;371;p55"/>
          <p:cNvSpPr/>
          <p:nvPr>
            <p:ph idx="5" type="pic"/>
          </p:nvPr>
        </p:nvSpPr>
        <p:spPr>
          <a:xfrm>
            <a:off x="9161102" y="2212376"/>
            <a:ext cx="1697847" cy="1697847"/>
          </a:xfrm>
          <a:prstGeom prst="rect">
            <a:avLst/>
          </a:prstGeom>
          <a:noFill/>
          <a:ln cap="flat" cmpd="sng" w="3810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500"/>
                                        <p:tgtEl>
                                          <p:spTgt spid="36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500"/>
                                        <p:tgtEl>
                                          <p:spTgt spid="36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500"/>
                                        <p:tgtEl>
                                          <p:spTgt spid="36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animEffect filter="fade" transition="in">
                                      <p:cBhvr>
                                        <p:cTn dur="500"/>
                                        <p:tgtEl>
                                          <p:spTgt spid="36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63">
                                            <p:txEl>
                                              <p:pRg end="5" st="5"/>
                                            </p:txEl>
                                          </p:spTgt>
                                        </p:tgtEl>
                                        <p:attrNameLst>
                                          <p:attrName>style.visibility</p:attrName>
                                        </p:attrNameLst>
                                      </p:cBhvr>
                                      <p:to>
                                        <p:strVal val="visible"/>
                                      </p:to>
                                    </p:set>
                                    <p:animEffect filter="fade" transition="in">
                                      <p:cBhvr>
                                        <p:cTn dur="500"/>
                                        <p:tgtEl>
                                          <p:spTgt spid="36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63">
                                            <p:txEl>
                                              <p:pRg end="6" st="6"/>
                                            </p:txEl>
                                          </p:spTgt>
                                        </p:tgtEl>
                                        <p:attrNameLst>
                                          <p:attrName>style.visibility</p:attrName>
                                        </p:attrNameLst>
                                      </p:cBhvr>
                                      <p:to>
                                        <p:strVal val="visible"/>
                                      </p:to>
                                    </p:set>
                                    <p:animEffect filter="fade" transition="in">
                                      <p:cBhvr>
                                        <p:cTn dur="500"/>
                                        <p:tgtEl>
                                          <p:spTgt spid="36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63">
                                            <p:txEl>
                                              <p:pRg end="7" st="7"/>
                                            </p:txEl>
                                          </p:spTgt>
                                        </p:tgtEl>
                                        <p:attrNameLst>
                                          <p:attrName>style.visibility</p:attrName>
                                        </p:attrNameLst>
                                      </p:cBhvr>
                                      <p:to>
                                        <p:strVal val="visible"/>
                                      </p:to>
                                    </p:set>
                                    <p:animEffect filter="fade" transition="in">
                                      <p:cBhvr>
                                        <p:cTn dur="500"/>
                                        <p:tgtEl>
                                          <p:spTgt spid="36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63">
                                            <p:txEl>
                                              <p:pRg end="8" st="8"/>
                                            </p:txEl>
                                          </p:spTgt>
                                        </p:tgtEl>
                                        <p:attrNameLst>
                                          <p:attrName>style.visibility</p:attrName>
                                        </p:attrNameLst>
                                      </p:cBhvr>
                                      <p:to>
                                        <p:strVal val="visible"/>
                                      </p:to>
                                    </p:set>
                                    <p:animEffect filter="fade" transition="in">
                                      <p:cBhvr>
                                        <p:cTn dur="500"/>
                                        <p:tgtEl>
                                          <p:spTgt spid="363">
                                            <p:txEl>
                                              <p:pRg end="8" st="8"/>
                                            </p:txEl>
                                          </p:spTgt>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Only">
  <p:cSld name="14_Title Only">
    <p:spTree>
      <p:nvGrpSpPr>
        <p:cNvPr id="372" name="Shape 372"/>
        <p:cNvGrpSpPr/>
        <p:nvPr/>
      </p:nvGrpSpPr>
      <p:grpSpPr>
        <a:xfrm>
          <a:off x="0" y="0"/>
          <a:ext cx="0" cy="0"/>
          <a:chOff x="0" y="0"/>
          <a:chExt cx="0" cy="0"/>
        </a:xfrm>
      </p:grpSpPr>
      <p:sp>
        <p:nvSpPr>
          <p:cNvPr id="373" name="Google Shape;373;p5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5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77" name="Google Shape;377;p5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8" name="Google Shape;378;p56"/>
          <p:cNvGrpSpPr/>
          <p:nvPr/>
        </p:nvGrpSpPr>
        <p:grpSpPr>
          <a:xfrm>
            <a:off x="4631215" y="948448"/>
            <a:ext cx="2914332" cy="72000"/>
            <a:chOff x="4631214" y="913723"/>
            <a:chExt cx="2914332" cy="72000"/>
          </a:xfrm>
        </p:grpSpPr>
        <p:sp>
          <p:nvSpPr>
            <p:cNvPr id="379" name="Google Shape;379;p5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80" name="Google Shape;380;p5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81" name="Google Shape;381;p5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82" name="Google Shape;382;p56"/>
          <p:cNvSpPr/>
          <p:nvPr>
            <p:ph idx="2" type="pic"/>
          </p:nvPr>
        </p:nvSpPr>
        <p:spPr>
          <a:xfrm>
            <a:off x="832936" y="3987603"/>
            <a:ext cx="1800000" cy="1800000"/>
          </a:xfrm>
          <a:prstGeom prst="ellipse">
            <a:avLst/>
          </a:prstGeom>
          <a:noFill/>
          <a:ln cap="flat" cmpd="sng" w="3810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83" name="Google Shape;383;p56"/>
          <p:cNvSpPr/>
          <p:nvPr>
            <p:ph idx="3" type="pic"/>
          </p:nvPr>
        </p:nvSpPr>
        <p:spPr>
          <a:xfrm>
            <a:off x="6412325" y="1628628"/>
            <a:ext cx="1800000" cy="1800000"/>
          </a:xfrm>
          <a:prstGeom prst="ellipse">
            <a:avLst/>
          </a:prstGeom>
          <a:noFill/>
          <a:ln cap="flat" cmpd="sng" w="3810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84" name="Google Shape;384;p56"/>
          <p:cNvSpPr/>
          <p:nvPr>
            <p:ph idx="4" type="pic"/>
          </p:nvPr>
        </p:nvSpPr>
        <p:spPr>
          <a:xfrm>
            <a:off x="6412325" y="3987603"/>
            <a:ext cx="1800000" cy="1800000"/>
          </a:xfrm>
          <a:prstGeom prst="ellipse">
            <a:avLst/>
          </a:prstGeom>
          <a:noFill/>
          <a:ln cap="flat" cmpd="sng" w="3810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85" name="Google Shape;385;p56"/>
          <p:cNvSpPr/>
          <p:nvPr>
            <p:ph idx="5" type="pic"/>
          </p:nvPr>
        </p:nvSpPr>
        <p:spPr>
          <a:xfrm>
            <a:off x="832936" y="1628628"/>
            <a:ext cx="1800000" cy="1800000"/>
          </a:xfrm>
          <a:prstGeom prst="ellipse">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500"/>
                                        <p:tgtEl>
                                          <p:spTgt spid="37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500"/>
                                        <p:tgtEl>
                                          <p:spTgt spid="37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500"/>
                                        <p:tgtEl>
                                          <p:spTgt spid="37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500"/>
                                        <p:tgtEl>
                                          <p:spTgt spid="37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500"/>
                                        <p:tgtEl>
                                          <p:spTgt spid="37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7">
                                            <p:txEl>
                                              <p:pRg end="5" st="5"/>
                                            </p:txEl>
                                          </p:spTgt>
                                        </p:tgtEl>
                                        <p:attrNameLst>
                                          <p:attrName>style.visibility</p:attrName>
                                        </p:attrNameLst>
                                      </p:cBhvr>
                                      <p:to>
                                        <p:strVal val="visible"/>
                                      </p:to>
                                    </p:set>
                                    <p:animEffect filter="fade" transition="in">
                                      <p:cBhvr>
                                        <p:cTn dur="500"/>
                                        <p:tgtEl>
                                          <p:spTgt spid="37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77">
                                            <p:txEl>
                                              <p:pRg end="6" st="6"/>
                                            </p:txEl>
                                          </p:spTgt>
                                        </p:tgtEl>
                                        <p:attrNameLst>
                                          <p:attrName>style.visibility</p:attrName>
                                        </p:attrNameLst>
                                      </p:cBhvr>
                                      <p:to>
                                        <p:strVal val="visible"/>
                                      </p:to>
                                    </p:set>
                                    <p:animEffect filter="fade" transition="in">
                                      <p:cBhvr>
                                        <p:cTn dur="500"/>
                                        <p:tgtEl>
                                          <p:spTgt spid="37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77">
                                            <p:txEl>
                                              <p:pRg end="7" st="7"/>
                                            </p:txEl>
                                          </p:spTgt>
                                        </p:tgtEl>
                                        <p:attrNameLst>
                                          <p:attrName>style.visibility</p:attrName>
                                        </p:attrNameLst>
                                      </p:cBhvr>
                                      <p:to>
                                        <p:strVal val="visible"/>
                                      </p:to>
                                    </p:set>
                                    <p:animEffect filter="fade" transition="in">
                                      <p:cBhvr>
                                        <p:cTn dur="500"/>
                                        <p:tgtEl>
                                          <p:spTgt spid="37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77">
                                            <p:txEl>
                                              <p:pRg end="8" st="8"/>
                                            </p:txEl>
                                          </p:spTgt>
                                        </p:tgtEl>
                                        <p:attrNameLst>
                                          <p:attrName>style.visibility</p:attrName>
                                        </p:attrNameLst>
                                      </p:cBhvr>
                                      <p:to>
                                        <p:strVal val="visible"/>
                                      </p:to>
                                    </p:set>
                                    <p:animEffect filter="fade" transition="in">
                                      <p:cBhvr>
                                        <p:cTn dur="500"/>
                                        <p:tgtEl>
                                          <p:spTgt spid="37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Only">
  <p:cSld name="13_Title Only">
    <p:spTree>
      <p:nvGrpSpPr>
        <p:cNvPr id="386" name="Shape 386"/>
        <p:cNvGrpSpPr/>
        <p:nvPr/>
      </p:nvGrpSpPr>
      <p:grpSpPr>
        <a:xfrm>
          <a:off x="0" y="0"/>
          <a:ext cx="0" cy="0"/>
          <a:chOff x="0" y="0"/>
          <a:chExt cx="0" cy="0"/>
        </a:xfrm>
      </p:grpSpPr>
      <p:sp>
        <p:nvSpPr>
          <p:cNvPr id="387" name="Google Shape;387;p5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5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5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391" name="Google Shape;391;p5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2" name="Google Shape;392;p57"/>
          <p:cNvGrpSpPr/>
          <p:nvPr/>
        </p:nvGrpSpPr>
        <p:grpSpPr>
          <a:xfrm>
            <a:off x="4631215" y="948448"/>
            <a:ext cx="2914332" cy="72000"/>
            <a:chOff x="4631214" y="913723"/>
            <a:chExt cx="2914332" cy="72000"/>
          </a:xfrm>
        </p:grpSpPr>
        <p:sp>
          <p:nvSpPr>
            <p:cNvPr id="393" name="Google Shape;393;p5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394" name="Google Shape;394;p5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395" name="Google Shape;395;p5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396" name="Google Shape;396;p57"/>
          <p:cNvSpPr/>
          <p:nvPr>
            <p:ph idx="2" type="pic"/>
          </p:nvPr>
        </p:nvSpPr>
        <p:spPr>
          <a:xfrm>
            <a:off x="871855" y="1811344"/>
            <a:ext cx="1872000" cy="187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97" name="Google Shape;397;p57"/>
          <p:cNvSpPr/>
          <p:nvPr>
            <p:ph idx="3" type="pic"/>
          </p:nvPr>
        </p:nvSpPr>
        <p:spPr>
          <a:xfrm>
            <a:off x="871855" y="4164019"/>
            <a:ext cx="1872000" cy="187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98" name="Google Shape;398;p57"/>
          <p:cNvSpPr/>
          <p:nvPr>
            <p:ph idx="4" type="pic"/>
          </p:nvPr>
        </p:nvSpPr>
        <p:spPr>
          <a:xfrm>
            <a:off x="6358255" y="1811344"/>
            <a:ext cx="1872000" cy="187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399" name="Google Shape;399;p57"/>
          <p:cNvSpPr/>
          <p:nvPr>
            <p:ph idx="5" type="pic"/>
          </p:nvPr>
        </p:nvSpPr>
        <p:spPr>
          <a:xfrm>
            <a:off x="6358255" y="4164019"/>
            <a:ext cx="1872000" cy="187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500"/>
                                        <p:tgtEl>
                                          <p:spTgt spid="39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500"/>
                                        <p:tgtEl>
                                          <p:spTgt spid="39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500"/>
                                        <p:tgtEl>
                                          <p:spTgt spid="39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500"/>
                                        <p:tgtEl>
                                          <p:spTgt spid="39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500"/>
                                        <p:tgtEl>
                                          <p:spTgt spid="39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500"/>
                                        <p:tgtEl>
                                          <p:spTgt spid="39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500"/>
                                        <p:tgtEl>
                                          <p:spTgt spid="39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500"/>
                                        <p:tgtEl>
                                          <p:spTgt spid="39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500"/>
                                        <p:tgtEl>
                                          <p:spTgt spid="39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Only">
  <p:cSld name="12_Title Only">
    <p:spTree>
      <p:nvGrpSpPr>
        <p:cNvPr id="400" name="Shape 400"/>
        <p:cNvGrpSpPr/>
        <p:nvPr/>
      </p:nvGrpSpPr>
      <p:grpSpPr>
        <a:xfrm>
          <a:off x="0" y="0"/>
          <a:ext cx="0" cy="0"/>
          <a:chOff x="0" y="0"/>
          <a:chExt cx="0" cy="0"/>
        </a:xfrm>
      </p:grpSpPr>
      <p:sp>
        <p:nvSpPr>
          <p:cNvPr id="401" name="Google Shape;401;p5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5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5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05" name="Google Shape;405;p5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6" name="Google Shape;406;p58"/>
          <p:cNvGrpSpPr/>
          <p:nvPr/>
        </p:nvGrpSpPr>
        <p:grpSpPr>
          <a:xfrm>
            <a:off x="4638835" y="948448"/>
            <a:ext cx="2914332" cy="72000"/>
            <a:chOff x="4631214" y="913723"/>
            <a:chExt cx="2914332" cy="72000"/>
          </a:xfrm>
        </p:grpSpPr>
        <p:sp>
          <p:nvSpPr>
            <p:cNvPr id="407" name="Google Shape;407;p5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08" name="Google Shape;408;p5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09" name="Google Shape;409;p5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10" name="Google Shape;410;p58"/>
          <p:cNvSpPr/>
          <p:nvPr>
            <p:ph idx="2" type="pic"/>
          </p:nvPr>
        </p:nvSpPr>
        <p:spPr>
          <a:xfrm>
            <a:off x="4060719" y="1801469"/>
            <a:ext cx="1980000" cy="19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11" name="Google Shape;411;p58"/>
          <p:cNvSpPr/>
          <p:nvPr>
            <p:ph idx="3" type="pic"/>
          </p:nvPr>
        </p:nvSpPr>
        <p:spPr>
          <a:xfrm>
            <a:off x="6161151" y="1801469"/>
            <a:ext cx="1980000" cy="19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12" name="Google Shape;412;p58"/>
          <p:cNvSpPr/>
          <p:nvPr>
            <p:ph idx="4" type="pic"/>
          </p:nvPr>
        </p:nvSpPr>
        <p:spPr>
          <a:xfrm>
            <a:off x="6161151" y="3886257"/>
            <a:ext cx="1980000" cy="19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13" name="Google Shape;413;p58"/>
          <p:cNvSpPr/>
          <p:nvPr>
            <p:ph idx="5" type="pic"/>
          </p:nvPr>
        </p:nvSpPr>
        <p:spPr>
          <a:xfrm>
            <a:off x="4060719" y="3886257"/>
            <a:ext cx="1980000" cy="19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500"/>
                                        <p:tgtEl>
                                          <p:spTgt spid="40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500"/>
                                        <p:tgtEl>
                                          <p:spTgt spid="40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animEffect filter="fade" transition="in">
                                      <p:cBhvr>
                                        <p:cTn dur="500"/>
                                        <p:tgtEl>
                                          <p:spTgt spid="40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animEffect filter="fade" transition="in">
                                      <p:cBhvr>
                                        <p:cTn dur="500"/>
                                        <p:tgtEl>
                                          <p:spTgt spid="40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animEffect filter="fade" transition="in">
                                      <p:cBhvr>
                                        <p:cTn dur="500"/>
                                        <p:tgtEl>
                                          <p:spTgt spid="40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05">
                                            <p:txEl>
                                              <p:pRg end="5" st="5"/>
                                            </p:txEl>
                                          </p:spTgt>
                                        </p:tgtEl>
                                        <p:attrNameLst>
                                          <p:attrName>style.visibility</p:attrName>
                                        </p:attrNameLst>
                                      </p:cBhvr>
                                      <p:to>
                                        <p:strVal val="visible"/>
                                      </p:to>
                                    </p:set>
                                    <p:animEffect filter="fade" transition="in">
                                      <p:cBhvr>
                                        <p:cTn dur="500"/>
                                        <p:tgtEl>
                                          <p:spTgt spid="40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5">
                                            <p:txEl>
                                              <p:pRg end="6" st="6"/>
                                            </p:txEl>
                                          </p:spTgt>
                                        </p:tgtEl>
                                        <p:attrNameLst>
                                          <p:attrName>style.visibility</p:attrName>
                                        </p:attrNameLst>
                                      </p:cBhvr>
                                      <p:to>
                                        <p:strVal val="visible"/>
                                      </p:to>
                                    </p:set>
                                    <p:animEffect filter="fade" transition="in">
                                      <p:cBhvr>
                                        <p:cTn dur="500"/>
                                        <p:tgtEl>
                                          <p:spTgt spid="40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5">
                                            <p:txEl>
                                              <p:pRg end="7" st="7"/>
                                            </p:txEl>
                                          </p:spTgt>
                                        </p:tgtEl>
                                        <p:attrNameLst>
                                          <p:attrName>style.visibility</p:attrName>
                                        </p:attrNameLst>
                                      </p:cBhvr>
                                      <p:to>
                                        <p:strVal val="visible"/>
                                      </p:to>
                                    </p:set>
                                    <p:animEffect filter="fade" transition="in">
                                      <p:cBhvr>
                                        <p:cTn dur="500"/>
                                        <p:tgtEl>
                                          <p:spTgt spid="40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05">
                                            <p:txEl>
                                              <p:pRg end="8" st="8"/>
                                            </p:txEl>
                                          </p:spTgt>
                                        </p:tgtEl>
                                        <p:attrNameLst>
                                          <p:attrName>style.visibility</p:attrName>
                                        </p:attrNameLst>
                                      </p:cBhvr>
                                      <p:to>
                                        <p:strVal val="visible"/>
                                      </p:to>
                                    </p:set>
                                    <p:animEffect filter="fade" transition="in">
                                      <p:cBhvr>
                                        <p:cTn dur="500"/>
                                        <p:tgtEl>
                                          <p:spTgt spid="40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AND CONTENTS LAYOUT_02">
  <p:cSld name="1_IMAGE AND CONTENTS LAYOUT_02">
    <p:spTree>
      <p:nvGrpSpPr>
        <p:cNvPr id="31" name="Shape 31"/>
        <p:cNvGrpSpPr/>
        <p:nvPr/>
      </p:nvGrpSpPr>
      <p:grpSpPr>
        <a:xfrm>
          <a:off x="0" y="0"/>
          <a:ext cx="0" cy="0"/>
          <a:chOff x="0" y="0"/>
          <a:chExt cx="0" cy="0"/>
        </a:xfrm>
      </p:grpSpPr>
      <p:grpSp>
        <p:nvGrpSpPr>
          <p:cNvPr id="32" name="Google Shape;32;p22"/>
          <p:cNvGrpSpPr/>
          <p:nvPr/>
        </p:nvGrpSpPr>
        <p:grpSpPr>
          <a:xfrm>
            <a:off x="8914193" y="1702663"/>
            <a:ext cx="2307768" cy="2309828"/>
            <a:chOff x="8582298" y="2310847"/>
            <a:chExt cx="2026966" cy="2028775"/>
          </a:xfrm>
        </p:grpSpPr>
        <p:sp>
          <p:nvSpPr>
            <p:cNvPr id="33" name="Google Shape;33;p22"/>
            <p:cNvSpPr/>
            <p:nvPr/>
          </p:nvSpPr>
          <p:spPr>
            <a:xfrm>
              <a:off x="8582298" y="2310847"/>
              <a:ext cx="2026966" cy="2028775"/>
            </a:xfrm>
            <a:prstGeom prst="ellipse">
              <a:avLst/>
            </a:prstGeom>
            <a:noFill/>
            <a:ln cap="flat" cmpd="sng" w="158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 name="Google Shape;34;p22"/>
            <p:cNvSpPr/>
            <p:nvPr/>
          </p:nvSpPr>
          <p:spPr>
            <a:xfrm>
              <a:off x="10287809" y="2607228"/>
              <a:ext cx="205017" cy="2052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grpSp>
        <p:nvGrpSpPr>
          <p:cNvPr id="35" name="Google Shape;35;p22"/>
          <p:cNvGrpSpPr/>
          <p:nvPr/>
        </p:nvGrpSpPr>
        <p:grpSpPr>
          <a:xfrm>
            <a:off x="925989" y="1702663"/>
            <a:ext cx="2307768" cy="2309828"/>
            <a:chOff x="853440" y="2310847"/>
            <a:chExt cx="2026966" cy="2028775"/>
          </a:xfrm>
        </p:grpSpPr>
        <p:sp>
          <p:nvSpPr>
            <p:cNvPr id="36" name="Google Shape;36;p22"/>
            <p:cNvSpPr/>
            <p:nvPr/>
          </p:nvSpPr>
          <p:spPr>
            <a:xfrm>
              <a:off x="853440" y="2310847"/>
              <a:ext cx="2026966" cy="2028775"/>
            </a:xfrm>
            <a:prstGeom prst="ellipse">
              <a:avLst/>
            </a:prstGeom>
            <a:noFill/>
            <a:ln cap="flat" cmpd="sng" w="158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 name="Google Shape;37;p22"/>
            <p:cNvSpPr/>
            <p:nvPr/>
          </p:nvSpPr>
          <p:spPr>
            <a:xfrm>
              <a:off x="2558951" y="2607228"/>
              <a:ext cx="205017" cy="205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grpSp>
        <p:nvGrpSpPr>
          <p:cNvPr id="38" name="Google Shape;38;p22"/>
          <p:cNvGrpSpPr/>
          <p:nvPr/>
        </p:nvGrpSpPr>
        <p:grpSpPr>
          <a:xfrm>
            <a:off x="4920091" y="1702663"/>
            <a:ext cx="2307768" cy="2309828"/>
            <a:chOff x="4717869" y="2310847"/>
            <a:chExt cx="2026966" cy="2028775"/>
          </a:xfrm>
        </p:grpSpPr>
        <p:sp>
          <p:nvSpPr>
            <p:cNvPr id="39" name="Google Shape;39;p22"/>
            <p:cNvSpPr/>
            <p:nvPr/>
          </p:nvSpPr>
          <p:spPr>
            <a:xfrm>
              <a:off x="4717869" y="2310847"/>
              <a:ext cx="2026966" cy="2028775"/>
            </a:xfrm>
            <a:prstGeom prst="ellipse">
              <a:avLst/>
            </a:prstGeom>
            <a:noFill/>
            <a:ln cap="flat" cmpd="sng" w="158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0" name="Google Shape;40;p22"/>
            <p:cNvSpPr/>
            <p:nvPr/>
          </p:nvSpPr>
          <p:spPr>
            <a:xfrm>
              <a:off x="6423380" y="2607228"/>
              <a:ext cx="205017" cy="2052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41" name="Google Shape;41;p22"/>
          <p:cNvSpPr/>
          <p:nvPr>
            <p:ph idx="2" type="pic"/>
          </p:nvPr>
        </p:nvSpPr>
        <p:spPr>
          <a:xfrm>
            <a:off x="1096182" y="1873775"/>
            <a:ext cx="1967385" cy="1967604"/>
          </a:xfrm>
          <a:prstGeom prst="ellipse">
            <a:avLst/>
          </a:prstGeom>
          <a:solidFill>
            <a:srgbClr val="F2F2F2"/>
          </a:solidFill>
          <a:ln>
            <a:noFill/>
          </a:ln>
        </p:spPr>
        <p:txBody>
          <a:bodyPr anchorCtr="0" anchor="ctr" bIns="45700" lIns="91425" spcFirstLastPara="1" rIns="91425" wrap="square" tIns="45700">
            <a:normAutofit/>
          </a:bodyPr>
          <a:lstStyle>
            <a:lvl1pPr lvl="0" marR="0" rtl="0" algn="ctr">
              <a:lnSpc>
                <a:spcPct val="100000"/>
              </a:lnSpc>
              <a:spcBef>
                <a:spcPts val="240"/>
              </a:spcBef>
              <a:spcAft>
                <a:spcPts val="0"/>
              </a:spcAft>
              <a:buClr>
                <a:srgbClr val="3F3F3F"/>
              </a:buClr>
              <a:buSzPts val="1200"/>
              <a:buFont typeface="Arial"/>
              <a:buNone/>
              <a:defRPr b="0" i="0" sz="1200" u="none" cap="none" strike="noStrike">
                <a:solidFill>
                  <a:srgbClr val="3F3F3F"/>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42" name="Google Shape;42;p22"/>
          <p:cNvSpPr/>
          <p:nvPr>
            <p:ph idx="3" type="pic"/>
          </p:nvPr>
        </p:nvSpPr>
        <p:spPr>
          <a:xfrm>
            <a:off x="5090284" y="1873775"/>
            <a:ext cx="1967385" cy="1967604"/>
          </a:xfrm>
          <a:prstGeom prst="ellipse">
            <a:avLst/>
          </a:prstGeom>
          <a:solidFill>
            <a:srgbClr val="F2F2F2"/>
          </a:solidFill>
          <a:ln>
            <a:noFill/>
          </a:ln>
        </p:spPr>
        <p:txBody>
          <a:bodyPr anchorCtr="0" anchor="ctr" bIns="45700" lIns="91425" spcFirstLastPara="1" rIns="91425" wrap="square" tIns="45700">
            <a:normAutofit/>
          </a:bodyPr>
          <a:lstStyle>
            <a:lvl1pPr lvl="0" marR="0" rtl="0" algn="ctr">
              <a:lnSpc>
                <a:spcPct val="100000"/>
              </a:lnSpc>
              <a:spcBef>
                <a:spcPts val="240"/>
              </a:spcBef>
              <a:spcAft>
                <a:spcPts val="0"/>
              </a:spcAft>
              <a:buClr>
                <a:srgbClr val="3F3F3F"/>
              </a:buClr>
              <a:buSzPts val="1200"/>
              <a:buFont typeface="Arial"/>
              <a:buNone/>
              <a:defRPr b="0" i="0" sz="1200" u="none" cap="none" strike="noStrike">
                <a:solidFill>
                  <a:srgbClr val="3F3F3F"/>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43" name="Google Shape;43;p22"/>
          <p:cNvSpPr/>
          <p:nvPr>
            <p:ph idx="4" type="pic"/>
          </p:nvPr>
        </p:nvSpPr>
        <p:spPr>
          <a:xfrm>
            <a:off x="9084387" y="1873775"/>
            <a:ext cx="1967385" cy="1967604"/>
          </a:xfrm>
          <a:prstGeom prst="ellipse">
            <a:avLst/>
          </a:prstGeom>
          <a:solidFill>
            <a:srgbClr val="F2F2F2"/>
          </a:solidFill>
          <a:ln>
            <a:noFill/>
          </a:ln>
        </p:spPr>
        <p:txBody>
          <a:bodyPr anchorCtr="0" anchor="ctr" bIns="45700" lIns="91425" spcFirstLastPara="1" rIns="91425" wrap="square" tIns="45700">
            <a:normAutofit/>
          </a:bodyPr>
          <a:lstStyle>
            <a:lvl1pPr lvl="0" marR="0" rtl="0" algn="ctr">
              <a:lnSpc>
                <a:spcPct val="100000"/>
              </a:lnSpc>
              <a:spcBef>
                <a:spcPts val="240"/>
              </a:spcBef>
              <a:spcAft>
                <a:spcPts val="0"/>
              </a:spcAft>
              <a:buClr>
                <a:srgbClr val="3F3F3F"/>
              </a:buClr>
              <a:buSzPts val="1200"/>
              <a:buFont typeface="Arial"/>
              <a:buNone/>
              <a:defRPr b="0" i="0" sz="1200" u="none" cap="none" strike="noStrike">
                <a:solidFill>
                  <a:srgbClr val="3F3F3F"/>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cxnSp>
        <p:nvCxnSpPr>
          <p:cNvPr id="44" name="Google Shape;44;p22"/>
          <p:cNvCxnSpPr/>
          <p:nvPr/>
        </p:nvCxnSpPr>
        <p:spPr>
          <a:xfrm>
            <a:off x="848279" y="4911997"/>
            <a:ext cx="2463191" cy="0"/>
          </a:xfrm>
          <a:prstGeom prst="straightConnector1">
            <a:avLst/>
          </a:prstGeom>
          <a:noFill/>
          <a:ln cap="flat" cmpd="sng" w="9525">
            <a:solidFill>
              <a:srgbClr val="BFBFBF"/>
            </a:solidFill>
            <a:prstDash val="dash"/>
            <a:round/>
            <a:headEnd len="sm" w="sm" type="none"/>
            <a:tailEnd len="sm" w="sm" type="none"/>
          </a:ln>
        </p:spPr>
      </p:cxnSp>
      <p:cxnSp>
        <p:nvCxnSpPr>
          <p:cNvPr id="45" name="Google Shape;45;p22"/>
          <p:cNvCxnSpPr/>
          <p:nvPr/>
        </p:nvCxnSpPr>
        <p:spPr>
          <a:xfrm>
            <a:off x="4842381" y="4911997"/>
            <a:ext cx="2463191" cy="0"/>
          </a:xfrm>
          <a:prstGeom prst="straightConnector1">
            <a:avLst/>
          </a:prstGeom>
          <a:noFill/>
          <a:ln cap="flat" cmpd="sng" w="9525">
            <a:solidFill>
              <a:srgbClr val="BFBFBF"/>
            </a:solidFill>
            <a:prstDash val="dash"/>
            <a:round/>
            <a:headEnd len="sm" w="sm" type="none"/>
            <a:tailEnd len="sm" w="sm" type="none"/>
          </a:ln>
        </p:spPr>
      </p:cxnSp>
      <p:cxnSp>
        <p:nvCxnSpPr>
          <p:cNvPr id="46" name="Google Shape;46;p22"/>
          <p:cNvCxnSpPr/>
          <p:nvPr/>
        </p:nvCxnSpPr>
        <p:spPr>
          <a:xfrm>
            <a:off x="8836484" y="4911997"/>
            <a:ext cx="2463191" cy="0"/>
          </a:xfrm>
          <a:prstGeom prst="straightConnector1">
            <a:avLst/>
          </a:prstGeom>
          <a:noFill/>
          <a:ln cap="flat" cmpd="sng" w="9525">
            <a:solidFill>
              <a:srgbClr val="BFBFBF"/>
            </a:solidFill>
            <a:prstDash val="dash"/>
            <a:round/>
            <a:headEnd len="sm" w="sm" type="none"/>
            <a:tailEnd len="sm" w="sm" type="none"/>
          </a:ln>
        </p:spPr>
      </p:cxnSp>
      <p:sp>
        <p:nvSpPr>
          <p:cNvPr id="47" name="Google Shape;47;p22"/>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5400"/>
              <a:buNone/>
              <a:defRPr b="0" sz="5400">
                <a:solidFill>
                  <a:srgbClr val="262626"/>
                </a:solidFill>
                <a:latin typeface="Gill Sans"/>
                <a:ea typeface="Gill Sans"/>
                <a:cs typeface="Gill Sans"/>
                <a:sym typeface="Gill Sans"/>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22"/>
          <p:cNvSpPr txBox="1"/>
          <p:nvPr/>
        </p:nvSpPr>
        <p:spPr>
          <a:xfrm>
            <a:off x="0" y="6519446"/>
            <a:ext cx="12192000" cy="338554"/>
          </a:xfrm>
          <a:prstGeom prst="rect">
            <a:avLst/>
          </a:prstGeom>
          <a:gradFill>
            <a:gsLst>
              <a:gs pos="0">
                <a:schemeClr val="accent1"/>
              </a:gs>
              <a:gs pos="13000">
                <a:schemeClr val="accent1"/>
              </a:gs>
              <a:gs pos="18000">
                <a:schemeClr val="accent2"/>
              </a:gs>
              <a:gs pos="37000">
                <a:schemeClr val="accent2"/>
              </a:gs>
              <a:gs pos="42000">
                <a:schemeClr val="accent3"/>
              </a:gs>
              <a:gs pos="62000">
                <a:schemeClr val="accent3"/>
              </a:gs>
              <a:gs pos="67000">
                <a:schemeClr val="accent4"/>
              </a:gs>
              <a:gs pos="72000">
                <a:schemeClr val="accent4"/>
              </a:gs>
              <a:gs pos="77000">
                <a:schemeClr val="accent5"/>
              </a:gs>
              <a:gs pos="98980">
                <a:schemeClr val="accent5"/>
              </a:gs>
              <a:gs pos="100000">
                <a:schemeClr val="accent5"/>
              </a:gs>
            </a:gsLst>
            <a:lin ang="0" scaled="0"/>
          </a:grad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ar-EG" sz="1600">
                <a:solidFill>
                  <a:schemeClr val="lt1"/>
                </a:solidFill>
                <a:latin typeface="Gill Sans"/>
                <a:ea typeface="Gill Sans"/>
                <a:cs typeface="Gill Sans"/>
                <a:sym typeface="Gill Sans"/>
              </a:rPr>
              <a:t>Science Technology Engineering Arts Mathematics</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Only">
  <p:cSld name="10_Title Only">
    <p:spTree>
      <p:nvGrpSpPr>
        <p:cNvPr id="414" name="Shape 414"/>
        <p:cNvGrpSpPr/>
        <p:nvPr/>
      </p:nvGrpSpPr>
      <p:grpSpPr>
        <a:xfrm>
          <a:off x="0" y="0"/>
          <a:ext cx="0" cy="0"/>
          <a:chOff x="0" y="0"/>
          <a:chExt cx="0" cy="0"/>
        </a:xfrm>
      </p:grpSpPr>
      <p:sp>
        <p:nvSpPr>
          <p:cNvPr id="415" name="Google Shape;415;p5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5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5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19" name="Google Shape;419;p5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0" name="Google Shape;420;p59"/>
          <p:cNvGrpSpPr/>
          <p:nvPr/>
        </p:nvGrpSpPr>
        <p:grpSpPr>
          <a:xfrm>
            <a:off x="4631215" y="948448"/>
            <a:ext cx="2914332" cy="72000"/>
            <a:chOff x="4631214" y="913723"/>
            <a:chExt cx="2914332" cy="72000"/>
          </a:xfrm>
        </p:grpSpPr>
        <p:sp>
          <p:nvSpPr>
            <p:cNvPr id="421" name="Google Shape;421;p5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22" name="Google Shape;422;p5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23" name="Google Shape;423;p5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24" name="Google Shape;424;p59"/>
          <p:cNvSpPr/>
          <p:nvPr>
            <p:ph idx="2" type="pic"/>
          </p:nvPr>
        </p:nvSpPr>
        <p:spPr>
          <a:xfrm>
            <a:off x="1319549" y="2212376"/>
            <a:ext cx="1697847" cy="1697847"/>
          </a:xfrm>
          <a:prstGeom prst="ellipse">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25" name="Google Shape;425;p59"/>
          <p:cNvSpPr/>
          <p:nvPr>
            <p:ph idx="3" type="pic"/>
          </p:nvPr>
        </p:nvSpPr>
        <p:spPr>
          <a:xfrm>
            <a:off x="3928322" y="2212376"/>
            <a:ext cx="1697847" cy="1697847"/>
          </a:xfrm>
          <a:prstGeom prst="ellipse">
            <a:avLst/>
          </a:prstGeom>
          <a:noFill/>
          <a:ln cap="flat" cmpd="sng" w="3810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26" name="Google Shape;426;p59"/>
          <p:cNvSpPr/>
          <p:nvPr>
            <p:ph idx="4" type="pic"/>
          </p:nvPr>
        </p:nvSpPr>
        <p:spPr>
          <a:xfrm>
            <a:off x="6552327" y="2212376"/>
            <a:ext cx="1697847" cy="1697847"/>
          </a:xfrm>
          <a:prstGeom prst="ellipse">
            <a:avLst/>
          </a:prstGeom>
          <a:noFill/>
          <a:ln cap="flat" cmpd="sng" w="3810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27" name="Google Shape;427;p59"/>
          <p:cNvSpPr/>
          <p:nvPr>
            <p:ph idx="5" type="pic"/>
          </p:nvPr>
        </p:nvSpPr>
        <p:spPr>
          <a:xfrm>
            <a:off x="9161102" y="2212376"/>
            <a:ext cx="1697847" cy="1697847"/>
          </a:xfrm>
          <a:prstGeom prst="ellipse">
            <a:avLst/>
          </a:prstGeom>
          <a:noFill/>
          <a:ln cap="flat" cmpd="sng" w="3810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animEffect filter="fade" transition="in">
                                      <p:cBhvr>
                                        <p:cTn dur="500"/>
                                        <p:tgtEl>
                                          <p:spTgt spid="41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9">
                                            <p:txEl>
                                              <p:pRg end="1" st="1"/>
                                            </p:txEl>
                                          </p:spTgt>
                                        </p:tgtEl>
                                        <p:attrNameLst>
                                          <p:attrName>style.visibility</p:attrName>
                                        </p:attrNameLst>
                                      </p:cBhvr>
                                      <p:to>
                                        <p:strVal val="visible"/>
                                      </p:to>
                                    </p:set>
                                    <p:animEffect filter="fade" transition="in">
                                      <p:cBhvr>
                                        <p:cTn dur="500"/>
                                        <p:tgtEl>
                                          <p:spTgt spid="41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9">
                                            <p:txEl>
                                              <p:pRg end="2" st="2"/>
                                            </p:txEl>
                                          </p:spTgt>
                                        </p:tgtEl>
                                        <p:attrNameLst>
                                          <p:attrName>style.visibility</p:attrName>
                                        </p:attrNameLst>
                                      </p:cBhvr>
                                      <p:to>
                                        <p:strVal val="visible"/>
                                      </p:to>
                                    </p:set>
                                    <p:animEffect filter="fade" transition="in">
                                      <p:cBhvr>
                                        <p:cTn dur="500"/>
                                        <p:tgtEl>
                                          <p:spTgt spid="41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19">
                                            <p:txEl>
                                              <p:pRg end="3" st="3"/>
                                            </p:txEl>
                                          </p:spTgt>
                                        </p:tgtEl>
                                        <p:attrNameLst>
                                          <p:attrName>style.visibility</p:attrName>
                                        </p:attrNameLst>
                                      </p:cBhvr>
                                      <p:to>
                                        <p:strVal val="visible"/>
                                      </p:to>
                                    </p:set>
                                    <p:animEffect filter="fade" transition="in">
                                      <p:cBhvr>
                                        <p:cTn dur="500"/>
                                        <p:tgtEl>
                                          <p:spTgt spid="41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19">
                                            <p:txEl>
                                              <p:pRg end="4" st="4"/>
                                            </p:txEl>
                                          </p:spTgt>
                                        </p:tgtEl>
                                        <p:attrNameLst>
                                          <p:attrName>style.visibility</p:attrName>
                                        </p:attrNameLst>
                                      </p:cBhvr>
                                      <p:to>
                                        <p:strVal val="visible"/>
                                      </p:to>
                                    </p:set>
                                    <p:animEffect filter="fade" transition="in">
                                      <p:cBhvr>
                                        <p:cTn dur="500"/>
                                        <p:tgtEl>
                                          <p:spTgt spid="41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19">
                                            <p:txEl>
                                              <p:pRg end="5" st="5"/>
                                            </p:txEl>
                                          </p:spTgt>
                                        </p:tgtEl>
                                        <p:attrNameLst>
                                          <p:attrName>style.visibility</p:attrName>
                                        </p:attrNameLst>
                                      </p:cBhvr>
                                      <p:to>
                                        <p:strVal val="visible"/>
                                      </p:to>
                                    </p:set>
                                    <p:animEffect filter="fade" transition="in">
                                      <p:cBhvr>
                                        <p:cTn dur="500"/>
                                        <p:tgtEl>
                                          <p:spTgt spid="41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19">
                                            <p:txEl>
                                              <p:pRg end="6" st="6"/>
                                            </p:txEl>
                                          </p:spTgt>
                                        </p:tgtEl>
                                        <p:attrNameLst>
                                          <p:attrName>style.visibility</p:attrName>
                                        </p:attrNameLst>
                                      </p:cBhvr>
                                      <p:to>
                                        <p:strVal val="visible"/>
                                      </p:to>
                                    </p:set>
                                    <p:animEffect filter="fade" transition="in">
                                      <p:cBhvr>
                                        <p:cTn dur="500"/>
                                        <p:tgtEl>
                                          <p:spTgt spid="41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19">
                                            <p:txEl>
                                              <p:pRg end="7" st="7"/>
                                            </p:txEl>
                                          </p:spTgt>
                                        </p:tgtEl>
                                        <p:attrNameLst>
                                          <p:attrName>style.visibility</p:attrName>
                                        </p:attrNameLst>
                                      </p:cBhvr>
                                      <p:to>
                                        <p:strVal val="visible"/>
                                      </p:to>
                                    </p:set>
                                    <p:animEffect filter="fade" transition="in">
                                      <p:cBhvr>
                                        <p:cTn dur="500"/>
                                        <p:tgtEl>
                                          <p:spTgt spid="41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19">
                                            <p:txEl>
                                              <p:pRg end="8" st="8"/>
                                            </p:txEl>
                                          </p:spTgt>
                                        </p:tgtEl>
                                        <p:attrNameLst>
                                          <p:attrName>style.visibility</p:attrName>
                                        </p:attrNameLst>
                                      </p:cBhvr>
                                      <p:to>
                                        <p:strVal val="visible"/>
                                      </p:to>
                                    </p:set>
                                    <p:animEffect filter="fade" transition="in">
                                      <p:cBhvr>
                                        <p:cTn dur="500"/>
                                        <p:tgtEl>
                                          <p:spTgt spid="419">
                                            <p:txEl>
                                              <p:pRg end="8" st="8"/>
                                            </p:txEl>
                                          </p:spTgt>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ppt_w</p:attrName>
                                        </p:attrNameLst>
                                      </p:cBhvr>
                                      <p:tavLst>
                                        <p:tav fmla="" tm="0">
                                          <p:val>
                                            <p:strVal val="0"/>
                                          </p:val>
                                        </p:tav>
                                        <p:tav fmla="" tm="100000">
                                          <p:val>
                                            <p:strVal val="#ppt_w"/>
                                          </p:val>
                                        </p:tav>
                                      </p:tavLst>
                                    </p:anim>
                                    <p:anim calcmode="lin" valueType="num">
                                      <p:cBhvr additive="base">
                                        <p:cTn dur="500"/>
                                        <p:tgtEl>
                                          <p:spTgt spid="4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ppt_w</p:attrName>
                                        </p:attrNameLst>
                                      </p:cBhvr>
                                      <p:tavLst>
                                        <p:tav fmla="" tm="0">
                                          <p:val>
                                            <p:strVal val="0"/>
                                          </p:val>
                                        </p:tav>
                                        <p:tav fmla="" tm="100000">
                                          <p:val>
                                            <p:strVal val="#ppt_w"/>
                                          </p:val>
                                        </p:tav>
                                      </p:tavLst>
                                    </p:anim>
                                    <p:anim calcmode="lin" valueType="num">
                                      <p:cBhvr additive="base">
                                        <p:cTn dur="500"/>
                                        <p:tgtEl>
                                          <p:spTgt spid="4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428" name="Shape 428"/>
        <p:cNvGrpSpPr/>
        <p:nvPr/>
      </p:nvGrpSpPr>
      <p:grpSpPr>
        <a:xfrm>
          <a:off x="0" y="0"/>
          <a:ext cx="0" cy="0"/>
          <a:chOff x="0" y="0"/>
          <a:chExt cx="0" cy="0"/>
        </a:xfrm>
      </p:grpSpPr>
      <p:sp>
        <p:nvSpPr>
          <p:cNvPr id="429" name="Google Shape;429;p6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6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6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6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33" name="Google Shape;433;p6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34" name="Google Shape;434;p60"/>
          <p:cNvGrpSpPr/>
          <p:nvPr/>
        </p:nvGrpSpPr>
        <p:grpSpPr>
          <a:xfrm>
            <a:off x="4631215" y="948448"/>
            <a:ext cx="2914332" cy="72000"/>
            <a:chOff x="4631214" y="913723"/>
            <a:chExt cx="2914332" cy="72000"/>
          </a:xfrm>
        </p:grpSpPr>
        <p:sp>
          <p:nvSpPr>
            <p:cNvPr id="435" name="Google Shape;435;p6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36" name="Google Shape;436;p6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37" name="Google Shape;437;p6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38" name="Google Shape;438;p60"/>
          <p:cNvSpPr/>
          <p:nvPr>
            <p:ph idx="2" type="pic"/>
          </p:nvPr>
        </p:nvSpPr>
        <p:spPr>
          <a:xfrm>
            <a:off x="871540" y="1688568"/>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39" name="Google Shape;439;p60"/>
          <p:cNvSpPr/>
          <p:nvPr>
            <p:ph idx="3" type="pic"/>
          </p:nvPr>
        </p:nvSpPr>
        <p:spPr>
          <a:xfrm>
            <a:off x="2293939" y="1688568"/>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0" name="Google Shape;440;p60"/>
          <p:cNvSpPr/>
          <p:nvPr>
            <p:ph idx="4" type="pic"/>
          </p:nvPr>
        </p:nvSpPr>
        <p:spPr>
          <a:xfrm>
            <a:off x="3716335" y="1688568"/>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1" name="Google Shape;441;p60"/>
          <p:cNvSpPr/>
          <p:nvPr>
            <p:ph idx="5" type="pic"/>
          </p:nvPr>
        </p:nvSpPr>
        <p:spPr>
          <a:xfrm>
            <a:off x="871541" y="3110967"/>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2" name="Google Shape;442;p60"/>
          <p:cNvSpPr/>
          <p:nvPr>
            <p:ph idx="6" type="pic"/>
          </p:nvPr>
        </p:nvSpPr>
        <p:spPr>
          <a:xfrm>
            <a:off x="3716336" y="3110967"/>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3" name="Google Shape;443;p60"/>
          <p:cNvSpPr/>
          <p:nvPr>
            <p:ph idx="7" type="pic"/>
          </p:nvPr>
        </p:nvSpPr>
        <p:spPr>
          <a:xfrm>
            <a:off x="871541" y="4533365"/>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4" name="Google Shape;444;p60"/>
          <p:cNvSpPr/>
          <p:nvPr>
            <p:ph idx="8" type="pic"/>
          </p:nvPr>
        </p:nvSpPr>
        <p:spPr>
          <a:xfrm>
            <a:off x="2293939" y="4533365"/>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45" name="Google Shape;445;p60"/>
          <p:cNvSpPr/>
          <p:nvPr>
            <p:ph idx="9" type="pic"/>
          </p:nvPr>
        </p:nvSpPr>
        <p:spPr>
          <a:xfrm>
            <a:off x="3716336" y="4533365"/>
            <a:ext cx="1404000" cy="14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
                                            <p:txEl>
                                              <p:pRg end="0" st="0"/>
                                            </p:txEl>
                                          </p:spTgt>
                                        </p:tgtEl>
                                        <p:attrNameLst>
                                          <p:attrName>style.visibility</p:attrName>
                                        </p:attrNameLst>
                                      </p:cBhvr>
                                      <p:to>
                                        <p:strVal val="visible"/>
                                      </p:to>
                                    </p:set>
                                    <p:animEffect filter="fade" transition="in">
                                      <p:cBhvr>
                                        <p:cTn dur="500"/>
                                        <p:tgtEl>
                                          <p:spTgt spid="43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33">
                                            <p:txEl>
                                              <p:pRg end="1" st="1"/>
                                            </p:txEl>
                                          </p:spTgt>
                                        </p:tgtEl>
                                        <p:attrNameLst>
                                          <p:attrName>style.visibility</p:attrName>
                                        </p:attrNameLst>
                                      </p:cBhvr>
                                      <p:to>
                                        <p:strVal val="visible"/>
                                      </p:to>
                                    </p:set>
                                    <p:animEffect filter="fade" transition="in">
                                      <p:cBhvr>
                                        <p:cTn dur="500"/>
                                        <p:tgtEl>
                                          <p:spTgt spid="43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3">
                                            <p:txEl>
                                              <p:pRg end="2" st="2"/>
                                            </p:txEl>
                                          </p:spTgt>
                                        </p:tgtEl>
                                        <p:attrNameLst>
                                          <p:attrName>style.visibility</p:attrName>
                                        </p:attrNameLst>
                                      </p:cBhvr>
                                      <p:to>
                                        <p:strVal val="visible"/>
                                      </p:to>
                                    </p:set>
                                    <p:animEffect filter="fade" transition="in">
                                      <p:cBhvr>
                                        <p:cTn dur="500"/>
                                        <p:tgtEl>
                                          <p:spTgt spid="43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33">
                                            <p:txEl>
                                              <p:pRg end="3" st="3"/>
                                            </p:txEl>
                                          </p:spTgt>
                                        </p:tgtEl>
                                        <p:attrNameLst>
                                          <p:attrName>style.visibility</p:attrName>
                                        </p:attrNameLst>
                                      </p:cBhvr>
                                      <p:to>
                                        <p:strVal val="visible"/>
                                      </p:to>
                                    </p:set>
                                    <p:animEffect filter="fade" transition="in">
                                      <p:cBhvr>
                                        <p:cTn dur="500"/>
                                        <p:tgtEl>
                                          <p:spTgt spid="43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33">
                                            <p:txEl>
                                              <p:pRg end="4" st="4"/>
                                            </p:txEl>
                                          </p:spTgt>
                                        </p:tgtEl>
                                        <p:attrNameLst>
                                          <p:attrName>style.visibility</p:attrName>
                                        </p:attrNameLst>
                                      </p:cBhvr>
                                      <p:to>
                                        <p:strVal val="visible"/>
                                      </p:to>
                                    </p:set>
                                    <p:animEffect filter="fade" transition="in">
                                      <p:cBhvr>
                                        <p:cTn dur="500"/>
                                        <p:tgtEl>
                                          <p:spTgt spid="43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33">
                                            <p:txEl>
                                              <p:pRg end="5" st="5"/>
                                            </p:txEl>
                                          </p:spTgt>
                                        </p:tgtEl>
                                        <p:attrNameLst>
                                          <p:attrName>style.visibility</p:attrName>
                                        </p:attrNameLst>
                                      </p:cBhvr>
                                      <p:to>
                                        <p:strVal val="visible"/>
                                      </p:to>
                                    </p:set>
                                    <p:animEffect filter="fade" transition="in">
                                      <p:cBhvr>
                                        <p:cTn dur="500"/>
                                        <p:tgtEl>
                                          <p:spTgt spid="43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33">
                                            <p:txEl>
                                              <p:pRg end="6" st="6"/>
                                            </p:txEl>
                                          </p:spTgt>
                                        </p:tgtEl>
                                        <p:attrNameLst>
                                          <p:attrName>style.visibility</p:attrName>
                                        </p:attrNameLst>
                                      </p:cBhvr>
                                      <p:to>
                                        <p:strVal val="visible"/>
                                      </p:to>
                                    </p:set>
                                    <p:animEffect filter="fade" transition="in">
                                      <p:cBhvr>
                                        <p:cTn dur="500"/>
                                        <p:tgtEl>
                                          <p:spTgt spid="43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33">
                                            <p:txEl>
                                              <p:pRg end="7" st="7"/>
                                            </p:txEl>
                                          </p:spTgt>
                                        </p:tgtEl>
                                        <p:attrNameLst>
                                          <p:attrName>style.visibility</p:attrName>
                                        </p:attrNameLst>
                                      </p:cBhvr>
                                      <p:to>
                                        <p:strVal val="visible"/>
                                      </p:to>
                                    </p:set>
                                    <p:animEffect filter="fade" transition="in">
                                      <p:cBhvr>
                                        <p:cTn dur="500"/>
                                        <p:tgtEl>
                                          <p:spTgt spid="43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33">
                                            <p:txEl>
                                              <p:pRg end="8" st="8"/>
                                            </p:txEl>
                                          </p:spTgt>
                                        </p:tgtEl>
                                        <p:attrNameLst>
                                          <p:attrName>style.visibility</p:attrName>
                                        </p:attrNameLst>
                                      </p:cBhvr>
                                      <p:to>
                                        <p:strVal val="visible"/>
                                      </p:to>
                                    </p:set>
                                    <p:animEffect filter="fade" transition="in">
                                      <p:cBhvr>
                                        <p:cTn dur="500"/>
                                        <p:tgtEl>
                                          <p:spTgt spid="433">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446" name="Shape 446"/>
        <p:cNvGrpSpPr/>
        <p:nvPr/>
      </p:nvGrpSpPr>
      <p:grpSpPr>
        <a:xfrm>
          <a:off x="0" y="0"/>
          <a:ext cx="0" cy="0"/>
          <a:chOff x="0" y="0"/>
          <a:chExt cx="0" cy="0"/>
        </a:xfrm>
      </p:grpSpPr>
      <p:sp>
        <p:nvSpPr>
          <p:cNvPr id="447" name="Google Shape;447;p6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6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6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6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51" name="Google Shape;451;p6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52" name="Google Shape;452;p61"/>
          <p:cNvGrpSpPr/>
          <p:nvPr/>
        </p:nvGrpSpPr>
        <p:grpSpPr>
          <a:xfrm>
            <a:off x="4631215" y="948448"/>
            <a:ext cx="2914332" cy="72000"/>
            <a:chOff x="4631214" y="913723"/>
            <a:chExt cx="2914332" cy="72000"/>
          </a:xfrm>
        </p:grpSpPr>
        <p:sp>
          <p:nvSpPr>
            <p:cNvPr id="453" name="Google Shape;453;p6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54" name="Google Shape;454;p6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55" name="Google Shape;455;p6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56" name="Google Shape;456;p61"/>
          <p:cNvSpPr/>
          <p:nvPr>
            <p:ph idx="2" type="pic"/>
          </p:nvPr>
        </p:nvSpPr>
        <p:spPr>
          <a:xfrm>
            <a:off x="1304067" y="1700153"/>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57" name="Google Shape;457;p61"/>
          <p:cNvSpPr/>
          <p:nvPr>
            <p:ph idx="3" type="pic"/>
          </p:nvPr>
        </p:nvSpPr>
        <p:spPr>
          <a:xfrm>
            <a:off x="3928611" y="1700153"/>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58" name="Google Shape;458;p61"/>
          <p:cNvSpPr/>
          <p:nvPr>
            <p:ph idx="4" type="pic"/>
          </p:nvPr>
        </p:nvSpPr>
        <p:spPr>
          <a:xfrm>
            <a:off x="6592935" y="1700153"/>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59" name="Google Shape;459;p61"/>
          <p:cNvSpPr/>
          <p:nvPr>
            <p:ph idx="5" type="pic"/>
          </p:nvPr>
        </p:nvSpPr>
        <p:spPr>
          <a:xfrm>
            <a:off x="9216377" y="1700153"/>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60" name="Google Shape;460;p61"/>
          <p:cNvSpPr/>
          <p:nvPr>
            <p:ph idx="6" type="pic"/>
          </p:nvPr>
        </p:nvSpPr>
        <p:spPr>
          <a:xfrm>
            <a:off x="1304067" y="4115396"/>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61" name="Google Shape;461;p61"/>
          <p:cNvSpPr/>
          <p:nvPr>
            <p:ph idx="7" type="pic"/>
          </p:nvPr>
        </p:nvSpPr>
        <p:spPr>
          <a:xfrm>
            <a:off x="3928611" y="4115396"/>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62" name="Google Shape;462;p61"/>
          <p:cNvSpPr/>
          <p:nvPr>
            <p:ph idx="8" type="pic"/>
          </p:nvPr>
        </p:nvSpPr>
        <p:spPr>
          <a:xfrm>
            <a:off x="6592935" y="4115396"/>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63" name="Google Shape;463;p61"/>
          <p:cNvSpPr/>
          <p:nvPr>
            <p:ph idx="9" type="pic"/>
          </p:nvPr>
        </p:nvSpPr>
        <p:spPr>
          <a:xfrm>
            <a:off x="9216377" y="4115396"/>
            <a:ext cx="1692000" cy="16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500"/>
                                        <p:tgtEl>
                                          <p:spTgt spid="45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animEffect filter="fade" transition="in">
                                      <p:cBhvr>
                                        <p:cTn dur="500"/>
                                        <p:tgtEl>
                                          <p:spTgt spid="45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1">
                                            <p:txEl>
                                              <p:pRg end="2" st="2"/>
                                            </p:txEl>
                                          </p:spTgt>
                                        </p:tgtEl>
                                        <p:attrNameLst>
                                          <p:attrName>style.visibility</p:attrName>
                                        </p:attrNameLst>
                                      </p:cBhvr>
                                      <p:to>
                                        <p:strVal val="visible"/>
                                      </p:to>
                                    </p:set>
                                    <p:animEffect filter="fade" transition="in">
                                      <p:cBhvr>
                                        <p:cTn dur="500"/>
                                        <p:tgtEl>
                                          <p:spTgt spid="45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51">
                                            <p:txEl>
                                              <p:pRg end="3" st="3"/>
                                            </p:txEl>
                                          </p:spTgt>
                                        </p:tgtEl>
                                        <p:attrNameLst>
                                          <p:attrName>style.visibility</p:attrName>
                                        </p:attrNameLst>
                                      </p:cBhvr>
                                      <p:to>
                                        <p:strVal val="visible"/>
                                      </p:to>
                                    </p:set>
                                    <p:animEffect filter="fade" transition="in">
                                      <p:cBhvr>
                                        <p:cTn dur="500"/>
                                        <p:tgtEl>
                                          <p:spTgt spid="45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51">
                                            <p:txEl>
                                              <p:pRg end="4" st="4"/>
                                            </p:txEl>
                                          </p:spTgt>
                                        </p:tgtEl>
                                        <p:attrNameLst>
                                          <p:attrName>style.visibility</p:attrName>
                                        </p:attrNameLst>
                                      </p:cBhvr>
                                      <p:to>
                                        <p:strVal val="visible"/>
                                      </p:to>
                                    </p:set>
                                    <p:animEffect filter="fade" transition="in">
                                      <p:cBhvr>
                                        <p:cTn dur="500"/>
                                        <p:tgtEl>
                                          <p:spTgt spid="45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51">
                                            <p:txEl>
                                              <p:pRg end="5" st="5"/>
                                            </p:txEl>
                                          </p:spTgt>
                                        </p:tgtEl>
                                        <p:attrNameLst>
                                          <p:attrName>style.visibility</p:attrName>
                                        </p:attrNameLst>
                                      </p:cBhvr>
                                      <p:to>
                                        <p:strVal val="visible"/>
                                      </p:to>
                                    </p:set>
                                    <p:animEffect filter="fade" transition="in">
                                      <p:cBhvr>
                                        <p:cTn dur="500"/>
                                        <p:tgtEl>
                                          <p:spTgt spid="45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51">
                                            <p:txEl>
                                              <p:pRg end="6" st="6"/>
                                            </p:txEl>
                                          </p:spTgt>
                                        </p:tgtEl>
                                        <p:attrNameLst>
                                          <p:attrName>style.visibility</p:attrName>
                                        </p:attrNameLst>
                                      </p:cBhvr>
                                      <p:to>
                                        <p:strVal val="visible"/>
                                      </p:to>
                                    </p:set>
                                    <p:animEffect filter="fade" transition="in">
                                      <p:cBhvr>
                                        <p:cTn dur="500"/>
                                        <p:tgtEl>
                                          <p:spTgt spid="45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51">
                                            <p:txEl>
                                              <p:pRg end="7" st="7"/>
                                            </p:txEl>
                                          </p:spTgt>
                                        </p:tgtEl>
                                        <p:attrNameLst>
                                          <p:attrName>style.visibility</p:attrName>
                                        </p:attrNameLst>
                                      </p:cBhvr>
                                      <p:to>
                                        <p:strVal val="visible"/>
                                      </p:to>
                                    </p:set>
                                    <p:animEffect filter="fade" transition="in">
                                      <p:cBhvr>
                                        <p:cTn dur="500"/>
                                        <p:tgtEl>
                                          <p:spTgt spid="45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51">
                                            <p:txEl>
                                              <p:pRg end="8" st="8"/>
                                            </p:txEl>
                                          </p:spTgt>
                                        </p:tgtEl>
                                        <p:attrNameLst>
                                          <p:attrName>style.visibility</p:attrName>
                                        </p:attrNameLst>
                                      </p:cBhvr>
                                      <p:to>
                                        <p:strVal val="visible"/>
                                      </p:to>
                                    </p:set>
                                    <p:animEffect filter="fade" transition="in">
                                      <p:cBhvr>
                                        <p:cTn dur="500"/>
                                        <p:tgtEl>
                                          <p:spTgt spid="45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464" name="Shape 464"/>
        <p:cNvGrpSpPr/>
        <p:nvPr/>
      </p:nvGrpSpPr>
      <p:grpSpPr>
        <a:xfrm>
          <a:off x="0" y="0"/>
          <a:ext cx="0" cy="0"/>
          <a:chOff x="0" y="0"/>
          <a:chExt cx="0" cy="0"/>
        </a:xfrm>
      </p:grpSpPr>
      <p:sp>
        <p:nvSpPr>
          <p:cNvPr id="465" name="Google Shape;465;p6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6" name="Google Shape;466;p6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6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6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69" name="Google Shape;469;p6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70" name="Google Shape;470;p62"/>
          <p:cNvGrpSpPr/>
          <p:nvPr/>
        </p:nvGrpSpPr>
        <p:grpSpPr>
          <a:xfrm>
            <a:off x="4631215" y="948448"/>
            <a:ext cx="2914332" cy="72000"/>
            <a:chOff x="4631214" y="913723"/>
            <a:chExt cx="2914332" cy="72000"/>
          </a:xfrm>
        </p:grpSpPr>
        <p:sp>
          <p:nvSpPr>
            <p:cNvPr id="471" name="Google Shape;471;p6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72" name="Google Shape;472;p6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73" name="Google Shape;473;p6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74" name="Google Shape;474;p62"/>
          <p:cNvSpPr/>
          <p:nvPr>
            <p:ph idx="2" type="pic"/>
          </p:nvPr>
        </p:nvSpPr>
        <p:spPr>
          <a:xfrm>
            <a:off x="-1" y="2161241"/>
            <a:ext cx="3045600" cy="27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75" name="Google Shape;475;p62"/>
          <p:cNvSpPr/>
          <p:nvPr>
            <p:ph idx="3" type="pic"/>
          </p:nvPr>
        </p:nvSpPr>
        <p:spPr>
          <a:xfrm>
            <a:off x="3042395" y="2161241"/>
            <a:ext cx="3045600" cy="27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76" name="Google Shape;476;p62"/>
          <p:cNvSpPr/>
          <p:nvPr>
            <p:ph idx="4" type="pic"/>
          </p:nvPr>
        </p:nvSpPr>
        <p:spPr>
          <a:xfrm>
            <a:off x="6095891" y="2161241"/>
            <a:ext cx="3045600" cy="27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77" name="Google Shape;477;p62"/>
          <p:cNvSpPr/>
          <p:nvPr>
            <p:ph idx="5" type="pic"/>
          </p:nvPr>
        </p:nvSpPr>
        <p:spPr>
          <a:xfrm>
            <a:off x="9138287" y="2161241"/>
            <a:ext cx="3045600" cy="27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animEffect filter="fade" transition="in">
                                      <p:cBhvr>
                                        <p:cTn dur="500"/>
                                        <p:tgtEl>
                                          <p:spTgt spid="46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9">
                                            <p:txEl>
                                              <p:pRg end="1" st="1"/>
                                            </p:txEl>
                                          </p:spTgt>
                                        </p:tgtEl>
                                        <p:attrNameLst>
                                          <p:attrName>style.visibility</p:attrName>
                                        </p:attrNameLst>
                                      </p:cBhvr>
                                      <p:to>
                                        <p:strVal val="visible"/>
                                      </p:to>
                                    </p:set>
                                    <p:animEffect filter="fade" transition="in">
                                      <p:cBhvr>
                                        <p:cTn dur="500"/>
                                        <p:tgtEl>
                                          <p:spTgt spid="46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69">
                                            <p:txEl>
                                              <p:pRg end="2" st="2"/>
                                            </p:txEl>
                                          </p:spTgt>
                                        </p:tgtEl>
                                        <p:attrNameLst>
                                          <p:attrName>style.visibility</p:attrName>
                                        </p:attrNameLst>
                                      </p:cBhvr>
                                      <p:to>
                                        <p:strVal val="visible"/>
                                      </p:to>
                                    </p:set>
                                    <p:animEffect filter="fade" transition="in">
                                      <p:cBhvr>
                                        <p:cTn dur="500"/>
                                        <p:tgtEl>
                                          <p:spTgt spid="46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69">
                                            <p:txEl>
                                              <p:pRg end="3" st="3"/>
                                            </p:txEl>
                                          </p:spTgt>
                                        </p:tgtEl>
                                        <p:attrNameLst>
                                          <p:attrName>style.visibility</p:attrName>
                                        </p:attrNameLst>
                                      </p:cBhvr>
                                      <p:to>
                                        <p:strVal val="visible"/>
                                      </p:to>
                                    </p:set>
                                    <p:animEffect filter="fade" transition="in">
                                      <p:cBhvr>
                                        <p:cTn dur="500"/>
                                        <p:tgtEl>
                                          <p:spTgt spid="46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69">
                                            <p:txEl>
                                              <p:pRg end="4" st="4"/>
                                            </p:txEl>
                                          </p:spTgt>
                                        </p:tgtEl>
                                        <p:attrNameLst>
                                          <p:attrName>style.visibility</p:attrName>
                                        </p:attrNameLst>
                                      </p:cBhvr>
                                      <p:to>
                                        <p:strVal val="visible"/>
                                      </p:to>
                                    </p:set>
                                    <p:animEffect filter="fade" transition="in">
                                      <p:cBhvr>
                                        <p:cTn dur="500"/>
                                        <p:tgtEl>
                                          <p:spTgt spid="46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69">
                                            <p:txEl>
                                              <p:pRg end="5" st="5"/>
                                            </p:txEl>
                                          </p:spTgt>
                                        </p:tgtEl>
                                        <p:attrNameLst>
                                          <p:attrName>style.visibility</p:attrName>
                                        </p:attrNameLst>
                                      </p:cBhvr>
                                      <p:to>
                                        <p:strVal val="visible"/>
                                      </p:to>
                                    </p:set>
                                    <p:animEffect filter="fade" transition="in">
                                      <p:cBhvr>
                                        <p:cTn dur="500"/>
                                        <p:tgtEl>
                                          <p:spTgt spid="46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9">
                                            <p:txEl>
                                              <p:pRg end="6" st="6"/>
                                            </p:txEl>
                                          </p:spTgt>
                                        </p:tgtEl>
                                        <p:attrNameLst>
                                          <p:attrName>style.visibility</p:attrName>
                                        </p:attrNameLst>
                                      </p:cBhvr>
                                      <p:to>
                                        <p:strVal val="visible"/>
                                      </p:to>
                                    </p:set>
                                    <p:animEffect filter="fade" transition="in">
                                      <p:cBhvr>
                                        <p:cTn dur="500"/>
                                        <p:tgtEl>
                                          <p:spTgt spid="46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69">
                                            <p:txEl>
                                              <p:pRg end="7" st="7"/>
                                            </p:txEl>
                                          </p:spTgt>
                                        </p:tgtEl>
                                        <p:attrNameLst>
                                          <p:attrName>style.visibility</p:attrName>
                                        </p:attrNameLst>
                                      </p:cBhvr>
                                      <p:to>
                                        <p:strVal val="visible"/>
                                      </p:to>
                                    </p:set>
                                    <p:animEffect filter="fade" transition="in">
                                      <p:cBhvr>
                                        <p:cTn dur="500"/>
                                        <p:tgtEl>
                                          <p:spTgt spid="46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69">
                                            <p:txEl>
                                              <p:pRg end="8" st="8"/>
                                            </p:txEl>
                                          </p:spTgt>
                                        </p:tgtEl>
                                        <p:attrNameLst>
                                          <p:attrName>style.visibility</p:attrName>
                                        </p:attrNameLst>
                                      </p:cBhvr>
                                      <p:to>
                                        <p:strVal val="visible"/>
                                      </p:to>
                                    </p:set>
                                    <p:animEffect filter="fade" transition="in">
                                      <p:cBhvr>
                                        <p:cTn dur="500"/>
                                        <p:tgtEl>
                                          <p:spTgt spid="46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78" name="Shape 478"/>
        <p:cNvGrpSpPr/>
        <p:nvPr/>
      </p:nvGrpSpPr>
      <p:grpSpPr>
        <a:xfrm>
          <a:off x="0" y="0"/>
          <a:ext cx="0" cy="0"/>
          <a:chOff x="0" y="0"/>
          <a:chExt cx="0" cy="0"/>
        </a:xfrm>
      </p:grpSpPr>
      <p:sp>
        <p:nvSpPr>
          <p:cNvPr id="479" name="Google Shape;479;p6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6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6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6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83" name="Google Shape;483;p6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84" name="Google Shape;484;p63"/>
          <p:cNvGrpSpPr/>
          <p:nvPr/>
        </p:nvGrpSpPr>
        <p:grpSpPr>
          <a:xfrm>
            <a:off x="4631215" y="948448"/>
            <a:ext cx="2914332" cy="72000"/>
            <a:chOff x="4631214" y="913723"/>
            <a:chExt cx="2914332" cy="72000"/>
          </a:xfrm>
        </p:grpSpPr>
        <p:sp>
          <p:nvSpPr>
            <p:cNvPr id="485" name="Google Shape;485;p6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486" name="Google Shape;486;p6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487" name="Google Shape;487;p6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488" name="Google Shape;488;p63"/>
          <p:cNvSpPr/>
          <p:nvPr>
            <p:ph idx="2" type="pic"/>
          </p:nvPr>
        </p:nvSpPr>
        <p:spPr>
          <a:xfrm>
            <a:off x="852579" y="2684079"/>
            <a:ext cx="1296000" cy="1260000"/>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89" name="Google Shape;489;p63"/>
          <p:cNvSpPr/>
          <p:nvPr>
            <p:ph idx="3" type="pic"/>
          </p:nvPr>
        </p:nvSpPr>
        <p:spPr>
          <a:xfrm>
            <a:off x="852579" y="4569633"/>
            <a:ext cx="1296000" cy="1260000"/>
          </a:xfrm>
          <a:prstGeom prst="rect">
            <a:avLst/>
          </a:prstGeom>
          <a:noFill/>
          <a:ln cap="flat" cmpd="sng" w="2540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90" name="Google Shape;490;p63"/>
          <p:cNvSpPr/>
          <p:nvPr>
            <p:ph idx="4" type="pic"/>
          </p:nvPr>
        </p:nvSpPr>
        <p:spPr>
          <a:xfrm>
            <a:off x="6252095" y="4569633"/>
            <a:ext cx="1296000" cy="1260000"/>
          </a:xfrm>
          <a:prstGeom prst="rect">
            <a:avLst/>
          </a:prstGeom>
          <a:noFill/>
          <a:ln cap="flat" cmpd="sng" w="2540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91" name="Google Shape;491;p63"/>
          <p:cNvSpPr/>
          <p:nvPr>
            <p:ph idx="5" type="pic"/>
          </p:nvPr>
        </p:nvSpPr>
        <p:spPr>
          <a:xfrm>
            <a:off x="6252095" y="2684079"/>
            <a:ext cx="1296000" cy="1260000"/>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3">
                                            <p:txEl>
                                              <p:pRg end="0" st="0"/>
                                            </p:txEl>
                                          </p:spTgt>
                                        </p:tgtEl>
                                        <p:attrNameLst>
                                          <p:attrName>style.visibility</p:attrName>
                                        </p:attrNameLst>
                                      </p:cBhvr>
                                      <p:to>
                                        <p:strVal val="visible"/>
                                      </p:to>
                                    </p:set>
                                    <p:animEffect filter="fade" transition="in">
                                      <p:cBhvr>
                                        <p:cTn dur="500"/>
                                        <p:tgtEl>
                                          <p:spTgt spid="48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3">
                                            <p:txEl>
                                              <p:pRg end="1" st="1"/>
                                            </p:txEl>
                                          </p:spTgt>
                                        </p:tgtEl>
                                        <p:attrNameLst>
                                          <p:attrName>style.visibility</p:attrName>
                                        </p:attrNameLst>
                                      </p:cBhvr>
                                      <p:to>
                                        <p:strVal val="visible"/>
                                      </p:to>
                                    </p:set>
                                    <p:animEffect filter="fade" transition="in">
                                      <p:cBhvr>
                                        <p:cTn dur="500"/>
                                        <p:tgtEl>
                                          <p:spTgt spid="48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3">
                                            <p:txEl>
                                              <p:pRg end="2" st="2"/>
                                            </p:txEl>
                                          </p:spTgt>
                                        </p:tgtEl>
                                        <p:attrNameLst>
                                          <p:attrName>style.visibility</p:attrName>
                                        </p:attrNameLst>
                                      </p:cBhvr>
                                      <p:to>
                                        <p:strVal val="visible"/>
                                      </p:to>
                                    </p:set>
                                    <p:animEffect filter="fade" transition="in">
                                      <p:cBhvr>
                                        <p:cTn dur="500"/>
                                        <p:tgtEl>
                                          <p:spTgt spid="48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3">
                                            <p:txEl>
                                              <p:pRg end="3" st="3"/>
                                            </p:txEl>
                                          </p:spTgt>
                                        </p:tgtEl>
                                        <p:attrNameLst>
                                          <p:attrName>style.visibility</p:attrName>
                                        </p:attrNameLst>
                                      </p:cBhvr>
                                      <p:to>
                                        <p:strVal val="visible"/>
                                      </p:to>
                                    </p:set>
                                    <p:animEffect filter="fade" transition="in">
                                      <p:cBhvr>
                                        <p:cTn dur="500"/>
                                        <p:tgtEl>
                                          <p:spTgt spid="48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83">
                                            <p:txEl>
                                              <p:pRg end="4" st="4"/>
                                            </p:txEl>
                                          </p:spTgt>
                                        </p:tgtEl>
                                        <p:attrNameLst>
                                          <p:attrName>style.visibility</p:attrName>
                                        </p:attrNameLst>
                                      </p:cBhvr>
                                      <p:to>
                                        <p:strVal val="visible"/>
                                      </p:to>
                                    </p:set>
                                    <p:animEffect filter="fade" transition="in">
                                      <p:cBhvr>
                                        <p:cTn dur="500"/>
                                        <p:tgtEl>
                                          <p:spTgt spid="48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83">
                                            <p:txEl>
                                              <p:pRg end="5" st="5"/>
                                            </p:txEl>
                                          </p:spTgt>
                                        </p:tgtEl>
                                        <p:attrNameLst>
                                          <p:attrName>style.visibility</p:attrName>
                                        </p:attrNameLst>
                                      </p:cBhvr>
                                      <p:to>
                                        <p:strVal val="visible"/>
                                      </p:to>
                                    </p:set>
                                    <p:animEffect filter="fade" transition="in">
                                      <p:cBhvr>
                                        <p:cTn dur="500"/>
                                        <p:tgtEl>
                                          <p:spTgt spid="48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83">
                                            <p:txEl>
                                              <p:pRg end="6" st="6"/>
                                            </p:txEl>
                                          </p:spTgt>
                                        </p:tgtEl>
                                        <p:attrNameLst>
                                          <p:attrName>style.visibility</p:attrName>
                                        </p:attrNameLst>
                                      </p:cBhvr>
                                      <p:to>
                                        <p:strVal val="visible"/>
                                      </p:to>
                                    </p:set>
                                    <p:animEffect filter="fade" transition="in">
                                      <p:cBhvr>
                                        <p:cTn dur="500"/>
                                        <p:tgtEl>
                                          <p:spTgt spid="48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83">
                                            <p:txEl>
                                              <p:pRg end="7" st="7"/>
                                            </p:txEl>
                                          </p:spTgt>
                                        </p:tgtEl>
                                        <p:attrNameLst>
                                          <p:attrName>style.visibility</p:attrName>
                                        </p:attrNameLst>
                                      </p:cBhvr>
                                      <p:to>
                                        <p:strVal val="visible"/>
                                      </p:to>
                                    </p:set>
                                    <p:animEffect filter="fade" transition="in">
                                      <p:cBhvr>
                                        <p:cTn dur="500"/>
                                        <p:tgtEl>
                                          <p:spTgt spid="48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83">
                                            <p:txEl>
                                              <p:pRg end="8" st="8"/>
                                            </p:txEl>
                                          </p:spTgt>
                                        </p:tgtEl>
                                        <p:attrNameLst>
                                          <p:attrName>style.visibility</p:attrName>
                                        </p:attrNameLst>
                                      </p:cBhvr>
                                      <p:to>
                                        <p:strVal val="visible"/>
                                      </p:to>
                                    </p:set>
                                    <p:animEffect filter="fade" transition="in">
                                      <p:cBhvr>
                                        <p:cTn dur="500"/>
                                        <p:tgtEl>
                                          <p:spTgt spid="48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492" name="Shape 492"/>
        <p:cNvGrpSpPr/>
        <p:nvPr/>
      </p:nvGrpSpPr>
      <p:grpSpPr>
        <a:xfrm>
          <a:off x="0" y="0"/>
          <a:ext cx="0" cy="0"/>
          <a:chOff x="0" y="0"/>
          <a:chExt cx="0" cy="0"/>
        </a:xfrm>
      </p:grpSpPr>
      <p:sp>
        <p:nvSpPr>
          <p:cNvPr id="493" name="Google Shape;493;p6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6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6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496" name="Google Shape;496;p64"/>
          <p:cNvSpPr/>
          <p:nvPr>
            <p:ph idx="2" type="pic"/>
          </p:nvPr>
        </p:nvSpPr>
        <p:spPr>
          <a:xfrm>
            <a:off x="8116673" y="1886566"/>
            <a:ext cx="4059267" cy="26353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97" name="Google Shape;497;p64"/>
          <p:cNvSpPr/>
          <p:nvPr>
            <p:ph idx="3" type="pic"/>
          </p:nvPr>
        </p:nvSpPr>
        <p:spPr>
          <a:xfrm>
            <a:off x="1" y="1886566"/>
            <a:ext cx="4058337" cy="26353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498" name="Google Shape;498;p6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6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00" name="Google Shape;500;p64"/>
          <p:cNvGrpSpPr/>
          <p:nvPr/>
        </p:nvGrpSpPr>
        <p:grpSpPr>
          <a:xfrm>
            <a:off x="4631215" y="948448"/>
            <a:ext cx="2914332" cy="72000"/>
            <a:chOff x="4631214" y="913723"/>
            <a:chExt cx="2914332" cy="72000"/>
          </a:xfrm>
        </p:grpSpPr>
        <p:sp>
          <p:nvSpPr>
            <p:cNvPr id="501" name="Google Shape;501;p6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02" name="Google Shape;502;p6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03" name="Google Shape;503;p6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animEffect filter="fade" transition="in">
                                      <p:cBhvr>
                                        <p:cTn dur="500"/>
                                        <p:tgtEl>
                                          <p:spTgt spid="49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99">
                                            <p:txEl>
                                              <p:pRg end="1" st="1"/>
                                            </p:txEl>
                                          </p:spTgt>
                                        </p:tgtEl>
                                        <p:attrNameLst>
                                          <p:attrName>style.visibility</p:attrName>
                                        </p:attrNameLst>
                                      </p:cBhvr>
                                      <p:to>
                                        <p:strVal val="visible"/>
                                      </p:to>
                                    </p:set>
                                    <p:animEffect filter="fade" transition="in">
                                      <p:cBhvr>
                                        <p:cTn dur="500"/>
                                        <p:tgtEl>
                                          <p:spTgt spid="49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99">
                                            <p:txEl>
                                              <p:pRg end="2" st="2"/>
                                            </p:txEl>
                                          </p:spTgt>
                                        </p:tgtEl>
                                        <p:attrNameLst>
                                          <p:attrName>style.visibility</p:attrName>
                                        </p:attrNameLst>
                                      </p:cBhvr>
                                      <p:to>
                                        <p:strVal val="visible"/>
                                      </p:to>
                                    </p:set>
                                    <p:animEffect filter="fade" transition="in">
                                      <p:cBhvr>
                                        <p:cTn dur="500"/>
                                        <p:tgtEl>
                                          <p:spTgt spid="49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99">
                                            <p:txEl>
                                              <p:pRg end="3" st="3"/>
                                            </p:txEl>
                                          </p:spTgt>
                                        </p:tgtEl>
                                        <p:attrNameLst>
                                          <p:attrName>style.visibility</p:attrName>
                                        </p:attrNameLst>
                                      </p:cBhvr>
                                      <p:to>
                                        <p:strVal val="visible"/>
                                      </p:to>
                                    </p:set>
                                    <p:animEffect filter="fade" transition="in">
                                      <p:cBhvr>
                                        <p:cTn dur="500"/>
                                        <p:tgtEl>
                                          <p:spTgt spid="49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99">
                                            <p:txEl>
                                              <p:pRg end="4" st="4"/>
                                            </p:txEl>
                                          </p:spTgt>
                                        </p:tgtEl>
                                        <p:attrNameLst>
                                          <p:attrName>style.visibility</p:attrName>
                                        </p:attrNameLst>
                                      </p:cBhvr>
                                      <p:to>
                                        <p:strVal val="visible"/>
                                      </p:to>
                                    </p:set>
                                    <p:animEffect filter="fade" transition="in">
                                      <p:cBhvr>
                                        <p:cTn dur="500"/>
                                        <p:tgtEl>
                                          <p:spTgt spid="49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99">
                                            <p:txEl>
                                              <p:pRg end="5" st="5"/>
                                            </p:txEl>
                                          </p:spTgt>
                                        </p:tgtEl>
                                        <p:attrNameLst>
                                          <p:attrName>style.visibility</p:attrName>
                                        </p:attrNameLst>
                                      </p:cBhvr>
                                      <p:to>
                                        <p:strVal val="visible"/>
                                      </p:to>
                                    </p:set>
                                    <p:animEffect filter="fade" transition="in">
                                      <p:cBhvr>
                                        <p:cTn dur="500"/>
                                        <p:tgtEl>
                                          <p:spTgt spid="49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99">
                                            <p:txEl>
                                              <p:pRg end="6" st="6"/>
                                            </p:txEl>
                                          </p:spTgt>
                                        </p:tgtEl>
                                        <p:attrNameLst>
                                          <p:attrName>style.visibility</p:attrName>
                                        </p:attrNameLst>
                                      </p:cBhvr>
                                      <p:to>
                                        <p:strVal val="visible"/>
                                      </p:to>
                                    </p:set>
                                    <p:animEffect filter="fade" transition="in">
                                      <p:cBhvr>
                                        <p:cTn dur="500"/>
                                        <p:tgtEl>
                                          <p:spTgt spid="49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99">
                                            <p:txEl>
                                              <p:pRg end="7" st="7"/>
                                            </p:txEl>
                                          </p:spTgt>
                                        </p:tgtEl>
                                        <p:attrNameLst>
                                          <p:attrName>style.visibility</p:attrName>
                                        </p:attrNameLst>
                                      </p:cBhvr>
                                      <p:to>
                                        <p:strVal val="visible"/>
                                      </p:to>
                                    </p:set>
                                    <p:animEffect filter="fade" transition="in">
                                      <p:cBhvr>
                                        <p:cTn dur="500"/>
                                        <p:tgtEl>
                                          <p:spTgt spid="49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99">
                                            <p:txEl>
                                              <p:pRg end="8" st="8"/>
                                            </p:txEl>
                                          </p:spTgt>
                                        </p:tgtEl>
                                        <p:attrNameLst>
                                          <p:attrName>style.visibility</p:attrName>
                                        </p:attrNameLst>
                                      </p:cBhvr>
                                      <p:to>
                                        <p:strVal val="visible"/>
                                      </p:to>
                                    </p:set>
                                    <p:animEffect filter="fade" transition="in">
                                      <p:cBhvr>
                                        <p:cTn dur="500"/>
                                        <p:tgtEl>
                                          <p:spTgt spid="49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Only">
  <p:cSld name="15_Title Only">
    <p:spTree>
      <p:nvGrpSpPr>
        <p:cNvPr id="504" name="Shape 504"/>
        <p:cNvGrpSpPr/>
        <p:nvPr/>
      </p:nvGrpSpPr>
      <p:grpSpPr>
        <a:xfrm>
          <a:off x="0" y="0"/>
          <a:ext cx="0" cy="0"/>
          <a:chOff x="0" y="0"/>
          <a:chExt cx="0" cy="0"/>
        </a:xfrm>
      </p:grpSpPr>
      <p:sp>
        <p:nvSpPr>
          <p:cNvPr id="505" name="Google Shape;505;p6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6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6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508" name="Google Shape;508;p6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6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10" name="Google Shape;510;p65"/>
          <p:cNvGrpSpPr/>
          <p:nvPr/>
        </p:nvGrpSpPr>
        <p:grpSpPr>
          <a:xfrm>
            <a:off x="4631215" y="948448"/>
            <a:ext cx="2914332" cy="72000"/>
            <a:chOff x="4631214" y="913723"/>
            <a:chExt cx="2914332" cy="72000"/>
          </a:xfrm>
        </p:grpSpPr>
        <p:sp>
          <p:nvSpPr>
            <p:cNvPr id="511" name="Google Shape;511;p6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12" name="Google Shape;512;p6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13" name="Google Shape;513;p6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514" name="Google Shape;514;p65"/>
          <p:cNvSpPr/>
          <p:nvPr>
            <p:ph idx="2" type="pic"/>
          </p:nvPr>
        </p:nvSpPr>
        <p:spPr>
          <a:xfrm>
            <a:off x="749300" y="1846580"/>
            <a:ext cx="2160000" cy="32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15" name="Google Shape;515;p65"/>
          <p:cNvSpPr/>
          <p:nvPr>
            <p:ph idx="3" type="pic"/>
          </p:nvPr>
        </p:nvSpPr>
        <p:spPr>
          <a:xfrm>
            <a:off x="6240152" y="1846580"/>
            <a:ext cx="2160000" cy="32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9">
                                            <p:txEl>
                                              <p:pRg end="0" st="0"/>
                                            </p:txEl>
                                          </p:spTgt>
                                        </p:tgtEl>
                                        <p:attrNameLst>
                                          <p:attrName>style.visibility</p:attrName>
                                        </p:attrNameLst>
                                      </p:cBhvr>
                                      <p:to>
                                        <p:strVal val="visible"/>
                                      </p:to>
                                    </p:set>
                                    <p:animEffect filter="fade" transition="in">
                                      <p:cBhvr>
                                        <p:cTn dur="500"/>
                                        <p:tgtEl>
                                          <p:spTgt spid="50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09">
                                            <p:txEl>
                                              <p:pRg end="1" st="1"/>
                                            </p:txEl>
                                          </p:spTgt>
                                        </p:tgtEl>
                                        <p:attrNameLst>
                                          <p:attrName>style.visibility</p:attrName>
                                        </p:attrNameLst>
                                      </p:cBhvr>
                                      <p:to>
                                        <p:strVal val="visible"/>
                                      </p:to>
                                    </p:set>
                                    <p:animEffect filter="fade" transition="in">
                                      <p:cBhvr>
                                        <p:cTn dur="500"/>
                                        <p:tgtEl>
                                          <p:spTgt spid="50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9">
                                            <p:txEl>
                                              <p:pRg end="2" st="2"/>
                                            </p:txEl>
                                          </p:spTgt>
                                        </p:tgtEl>
                                        <p:attrNameLst>
                                          <p:attrName>style.visibility</p:attrName>
                                        </p:attrNameLst>
                                      </p:cBhvr>
                                      <p:to>
                                        <p:strVal val="visible"/>
                                      </p:to>
                                    </p:set>
                                    <p:animEffect filter="fade" transition="in">
                                      <p:cBhvr>
                                        <p:cTn dur="500"/>
                                        <p:tgtEl>
                                          <p:spTgt spid="50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09">
                                            <p:txEl>
                                              <p:pRg end="3" st="3"/>
                                            </p:txEl>
                                          </p:spTgt>
                                        </p:tgtEl>
                                        <p:attrNameLst>
                                          <p:attrName>style.visibility</p:attrName>
                                        </p:attrNameLst>
                                      </p:cBhvr>
                                      <p:to>
                                        <p:strVal val="visible"/>
                                      </p:to>
                                    </p:set>
                                    <p:animEffect filter="fade" transition="in">
                                      <p:cBhvr>
                                        <p:cTn dur="500"/>
                                        <p:tgtEl>
                                          <p:spTgt spid="50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9">
                                            <p:txEl>
                                              <p:pRg end="4" st="4"/>
                                            </p:txEl>
                                          </p:spTgt>
                                        </p:tgtEl>
                                        <p:attrNameLst>
                                          <p:attrName>style.visibility</p:attrName>
                                        </p:attrNameLst>
                                      </p:cBhvr>
                                      <p:to>
                                        <p:strVal val="visible"/>
                                      </p:to>
                                    </p:set>
                                    <p:animEffect filter="fade" transition="in">
                                      <p:cBhvr>
                                        <p:cTn dur="500"/>
                                        <p:tgtEl>
                                          <p:spTgt spid="50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09">
                                            <p:txEl>
                                              <p:pRg end="5" st="5"/>
                                            </p:txEl>
                                          </p:spTgt>
                                        </p:tgtEl>
                                        <p:attrNameLst>
                                          <p:attrName>style.visibility</p:attrName>
                                        </p:attrNameLst>
                                      </p:cBhvr>
                                      <p:to>
                                        <p:strVal val="visible"/>
                                      </p:to>
                                    </p:set>
                                    <p:animEffect filter="fade" transition="in">
                                      <p:cBhvr>
                                        <p:cTn dur="500"/>
                                        <p:tgtEl>
                                          <p:spTgt spid="50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09">
                                            <p:txEl>
                                              <p:pRg end="6" st="6"/>
                                            </p:txEl>
                                          </p:spTgt>
                                        </p:tgtEl>
                                        <p:attrNameLst>
                                          <p:attrName>style.visibility</p:attrName>
                                        </p:attrNameLst>
                                      </p:cBhvr>
                                      <p:to>
                                        <p:strVal val="visible"/>
                                      </p:to>
                                    </p:set>
                                    <p:animEffect filter="fade" transition="in">
                                      <p:cBhvr>
                                        <p:cTn dur="500"/>
                                        <p:tgtEl>
                                          <p:spTgt spid="50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09">
                                            <p:txEl>
                                              <p:pRg end="7" st="7"/>
                                            </p:txEl>
                                          </p:spTgt>
                                        </p:tgtEl>
                                        <p:attrNameLst>
                                          <p:attrName>style.visibility</p:attrName>
                                        </p:attrNameLst>
                                      </p:cBhvr>
                                      <p:to>
                                        <p:strVal val="visible"/>
                                      </p:to>
                                    </p:set>
                                    <p:animEffect filter="fade" transition="in">
                                      <p:cBhvr>
                                        <p:cTn dur="500"/>
                                        <p:tgtEl>
                                          <p:spTgt spid="50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09">
                                            <p:txEl>
                                              <p:pRg end="8" st="8"/>
                                            </p:txEl>
                                          </p:spTgt>
                                        </p:tgtEl>
                                        <p:attrNameLst>
                                          <p:attrName>style.visibility</p:attrName>
                                        </p:attrNameLst>
                                      </p:cBhvr>
                                      <p:to>
                                        <p:strVal val="visible"/>
                                      </p:to>
                                    </p:set>
                                    <p:animEffect filter="fade" transition="in">
                                      <p:cBhvr>
                                        <p:cTn dur="500"/>
                                        <p:tgtEl>
                                          <p:spTgt spid="509">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516" name="Shape 516"/>
        <p:cNvGrpSpPr/>
        <p:nvPr/>
      </p:nvGrpSpPr>
      <p:grpSpPr>
        <a:xfrm>
          <a:off x="0" y="0"/>
          <a:ext cx="0" cy="0"/>
          <a:chOff x="0" y="0"/>
          <a:chExt cx="0" cy="0"/>
        </a:xfrm>
      </p:grpSpPr>
      <p:sp>
        <p:nvSpPr>
          <p:cNvPr id="517" name="Google Shape;517;p6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6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6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520" name="Google Shape;520;p66"/>
          <p:cNvSpPr/>
          <p:nvPr>
            <p:ph idx="2" type="pic"/>
          </p:nvPr>
        </p:nvSpPr>
        <p:spPr>
          <a:xfrm>
            <a:off x="2" y="1886566"/>
            <a:ext cx="1760220" cy="134431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21" name="Google Shape;521;p66"/>
          <p:cNvSpPr/>
          <p:nvPr>
            <p:ph idx="3" type="pic"/>
          </p:nvPr>
        </p:nvSpPr>
        <p:spPr>
          <a:xfrm>
            <a:off x="2" y="3311506"/>
            <a:ext cx="3459479" cy="134431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22" name="Google Shape;522;p66"/>
          <p:cNvSpPr/>
          <p:nvPr>
            <p:ph idx="4" type="pic"/>
          </p:nvPr>
        </p:nvSpPr>
        <p:spPr>
          <a:xfrm>
            <a:off x="1851661" y="1886566"/>
            <a:ext cx="1607819" cy="134431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23" name="Google Shape;523;p66"/>
          <p:cNvSpPr/>
          <p:nvPr>
            <p:ph idx="5" type="pic"/>
          </p:nvPr>
        </p:nvSpPr>
        <p:spPr>
          <a:xfrm>
            <a:off x="3550919" y="1886566"/>
            <a:ext cx="2768400" cy="276925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24" name="Google Shape;524;p6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6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26" name="Google Shape;526;p66"/>
          <p:cNvGrpSpPr/>
          <p:nvPr/>
        </p:nvGrpSpPr>
        <p:grpSpPr>
          <a:xfrm>
            <a:off x="4631215" y="948448"/>
            <a:ext cx="2914332" cy="72000"/>
            <a:chOff x="4631214" y="913723"/>
            <a:chExt cx="2914332" cy="72000"/>
          </a:xfrm>
        </p:grpSpPr>
        <p:sp>
          <p:nvSpPr>
            <p:cNvPr id="527" name="Google Shape;527;p6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28" name="Google Shape;528;p6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29" name="Google Shape;529;p6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500"/>
                                        <p:tgtEl>
                                          <p:spTgt spid="52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animEffect filter="fade" transition="in">
                                      <p:cBhvr>
                                        <p:cTn dur="500"/>
                                        <p:tgtEl>
                                          <p:spTgt spid="52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5">
                                            <p:txEl>
                                              <p:pRg end="2" st="2"/>
                                            </p:txEl>
                                          </p:spTgt>
                                        </p:tgtEl>
                                        <p:attrNameLst>
                                          <p:attrName>style.visibility</p:attrName>
                                        </p:attrNameLst>
                                      </p:cBhvr>
                                      <p:to>
                                        <p:strVal val="visible"/>
                                      </p:to>
                                    </p:set>
                                    <p:animEffect filter="fade" transition="in">
                                      <p:cBhvr>
                                        <p:cTn dur="500"/>
                                        <p:tgtEl>
                                          <p:spTgt spid="52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25">
                                            <p:txEl>
                                              <p:pRg end="3" st="3"/>
                                            </p:txEl>
                                          </p:spTgt>
                                        </p:tgtEl>
                                        <p:attrNameLst>
                                          <p:attrName>style.visibility</p:attrName>
                                        </p:attrNameLst>
                                      </p:cBhvr>
                                      <p:to>
                                        <p:strVal val="visible"/>
                                      </p:to>
                                    </p:set>
                                    <p:animEffect filter="fade" transition="in">
                                      <p:cBhvr>
                                        <p:cTn dur="500"/>
                                        <p:tgtEl>
                                          <p:spTgt spid="52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25">
                                            <p:txEl>
                                              <p:pRg end="4" st="4"/>
                                            </p:txEl>
                                          </p:spTgt>
                                        </p:tgtEl>
                                        <p:attrNameLst>
                                          <p:attrName>style.visibility</p:attrName>
                                        </p:attrNameLst>
                                      </p:cBhvr>
                                      <p:to>
                                        <p:strVal val="visible"/>
                                      </p:to>
                                    </p:set>
                                    <p:animEffect filter="fade" transition="in">
                                      <p:cBhvr>
                                        <p:cTn dur="500"/>
                                        <p:tgtEl>
                                          <p:spTgt spid="52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25">
                                            <p:txEl>
                                              <p:pRg end="5" st="5"/>
                                            </p:txEl>
                                          </p:spTgt>
                                        </p:tgtEl>
                                        <p:attrNameLst>
                                          <p:attrName>style.visibility</p:attrName>
                                        </p:attrNameLst>
                                      </p:cBhvr>
                                      <p:to>
                                        <p:strVal val="visible"/>
                                      </p:to>
                                    </p:set>
                                    <p:animEffect filter="fade" transition="in">
                                      <p:cBhvr>
                                        <p:cTn dur="500"/>
                                        <p:tgtEl>
                                          <p:spTgt spid="52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25">
                                            <p:txEl>
                                              <p:pRg end="6" st="6"/>
                                            </p:txEl>
                                          </p:spTgt>
                                        </p:tgtEl>
                                        <p:attrNameLst>
                                          <p:attrName>style.visibility</p:attrName>
                                        </p:attrNameLst>
                                      </p:cBhvr>
                                      <p:to>
                                        <p:strVal val="visible"/>
                                      </p:to>
                                    </p:set>
                                    <p:animEffect filter="fade" transition="in">
                                      <p:cBhvr>
                                        <p:cTn dur="500"/>
                                        <p:tgtEl>
                                          <p:spTgt spid="52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25">
                                            <p:txEl>
                                              <p:pRg end="7" st="7"/>
                                            </p:txEl>
                                          </p:spTgt>
                                        </p:tgtEl>
                                        <p:attrNameLst>
                                          <p:attrName>style.visibility</p:attrName>
                                        </p:attrNameLst>
                                      </p:cBhvr>
                                      <p:to>
                                        <p:strVal val="visible"/>
                                      </p:to>
                                    </p:set>
                                    <p:animEffect filter="fade" transition="in">
                                      <p:cBhvr>
                                        <p:cTn dur="500"/>
                                        <p:tgtEl>
                                          <p:spTgt spid="52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25">
                                            <p:txEl>
                                              <p:pRg end="8" st="8"/>
                                            </p:txEl>
                                          </p:spTgt>
                                        </p:tgtEl>
                                        <p:attrNameLst>
                                          <p:attrName>style.visibility</p:attrName>
                                        </p:attrNameLst>
                                      </p:cBhvr>
                                      <p:to>
                                        <p:strVal val="visible"/>
                                      </p:to>
                                    </p:set>
                                    <p:animEffect filter="fade" transition="in">
                                      <p:cBhvr>
                                        <p:cTn dur="500"/>
                                        <p:tgtEl>
                                          <p:spTgt spid="525">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530" name="Shape 530"/>
        <p:cNvGrpSpPr/>
        <p:nvPr/>
      </p:nvGrpSpPr>
      <p:grpSpPr>
        <a:xfrm>
          <a:off x="0" y="0"/>
          <a:ext cx="0" cy="0"/>
          <a:chOff x="0" y="0"/>
          <a:chExt cx="0" cy="0"/>
        </a:xfrm>
      </p:grpSpPr>
      <p:sp>
        <p:nvSpPr>
          <p:cNvPr id="531" name="Google Shape;531;p6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6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6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534" name="Google Shape;534;p67"/>
          <p:cNvSpPr/>
          <p:nvPr>
            <p:ph idx="2" type="pic"/>
          </p:nvPr>
        </p:nvSpPr>
        <p:spPr>
          <a:xfrm>
            <a:off x="0" y="1886566"/>
            <a:ext cx="12192000" cy="277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35" name="Google Shape;535;p6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6" name="Google Shape;536;p6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37" name="Google Shape;537;p67"/>
          <p:cNvGrpSpPr/>
          <p:nvPr/>
        </p:nvGrpSpPr>
        <p:grpSpPr>
          <a:xfrm>
            <a:off x="4631215" y="948448"/>
            <a:ext cx="2914332" cy="72000"/>
            <a:chOff x="4631214" y="913723"/>
            <a:chExt cx="2914332" cy="72000"/>
          </a:xfrm>
        </p:grpSpPr>
        <p:sp>
          <p:nvSpPr>
            <p:cNvPr id="538" name="Google Shape;538;p6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39" name="Google Shape;539;p6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40" name="Google Shape;540;p6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animEffect filter="fade" transition="in">
                                      <p:cBhvr>
                                        <p:cTn dur="500"/>
                                        <p:tgtEl>
                                          <p:spTgt spid="53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6">
                                            <p:txEl>
                                              <p:pRg end="1" st="1"/>
                                            </p:txEl>
                                          </p:spTgt>
                                        </p:tgtEl>
                                        <p:attrNameLst>
                                          <p:attrName>style.visibility</p:attrName>
                                        </p:attrNameLst>
                                      </p:cBhvr>
                                      <p:to>
                                        <p:strVal val="visible"/>
                                      </p:to>
                                    </p:set>
                                    <p:animEffect filter="fade" transition="in">
                                      <p:cBhvr>
                                        <p:cTn dur="500"/>
                                        <p:tgtEl>
                                          <p:spTgt spid="53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6">
                                            <p:txEl>
                                              <p:pRg end="2" st="2"/>
                                            </p:txEl>
                                          </p:spTgt>
                                        </p:tgtEl>
                                        <p:attrNameLst>
                                          <p:attrName>style.visibility</p:attrName>
                                        </p:attrNameLst>
                                      </p:cBhvr>
                                      <p:to>
                                        <p:strVal val="visible"/>
                                      </p:to>
                                    </p:set>
                                    <p:animEffect filter="fade" transition="in">
                                      <p:cBhvr>
                                        <p:cTn dur="500"/>
                                        <p:tgtEl>
                                          <p:spTgt spid="53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6">
                                            <p:txEl>
                                              <p:pRg end="3" st="3"/>
                                            </p:txEl>
                                          </p:spTgt>
                                        </p:tgtEl>
                                        <p:attrNameLst>
                                          <p:attrName>style.visibility</p:attrName>
                                        </p:attrNameLst>
                                      </p:cBhvr>
                                      <p:to>
                                        <p:strVal val="visible"/>
                                      </p:to>
                                    </p:set>
                                    <p:animEffect filter="fade" transition="in">
                                      <p:cBhvr>
                                        <p:cTn dur="500"/>
                                        <p:tgtEl>
                                          <p:spTgt spid="53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36">
                                            <p:txEl>
                                              <p:pRg end="4" st="4"/>
                                            </p:txEl>
                                          </p:spTgt>
                                        </p:tgtEl>
                                        <p:attrNameLst>
                                          <p:attrName>style.visibility</p:attrName>
                                        </p:attrNameLst>
                                      </p:cBhvr>
                                      <p:to>
                                        <p:strVal val="visible"/>
                                      </p:to>
                                    </p:set>
                                    <p:animEffect filter="fade" transition="in">
                                      <p:cBhvr>
                                        <p:cTn dur="500"/>
                                        <p:tgtEl>
                                          <p:spTgt spid="53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36">
                                            <p:txEl>
                                              <p:pRg end="5" st="5"/>
                                            </p:txEl>
                                          </p:spTgt>
                                        </p:tgtEl>
                                        <p:attrNameLst>
                                          <p:attrName>style.visibility</p:attrName>
                                        </p:attrNameLst>
                                      </p:cBhvr>
                                      <p:to>
                                        <p:strVal val="visible"/>
                                      </p:to>
                                    </p:set>
                                    <p:animEffect filter="fade" transition="in">
                                      <p:cBhvr>
                                        <p:cTn dur="500"/>
                                        <p:tgtEl>
                                          <p:spTgt spid="53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36">
                                            <p:txEl>
                                              <p:pRg end="6" st="6"/>
                                            </p:txEl>
                                          </p:spTgt>
                                        </p:tgtEl>
                                        <p:attrNameLst>
                                          <p:attrName>style.visibility</p:attrName>
                                        </p:attrNameLst>
                                      </p:cBhvr>
                                      <p:to>
                                        <p:strVal val="visible"/>
                                      </p:to>
                                    </p:set>
                                    <p:animEffect filter="fade" transition="in">
                                      <p:cBhvr>
                                        <p:cTn dur="500"/>
                                        <p:tgtEl>
                                          <p:spTgt spid="53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36">
                                            <p:txEl>
                                              <p:pRg end="7" st="7"/>
                                            </p:txEl>
                                          </p:spTgt>
                                        </p:tgtEl>
                                        <p:attrNameLst>
                                          <p:attrName>style.visibility</p:attrName>
                                        </p:attrNameLst>
                                      </p:cBhvr>
                                      <p:to>
                                        <p:strVal val="visible"/>
                                      </p:to>
                                    </p:set>
                                    <p:animEffect filter="fade" transition="in">
                                      <p:cBhvr>
                                        <p:cTn dur="500"/>
                                        <p:tgtEl>
                                          <p:spTgt spid="53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36">
                                            <p:txEl>
                                              <p:pRg end="8" st="8"/>
                                            </p:txEl>
                                          </p:spTgt>
                                        </p:tgtEl>
                                        <p:attrNameLst>
                                          <p:attrName>style.visibility</p:attrName>
                                        </p:attrNameLst>
                                      </p:cBhvr>
                                      <p:to>
                                        <p:strVal val="visible"/>
                                      </p:to>
                                    </p:set>
                                    <p:animEffect filter="fade" transition="in">
                                      <p:cBhvr>
                                        <p:cTn dur="500"/>
                                        <p:tgtEl>
                                          <p:spTgt spid="53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Only">
  <p:cSld name="11_Title Only">
    <p:spTree>
      <p:nvGrpSpPr>
        <p:cNvPr id="541" name="Shape 541"/>
        <p:cNvGrpSpPr/>
        <p:nvPr/>
      </p:nvGrpSpPr>
      <p:grpSpPr>
        <a:xfrm>
          <a:off x="0" y="0"/>
          <a:ext cx="0" cy="0"/>
          <a:chOff x="0" y="0"/>
          <a:chExt cx="0" cy="0"/>
        </a:xfrm>
      </p:grpSpPr>
      <p:sp>
        <p:nvSpPr>
          <p:cNvPr id="542" name="Google Shape;542;p6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3" name="Google Shape;543;p6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6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545" name="Google Shape;545;p68"/>
          <p:cNvSpPr/>
          <p:nvPr>
            <p:ph idx="2" type="pic"/>
          </p:nvPr>
        </p:nvSpPr>
        <p:spPr>
          <a:xfrm>
            <a:off x="0" y="1886566"/>
            <a:ext cx="12192000" cy="299785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46" name="Google Shape;546;p6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7" name="Google Shape;547;p6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8" name="Google Shape;548;p68"/>
          <p:cNvGrpSpPr/>
          <p:nvPr/>
        </p:nvGrpSpPr>
        <p:grpSpPr>
          <a:xfrm>
            <a:off x="4631215" y="948448"/>
            <a:ext cx="2914332" cy="72000"/>
            <a:chOff x="4631214" y="913723"/>
            <a:chExt cx="2914332" cy="72000"/>
          </a:xfrm>
        </p:grpSpPr>
        <p:sp>
          <p:nvSpPr>
            <p:cNvPr id="549" name="Google Shape;549;p6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50" name="Google Shape;550;p6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51" name="Google Shape;551;p6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7">
                                            <p:txEl>
                                              <p:pRg end="0" st="0"/>
                                            </p:txEl>
                                          </p:spTgt>
                                        </p:tgtEl>
                                        <p:attrNameLst>
                                          <p:attrName>style.visibility</p:attrName>
                                        </p:attrNameLst>
                                      </p:cBhvr>
                                      <p:to>
                                        <p:strVal val="visible"/>
                                      </p:to>
                                    </p:set>
                                    <p:animEffect filter="fade" transition="in">
                                      <p:cBhvr>
                                        <p:cTn dur="500"/>
                                        <p:tgtEl>
                                          <p:spTgt spid="54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47">
                                            <p:txEl>
                                              <p:pRg end="1" st="1"/>
                                            </p:txEl>
                                          </p:spTgt>
                                        </p:tgtEl>
                                        <p:attrNameLst>
                                          <p:attrName>style.visibility</p:attrName>
                                        </p:attrNameLst>
                                      </p:cBhvr>
                                      <p:to>
                                        <p:strVal val="visible"/>
                                      </p:to>
                                    </p:set>
                                    <p:animEffect filter="fade" transition="in">
                                      <p:cBhvr>
                                        <p:cTn dur="500"/>
                                        <p:tgtEl>
                                          <p:spTgt spid="54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47">
                                            <p:txEl>
                                              <p:pRg end="2" st="2"/>
                                            </p:txEl>
                                          </p:spTgt>
                                        </p:tgtEl>
                                        <p:attrNameLst>
                                          <p:attrName>style.visibility</p:attrName>
                                        </p:attrNameLst>
                                      </p:cBhvr>
                                      <p:to>
                                        <p:strVal val="visible"/>
                                      </p:to>
                                    </p:set>
                                    <p:animEffect filter="fade" transition="in">
                                      <p:cBhvr>
                                        <p:cTn dur="500"/>
                                        <p:tgtEl>
                                          <p:spTgt spid="54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47">
                                            <p:txEl>
                                              <p:pRg end="3" st="3"/>
                                            </p:txEl>
                                          </p:spTgt>
                                        </p:tgtEl>
                                        <p:attrNameLst>
                                          <p:attrName>style.visibility</p:attrName>
                                        </p:attrNameLst>
                                      </p:cBhvr>
                                      <p:to>
                                        <p:strVal val="visible"/>
                                      </p:to>
                                    </p:set>
                                    <p:animEffect filter="fade" transition="in">
                                      <p:cBhvr>
                                        <p:cTn dur="500"/>
                                        <p:tgtEl>
                                          <p:spTgt spid="54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47">
                                            <p:txEl>
                                              <p:pRg end="4" st="4"/>
                                            </p:txEl>
                                          </p:spTgt>
                                        </p:tgtEl>
                                        <p:attrNameLst>
                                          <p:attrName>style.visibility</p:attrName>
                                        </p:attrNameLst>
                                      </p:cBhvr>
                                      <p:to>
                                        <p:strVal val="visible"/>
                                      </p:to>
                                    </p:set>
                                    <p:animEffect filter="fade" transition="in">
                                      <p:cBhvr>
                                        <p:cTn dur="500"/>
                                        <p:tgtEl>
                                          <p:spTgt spid="54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47">
                                            <p:txEl>
                                              <p:pRg end="5" st="5"/>
                                            </p:txEl>
                                          </p:spTgt>
                                        </p:tgtEl>
                                        <p:attrNameLst>
                                          <p:attrName>style.visibility</p:attrName>
                                        </p:attrNameLst>
                                      </p:cBhvr>
                                      <p:to>
                                        <p:strVal val="visible"/>
                                      </p:to>
                                    </p:set>
                                    <p:animEffect filter="fade" transition="in">
                                      <p:cBhvr>
                                        <p:cTn dur="500"/>
                                        <p:tgtEl>
                                          <p:spTgt spid="54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47">
                                            <p:txEl>
                                              <p:pRg end="6" st="6"/>
                                            </p:txEl>
                                          </p:spTgt>
                                        </p:tgtEl>
                                        <p:attrNameLst>
                                          <p:attrName>style.visibility</p:attrName>
                                        </p:attrNameLst>
                                      </p:cBhvr>
                                      <p:to>
                                        <p:strVal val="visible"/>
                                      </p:to>
                                    </p:set>
                                    <p:animEffect filter="fade" transition="in">
                                      <p:cBhvr>
                                        <p:cTn dur="500"/>
                                        <p:tgtEl>
                                          <p:spTgt spid="54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47">
                                            <p:txEl>
                                              <p:pRg end="7" st="7"/>
                                            </p:txEl>
                                          </p:spTgt>
                                        </p:tgtEl>
                                        <p:attrNameLst>
                                          <p:attrName>style.visibility</p:attrName>
                                        </p:attrNameLst>
                                      </p:cBhvr>
                                      <p:to>
                                        <p:strVal val="visible"/>
                                      </p:to>
                                    </p:set>
                                    <p:animEffect filter="fade" transition="in">
                                      <p:cBhvr>
                                        <p:cTn dur="500"/>
                                        <p:tgtEl>
                                          <p:spTgt spid="54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47">
                                            <p:txEl>
                                              <p:pRg end="8" st="8"/>
                                            </p:txEl>
                                          </p:spTgt>
                                        </p:tgtEl>
                                        <p:attrNameLst>
                                          <p:attrName>style.visibility</p:attrName>
                                        </p:attrNameLst>
                                      </p:cBhvr>
                                      <p:to>
                                        <p:strVal val="visible"/>
                                      </p:to>
                                    </p:set>
                                    <p:animEffect filter="fade" transition="in">
                                      <p:cBhvr>
                                        <p:cTn dur="500"/>
                                        <p:tgtEl>
                                          <p:spTgt spid="54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23"/>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52" name="Google Shape;52;p2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55" name="Google Shape;55;p23"/>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Only">
  <p:cSld name="16_Title Only">
    <p:spTree>
      <p:nvGrpSpPr>
        <p:cNvPr id="552" name="Shape 552"/>
        <p:cNvGrpSpPr/>
        <p:nvPr/>
      </p:nvGrpSpPr>
      <p:grpSpPr>
        <a:xfrm>
          <a:off x="0" y="0"/>
          <a:ext cx="0" cy="0"/>
          <a:chOff x="0" y="0"/>
          <a:chExt cx="0" cy="0"/>
        </a:xfrm>
      </p:grpSpPr>
      <p:sp>
        <p:nvSpPr>
          <p:cNvPr id="553" name="Google Shape;553;p6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6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6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556" name="Google Shape;556;p6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7" name="Google Shape;557;p6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58" name="Google Shape;558;p69"/>
          <p:cNvGrpSpPr/>
          <p:nvPr/>
        </p:nvGrpSpPr>
        <p:grpSpPr>
          <a:xfrm>
            <a:off x="4631215" y="948448"/>
            <a:ext cx="2914332" cy="72000"/>
            <a:chOff x="4631214" y="913723"/>
            <a:chExt cx="2914332" cy="72000"/>
          </a:xfrm>
        </p:grpSpPr>
        <p:sp>
          <p:nvSpPr>
            <p:cNvPr id="559" name="Google Shape;559;p6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60" name="Google Shape;560;p6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61" name="Google Shape;561;p6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562" name="Google Shape;562;p69"/>
          <p:cNvSpPr/>
          <p:nvPr>
            <p:ph idx="2" type="pic"/>
          </p:nvPr>
        </p:nvSpPr>
        <p:spPr>
          <a:xfrm>
            <a:off x="703580" y="1799908"/>
            <a:ext cx="1872000" cy="1872000"/>
          </a:xfrm>
          <a:prstGeom prst="rect">
            <a:avLst/>
          </a:prstGeom>
          <a:noFill/>
          <a:ln cap="flat" cmpd="sng" w="34925">
            <a:solidFill>
              <a:schemeClr val="accent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63" name="Google Shape;563;p69"/>
          <p:cNvSpPr/>
          <p:nvPr>
            <p:ph idx="3" type="pic"/>
          </p:nvPr>
        </p:nvSpPr>
        <p:spPr>
          <a:xfrm>
            <a:off x="6400800" y="1799908"/>
            <a:ext cx="1872000" cy="1872000"/>
          </a:xfrm>
          <a:prstGeom prst="rect">
            <a:avLst/>
          </a:prstGeom>
          <a:noFill/>
          <a:ln cap="flat" cmpd="sng" w="34925">
            <a:solidFill>
              <a:schemeClr val="accent6"/>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animEffect filter="fade" transition="in">
                                      <p:cBhvr>
                                        <p:cTn dur="500"/>
                                        <p:tgtEl>
                                          <p:spTgt spid="55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57">
                                            <p:txEl>
                                              <p:pRg end="3" st="3"/>
                                            </p:txEl>
                                          </p:spTgt>
                                        </p:tgtEl>
                                        <p:attrNameLst>
                                          <p:attrName>style.visibility</p:attrName>
                                        </p:attrNameLst>
                                      </p:cBhvr>
                                      <p:to>
                                        <p:strVal val="visible"/>
                                      </p:to>
                                    </p:set>
                                    <p:animEffect filter="fade" transition="in">
                                      <p:cBhvr>
                                        <p:cTn dur="500"/>
                                        <p:tgtEl>
                                          <p:spTgt spid="55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57">
                                            <p:txEl>
                                              <p:pRg end="4" st="4"/>
                                            </p:txEl>
                                          </p:spTgt>
                                        </p:tgtEl>
                                        <p:attrNameLst>
                                          <p:attrName>style.visibility</p:attrName>
                                        </p:attrNameLst>
                                      </p:cBhvr>
                                      <p:to>
                                        <p:strVal val="visible"/>
                                      </p:to>
                                    </p:set>
                                    <p:animEffect filter="fade" transition="in">
                                      <p:cBhvr>
                                        <p:cTn dur="500"/>
                                        <p:tgtEl>
                                          <p:spTgt spid="55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57">
                                            <p:txEl>
                                              <p:pRg end="5" st="5"/>
                                            </p:txEl>
                                          </p:spTgt>
                                        </p:tgtEl>
                                        <p:attrNameLst>
                                          <p:attrName>style.visibility</p:attrName>
                                        </p:attrNameLst>
                                      </p:cBhvr>
                                      <p:to>
                                        <p:strVal val="visible"/>
                                      </p:to>
                                    </p:set>
                                    <p:animEffect filter="fade" transition="in">
                                      <p:cBhvr>
                                        <p:cTn dur="500"/>
                                        <p:tgtEl>
                                          <p:spTgt spid="55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57">
                                            <p:txEl>
                                              <p:pRg end="6" st="6"/>
                                            </p:txEl>
                                          </p:spTgt>
                                        </p:tgtEl>
                                        <p:attrNameLst>
                                          <p:attrName>style.visibility</p:attrName>
                                        </p:attrNameLst>
                                      </p:cBhvr>
                                      <p:to>
                                        <p:strVal val="visible"/>
                                      </p:to>
                                    </p:set>
                                    <p:animEffect filter="fade" transition="in">
                                      <p:cBhvr>
                                        <p:cTn dur="500"/>
                                        <p:tgtEl>
                                          <p:spTgt spid="55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57">
                                            <p:txEl>
                                              <p:pRg end="7" st="7"/>
                                            </p:txEl>
                                          </p:spTgt>
                                        </p:tgtEl>
                                        <p:attrNameLst>
                                          <p:attrName>style.visibility</p:attrName>
                                        </p:attrNameLst>
                                      </p:cBhvr>
                                      <p:to>
                                        <p:strVal val="visible"/>
                                      </p:to>
                                    </p:set>
                                    <p:animEffect filter="fade" transition="in">
                                      <p:cBhvr>
                                        <p:cTn dur="500"/>
                                        <p:tgtEl>
                                          <p:spTgt spid="55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57">
                                            <p:txEl>
                                              <p:pRg end="8" st="8"/>
                                            </p:txEl>
                                          </p:spTgt>
                                        </p:tgtEl>
                                        <p:attrNameLst>
                                          <p:attrName>style.visibility</p:attrName>
                                        </p:attrNameLst>
                                      </p:cBhvr>
                                      <p:to>
                                        <p:strVal val="visible"/>
                                      </p:to>
                                    </p:set>
                                    <p:animEffect filter="fade" transition="in">
                                      <p:cBhvr>
                                        <p:cTn dur="500"/>
                                        <p:tgtEl>
                                          <p:spTgt spid="557">
                                            <p:txEl>
                                              <p:pRg end="8" st="8"/>
                                            </p:txEl>
                                          </p:spTgt>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ppt_w</p:attrName>
                                        </p:attrNameLst>
                                      </p:cBhvr>
                                      <p:tavLst>
                                        <p:tav fmla="" tm="0">
                                          <p:val>
                                            <p:strVal val="0"/>
                                          </p:val>
                                        </p:tav>
                                        <p:tav fmla="" tm="100000">
                                          <p:val>
                                            <p:strVal val="#ppt_w"/>
                                          </p:val>
                                        </p:tav>
                                      </p:tavLst>
                                    </p:anim>
                                    <p:anim calcmode="lin" valueType="num">
                                      <p:cBhvr additive="base">
                                        <p:cTn dur="500"/>
                                        <p:tgtEl>
                                          <p:spTgt spid="5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ppt_w</p:attrName>
                                        </p:attrNameLst>
                                      </p:cBhvr>
                                      <p:tavLst>
                                        <p:tav fmla="" tm="0">
                                          <p:val>
                                            <p:strVal val="0"/>
                                          </p:val>
                                        </p:tav>
                                        <p:tav fmla="" tm="100000">
                                          <p:val>
                                            <p:strVal val="#ppt_w"/>
                                          </p:val>
                                        </p:tav>
                                      </p:tavLst>
                                    </p:anim>
                                    <p:anim calcmode="lin" valueType="num">
                                      <p:cBhvr additive="base">
                                        <p:cTn dur="500"/>
                                        <p:tgtEl>
                                          <p:spTgt spid="5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4" name="Shape 564"/>
        <p:cNvGrpSpPr/>
        <p:nvPr/>
      </p:nvGrpSpPr>
      <p:grpSpPr>
        <a:xfrm>
          <a:off x="0" y="0"/>
          <a:ext cx="0" cy="0"/>
          <a:chOff x="0" y="0"/>
          <a:chExt cx="0" cy="0"/>
        </a:xfrm>
      </p:grpSpPr>
      <p:sp>
        <p:nvSpPr>
          <p:cNvPr id="565" name="Google Shape;565;p7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66" name="Shape 566"/>
        <p:cNvGrpSpPr/>
        <p:nvPr/>
      </p:nvGrpSpPr>
      <p:grpSpPr>
        <a:xfrm>
          <a:off x="0" y="0"/>
          <a:ext cx="0" cy="0"/>
          <a:chOff x="0" y="0"/>
          <a:chExt cx="0" cy="0"/>
        </a:xfrm>
      </p:grpSpPr>
      <p:sp>
        <p:nvSpPr>
          <p:cNvPr id="567" name="Google Shape;567;p7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
        <p:nvSpPr>
          <p:cNvPr id="568" name="Google Shape;568;p71"/>
          <p:cNvSpPr/>
          <p:nvPr>
            <p:ph idx="2" type="pic"/>
          </p:nvPr>
        </p:nvSpPr>
        <p:spPr>
          <a:xfrm>
            <a:off x="7794625" y="1600200"/>
            <a:ext cx="2133600" cy="3733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69" name="Shape 569"/>
        <p:cNvGrpSpPr/>
        <p:nvPr/>
      </p:nvGrpSpPr>
      <p:grpSpPr>
        <a:xfrm>
          <a:off x="0" y="0"/>
          <a:ext cx="0" cy="0"/>
          <a:chOff x="0" y="0"/>
          <a:chExt cx="0" cy="0"/>
        </a:xfrm>
      </p:grpSpPr>
      <p:sp>
        <p:nvSpPr>
          <p:cNvPr id="570" name="Google Shape;570;p7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72"/>
          <p:cNvSpPr/>
          <p:nvPr>
            <p:ph idx="2" type="pic"/>
          </p:nvPr>
        </p:nvSpPr>
        <p:spPr>
          <a:xfrm>
            <a:off x="1767840" y="2286000"/>
            <a:ext cx="3647440" cy="169672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2" name="Google Shape;572;p72"/>
          <p:cNvSpPr/>
          <p:nvPr>
            <p:ph idx="3" type="pic"/>
          </p:nvPr>
        </p:nvSpPr>
        <p:spPr>
          <a:xfrm>
            <a:off x="6857545" y="3908661"/>
            <a:ext cx="871843" cy="87184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3" name="Google Shape;573;p72"/>
          <p:cNvSpPr/>
          <p:nvPr>
            <p:ph idx="4" type="pic"/>
          </p:nvPr>
        </p:nvSpPr>
        <p:spPr>
          <a:xfrm>
            <a:off x="7844137" y="3908661"/>
            <a:ext cx="871843" cy="87184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4" name="Google Shape;574;p72"/>
          <p:cNvSpPr/>
          <p:nvPr>
            <p:ph idx="5" type="pic"/>
          </p:nvPr>
        </p:nvSpPr>
        <p:spPr>
          <a:xfrm>
            <a:off x="7398817" y="4780504"/>
            <a:ext cx="871843" cy="87184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5" name="Google Shape;575;p72"/>
          <p:cNvSpPr/>
          <p:nvPr>
            <p:ph idx="6" type="pic"/>
          </p:nvPr>
        </p:nvSpPr>
        <p:spPr>
          <a:xfrm>
            <a:off x="8377789" y="4780504"/>
            <a:ext cx="871843" cy="87184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6" name="Google Shape;576;p72"/>
          <p:cNvSpPr/>
          <p:nvPr>
            <p:ph idx="7" type="pic"/>
          </p:nvPr>
        </p:nvSpPr>
        <p:spPr>
          <a:xfrm>
            <a:off x="8830729" y="3908660"/>
            <a:ext cx="871843" cy="87184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77" name="Google Shape;577;p7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
        <p:nvSpPr>
          <p:cNvPr id="578" name="Google Shape;578;p7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9" name="Google Shape;579;p7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80" name="Google Shape;580;p72"/>
          <p:cNvGrpSpPr/>
          <p:nvPr/>
        </p:nvGrpSpPr>
        <p:grpSpPr>
          <a:xfrm>
            <a:off x="4631215" y="948448"/>
            <a:ext cx="2914332" cy="72000"/>
            <a:chOff x="4631214" y="913723"/>
            <a:chExt cx="2914332" cy="72000"/>
          </a:xfrm>
        </p:grpSpPr>
        <p:sp>
          <p:nvSpPr>
            <p:cNvPr id="581" name="Google Shape;581;p7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582" name="Google Shape;582;p7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583" name="Google Shape;583;p7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animEffect filter="fade" transition="in">
                                      <p:cBhvr>
                                        <p:cTn dur="500"/>
                                        <p:tgtEl>
                                          <p:spTgt spid="57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79">
                                            <p:txEl>
                                              <p:pRg end="1" st="1"/>
                                            </p:txEl>
                                          </p:spTgt>
                                        </p:tgtEl>
                                        <p:attrNameLst>
                                          <p:attrName>style.visibility</p:attrName>
                                        </p:attrNameLst>
                                      </p:cBhvr>
                                      <p:to>
                                        <p:strVal val="visible"/>
                                      </p:to>
                                    </p:set>
                                    <p:animEffect filter="fade" transition="in">
                                      <p:cBhvr>
                                        <p:cTn dur="500"/>
                                        <p:tgtEl>
                                          <p:spTgt spid="57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9">
                                            <p:txEl>
                                              <p:pRg end="2" st="2"/>
                                            </p:txEl>
                                          </p:spTgt>
                                        </p:tgtEl>
                                        <p:attrNameLst>
                                          <p:attrName>style.visibility</p:attrName>
                                        </p:attrNameLst>
                                      </p:cBhvr>
                                      <p:to>
                                        <p:strVal val="visible"/>
                                      </p:to>
                                    </p:set>
                                    <p:animEffect filter="fade" transition="in">
                                      <p:cBhvr>
                                        <p:cTn dur="500"/>
                                        <p:tgtEl>
                                          <p:spTgt spid="57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79">
                                            <p:txEl>
                                              <p:pRg end="3" st="3"/>
                                            </p:txEl>
                                          </p:spTgt>
                                        </p:tgtEl>
                                        <p:attrNameLst>
                                          <p:attrName>style.visibility</p:attrName>
                                        </p:attrNameLst>
                                      </p:cBhvr>
                                      <p:to>
                                        <p:strVal val="visible"/>
                                      </p:to>
                                    </p:set>
                                    <p:animEffect filter="fade" transition="in">
                                      <p:cBhvr>
                                        <p:cTn dur="500"/>
                                        <p:tgtEl>
                                          <p:spTgt spid="57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79">
                                            <p:txEl>
                                              <p:pRg end="4" st="4"/>
                                            </p:txEl>
                                          </p:spTgt>
                                        </p:tgtEl>
                                        <p:attrNameLst>
                                          <p:attrName>style.visibility</p:attrName>
                                        </p:attrNameLst>
                                      </p:cBhvr>
                                      <p:to>
                                        <p:strVal val="visible"/>
                                      </p:to>
                                    </p:set>
                                    <p:animEffect filter="fade" transition="in">
                                      <p:cBhvr>
                                        <p:cTn dur="500"/>
                                        <p:tgtEl>
                                          <p:spTgt spid="57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79">
                                            <p:txEl>
                                              <p:pRg end="5" st="5"/>
                                            </p:txEl>
                                          </p:spTgt>
                                        </p:tgtEl>
                                        <p:attrNameLst>
                                          <p:attrName>style.visibility</p:attrName>
                                        </p:attrNameLst>
                                      </p:cBhvr>
                                      <p:to>
                                        <p:strVal val="visible"/>
                                      </p:to>
                                    </p:set>
                                    <p:animEffect filter="fade" transition="in">
                                      <p:cBhvr>
                                        <p:cTn dur="500"/>
                                        <p:tgtEl>
                                          <p:spTgt spid="57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79">
                                            <p:txEl>
                                              <p:pRg end="6" st="6"/>
                                            </p:txEl>
                                          </p:spTgt>
                                        </p:tgtEl>
                                        <p:attrNameLst>
                                          <p:attrName>style.visibility</p:attrName>
                                        </p:attrNameLst>
                                      </p:cBhvr>
                                      <p:to>
                                        <p:strVal val="visible"/>
                                      </p:to>
                                    </p:set>
                                    <p:animEffect filter="fade" transition="in">
                                      <p:cBhvr>
                                        <p:cTn dur="500"/>
                                        <p:tgtEl>
                                          <p:spTgt spid="57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79">
                                            <p:txEl>
                                              <p:pRg end="7" st="7"/>
                                            </p:txEl>
                                          </p:spTgt>
                                        </p:tgtEl>
                                        <p:attrNameLst>
                                          <p:attrName>style.visibility</p:attrName>
                                        </p:attrNameLst>
                                      </p:cBhvr>
                                      <p:to>
                                        <p:strVal val="visible"/>
                                      </p:to>
                                    </p:set>
                                    <p:animEffect filter="fade" transition="in">
                                      <p:cBhvr>
                                        <p:cTn dur="500"/>
                                        <p:tgtEl>
                                          <p:spTgt spid="57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79">
                                            <p:txEl>
                                              <p:pRg end="8" st="8"/>
                                            </p:txEl>
                                          </p:spTgt>
                                        </p:tgtEl>
                                        <p:attrNameLst>
                                          <p:attrName>style.visibility</p:attrName>
                                        </p:attrNameLst>
                                      </p:cBhvr>
                                      <p:to>
                                        <p:strVal val="visible"/>
                                      </p:to>
                                    </p:set>
                                    <p:animEffect filter="fade" transition="in">
                                      <p:cBhvr>
                                        <p:cTn dur="500"/>
                                        <p:tgtEl>
                                          <p:spTgt spid="57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84" name="Shape 584"/>
        <p:cNvGrpSpPr/>
        <p:nvPr/>
      </p:nvGrpSpPr>
      <p:grpSpPr>
        <a:xfrm>
          <a:off x="0" y="0"/>
          <a:ext cx="0" cy="0"/>
          <a:chOff x="0" y="0"/>
          <a:chExt cx="0" cy="0"/>
        </a:xfrm>
      </p:grpSpPr>
      <p:sp>
        <p:nvSpPr>
          <p:cNvPr id="585" name="Google Shape;585;p7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7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7" name="Google Shape;587;p73"/>
          <p:cNvSpPr/>
          <p:nvPr>
            <p:ph idx="2" type="pic"/>
          </p:nvPr>
        </p:nvSpPr>
        <p:spPr>
          <a:xfrm>
            <a:off x="1470272" y="956740"/>
            <a:ext cx="1104000" cy="1104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88" name="Google Shape;588;p73"/>
          <p:cNvSpPr/>
          <p:nvPr>
            <p:ph idx="3" type="pic"/>
          </p:nvPr>
        </p:nvSpPr>
        <p:spPr>
          <a:xfrm>
            <a:off x="2928259" y="956740"/>
            <a:ext cx="1104000" cy="1104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89" name="Google Shape;589;p73"/>
          <p:cNvSpPr/>
          <p:nvPr>
            <p:ph idx="4" type="pic"/>
          </p:nvPr>
        </p:nvSpPr>
        <p:spPr>
          <a:xfrm>
            <a:off x="4336767" y="956740"/>
            <a:ext cx="1104000" cy="1104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0" name="Google Shape;590;p73"/>
          <p:cNvSpPr/>
          <p:nvPr>
            <p:ph idx="5" type="pic"/>
          </p:nvPr>
        </p:nvSpPr>
        <p:spPr>
          <a:xfrm>
            <a:off x="4283427" y="3561915"/>
            <a:ext cx="1362240" cy="136224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1" name="Google Shape;591;p73"/>
          <p:cNvSpPr/>
          <p:nvPr>
            <p:ph idx="6" type="pic"/>
          </p:nvPr>
        </p:nvSpPr>
        <p:spPr>
          <a:xfrm>
            <a:off x="3741421" y="3179845"/>
            <a:ext cx="963060" cy="96306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2" name="Google Shape;592;p73"/>
          <p:cNvSpPr/>
          <p:nvPr>
            <p:ph idx="7" type="pic"/>
          </p:nvPr>
        </p:nvSpPr>
        <p:spPr>
          <a:xfrm>
            <a:off x="3360305" y="4039820"/>
            <a:ext cx="1235927" cy="1235927"/>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3" name="Google Shape;593;p7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94" name="Shape 594"/>
        <p:cNvGrpSpPr/>
        <p:nvPr/>
      </p:nvGrpSpPr>
      <p:grpSpPr>
        <a:xfrm>
          <a:off x="0" y="0"/>
          <a:ext cx="0" cy="0"/>
          <a:chOff x="0" y="0"/>
          <a:chExt cx="0" cy="0"/>
        </a:xfrm>
      </p:grpSpPr>
      <p:sp>
        <p:nvSpPr>
          <p:cNvPr id="595" name="Google Shape;595;p7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7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7" name="Google Shape;597;p74"/>
          <p:cNvSpPr/>
          <p:nvPr>
            <p:ph idx="2" type="pic"/>
          </p:nvPr>
        </p:nvSpPr>
        <p:spPr>
          <a:xfrm>
            <a:off x="4359779" y="551172"/>
            <a:ext cx="1473532" cy="147353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8" name="Google Shape;598;p74"/>
          <p:cNvSpPr/>
          <p:nvPr>
            <p:ph idx="3" type="pic"/>
          </p:nvPr>
        </p:nvSpPr>
        <p:spPr>
          <a:xfrm>
            <a:off x="6562063" y="1840377"/>
            <a:ext cx="1402253" cy="1402253"/>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333"/>
              <a:buFont typeface="Arial"/>
              <a:buChar char="•"/>
              <a:defRPr b="0" i="0" sz="13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599" name="Google Shape;599;p7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FFFFFF"/>
                </a:solidFill>
                <a:latin typeface="Open Sans Light"/>
                <a:ea typeface="Open Sans Light"/>
                <a:cs typeface="Open Sans Light"/>
                <a:sym typeface="Open Sans Light"/>
              </a:defRPr>
            </a:lvl1pPr>
            <a:lvl2pPr indent="0" lvl="1" marL="0" algn="ctr">
              <a:spcBef>
                <a:spcPts val="0"/>
              </a:spcBef>
              <a:buNone/>
              <a:defRPr b="1" sz="1200">
                <a:solidFill>
                  <a:srgbClr val="FFFFFF"/>
                </a:solidFill>
                <a:latin typeface="Open Sans Light"/>
                <a:ea typeface="Open Sans Light"/>
                <a:cs typeface="Open Sans Light"/>
                <a:sym typeface="Open Sans Light"/>
              </a:defRPr>
            </a:lvl2pPr>
            <a:lvl3pPr indent="0" lvl="2" marL="0" algn="ctr">
              <a:spcBef>
                <a:spcPts val="0"/>
              </a:spcBef>
              <a:buNone/>
              <a:defRPr b="1" sz="1200">
                <a:solidFill>
                  <a:srgbClr val="FFFFFF"/>
                </a:solidFill>
                <a:latin typeface="Open Sans Light"/>
                <a:ea typeface="Open Sans Light"/>
                <a:cs typeface="Open Sans Light"/>
                <a:sym typeface="Open Sans Light"/>
              </a:defRPr>
            </a:lvl3pPr>
            <a:lvl4pPr indent="0" lvl="3" marL="0" algn="ctr">
              <a:spcBef>
                <a:spcPts val="0"/>
              </a:spcBef>
              <a:buNone/>
              <a:defRPr b="1" sz="1200">
                <a:solidFill>
                  <a:srgbClr val="FFFFFF"/>
                </a:solidFill>
                <a:latin typeface="Open Sans Light"/>
                <a:ea typeface="Open Sans Light"/>
                <a:cs typeface="Open Sans Light"/>
                <a:sym typeface="Open Sans Light"/>
              </a:defRPr>
            </a:lvl4pPr>
            <a:lvl5pPr indent="0" lvl="4" marL="0" algn="ctr">
              <a:spcBef>
                <a:spcPts val="0"/>
              </a:spcBef>
              <a:buNone/>
              <a:defRPr b="1" sz="1200">
                <a:solidFill>
                  <a:srgbClr val="FFFFFF"/>
                </a:solidFill>
                <a:latin typeface="Open Sans Light"/>
                <a:ea typeface="Open Sans Light"/>
                <a:cs typeface="Open Sans Light"/>
                <a:sym typeface="Open Sans Light"/>
              </a:defRPr>
            </a:lvl5pPr>
            <a:lvl6pPr indent="0" lvl="5" marL="0" algn="ctr">
              <a:spcBef>
                <a:spcPts val="0"/>
              </a:spcBef>
              <a:buNone/>
              <a:defRPr b="1" sz="1200">
                <a:solidFill>
                  <a:srgbClr val="FFFFFF"/>
                </a:solidFill>
                <a:latin typeface="Open Sans Light"/>
                <a:ea typeface="Open Sans Light"/>
                <a:cs typeface="Open Sans Light"/>
                <a:sym typeface="Open Sans Light"/>
              </a:defRPr>
            </a:lvl6pPr>
            <a:lvl7pPr indent="0" lvl="6" marL="0" algn="ctr">
              <a:spcBef>
                <a:spcPts val="0"/>
              </a:spcBef>
              <a:buNone/>
              <a:defRPr b="1" sz="1200">
                <a:solidFill>
                  <a:srgbClr val="FFFFFF"/>
                </a:solidFill>
                <a:latin typeface="Open Sans Light"/>
                <a:ea typeface="Open Sans Light"/>
                <a:cs typeface="Open Sans Light"/>
                <a:sym typeface="Open Sans Light"/>
              </a:defRPr>
            </a:lvl7pPr>
            <a:lvl8pPr indent="0" lvl="7" marL="0" algn="ctr">
              <a:spcBef>
                <a:spcPts val="0"/>
              </a:spcBef>
              <a:buNone/>
              <a:defRPr b="1" sz="1200">
                <a:solidFill>
                  <a:srgbClr val="FFFFFF"/>
                </a:solidFill>
                <a:latin typeface="Open Sans Light"/>
                <a:ea typeface="Open Sans Light"/>
                <a:cs typeface="Open Sans Light"/>
                <a:sym typeface="Open Sans Light"/>
              </a:defRPr>
            </a:lvl8pPr>
            <a:lvl9pPr indent="0" lvl="8" mar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Only">
  <p:cSld name="19_Title Only">
    <p:spTree>
      <p:nvGrpSpPr>
        <p:cNvPr id="600" name="Shape 600"/>
        <p:cNvGrpSpPr/>
        <p:nvPr/>
      </p:nvGrpSpPr>
      <p:grpSpPr>
        <a:xfrm>
          <a:off x="0" y="0"/>
          <a:ext cx="0" cy="0"/>
          <a:chOff x="0" y="0"/>
          <a:chExt cx="0" cy="0"/>
        </a:xfrm>
      </p:grpSpPr>
      <p:sp>
        <p:nvSpPr>
          <p:cNvPr id="601" name="Google Shape;601;p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7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7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04" name="Google Shape;604;p7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7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06" name="Google Shape;606;p75"/>
          <p:cNvGrpSpPr/>
          <p:nvPr/>
        </p:nvGrpSpPr>
        <p:grpSpPr>
          <a:xfrm>
            <a:off x="4631215" y="948448"/>
            <a:ext cx="2914332" cy="72000"/>
            <a:chOff x="4631214" y="913723"/>
            <a:chExt cx="2914332" cy="72000"/>
          </a:xfrm>
        </p:grpSpPr>
        <p:sp>
          <p:nvSpPr>
            <p:cNvPr id="607" name="Google Shape;607;p7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08" name="Google Shape;608;p7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09" name="Google Shape;609;p7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10" name="Google Shape;610;p75"/>
          <p:cNvSpPr/>
          <p:nvPr>
            <p:ph idx="2" type="pic"/>
          </p:nvPr>
        </p:nvSpPr>
        <p:spPr>
          <a:xfrm>
            <a:off x="4797757" y="1922212"/>
            <a:ext cx="2256000" cy="398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11" name="Google Shape;611;p75"/>
          <p:cNvSpPr/>
          <p:nvPr>
            <p:ph idx="3" type="pic"/>
          </p:nvPr>
        </p:nvSpPr>
        <p:spPr>
          <a:xfrm>
            <a:off x="7142996" y="1922212"/>
            <a:ext cx="2256000" cy="398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12" name="Google Shape;612;p75"/>
          <p:cNvSpPr/>
          <p:nvPr>
            <p:ph idx="4" type="pic"/>
          </p:nvPr>
        </p:nvSpPr>
        <p:spPr>
          <a:xfrm>
            <a:off x="9489396" y="1922212"/>
            <a:ext cx="2256000" cy="398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500"/>
                                        <p:tgtEl>
                                          <p:spTgt spid="60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5">
                                            <p:txEl>
                                              <p:pRg end="1" st="1"/>
                                            </p:txEl>
                                          </p:spTgt>
                                        </p:tgtEl>
                                        <p:attrNameLst>
                                          <p:attrName>style.visibility</p:attrName>
                                        </p:attrNameLst>
                                      </p:cBhvr>
                                      <p:to>
                                        <p:strVal val="visible"/>
                                      </p:to>
                                    </p:set>
                                    <p:animEffect filter="fade" transition="in">
                                      <p:cBhvr>
                                        <p:cTn dur="500"/>
                                        <p:tgtEl>
                                          <p:spTgt spid="60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5">
                                            <p:txEl>
                                              <p:pRg end="2" st="2"/>
                                            </p:txEl>
                                          </p:spTgt>
                                        </p:tgtEl>
                                        <p:attrNameLst>
                                          <p:attrName>style.visibility</p:attrName>
                                        </p:attrNameLst>
                                      </p:cBhvr>
                                      <p:to>
                                        <p:strVal val="visible"/>
                                      </p:to>
                                    </p:set>
                                    <p:animEffect filter="fade" transition="in">
                                      <p:cBhvr>
                                        <p:cTn dur="500"/>
                                        <p:tgtEl>
                                          <p:spTgt spid="60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5">
                                            <p:txEl>
                                              <p:pRg end="3" st="3"/>
                                            </p:txEl>
                                          </p:spTgt>
                                        </p:tgtEl>
                                        <p:attrNameLst>
                                          <p:attrName>style.visibility</p:attrName>
                                        </p:attrNameLst>
                                      </p:cBhvr>
                                      <p:to>
                                        <p:strVal val="visible"/>
                                      </p:to>
                                    </p:set>
                                    <p:animEffect filter="fade" transition="in">
                                      <p:cBhvr>
                                        <p:cTn dur="500"/>
                                        <p:tgtEl>
                                          <p:spTgt spid="60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5">
                                            <p:txEl>
                                              <p:pRg end="4" st="4"/>
                                            </p:txEl>
                                          </p:spTgt>
                                        </p:tgtEl>
                                        <p:attrNameLst>
                                          <p:attrName>style.visibility</p:attrName>
                                        </p:attrNameLst>
                                      </p:cBhvr>
                                      <p:to>
                                        <p:strVal val="visible"/>
                                      </p:to>
                                    </p:set>
                                    <p:animEffect filter="fade" transition="in">
                                      <p:cBhvr>
                                        <p:cTn dur="500"/>
                                        <p:tgtEl>
                                          <p:spTgt spid="60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5">
                                            <p:txEl>
                                              <p:pRg end="5" st="5"/>
                                            </p:txEl>
                                          </p:spTgt>
                                        </p:tgtEl>
                                        <p:attrNameLst>
                                          <p:attrName>style.visibility</p:attrName>
                                        </p:attrNameLst>
                                      </p:cBhvr>
                                      <p:to>
                                        <p:strVal val="visible"/>
                                      </p:to>
                                    </p:set>
                                    <p:animEffect filter="fade" transition="in">
                                      <p:cBhvr>
                                        <p:cTn dur="500"/>
                                        <p:tgtEl>
                                          <p:spTgt spid="60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5">
                                            <p:txEl>
                                              <p:pRg end="6" st="6"/>
                                            </p:txEl>
                                          </p:spTgt>
                                        </p:tgtEl>
                                        <p:attrNameLst>
                                          <p:attrName>style.visibility</p:attrName>
                                        </p:attrNameLst>
                                      </p:cBhvr>
                                      <p:to>
                                        <p:strVal val="visible"/>
                                      </p:to>
                                    </p:set>
                                    <p:animEffect filter="fade" transition="in">
                                      <p:cBhvr>
                                        <p:cTn dur="500"/>
                                        <p:tgtEl>
                                          <p:spTgt spid="60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5">
                                            <p:txEl>
                                              <p:pRg end="7" st="7"/>
                                            </p:txEl>
                                          </p:spTgt>
                                        </p:tgtEl>
                                        <p:attrNameLst>
                                          <p:attrName>style.visibility</p:attrName>
                                        </p:attrNameLst>
                                      </p:cBhvr>
                                      <p:to>
                                        <p:strVal val="visible"/>
                                      </p:to>
                                    </p:set>
                                    <p:animEffect filter="fade" transition="in">
                                      <p:cBhvr>
                                        <p:cTn dur="500"/>
                                        <p:tgtEl>
                                          <p:spTgt spid="60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5">
                                            <p:txEl>
                                              <p:pRg end="8" st="8"/>
                                            </p:txEl>
                                          </p:spTgt>
                                        </p:tgtEl>
                                        <p:attrNameLst>
                                          <p:attrName>style.visibility</p:attrName>
                                        </p:attrNameLst>
                                      </p:cBhvr>
                                      <p:to>
                                        <p:strVal val="visible"/>
                                      </p:to>
                                    </p:set>
                                    <p:animEffect filter="fade" transition="in">
                                      <p:cBhvr>
                                        <p:cTn dur="500"/>
                                        <p:tgtEl>
                                          <p:spTgt spid="605">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Only">
  <p:cSld name="20_Title Only">
    <p:spTree>
      <p:nvGrpSpPr>
        <p:cNvPr id="613" name="Shape 613"/>
        <p:cNvGrpSpPr/>
        <p:nvPr/>
      </p:nvGrpSpPr>
      <p:grpSpPr>
        <a:xfrm>
          <a:off x="0" y="0"/>
          <a:ext cx="0" cy="0"/>
          <a:chOff x="0" y="0"/>
          <a:chExt cx="0" cy="0"/>
        </a:xfrm>
      </p:grpSpPr>
      <p:sp>
        <p:nvSpPr>
          <p:cNvPr id="614" name="Google Shape;614;p7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7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17" name="Google Shape;617;p7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8" name="Google Shape;618;p7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9" name="Google Shape;619;p76"/>
          <p:cNvGrpSpPr/>
          <p:nvPr/>
        </p:nvGrpSpPr>
        <p:grpSpPr>
          <a:xfrm>
            <a:off x="4631215" y="948448"/>
            <a:ext cx="2914332" cy="72000"/>
            <a:chOff x="4631214" y="913723"/>
            <a:chExt cx="2914332" cy="72000"/>
          </a:xfrm>
        </p:grpSpPr>
        <p:sp>
          <p:nvSpPr>
            <p:cNvPr id="620" name="Google Shape;620;p7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21" name="Google Shape;621;p7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22" name="Google Shape;622;p7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23" name="Google Shape;623;p76"/>
          <p:cNvSpPr/>
          <p:nvPr>
            <p:ph idx="2" type="pic"/>
          </p:nvPr>
        </p:nvSpPr>
        <p:spPr>
          <a:xfrm>
            <a:off x="873760" y="1647615"/>
            <a:ext cx="7010400" cy="333840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2400"/>
              <a:buFont typeface="Arial"/>
              <a:buChar char="•"/>
              <a:defRPr b="0" i="0" sz="24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24" name="Google Shape;624;p76"/>
          <p:cNvSpPr/>
          <p:nvPr>
            <p:ph idx="3" type="pic"/>
          </p:nvPr>
        </p:nvSpPr>
        <p:spPr>
          <a:xfrm>
            <a:off x="8019524" y="1647613"/>
            <a:ext cx="3360000" cy="206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2400"/>
              <a:buFont typeface="Arial"/>
              <a:buChar char="•"/>
              <a:defRPr b="0" i="0" sz="24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25" name="Google Shape;625;p76"/>
          <p:cNvSpPr/>
          <p:nvPr>
            <p:ph idx="4" type="pic"/>
          </p:nvPr>
        </p:nvSpPr>
        <p:spPr>
          <a:xfrm>
            <a:off x="8019524" y="3836099"/>
            <a:ext cx="3360000" cy="206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2400"/>
              <a:buFont typeface="Arial"/>
              <a:buChar char="•"/>
              <a:defRPr b="0" i="0" sz="24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animEffect filter="fade" transition="in">
                                      <p:cBhvr>
                                        <p:cTn dur="500"/>
                                        <p:tgtEl>
                                          <p:spTgt spid="618">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8">
                                            <p:txEl>
                                              <p:pRg end="1" st="1"/>
                                            </p:txEl>
                                          </p:spTgt>
                                        </p:tgtEl>
                                        <p:attrNameLst>
                                          <p:attrName>style.visibility</p:attrName>
                                        </p:attrNameLst>
                                      </p:cBhvr>
                                      <p:to>
                                        <p:strVal val="visible"/>
                                      </p:to>
                                    </p:set>
                                    <p:animEffect filter="fade" transition="in">
                                      <p:cBhvr>
                                        <p:cTn dur="500"/>
                                        <p:tgtEl>
                                          <p:spTgt spid="61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8">
                                            <p:txEl>
                                              <p:pRg end="2" st="2"/>
                                            </p:txEl>
                                          </p:spTgt>
                                        </p:tgtEl>
                                        <p:attrNameLst>
                                          <p:attrName>style.visibility</p:attrName>
                                        </p:attrNameLst>
                                      </p:cBhvr>
                                      <p:to>
                                        <p:strVal val="visible"/>
                                      </p:to>
                                    </p:set>
                                    <p:animEffect filter="fade" transition="in">
                                      <p:cBhvr>
                                        <p:cTn dur="500"/>
                                        <p:tgtEl>
                                          <p:spTgt spid="618">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18">
                                            <p:txEl>
                                              <p:pRg end="3" st="3"/>
                                            </p:txEl>
                                          </p:spTgt>
                                        </p:tgtEl>
                                        <p:attrNameLst>
                                          <p:attrName>style.visibility</p:attrName>
                                        </p:attrNameLst>
                                      </p:cBhvr>
                                      <p:to>
                                        <p:strVal val="visible"/>
                                      </p:to>
                                    </p:set>
                                    <p:animEffect filter="fade" transition="in">
                                      <p:cBhvr>
                                        <p:cTn dur="500"/>
                                        <p:tgtEl>
                                          <p:spTgt spid="618">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18">
                                            <p:txEl>
                                              <p:pRg end="4" st="4"/>
                                            </p:txEl>
                                          </p:spTgt>
                                        </p:tgtEl>
                                        <p:attrNameLst>
                                          <p:attrName>style.visibility</p:attrName>
                                        </p:attrNameLst>
                                      </p:cBhvr>
                                      <p:to>
                                        <p:strVal val="visible"/>
                                      </p:to>
                                    </p:set>
                                    <p:animEffect filter="fade" transition="in">
                                      <p:cBhvr>
                                        <p:cTn dur="500"/>
                                        <p:tgtEl>
                                          <p:spTgt spid="618">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18">
                                            <p:txEl>
                                              <p:pRg end="5" st="5"/>
                                            </p:txEl>
                                          </p:spTgt>
                                        </p:tgtEl>
                                        <p:attrNameLst>
                                          <p:attrName>style.visibility</p:attrName>
                                        </p:attrNameLst>
                                      </p:cBhvr>
                                      <p:to>
                                        <p:strVal val="visible"/>
                                      </p:to>
                                    </p:set>
                                    <p:animEffect filter="fade" transition="in">
                                      <p:cBhvr>
                                        <p:cTn dur="500"/>
                                        <p:tgtEl>
                                          <p:spTgt spid="618">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18">
                                            <p:txEl>
                                              <p:pRg end="6" st="6"/>
                                            </p:txEl>
                                          </p:spTgt>
                                        </p:tgtEl>
                                        <p:attrNameLst>
                                          <p:attrName>style.visibility</p:attrName>
                                        </p:attrNameLst>
                                      </p:cBhvr>
                                      <p:to>
                                        <p:strVal val="visible"/>
                                      </p:to>
                                    </p:set>
                                    <p:animEffect filter="fade" transition="in">
                                      <p:cBhvr>
                                        <p:cTn dur="500"/>
                                        <p:tgtEl>
                                          <p:spTgt spid="618">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18">
                                            <p:txEl>
                                              <p:pRg end="7" st="7"/>
                                            </p:txEl>
                                          </p:spTgt>
                                        </p:tgtEl>
                                        <p:attrNameLst>
                                          <p:attrName>style.visibility</p:attrName>
                                        </p:attrNameLst>
                                      </p:cBhvr>
                                      <p:to>
                                        <p:strVal val="visible"/>
                                      </p:to>
                                    </p:set>
                                    <p:animEffect filter="fade" transition="in">
                                      <p:cBhvr>
                                        <p:cTn dur="500"/>
                                        <p:tgtEl>
                                          <p:spTgt spid="618">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18">
                                            <p:txEl>
                                              <p:pRg end="8" st="8"/>
                                            </p:txEl>
                                          </p:spTgt>
                                        </p:tgtEl>
                                        <p:attrNameLst>
                                          <p:attrName>style.visibility</p:attrName>
                                        </p:attrNameLst>
                                      </p:cBhvr>
                                      <p:to>
                                        <p:strVal val="visible"/>
                                      </p:to>
                                    </p:set>
                                    <p:animEffect filter="fade" transition="in">
                                      <p:cBhvr>
                                        <p:cTn dur="500"/>
                                        <p:tgtEl>
                                          <p:spTgt spid="618">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Only">
  <p:cSld name="22_Title Only">
    <p:spTree>
      <p:nvGrpSpPr>
        <p:cNvPr id="626" name="Shape 626"/>
        <p:cNvGrpSpPr/>
        <p:nvPr/>
      </p:nvGrpSpPr>
      <p:grpSpPr>
        <a:xfrm>
          <a:off x="0" y="0"/>
          <a:ext cx="0" cy="0"/>
          <a:chOff x="0" y="0"/>
          <a:chExt cx="0" cy="0"/>
        </a:xfrm>
      </p:grpSpPr>
      <p:sp>
        <p:nvSpPr>
          <p:cNvPr id="627" name="Google Shape;627;p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p7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30" name="Google Shape;630;p7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7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32" name="Google Shape;632;p77"/>
          <p:cNvGrpSpPr/>
          <p:nvPr/>
        </p:nvGrpSpPr>
        <p:grpSpPr>
          <a:xfrm>
            <a:off x="4631215" y="948448"/>
            <a:ext cx="2914332" cy="72000"/>
            <a:chOff x="4631214" y="913723"/>
            <a:chExt cx="2914332" cy="72000"/>
          </a:xfrm>
        </p:grpSpPr>
        <p:sp>
          <p:nvSpPr>
            <p:cNvPr id="633" name="Google Shape;633;p7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34" name="Google Shape;634;p7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35" name="Google Shape;635;p7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36" name="Google Shape;636;p77"/>
          <p:cNvSpPr/>
          <p:nvPr>
            <p:ph idx="2" type="pic"/>
          </p:nvPr>
        </p:nvSpPr>
        <p:spPr>
          <a:xfrm>
            <a:off x="7046978" y="1627188"/>
            <a:ext cx="4237260" cy="425359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37" name="Google Shape;637;p77"/>
          <p:cNvSpPr/>
          <p:nvPr>
            <p:ph idx="3" type="pic"/>
          </p:nvPr>
        </p:nvSpPr>
        <p:spPr>
          <a:xfrm>
            <a:off x="4859865" y="3754376"/>
            <a:ext cx="2112000" cy="2126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38" name="Google Shape;638;p77"/>
          <p:cNvSpPr/>
          <p:nvPr>
            <p:ph idx="4" type="pic"/>
          </p:nvPr>
        </p:nvSpPr>
        <p:spPr>
          <a:xfrm>
            <a:off x="2752003" y="1627185"/>
            <a:ext cx="2112000" cy="2126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39" name="Google Shape;639;p77"/>
          <p:cNvSpPr/>
          <p:nvPr>
            <p:ph idx="5" type="pic"/>
          </p:nvPr>
        </p:nvSpPr>
        <p:spPr>
          <a:xfrm>
            <a:off x="640076" y="3754376"/>
            <a:ext cx="2112000" cy="21264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1">
                                            <p:txEl>
                                              <p:pRg end="0" st="0"/>
                                            </p:txEl>
                                          </p:spTgt>
                                        </p:tgtEl>
                                        <p:attrNameLst>
                                          <p:attrName>style.visibility</p:attrName>
                                        </p:attrNameLst>
                                      </p:cBhvr>
                                      <p:to>
                                        <p:strVal val="visible"/>
                                      </p:to>
                                    </p:set>
                                    <p:animEffect filter="fade" transition="in">
                                      <p:cBhvr>
                                        <p:cTn dur="500"/>
                                        <p:tgtEl>
                                          <p:spTgt spid="63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1">
                                            <p:txEl>
                                              <p:pRg end="1" st="1"/>
                                            </p:txEl>
                                          </p:spTgt>
                                        </p:tgtEl>
                                        <p:attrNameLst>
                                          <p:attrName>style.visibility</p:attrName>
                                        </p:attrNameLst>
                                      </p:cBhvr>
                                      <p:to>
                                        <p:strVal val="visible"/>
                                      </p:to>
                                    </p:set>
                                    <p:animEffect filter="fade" transition="in">
                                      <p:cBhvr>
                                        <p:cTn dur="500"/>
                                        <p:tgtEl>
                                          <p:spTgt spid="63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1">
                                            <p:txEl>
                                              <p:pRg end="2" st="2"/>
                                            </p:txEl>
                                          </p:spTgt>
                                        </p:tgtEl>
                                        <p:attrNameLst>
                                          <p:attrName>style.visibility</p:attrName>
                                        </p:attrNameLst>
                                      </p:cBhvr>
                                      <p:to>
                                        <p:strVal val="visible"/>
                                      </p:to>
                                    </p:set>
                                    <p:animEffect filter="fade" transition="in">
                                      <p:cBhvr>
                                        <p:cTn dur="500"/>
                                        <p:tgtEl>
                                          <p:spTgt spid="63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31">
                                            <p:txEl>
                                              <p:pRg end="3" st="3"/>
                                            </p:txEl>
                                          </p:spTgt>
                                        </p:tgtEl>
                                        <p:attrNameLst>
                                          <p:attrName>style.visibility</p:attrName>
                                        </p:attrNameLst>
                                      </p:cBhvr>
                                      <p:to>
                                        <p:strVal val="visible"/>
                                      </p:to>
                                    </p:set>
                                    <p:animEffect filter="fade" transition="in">
                                      <p:cBhvr>
                                        <p:cTn dur="500"/>
                                        <p:tgtEl>
                                          <p:spTgt spid="63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1">
                                            <p:txEl>
                                              <p:pRg end="4" st="4"/>
                                            </p:txEl>
                                          </p:spTgt>
                                        </p:tgtEl>
                                        <p:attrNameLst>
                                          <p:attrName>style.visibility</p:attrName>
                                        </p:attrNameLst>
                                      </p:cBhvr>
                                      <p:to>
                                        <p:strVal val="visible"/>
                                      </p:to>
                                    </p:set>
                                    <p:animEffect filter="fade" transition="in">
                                      <p:cBhvr>
                                        <p:cTn dur="500"/>
                                        <p:tgtEl>
                                          <p:spTgt spid="63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31">
                                            <p:txEl>
                                              <p:pRg end="5" st="5"/>
                                            </p:txEl>
                                          </p:spTgt>
                                        </p:tgtEl>
                                        <p:attrNameLst>
                                          <p:attrName>style.visibility</p:attrName>
                                        </p:attrNameLst>
                                      </p:cBhvr>
                                      <p:to>
                                        <p:strVal val="visible"/>
                                      </p:to>
                                    </p:set>
                                    <p:animEffect filter="fade" transition="in">
                                      <p:cBhvr>
                                        <p:cTn dur="500"/>
                                        <p:tgtEl>
                                          <p:spTgt spid="63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31">
                                            <p:txEl>
                                              <p:pRg end="6" st="6"/>
                                            </p:txEl>
                                          </p:spTgt>
                                        </p:tgtEl>
                                        <p:attrNameLst>
                                          <p:attrName>style.visibility</p:attrName>
                                        </p:attrNameLst>
                                      </p:cBhvr>
                                      <p:to>
                                        <p:strVal val="visible"/>
                                      </p:to>
                                    </p:set>
                                    <p:animEffect filter="fade" transition="in">
                                      <p:cBhvr>
                                        <p:cTn dur="500"/>
                                        <p:tgtEl>
                                          <p:spTgt spid="63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31">
                                            <p:txEl>
                                              <p:pRg end="7" st="7"/>
                                            </p:txEl>
                                          </p:spTgt>
                                        </p:tgtEl>
                                        <p:attrNameLst>
                                          <p:attrName>style.visibility</p:attrName>
                                        </p:attrNameLst>
                                      </p:cBhvr>
                                      <p:to>
                                        <p:strVal val="visible"/>
                                      </p:to>
                                    </p:set>
                                    <p:animEffect filter="fade" transition="in">
                                      <p:cBhvr>
                                        <p:cTn dur="500"/>
                                        <p:tgtEl>
                                          <p:spTgt spid="63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31">
                                            <p:txEl>
                                              <p:pRg end="8" st="8"/>
                                            </p:txEl>
                                          </p:spTgt>
                                        </p:tgtEl>
                                        <p:attrNameLst>
                                          <p:attrName>style.visibility</p:attrName>
                                        </p:attrNameLst>
                                      </p:cBhvr>
                                      <p:to>
                                        <p:strVal val="visible"/>
                                      </p:to>
                                    </p:set>
                                    <p:animEffect filter="fade" transition="in">
                                      <p:cBhvr>
                                        <p:cTn dur="500"/>
                                        <p:tgtEl>
                                          <p:spTgt spid="63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Only">
  <p:cSld name="23_Title Only">
    <p:spTree>
      <p:nvGrpSpPr>
        <p:cNvPr id="640" name="Shape 640"/>
        <p:cNvGrpSpPr/>
        <p:nvPr/>
      </p:nvGrpSpPr>
      <p:grpSpPr>
        <a:xfrm>
          <a:off x="0" y="0"/>
          <a:ext cx="0" cy="0"/>
          <a:chOff x="0" y="0"/>
          <a:chExt cx="0" cy="0"/>
        </a:xfrm>
      </p:grpSpPr>
      <p:sp>
        <p:nvSpPr>
          <p:cNvPr id="641" name="Google Shape;641;p7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7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7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44" name="Google Shape;644;p7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5" name="Google Shape;645;p7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46" name="Google Shape;646;p78"/>
          <p:cNvGrpSpPr/>
          <p:nvPr/>
        </p:nvGrpSpPr>
        <p:grpSpPr>
          <a:xfrm>
            <a:off x="4631215" y="948448"/>
            <a:ext cx="2914332" cy="72000"/>
            <a:chOff x="4631214" y="913723"/>
            <a:chExt cx="2914332" cy="72000"/>
          </a:xfrm>
        </p:grpSpPr>
        <p:sp>
          <p:nvSpPr>
            <p:cNvPr id="647" name="Google Shape;647;p7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48" name="Google Shape;648;p7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49" name="Google Shape;649;p7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50" name="Google Shape;650;p78"/>
          <p:cNvSpPr/>
          <p:nvPr>
            <p:ph idx="2" type="pic"/>
          </p:nvPr>
        </p:nvSpPr>
        <p:spPr>
          <a:xfrm>
            <a:off x="5148562" y="1627187"/>
            <a:ext cx="6030012" cy="220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51" name="Google Shape;651;p78"/>
          <p:cNvSpPr/>
          <p:nvPr>
            <p:ph idx="3" type="pic"/>
          </p:nvPr>
        </p:nvSpPr>
        <p:spPr>
          <a:xfrm>
            <a:off x="5148564" y="3985019"/>
            <a:ext cx="1895761" cy="189576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52" name="Google Shape;652;p78"/>
          <p:cNvSpPr/>
          <p:nvPr>
            <p:ph idx="4" type="pic"/>
          </p:nvPr>
        </p:nvSpPr>
        <p:spPr>
          <a:xfrm>
            <a:off x="7227102" y="3985019"/>
            <a:ext cx="1895761" cy="189576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53" name="Google Shape;653;p78"/>
          <p:cNvSpPr/>
          <p:nvPr>
            <p:ph idx="5" type="pic"/>
          </p:nvPr>
        </p:nvSpPr>
        <p:spPr>
          <a:xfrm>
            <a:off x="9292941" y="3985019"/>
            <a:ext cx="1895761" cy="189576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5">
                                            <p:txEl>
                                              <p:pRg end="0" st="0"/>
                                            </p:txEl>
                                          </p:spTgt>
                                        </p:tgtEl>
                                        <p:attrNameLst>
                                          <p:attrName>style.visibility</p:attrName>
                                        </p:attrNameLst>
                                      </p:cBhvr>
                                      <p:to>
                                        <p:strVal val="visible"/>
                                      </p:to>
                                    </p:set>
                                    <p:animEffect filter="fade" transition="in">
                                      <p:cBhvr>
                                        <p:cTn dur="500"/>
                                        <p:tgtEl>
                                          <p:spTgt spid="64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5">
                                            <p:txEl>
                                              <p:pRg end="1" st="1"/>
                                            </p:txEl>
                                          </p:spTgt>
                                        </p:tgtEl>
                                        <p:attrNameLst>
                                          <p:attrName>style.visibility</p:attrName>
                                        </p:attrNameLst>
                                      </p:cBhvr>
                                      <p:to>
                                        <p:strVal val="visible"/>
                                      </p:to>
                                    </p:set>
                                    <p:animEffect filter="fade" transition="in">
                                      <p:cBhvr>
                                        <p:cTn dur="500"/>
                                        <p:tgtEl>
                                          <p:spTgt spid="64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5">
                                            <p:txEl>
                                              <p:pRg end="2" st="2"/>
                                            </p:txEl>
                                          </p:spTgt>
                                        </p:tgtEl>
                                        <p:attrNameLst>
                                          <p:attrName>style.visibility</p:attrName>
                                        </p:attrNameLst>
                                      </p:cBhvr>
                                      <p:to>
                                        <p:strVal val="visible"/>
                                      </p:to>
                                    </p:set>
                                    <p:animEffect filter="fade" transition="in">
                                      <p:cBhvr>
                                        <p:cTn dur="500"/>
                                        <p:tgtEl>
                                          <p:spTgt spid="64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45">
                                            <p:txEl>
                                              <p:pRg end="3" st="3"/>
                                            </p:txEl>
                                          </p:spTgt>
                                        </p:tgtEl>
                                        <p:attrNameLst>
                                          <p:attrName>style.visibility</p:attrName>
                                        </p:attrNameLst>
                                      </p:cBhvr>
                                      <p:to>
                                        <p:strVal val="visible"/>
                                      </p:to>
                                    </p:set>
                                    <p:animEffect filter="fade" transition="in">
                                      <p:cBhvr>
                                        <p:cTn dur="500"/>
                                        <p:tgtEl>
                                          <p:spTgt spid="64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5">
                                            <p:txEl>
                                              <p:pRg end="4" st="4"/>
                                            </p:txEl>
                                          </p:spTgt>
                                        </p:tgtEl>
                                        <p:attrNameLst>
                                          <p:attrName>style.visibility</p:attrName>
                                        </p:attrNameLst>
                                      </p:cBhvr>
                                      <p:to>
                                        <p:strVal val="visible"/>
                                      </p:to>
                                    </p:set>
                                    <p:animEffect filter="fade" transition="in">
                                      <p:cBhvr>
                                        <p:cTn dur="500"/>
                                        <p:tgtEl>
                                          <p:spTgt spid="64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45">
                                            <p:txEl>
                                              <p:pRg end="5" st="5"/>
                                            </p:txEl>
                                          </p:spTgt>
                                        </p:tgtEl>
                                        <p:attrNameLst>
                                          <p:attrName>style.visibility</p:attrName>
                                        </p:attrNameLst>
                                      </p:cBhvr>
                                      <p:to>
                                        <p:strVal val="visible"/>
                                      </p:to>
                                    </p:set>
                                    <p:animEffect filter="fade" transition="in">
                                      <p:cBhvr>
                                        <p:cTn dur="500"/>
                                        <p:tgtEl>
                                          <p:spTgt spid="64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45">
                                            <p:txEl>
                                              <p:pRg end="6" st="6"/>
                                            </p:txEl>
                                          </p:spTgt>
                                        </p:tgtEl>
                                        <p:attrNameLst>
                                          <p:attrName>style.visibility</p:attrName>
                                        </p:attrNameLst>
                                      </p:cBhvr>
                                      <p:to>
                                        <p:strVal val="visible"/>
                                      </p:to>
                                    </p:set>
                                    <p:animEffect filter="fade" transition="in">
                                      <p:cBhvr>
                                        <p:cTn dur="500"/>
                                        <p:tgtEl>
                                          <p:spTgt spid="64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45">
                                            <p:txEl>
                                              <p:pRg end="7" st="7"/>
                                            </p:txEl>
                                          </p:spTgt>
                                        </p:tgtEl>
                                        <p:attrNameLst>
                                          <p:attrName>style.visibility</p:attrName>
                                        </p:attrNameLst>
                                      </p:cBhvr>
                                      <p:to>
                                        <p:strVal val="visible"/>
                                      </p:to>
                                    </p:set>
                                    <p:animEffect filter="fade" transition="in">
                                      <p:cBhvr>
                                        <p:cTn dur="500"/>
                                        <p:tgtEl>
                                          <p:spTgt spid="64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45">
                                            <p:txEl>
                                              <p:pRg end="8" st="8"/>
                                            </p:txEl>
                                          </p:spTgt>
                                        </p:tgtEl>
                                        <p:attrNameLst>
                                          <p:attrName>style.visibility</p:attrName>
                                        </p:attrNameLst>
                                      </p:cBhvr>
                                      <p:to>
                                        <p:strVal val="visible"/>
                                      </p:to>
                                    </p:set>
                                    <p:animEffect filter="fade" transition="in">
                                      <p:cBhvr>
                                        <p:cTn dur="500"/>
                                        <p:tgtEl>
                                          <p:spTgt spid="645">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2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9" name="Google Shape;59;p2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62" name="Google Shape;62;p2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Only">
  <p:cSld name="24_Title Only">
    <p:spTree>
      <p:nvGrpSpPr>
        <p:cNvPr id="654" name="Shape 654"/>
        <p:cNvGrpSpPr/>
        <p:nvPr/>
      </p:nvGrpSpPr>
      <p:grpSpPr>
        <a:xfrm>
          <a:off x="0" y="0"/>
          <a:ext cx="0" cy="0"/>
          <a:chOff x="0" y="0"/>
          <a:chExt cx="0" cy="0"/>
        </a:xfrm>
      </p:grpSpPr>
      <p:sp>
        <p:nvSpPr>
          <p:cNvPr id="655" name="Google Shape;655;p7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56" name="Google Shape;656;p7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7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58" name="Google Shape;658;p79"/>
          <p:cNvGrpSpPr/>
          <p:nvPr/>
        </p:nvGrpSpPr>
        <p:grpSpPr>
          <a:xfrm>
            <a:off x="4631215" y="948448"/>
            <a:ext cx="2914332" cy="72000"/>
            <a:chOff x="4631214" y="913723"/>
            <a:chExt cx="2914332" cy="72000"/>
          </a:xfrm>
        </p:grpSpPr>
        <p:sp>
          <p:nvSpPr>
            <p:cNvPr id="659" name="Google Shape;659;p7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60" name="Google Shape;660;p7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61" name="Google Shape;661;p7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62" name="Google Shape;662;p79"/>
          <p:cNvSpPr/>
          <p:nvPr>
            <p:ph idx="2" type="pic"/>
          </p:nvPr>
        </p:nvSpPr>
        <p:spPr>
          <a:xfrm>
            <a:off x="-2736"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3" name="Google Shape;663;p79"/>
          <p:cNvSpPr/>
          <p:nvPr>
            <p:ph idx="3" type="pic"/>
          </p:nvPr>
        </p:nvSpPr>
        <p:spPr>
          <a:xfrm>
            <a:off x="2034123"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4" name="Google Shape;664;p79"/>
          <p:cNvSpPr/>
          <p:nvPr>
            <p:ph idx="4" type="pic"/>
          </p:nvPr>
        </p:nvSpPr>
        <p:spPr>
          <a:xfrm>
            <a:off x="4069647"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5" name="Google Shape;665;p79"/>
          <p:cNvSpPr/>
          <p:nvPr>
            <p:ph idx="5" type="pic"/>
          </p:nvPr>
        </p:nvSpPr>
        <p:spPr>
          <a:xfrm>
            <a:off x="6096028"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6" name="Google Shape;666;p79"/>
          <p:cNvSpPr/>
          <p:nvPr>
            <p:ph idx="6" type="pic"/>
          </p:nvPr>
        </p:nvSpPr>
        <p:spPr>
          <a:xfrm>
            <a:off x="8126800"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7" name="Google Shape;667;p79"/>
          <p:cNvSpPr/>
          <p:nvPr>
            <p:ph idx="7" type="pic"/>
          </p:nvPr>
        </p:nvSpPr>
        <p:spPr>
          <a:xfrm>
            <a:off x="10159096"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8" name="Google Shape;668;p79"/>
          <p:cNvSpPr/>
          <p:nvPr>
            <p:ph idx="8" type="pic"/>
          </p:nvPr>
        </p:nvSpPr>
        <p:spPr>
          <a:xfrm>
            <a:off x="2034123"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69" name="Google Shape;669;p79"/>
          <p:cNvSpPr/>
          <p:nvPr>
            <p:ph idx="9" type="pic"/>
          </p:nvPr>
        </p:nvSpPr>
        <p:spPr>
          <a:xfrm>
            <a:off x="4069647"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70" name="Google Shape;670;p79"/>
          <p:cNvSpPr/>
          <p:nvPr>
            <p:ph idx="13" type="pic"/>
          </p:nvPr>
        </p:nvSpPr>
        <p:spPr>
          <a:xfrm>
            <a:off x="6096028"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71" name="Google Shape;671;p79"/>
          <p:cNvSpPr/>
          <p:nvPr>
            <p:ph idx="14" type="pic"/>
          </p:nvPr>
        </p:nvSpPr>
        <p:spPr>
          <a:xfrm>
            <a:off x="8126800"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72" name="Google Shape;672;p79"/>
          <p:cNvSpPr/>
          <p:nvPr>
            <p:ph idx="15" type="pic"/>
          </p:nvPr>
        </p:nvSpPr>
        <p:spPr>
          <a:xfrm>
            <a:off x="10159096" y="4838040"/>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73" name="Google Shape;673;p79"/>
          <p:cNvSpPr/>
          <p:nvPr>
            <p:ph idx="16" type="pic"/>
          </p:nvPr>
        </p:nvSpPr>
        <p:spPr>
          <a:xfrm>
            <a:off x="-2736" y="2818566"/>
            <a:ext cx="2026800" cy="202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7">
                                            <p:txEl>
                                              <p:pRg end="0" st="0"/>
                                            </p:txEl>
                                          </p:spTgt>
                                        </p:tgtEl>
                                        <p:attrNameLst>
                                          <p:attrName>style.visibility</p:attrName>
                                        </p:attrNameLst>
                                      </p:cBhvr>
                                      <p:to>
                                        <p:strVal val="visible"/>
                                      </p:to>
                                    </p:set>
                                    <p:animEffect filter="fade" transition="in">
                                      <p:cBhvr>
                                        <p:cTn dur="500"/>
                                        <p:tgtEl>
                                          <p:spTgt spid="65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7">
                                            <p:txEl>
                                              <p:pRg end="1" st="1"/>
                                            </p:txEl>
                                          </p:spTgt>
                                        </p:tgtEl>
                                        <p:attrNameLst>
                                          <p:attrName>style.visibility</p:attrName>
                                        </p:attrNameLst>
                                      </p:cBhvr>
                                      <p:to>
                                        <p:strVal val="visible"/>
                                      </p:to>
                                    </p:set>
                                    <p:animEffect filter="fade" transition="in">
                                      <p:cBhvr>
                                        <p:cTn dur="500"/>
                                        <p:tgtEl>
                                          <p:spTgt spid="65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7">
                                            <p:txEl>
                                              <p:pRg end="2" st="2"/>
                                            </p:txEl>
                                          </p:spTgt>
                                        </p:tgtEl>
                                        <p:attrNameLst>
                                          <p:attrName>style.visibility</p:attrName>
                                        </p:attrNameLst>
                                      </p:cBhvr>
                                      <p:to>
                                        <p:strVal val="visible"/>
                                      </p:to>
                                    </p:set>
                                    <p:animEffect filter="fade" transition="in">
                                      <p:cBhvr>
                                        <p:cTn dur="500"/>
                                        <p:tgtEl>
                                          <p:spTgt spid="65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57">
                                            <p:txEl>
                                              <p:pRg end="3" st="3"/>
                                            </p:txEl>
                                          </p:spTgt>
                                        </p:tgtEl>
                                        <p:attrNameLst>
                                          <p:attrName>style.visibility</p:attrName>
                                        </p:attrNameLst>
                                      </p:cBhvr>
                                      <p:to>
                                        <p:strVal val="visible"/>
                                      </p:to>
                                    </p:set>
                                    <p:animEffect filter="fade" transition="in">
                                      <p:cBhvr>
                                        <p:cTn dur="500"/>
                                        <p:tgtEl>
                                          <p:spTgt spid="65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57">
                                            <p:txEl>
                                              <p:pRg end="4" st="4"/>
                                            </p:txEl>
                                          </p:spTgt>
                                        </p:tgtEl>
                                        <p:attrNameLst>
                                          <p:attrName>style.visibility</p:attrName>
                                        </p:attrNameLst>
                                      </p:cBhvr>
                                      <p:to>
                                        <p:strVal val="visible"/>
                                      </p:to>
                                    </p:set>
                                    <p:animEffect filter="fade" transition="in">
                                      <p:cBhvr>
                                        <p:cTn dur="500"/>
                                        <p:tgtEl>
                                          <p:spTgt spid="65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57">
                                            <p:txEl>
                                              <p:pRg end="5" st="5"/>
                                            </p:txEl>
                                          </p:spTgt>
                                        </p:tgtEl>
                                        <p:attrNameLst>
                                          <p:attrName>style.visibility</p:attrName>
                                        </p:attrNameLst>
                                      </p:cBhvr>
                                      <p:to>
                                        <p:strVal val="visible"/>
                                      </p:to>
                                    </p:set>
                                    <p:animEffect filter="fade" transition="in">
                                      <p:cBhvr>
                                        <p:cTn dur="500"/>
                                        <p:tgtEl>
                                          <p:spTgt spid="65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57">
                                            <p:txEl>
                                              <p:pRg end="6" st="6"/>
                                            </p:txEl>
                                          </p:spTgt>
                                        </p:tgtEl>
                                        <p:attrNameLst>
                                          <p:attrName>style.visibility</p:attrName>
                                        </p:attrNameLst>
                                      </p:cBhvr>
                                      <p:to>
                                        <p:strVal val="visible"/>
                                      </p:to>
                                    </p:set>
                                    <p:animEffect filter="fade" transition="in">
                                      <p:cBhvr>
                                        <p:cTn dur="500"/>
                                        <p:tgtEl>
                                          <p:spTgt spid="65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57">
                                            <p:txEl>
                                              <p:pRg end="7" st="7"/>
                                            </p:txEl>
                                          </p:spTgt>
                                        </p:tgtEl>
                                        <p:attrNameLst>
                                          <p:attrName>style.visibility</p:attrName>
                                        </p:attrNameLst>
                                      </p:cBhvr>
                                      <p:to>
                                        <p:strVal val="visible"/>
                                      </p:to>
                                    </p:set>
                                    <p:animEffect filter="fade" transition="in">
                                      <p:cBhvr>
                                        <p:cTn dur="500"/>
                                        <p:tgtEl>
                                          <p:spTgt spid="65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57">
                                            <p:txEl>
                                              <p:pRg end="8" st="8"/>
                                            </p:txEl>
                                          </p:spTgt>
                                        </p:tgtEl>
                                        <p:attrNameLst>
                                          <p:attrName>style.visibility</p:attrName>
                                        </p:attrNameLst>
                                      </p:cBhvr>
                                      <p:to>
                                        <p:strVal val="visible"/>
                                      </p:to>
                                    </p:set>
                                    <p:animEffect filter="fade" transition="in">
                                      <p:cBhvr>
                                        <p:cTn dur="500"/>
                                        <p:tgtEl>
                                          <p:spTgt spid="65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Only">
  <p:cSld name="25_Title Only">
    <p:spTree>
      <p:nvGrpSpPr>
        <p:cNvPr id="674" name="Shape 674"/>
        <p:cNvGrpSpPr/>
        <p:nvPr/>
      </p:nvGrpSpPr>
      <p:grpSpPr>
        <a:xfrm>
          <a:off x="0" y="0"/>
          <a:ext cx="0" cy="0"/>
          <a:chOff x="0" y="0"/>
          <a:chExt cx="0" cy="0"/>
        </a:xfrm>
      </p:grpSpPr>
      <p:sp>
        <p:nvSpPr>
          <p:cNvPr id="675" name="Google Shape;675;p8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676" name="Google Shape;676;p8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7" name="Google Shape;677;p8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78" name="Google Shape;678;p80"/>
          <p:cNvGrpSpPr/>
          <p:nvPr/>
        </p:nvGrpSpPr>
        <p:grpSpPr>
          <a:xfrm>
            <a:off x="4631215" y="948448"/>
            <a:ext cx="2914332" cy="72000"/>
            <a:chOff x="4631214" y="913723"/>
            <a:chExt cx="2914332" cy="72000"/>
          </a:xfrm>
        </p:grpSpPr>
        <p:sp>
          <p:nvSpPr>
            <p:cNvPr id="679" name="Google Shape;679;p8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680" name="Google Shape;680;p8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681" name="Google Shape;681;p8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682" name="Google Shape;682;p80"/>
          <p:cNvSpPr/>
          <p:nvPr>
            <p:ph idx="2" type="pic"/>
          </p:nvPr>
        </p:nvSpPr>
        <p:spPr>
          <a:xfrm>
            <a:off x="7292723"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3" name="Google Shape;683;p80"/>
          <p:cNvSpPr/>
          <p:nvPr>
            <p:ph idx="3" type="pic"/>
          </p:nvPr>
        </p:nvSpPr>
        <p:spPr>
          <a:xfrm>
            <a:off x="1303593"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4" name="Google Shape;684;p80"/>
          <p:cNvSpPr/>
          <p:nvPr>
            <p:ph idx="4" type="pic"/>
          </p:nvPr>
        </p:nvSpPr>
        <p:spPr>
          <a:xfrm>
            <a:off x="2500917"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5" name="Google Shape;685;p80"/>
          <p:cNvSpPr/>
          <p:nvPr>
            <p:ph idx="5" type="pic"/>
          </p:nvPr>
        </p:nvSpPr>
        <p:spPr>
          <a:xfrm>
            <a:off x="3696719"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6" name="Google Shape;686;p80"/>
          <p:cNvSpPr/>
          <p:nvPr>
            <p:ph idx="6" type="pic"/>
          </p:nvPr>
        </p:nvSpPr>
        <p:spPr>
          <a:xfrm>
            <a:off x="4896911"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7" name="Google Shape;687;p80"/>
          <p:cNvSpPr/>
          <p:nvPr>
            <p:ph idx="7" type="pic"/>
          </p:nvPr>
        </p:nvSpPr>
        <p:spPr>
          <a:xfrm>
            <a:off x="6098627"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8" name="Google Shape;688;p80"/>
          <p:cNvSpPr/>
          <p:nvPr>
            <p:ph idx="8" type="pic"/>
          </p:nvPr>
        </p:nvSpPr>
        <p:spPr>
          <a:xfrm>
            <a:off x="1303593"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89" name="Google Shape;689;p80"/>
          <p:cNvSpPr/>
          <p:nvPr>
            <p:ph idx="9" type="pic"/>
          </p:nvPr>
        </p:nvSpPr>
        <p:spPr>
          <a:xfrm>
            <a:off x="2500917"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0" name="Google Shape;690;p80"/>
          <p:cNvSpPr/>
          <p:nvPr>
            <p:ph idx="13" type="pic"/>
          </p:nvPr>
        </p:nvSpPr>
        <p:spPr>
          <a:xfrm>
            <a:off x="3696719"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1" name="Google Shape;691;p80"/>
          <p:cNvSpPr/>
          <p:nvPr>
            <p:ph idx="14" type="pic"/>
          </p:nvPr>
        </p:nvSpPr>
        <p:spPr>
          <a:xfrm>
            <a:off x="4896911"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2" name="Google Shape;692;p80"/>
          <p:cNvSpPr/>
          <p:nvPr>
            <p:ph idx="15" type="pic"/>
          </p:nvPr>
        </p:nvSpPr>
        <p:spPr>
          <a:xfrm>
            <a:off x="6098627"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3" name="Google Shape;693;p80"/>
          <p:cNvSpPr/>
          <p:nvPr>
            <p:ph idx="16" type="pic"/>
          </p:nvPr>
        </p:nvSpPr>
        <p:spPr>
          <a:xfrm>
            <a:off x="7292723"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4" name="Google Shape;694;p80"/>
          <p:cNvSpPr/>
          <p:nvPr>
            <p:ph idx="17" type="pic"/>
          </p:nvPr>
        </p:nvSpPr>
        <p:spPr>
          <a:xfrm>
            <a:off x="9679256"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5" name="Google Shape;695;p80"/>
          <p:cNvSpPr/>
          <p:nvPr>
            <p:ph idx="18" type="pic"/>
          </p:nvPr>
        </p:nvSpPr>
        <p:spPr>
          <a:xfrm>
            <a:off x="8485160"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6" name="Google Shape;696;p80"/>
          <p:cNvSpPr/>
          <p:nvPr>
            <p:ph idx="19" type="pic"/>
          </p:nvPr>
        </p:nvSpPr>
        <p:spPr>
          <a:xfrm>
            <a:off x="8485160" y="30375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97" name="Google Shape;697;p80"/>
          <p:cNvSpPr/>
          <p:nvPr>
            <p:ph idx="20" type="pic"/>
          </p:nvPr>
        </p:nvSpPr>
        <p:spPr>
          <a:xfrm>
            <a:off x="9679256" y="1843206"/>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animEffect filter="fade" transition="in">
                                      <p:cBhvr>
                                        <p:cTn dur="500"/>
                                        <p:tgtEl>
                                          <p:spTgt spid="67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animEffect filter="fade" transition="in">
                                      <p:cBhvr>
                                        <p:cTn dur="500"/>
                                        <p:tgtEl>
                                          <p:spTgt spid="67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animEffect filter="fade" transition="in">
                                      <p:cBhvr>
                                        <p:cTn dur="500"/>
                                        <p:tgtEl>
                                          <p:spTgt spid="67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animEffect filter="fade" transition="in">
                                      <p:cBhvr>
                                        <p:cTn dur="500"/>
                                        <p:tgtEl>
                                          <p:spTgt spid="67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animEffect filter="fade" transition="in">
                                      <p:cBhvr>
                                        <p:cTn dur="500"/>
                                        <p:tgtEl>
                                          <p:spTgt spid="67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animEffect filter="fade" transition="in">
                                      <p:cBhvr>
                                        <p:cTn dur="500"/>
                                        <p:tgtEl>
                                          <p:spTgt spid="67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animEffect filter="fade" transition="in">
                                      <p:cBhvr>
                                        <p:cTn dur="500"/>
                                        <p:tgtEl>
                                          <p:spTgt spid="67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animEffect filter="fade" transition="in">
                                      <p:cBhvr>
                                        <p:cTn dur="500"/>
                                        <p:tgtEl>
                                          <p:spTgt spid="67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animEffect filter="fade" transition="in">
                                      <p:cBhvr>
                                        <p:cTn dur="500"/>
                                        <p:tgtEl>
                                          <p:spTgt spid="67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Title Only">
  <p:cSld name="56_Title Only">
    <p:spTree>
      <p:nvGrpSpPr>
        <p:cNvPr id="698" name="Shape 698"/>
        <p:cNvGrpSpPr/>
        <p:nvPr/>
      </p:nvGrpSpPr>
      <p:grpSpPr>
        <a:xfrm>
          <a:off x="0" y="0"/>
          <a:ext cx="0" cy="0"/>
          <a:chOff x="0" y="0"/>
          <a:chExt cx="0" cy="0"/>
        </a:xfrm>
      </p:grpSpPr>
      <p:sp>
        <p:nvSpPr>
          <p:cNvPr id="699" name="Google Shape;699;p8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00" name="Google Shape;700;p8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1" name="Google Shape;701;p8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02" name="Google Shape;702;p81"/>
          <p:cNvGrpSpPr/>
          <p:nvPr/>
        </p:nvGrpSpPr>
        <p:grpSpPr>
          <a:xfrm>
            <a:off x="4631215" y="948448"/>
            <a:ext cx="2914332" cy="72000"/>
            <a:chOff x="4631214" y="913723"/>
            <a:chExt cx="2914332" cy="72000"/>
          </a:xfrm>
        </p:grpSpPr>
        <p:sp>
          <p:nvSpPr>
            <p:cNvPr id="703" name="Google Shape;703;p8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04" name="Google Shape;704;p8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05" name="Google Shape;705;p8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06" name="Google Shape;706;p81"/>
          <p:cNvSpPr/>
          <p:nvPr>
            <p:ph idx="2" type="pic"/>
          </p:nvPr>
        </p:nvSpPr>
        <p:spPr>
          <a:xfrm>
            <a:off x="838200" y="16446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07" name="Google Shape;707;p81"/>
          <p:cNvSpPr/>
          <p:nvPr>
            <p:ph idx="3" type="pic"/>
          </p:nvPr>
        </p:nvSpPr>
        <p:spPr>
          <a:xfrm>
            <a:off x="2035524" y="2838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08" name="Google Shape;708;p81"/>
          <p:cNvSpPr/>
          <p:nvPr>
            <p:ph idx="4" type="pic"/>
          </p:nvPr>
        </p:nvSpPr>
        <p:spPr>
          <a:xfrm>
            <a:off x="3231325" y="16446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09" name="Google Shape;709;p81"/>
          <p:cNvSpPr/>
          <p:nvPr>
            <p:ph idx="5" type="pic"/>
          </p:nvPr>
        </p:nvSpPr>
        <p:spPr>
          <a:xfrm>
            <a:off x="4431517" y="2838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0" name="Google Shape;710;p81"/>
          <p:cNvSpPr/>
          <p:nvPr>
            <p:ph idx="6" type="pic"/>
          </p:nvPr>
        </p:nvSpPr>
        <p:spPr>
          <a:xfrm>
            <a:off x="838200" y="2838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1" name="Google Shape;711;p81"/>
          <p:cNvSpPr/>
          <p:nvPr>
            <p:ph idx="7" type="pic"/>
          </p:nvPr>
        </p:nvSpPr>
        <p:spPr>
          <a:xfrm>
            <a:off x="2035524" y="16446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2" name="Google Shape;712;p81"/>
          <p:cNvSpPr/>
          <p:nvPr>
            <p:ph idx="8" type="pic"/>
          </p:nvPr>
        </p:nvSpPr>
        <p:spPr>
          <a:xfrm>
            <a:off x="3231325" y="2838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3" name="Google Shape;713;p81"/>
          <p:cNvSpPr/>
          <p:nvPr>
            <p:ph idx="9" type="pic"/>
          </p:nvPr>
        </p:nvSpPr>
        <p:spPr>
          <a:xfrm>
            <a:off x="4431517" y="16446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4" name="Google Shape;714;p81"/>
          <p:cNvSpPr/>
          <p:nvPr>
            <p:ph idx="13" type="pic"/>
          </p:nvPr>
        </p:nvSpPr>
        <p:spPr>
          <a:xfrm>
            <a:off x="838200" y="4026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5" name="Google Shape;715;p81"/>
          <p:cNvSpPr/>
          <p:nvPr>
            <p:ph idx="14" type="pic"/>
          </p:nvPr>
        </p:nvSpPr>
        <p:spPr>
          <a:xfrm>
            <a:off x="2035524" y="52212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6" name="Google Shape;716;p81"/>
          <p:cNvSpPr/>
          <p:nvPr>
            <p:ph idx="15" type="pic"/>
          </p:nvPr>
        </p:nvSpPr>
        <p:spPr>
          <a:xfrm>
            <a:off x="3231325" y="4026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7" name="Google Shape;717;p81"/>
          <p:cNvSpPr/>
          <p:nvPr>
            <p:ph idx="16" type="pic"/>
          </p:nvPr>
        </p:nvSpPr>
        <p:spPr>
          <a:xfrm>
            <a:off x="4431517" y="52212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8" name="Google Shape;718;p81"/>
          <p:cNvSpPr/>
          <p:nvPr>
            <p:ph idx="17" type="pic"/>
          </p:nvPr>
        </p:nvSpPr>
        <p:spPr>
          <a:xfrm>
            <a:off x="838200" y="52212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19" name="Google Shape;719;p81"/>
          <p:cNvSpPr/>
          <p:nvPr>
            <p:ph idx="18" type="pic"/>
          </p:nvPr>
        </p:nvSpPr>
        <p:spPr>
          <a:xfrm>
            <a:off x="2035524" y="4026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20" name="Google Shape;720;p81"/>
          <p:cNvSpPr/>
          <p:nvPr>
            <p:ph idx="19" type="pic"/>
          </p:nvPr>
        </p:nvSpPr>
        <p:spPr>
          <a:xfrm>
            <a:off x="3231325" y="52212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21" name="Google Shape;721;p81"/>
          <p:cNvSpPr/>
          <p:nvPr>
            <p:ph idx="20" type="pic"/>
          </p:nvPr>
        </p:nvSpPr>
        <p:spPr>
          <a:xfrm>
            <a:off x="4431517" y="4026979"/>
            <a:ext cx="1188000" cy="118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01">
                                            <p:txEl>
                                              <p:pRg end="5" st="5"/>
                                            </p:txEl>
                                          </p:spTgt>
                                        </p:tgtEl>
                                        <p:attrNameLst>
                                          <p:attrName>style.visibility</p:attrName>
                                        </p:attrNameLst>
                                      </p:cBhvr>
                                      <p:to>
                                        <p:strVal val="visible"/>
                                      </p:to>
                                    </p:set>
                                    <p:animEffect filter="fade" transition="in">
                                      <p:cBhvr>
                                        <p:cTn dur="500"/>
                                        <p:tgtEl>
                                          <p:spTgt spid="70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01">
                                            <p:txEl>
                                              <p:pRg end="6" st="6"/>
                                            </p:txEl>
                                          </p:spTgt>
                                        </p:tgtEl>
                                        <p:attrNameLst>
                                          <p:attrName>style.visibility</p:attrName>
                                        </p:attrNameLst>
                                      </p:cBhvr>
                                      <p:to>
                                        <p:strVal val="visible"/>
                                      </p:to>
                                    </p:set>
                                    <p:animEffect filter="fade" transition="in">
                                      <p:cBhvr>
                                        <p:cTn dur="500"/>
                                        <p:tgtEl>
                                          <p:spTgt spid="70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01">
                                            <p:txEl>
                                              <p:pRg end="7" st="7"/>
                                            </p:txEl>
                                          </p:spTgt>
                                        </p:tgtEl>
                                        <p:attrNameLst>
                                          <p:attrName>style.visibility</p:attrName>
                                        </p:attrNameLst>
                                      </p:cBhvr>
                                      <p:to>
                                        <p:strVal val="visible"/>
                                      </p:to>
                                    </p:set>
                                    <p:animEffect filter="fade" transition="in">
                                      <p:cBhvr>
                                        <p:cTn dur="500"/>
                                        <p:tgtEl>
                                          <p:spTgt spid="70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01">
                                            <p:txEl>
                                              <p:pRg end="8" st="8"/>
                                            </p:txEl>
                                          </p:spTgt>
                                        </p:tgtEl>
                                        <p:attrNameLst>
                                          <p:attrName>style.visibility</p:attrName>
                                        </p:attrNameLst>
                                      </p:cBhvr>
                                      <p:to>
                                        <p:strVal val="visible"/>
                                      </p:to>
                                    </p:set>
                                    <p:animEffect filter="fade" transition="in">
                                      <p:cBhvr>
                                        <p:cTn dur="500"/>
                                        <p:tgtEl>
                                          <p:spTgt spid="70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Title Only">
  <p:cSld name="59_Title Only">
    <p:spTree>
      <p:nvGrpSpPr>
        <p:cNvPr id="722" name="Shape 722"/>
        <p:cNvGrpSpPr/>
        <p:nvPr/>
      </p:nvGrpSpPr>
      <p:grpSpPr>
        <a:xfrm>
          <a:off x="0" y="0"/>
          <a:ext cx="0" cy="0"/>
          <a:chOff x="0" y="0"/>
          <a:chExt cx="0" cy="0"/>
        </a:xfrm>
      </p:grpSpPr>
      <p:sp>
        <p:nvSpPr>
          <p:cNvPr id="723" name="Google Shape;723;p8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24" name="Google Shape;724;p8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5" name="Google Shape;725;p8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26" name="Google Shape;726;p82"/>
          <p:cNvGrpSpPr/>
          <p:nvPr/>
        </p:nvGrpSpPr>
        <p:grpSpPr>
          <a:xfrm>
            <a:off x="4631215" y="948448"/>
            <a:ext cx="2914332" cy="72000"/>
            <a:chOff x="4631214" y="913723"/>
            <a:chExt cx="2914332" cy="72000"/>
          </a:xfrm>
        </p:grpSpPr>
        <p:sp>
          <p:nvSpPr>
            <p:cNvPr id="727" name="Google Shape;727;p8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28" name="Google Shape;728;p8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29" name="Google Shape;729;p8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30" name="Google Shape;730;p82"/>
          <p:cNvSpPr/>
          <p:nvPr>
            <p:ph idx="2" type="pic"/>
          </p:nvPr>
        </p:nvSpPr>
        <p:spPr>
          <a:xfrm>
            <a:off x="838200" y="4083846"/>
            <a:ext cx="2393125" cy="2393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1" name="Google Shape;731;p82"/>
          <p:cNvSpPr/>
          <p:nvPr>
            <p:ph idx="3" type="pic"/>
          </p:nvPr>
        </p:nvSpPr>
        <p:spPr>
          <a:xfrm>
            <a:off x="2093399" y="2838979"/>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2" name="Google Shape;732;p82"/>
          <p:cNvSpPr/>
          <p:nvPr>
            <p:ph idx="4" type="pic"/>
          </p:nvPr>
        </p:nvSpPr>
        <p:spPr>
          <a:xfrm>
            <a:off x="3365107" y="1574969"/>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3" name="Google Shape;733;p82"/>
          <p:cNvSpPr/>
          <p:nvPr>
            <p:ph idx="5" type="pic"/>
          </p:nvPr>
        </p:nvSpPr>
        <p:spPr>
          <a:xfrm>
            <a:off x="838200" y="2838979"/>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4" name="Google Shape;734;p82"/>
          <p:cNvSpPr/>
          <p:nvPr>
            <p:ph idx="6" type="pic"/>
          </p:nvPr>
        </p:nvSpPr>
        <p:spPr>
          <a:xfrm>
            <a:off x="2093399" y="1574969"/>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5" name="Google Shape;735;p82"/>
          <p:cNvSpPr/>
          <p:nvPr>
            <p:ph idx="7" type="pic"/>
          </p:nvPr>
        </p:nvSpPr>
        <p:spPr>
          <a:xfrm>
            <a:off x="3365107" y="2838979"/>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6" name="Google Shape;736;p82"/>
          <p:cNvSpPr/>
          <p:nvPr>
            <p:ph idx="8" type="pic"/>
          </p:nvPr>
        </p:nvSpPr>
        <p:spPr>
          <a:xfrm>
            <a:off x="3365107" y="4083844"/>
            <a:ext cx="11160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7" name="Google Shape;737;p82"/>
          <p:cNvSpPr/>
          <p:nvPr>
            <p:ph idx="9" type="pic"/>
          </p:nvPr>
        </p:nvSpPr>
        <p:spPr>
          <a:xfrm>
            <a:off x="4639251" y="1575981"/>
            <a:ext cx="2393125" cy="2393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38" name="Google Shape;738;p82"/>
          <p:cNvSpPr/>
          <p:nvPr>
            <p:ph idx="13" type="pic"/>
          </p:nvPr>
        </p:nvSpPr>
        <p:spPr>
          <a:xfrm>
            <a:off x="4655944" y="4083846"/>
            <a:ext cx="2393125" cy="2393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25">
                                            <p:txEl>
                                              <p:pRg end="0" st="0"/>
                                            </p:txEl>
                                          </p:spTgt>
                                        </p:tgtEl>
                                        <p:attrNameLst>
                                          <p:attrName>style.visibility</p:attrName>
                                        </p:attrNameLst>
                                      </p:cBhvr>
                                      <p:to>
                                        <p:strVal val="visible"/>
                                      </p:to>
                                    </p:set>
                                    <p:animEffect filter="fade" transition="in">
                                      <p:cBhvr>
                                        <p:cTn dur="500"/>
                                        <p:tgtEl>
                                          <p:spTgt spid="72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25">
                                            <p:txEl>
                                              <p:pRg end="1" st="1"/>
                                            </p:txEl>
                                          </p:spTgt>
                                        </p:tgtEl>
                                        <p:attrNameLst>
                                          <p:attrName>style.visibility</p:attrName>
                                        </p:attrNameLst>
                                      </p:cBhvr>
                                      <p:to>
                                        <p:strVal val="visible"/>
                                      </p:to>
                                    </p:set>
                                    <p:animEffect filter="fade" transition="in">
                                      <p:cBhvr>
                                        <p:cTn dur="500"/>
                                        <p:tgtEl>
                                          <p:spTgt spid="72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5">
                                            <p:txEl>
                                              <p:pRg end="2" st="2"/>
                                            </p:txEl>
                                          </p:spTgt>
                                        </p:tgtEl>
                                        <p:attrNameLst>
                                          <p:attrName>style.visibility</p:attrName>
                                        </p:attrNameLst>
                                      </p:cBhvr>
                                      <p:to>
                                        <p:strVal val="visible"/>
                                      </p:to>
                                    </p:set>
                                    <p:animEffect filter="fade" transition="in">
                                      <p:cBhvr>
                                        <p:cTn dur="500"/>
                                        <p:tgtEl>
                                          <p:spTgt spid="72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5">
                                            <p:txEl>
                                              <p:pRg end="3" st="3"/>
                                            </p:txEl>
                                          </p:spTgt>
                                        </p:tgtEl>
                                        <p:attrNameLst>
                                          <p:attrName>style.visibility</p:attrName>
                                        </p:attrNameLst>
                                      </p:cBhvr>
                                      <p:to>
                                        <p:strVal val="visible"/>
                                      </p:to>
                                    </p:set>
                                    <p:animEffect filter="fade" transition="in">
                                      <p:cBhvr>
                                        <p:cTn dur="500"/>
                                        <p:tgtEl>
                                          <p:spTgt spid="72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25">
                                            <p:txEl>
                                              <p:pRg end="4" st="4"/>
                                            </p:txEl>
                                          </p:spTgt>
                                        </p:tgtEl>
                                        <p:attrNameLst>
                                          <p:attrName>style.visibility</p:attrName>
                                        </p:attrNameLst>
                                      </p:cBhvr>
                                      <p:to>
                                        <p:strVal val="visible"/>
                                      </p:to>
                                    </p:set>
                                    <p:animEffect filter="fade" transition="in">
                                      <p:cBhvr>
                                        <p:cTn dur="500"/>
                                        <p:tgtEl>
                                          <p:spTgt spid="72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25">
                                            <p:txEl>
                                              <p:pRg end="5" st="5"/>
                                            </p:txEl>
                                          </p:spTgt>
                                        </p:tgtEl>
                                        <p:attrNameLst>
                                          <p:attrName>style.visibility</p:attrName>
                                        </p:attrNameLst>
                                      </p:cBhvr>
                                      <p:to>
                                        <p:strVal val="visible"/>
                                      </p:to>
                                    </p:set>
                                    <p:animEffect filter="fade" transition="in">
                                      <p:cBhvr>
                                        <p:cTn dur="500"/>
                                        <p:tgtEl>
                                          <p:spTgt spid="72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25">
                                            <p:txEl>
                                              <p:pRg end="6" st="6"/>
                                            </p:txEl>
                                          </p:spTgt>
                                        </p:tgtEl>
                                        <p:attrNameLst>
                                          <p:attrName>style.visibility</p:attrName>
                                        </p:attrNameLst>
                                      </p:cBhvr>
                                      <p:to>
                                        <p:strVal val="visible"/>
                                      </p:to>
                                    </p:set>
                                    <p:animEffect filter="fade" transition="in">
                                      <p:cBhvr>
                                        <p:cTn dur="500"/>
                                        <p:tgtEl>
                                          <p:spTgt spid="72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25">
                                            <p:txEl>
                                              <p:pRg end="7" st="7"/>
                                            </p:txEl>
                                          </p:spTgt>
                                        </p:tgtEl>
                                        <p:attrNameLst>
                                          <p:attrName>style.visibility</p:attrName>
                                        </p:attrNameLst>
                                      </p:cBhvr>
                                      <p:to>
                                        <p:strVal val="visible"/>
                                      </p:to>
                                    </p:set>
                                    <p:animEffect filter="fade" transition="in">
                                      <p:cBhvr>
                                        <p:cTn dur="500"/>
                                        <p:tgtEl>
                                          <p:spTgt spid="72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25">
                                            <p:txEl>
                                              <p:pRg end="8" st="8"/>
                                            </p:txEl>
                                          </p:spTgt>
                                        </p:tgtEl>
                                        <p:attrNameLst>
                                          <p:attrName>style.visibility</p:attrName>
                                        </p:attrNameLst>
                                      </p:cBhvr>
                                      <p:to>
                                        <p:strVal val="visible"/>
                                      </p:to>
                                    </p:set>
                                    <p:animEffect filter="fade" transition="in">
                                      <p:cBhvr>
                                        <p:cTn dur="500"/>
                                        <p:tgtEl>
                                          <p:spTgt spid="72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Title Only">
  <p:cSld name="75_Title Only">
    <p:spTree>
      <p:nvGrpSpPr>
        <p:cNvPr id="739" name="Shape 739"/>
        <p:cNvGrpSpPr/>
        <p:nvPr/>
      </p:nvGrpSpPr>
      <p:grpSpPr>
        <a:xfrm>
          <a:off x="0" y="0"/>
          <a:ext cx="0" cy="0"/>
          <a:chOff x="0" y="0"/>
          <a:chExt cx="0" cy="0"/>
        </a:xfrm>
      </p:grpSpPr>
      <p:sp>
        <p:nvSpPr>
          <p:cNvPr id="740" name="Google Shape;740;p8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41" name="Google Shape;741;p8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2" name="Google Shape;742;p8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43" name="Google Shape;743;p83"/>
          <p:cNvGrpSpPr/>
          <p:nvPr/>
        </p:nvGrpSpPr>
        <p:grpSpPr>
          <a:xfrm>
            <a:off x="4631215" y="948448"/>
            <a:ext cx="2914332" cy="72000"/>
            <a:chOff x="4631214" y="913723"/>
            <a:chExt cx="2914332" cy="72000"/>
          </a:xfrm>
        </p:grpSpPr>
        <p:sp>
          <p:nvSpPr>
            <p:cNvPr id="744" name="Google Shape;744;p8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45" name="Google Shape;745;p8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46" name="Google Shape;746;p8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47" name="Google Shape;747;p83"/>
          <p:cNvSpPr/>
          <p:nvPr>
            <p:ph idx="2" type="pic"/>
          </p:nvPr>
        </p:nvSpPr>
        <p:spPr>
          <a:xfrm>
            <a:off x="877800" y="1574165"/>
            <a:ext cx="3492000" cy="212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48" name="Google Shape;748;p83"/>
          <p:cNvSpPr/>
          <p:nvPr>
            <p:ph idx="3" type="pic"/>
          </p:nvPr>
        </p:nvSpPr>
        <p:spPr>
          <a:xfrm>
            <a:off x="4369800" y="4134485"/>
            <a:ext cx="3492000" cy="212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49" name="Google Shape;749;p83"/>
          <p:cNvSpPr/>
          <p:nvPr>
            <p:ph idx="4" type="pic"/>
          </p:nvPr>
        </p:nvSpPr>
        <p:spPr>
          <a:xfrm>
            <a:off x="7861800" y="1574165"/>
            <a:ext cx="3492000" cy="212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2">
                                            <p:txEl>
                                              <p:pRg end="0" st="0"/>
                                            </p:txEl>
                                          </p:spTgt>
                                        </p:tgtEl>
                                        <p:attrNameLst>
                                          <p:attrName>style.visibility</p:attrName>
                                        </p:attrNameLst>
                                      </p:cBhvr>
                                      <p:to>
                                        <p:strVal val="visible"/>
                                      </p:to>
                                    </p:set>
                                    <p:animEffect filter="fade" transition="in">
                                      <p:cBhvr>
                                        <p:cTn dur="500"/>
                                        <p:tgtEl>
                                          <p:spTgt spid="74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42">
                                            <p:txEl>
                                              <p:pRg end="1" st="1"/>
                                            </p:txEl>
                                          </p:spTgt>
                                        </p:tgtEl>
                                        <p:attrNameLst>
                                          <p:attrName>style.visibility</p:attrName>
                                        </p:attrNameLst>
                                      </p:cBhvr>
                                      <p:to>
                                        <p:strVal val="visible"/>
                                      </p:to>
                                    </p:set>
                                    <p:animEffect filter="fade" transition="in">
                                      <p:cBhvr>
                                        <p:cTn dur="500"/>
                                        <p:tgtEl>
                                          <p:spTgt spid="74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2">
                                            <p:txEl>
                                              <p:pRg end="2" st="2"/>
                                            </p:txEl>
                                          </p:spTgt>
                                        </p:tgtEl>
                                        <p:attrNameLst>
                                          <p:attrName>style.visibility</p:attrName>
                                        </p:attrNameLst>
                                      </p:cBhvr>
                                      <p:to>
                                        <p:strVal val="visible"/>
                                      </p:to>
                                    </p:set>
                                    <p:animEffect filter="fade" transition="in">
                                      <p:cBhvr>
                                        <p:cTn dur="500"/>
                                        <p:tgtEl>
                                          <p:spTgt spid="74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2">
                                            <p:txEl>
                                              <p:pRg end="3" st="3"/>
                                            </p:txEl>
                                          </p:spTgt>
                                        </p:tgtEl>
                                        <p:attrNameLst>
                                          <p:attrName>style.visibility</p:attrName>
                                        </p:attrNameLst>
                                      </p:cBhvr>
                                      <p:to>
                                        <p:strVal val="visible"/>
                                      </p:to>
                                    </p:set>
                                    <p:animEffect filter="fade" transition="in">
                                      <p:cBhvr>
                                        <p:cTn dur="500"/>
                                        <p:tgtEl>
                                          <p:spTgt spid="74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42">
                                            <p:txEl>
                                              <p:pRg end="4" st="4"/>
                                            </p:txEl>
                                          </p:spTgt>
                                        </p:tgtEl>
                                        <p:attrNameLst>
                                          <p:attrName>style.visibility</p:attrName>
                                        </p:attrNameLst>
                                      </p:cBhvr>
                                      <p:to>
                                        <p:strVal val="visible"/>
                                      </p:to>
                                    </p:set>
                                    <p:animEffect filter="fade" transition="in">
                                      <p:cBhvr>
                                        <p:cTn dur="500"/>
                                        <p:tgtEl>
                                          <p:spTgt spid="74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42">
                                            <p:txEl>
                                              <p:pRg end="5" st="5"/>
                                            </p:txEl>
                                          </p:spTgt>
                                        </p:tgtEl>
                                        <p:attrNameLst>
                                          <p:attrName>style.visibility</p:attrName>
                                        </p:attrNameLst>
                                      </p:cBhvr>
                                      <p:to>
                                        <p:strVal val="visible"/>
                                      </p:to>
                                    </p:set>
                                    <p:animEffect filter="fade" transition="in">
                                      <p:cBhvr>
                                        <p:cTn dur="500"/>
                                        <p:tgtEl>
                                          <p:spTgt spid="74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42">
                                            <p:txEl>
                                              <p:pRg end="6" st="6"/>
                                            </p:txEl>
                                          </p:spTgt>
                                        </p:tgtEl>
                                        <p:attrNameLst>
                                          <p:attrName>style.visibility</p:attrName>
                                        </p:attrNameLst>
                                      </p:cBhvr>
                                      <p:to>
                                        <p:strVal val="visible"/>
                                      </p:to>
                                    </p:set>
                                    <p:animEffect filter="fade" transition="in">
                                      <p:cBhvr>
                                        <p:cTn dur="500"/>
                                        <p:tgtEl>
                                          <p:spTgt spid="74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42">
                                            <p:txEl>
                                              <p:pRg end="7" st="7"/>
                                            </p:txEl>
                                          </p:spTgt>
                                        </p:tgtEl>
                                        <p:attrNameLst>
                                          <p:attrName>style.visibility</p:attrName>
                                        </p:attrNameLst>
                                      </p:cBhvr>
                                      <p:to>
                                        <p:strVal val="visible"/>
                                      </p:to>
                                    </p:set>
                                    <p:animEffect filter="fade" transition="in">
                                      <p:cBhvr>
                                        <p:cTn dur="500"/>
                                        <p:tgtEl>
                                          <p:spTgt spid="74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42">
                                            <p:txEl>
                                              <p:pRg end="8" st="8"/>
                                            </p:txEl>
                                          </p:spTgt>
                                        </p:tgtEl>
                                        <p:attrNameLst>
                                          <p:attrName>style.visibility</p:attrName>
                                        </p:attrNameLst>
                                      </p:cBhvr>
                                      <p:to>
                                        <p:strVal val="visible"/>
                                      </p:to>
                                    </p:set>
                                    <p:animEffect filter="fade" transition="in">
                                      <p:cBhvr>
                                        <p:cTn dur="500"/>
                                        <p:tgtEl>
                                          <p:spTgt spid="74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Title Only">
  <p:cSld name="74_Title Only">
    <p:spTree>
      <p:nvGrpSpPr>
        <p:cNvPr id="750" name="Shape 750"/>
        <p:cNvGrpSpPr/>
        <p:nvPr/>
      </p:nvGrpSpPr>
      <p:grpSpPr>
        <a:xfrm>
          <a:off x="0" y="0"/>
          <a:ext cx="0" cy="0"/>
          <a:chOff x="0" y="0"/>
          <a:chExt cx="0" cy="0"/>
        </a:xfrm>
      </p:grpSpPr>
      <p:sp>
        <p:nvSpPr>
          <p:cNvPr id="751" name="Google Shape;751;p8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52" name="Google Shape;752;p8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3" name="Google Shape;753;p8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54" name="Google Shape;754;p84"/>
          <p:cNvGrpSpPr/>
          <p:nvPr/>
        </p:nvGrpSpPr>
        <p:grpSpPr>
          <a:xfrm>
            <a:off x="4631215" y="948448"/>
            <a:ext cx="2914332" cy="72000"/>
            <a:chOff x="4631214" y="913723"/>
            <a:chExt cx="2914332" cy="72000"/>
          </a:xfrm>
        </p:grpSpPr>
        <p:sp>
          <p:nvSpPr>
            <p:cNvPr id="755" name="Google Shape;755;p8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56" name="Google Shape;756;p8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57" name="Google Shape;757;p8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58" name="Google Shape;758;p84"/>
          <p:cNvSpPr/>
          <p:nvPr>
            <p:ph idx="2" type="pic"/>
          </p:nvPr>
        </p:nvSpPr>
        <p:spPr>
          <a:xfrm>
            <a:off x="838200" y="1717673"/>
            <a:ext cx="2341987" cy="2341986"/>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59" name="Google Shape;759;p84"/>
          <p:cNvSpPr/>
          <p:nvPr>
            <p:ph idx="3" type="pic"/>
          </p:nvPr>
        </p:nvSpPr>
        <p:spPr>
          <a:xfrm>
            <a:off x="4904173" y="1717673"/>
            <a:ext cx="2341987" cy="2341986"/>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60" name="Google Shape;760;p84"/>
          <p:cNvSpPr/>
          <p:nvPr>
            <p:ph idx="4" type="pic"/>
          </p:nvPr>
        </p:nvSpPr>
        <p:spPr>
          <a:xfrm>
            <a:off x="9018973" y="1717673"/>
            <a:ext cx="2341987" cy="2341986"/>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61" name="Google Shape;761;p84"/>
          <p:cNvSpPr/>
          <p:nvPr>
            <p:ph idx="5" type="pic"/>
          </p:nvPr>
        </p:nvSpPr>
        <p:spPr>
          <a:xfrm>
            <a:off x="2882333" y="3806874"/>
            <a:ext cx="2341987" cy="2341986"/>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62" name="Google Shape;762;p84"/>
          <p:cNvSpPr/>
          <p:nvPr>
            <p:ph idx="6" type="pic"/>
          </p:nvPr>
        </p:nvSpPr>
        <p:spPr>
          <a:xfrm>
            <a:off x="6997133" y="3806874"/>
            <a:ext cx="2341987" cy="2341986"/>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3">
                                            <p:txEl>
                                              <p:pRg end="0" st="0"/>
                                            </p:txEl>
                                          </p:spTgt>
                                        </p:tgtEl>
                                        <p:attrNameLst>
                                          <p:attrName>style.visibility</p:attrName>
                                        </p:attrNameLst>
                                      </p:cBhvr>
                                      <p:to>
                                        <p:strVal val="visible"/>
                                      </p:to>
                                    </p:set>
                                    <p:animEffect filter="fade" transition="in">
                                      <p:cBhvr>
                                        <p:cTn dur="500"/>
                                        <p:tgtEl>
                                          <p:spTgt spid="75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53">
                                            <p:txEl>
                                              <p:pRg end="1" st="1"/>
                                            </p:txEl>
                                          </p:spTgt>
                                        </p:tgtEl>
                                        <p:attrNameLst>
                                          <p:attrName>style.visibility</p:attrName>
                                        </p:attrNameLst>
                                      </p:cBhvr>
                                      <p:to>
                                        <p:strVal val="visible"/>
                                      </p:to>
                                    </p:set>
                                    <p:animEffect filter="fade" transition="in">
                                      <p:cBhvr>
                                        <p:cTn dur="500"/>
                                        <p:tgtEl>
                                          <p:spTgt spid="75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53">
                                            <p:txEl>
                                              <p:pRg end="2" st="2"/>
                                            </p:txEl>
                                          </p:spTgt>
                                        </p:tgtEl>
                                        <p:attrNameLst>
                                          <p:attrName>style.visibility</p:attrName>
                                        </p:attrNameLst>
                                      </p:cBhvr>
                                      <p:to>
                                        <p:strVal val="visible"/>
                                      </p:to>
                                    </p:set>
                                    <p:animEffect filter="fade" transition="in">
                                      <p:cBhvr>
                                        <p:cTn dur="500"/>
                                        <p:tgtEl>
                                          <p:spTgt spid="75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53">
                                            <p:txEl>
                                              <p:pRg end="3" st="3"/>
                                            </p:txEl>
                                          </p:spTgt>
                                        </p:tgtEl>
                                        <p:attrNameLst>
                                          <p:attrName>style.visibility</p:attrName>
                                        </p:attrNameLst>
                                      </p:cBhvr>
                                      <p:to>
                                        <p:strVal val="visible"/>
                                      </p:to>
                                    </p:set>
                                    <p:animEffect filter="fade" transition="in">
                                      <p:cBhvr>
                                        <p:cTn dur="500"/>
                                        <p:tgtEl>
                                          <p:spTgt spid="75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53">
                                            <p:txEl>
                                              <p:pRg end="4" st="4"/>
                                            </p:txEl>
                                          </p:spTgt>
                                        </p:tgtEl>
                                        <p:attrNameLst>
                                          <p:attrName>style.visibility</p:attrName>
                                        </p:attrNameLst>
                                      </p:cBhvr>
                                      <p:to>
                                        <p:strVal val="visible"/>
                                      </p:to>
                                    </p:set>
                                    <p:animEffect filter="fade" transition="in">
                                      <p:cBhvr>
                                        <p:cTn dur="500"/>
                                        <p:tgtEl>
                                          <p:spTgt spid="75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53">
                                            <p:txEl>
                                              <p:pRg end="5" st="5"/>
                                            </p:txEl>
                                          </p:spTgt>
                                        </p:tgtEl>
                                        <p:attrNameLst>
                                          <p:attrName>style.visibility</p:attrName>
                                        </p:attrNameLst>
                                      </p:cBhvr>
                                      <p:to>
                                        <p:strVal val="visible"/>
                                      </p:to>
                                    </p:set>
                                    <p:animEffect filter="fade" transition="in">
                                      <p:cBhvr>
                                        <p:cTn dur="500"/>
                                        <p:tgtEl>
                                          <p:spTgt spid="75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53">
                                            <p:txEl>
                                              <p:pRg end="6" st="6"/>
                                            </p:txEl>
                                          </p:spTgt>
                                        </p:tgtEl>
                                        <p:attrNameLst>
                                          <p:attrName>style.visibility</p:attrName>
                                        </p:attrNameLst>
                                      </p:cBhvr>
                                      <p:to>
                                        <p:strVal val="visible"/>
                                      </p:to>
                                    </p:set>
                                    <p:animEffect filter="fade" transition="in">
                                      <p:cBhvr>
                                        <p:cTn dur="500"/>
                                        <p:tgtEl>
                                          <p:spTgt spid="75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53">
                                            <p:txEl>
                                              <p:pRg end="7" st="7"/>
                                            </p:txEl>
                                          </p:spTgt>
                                        </p:tgtEl>
                                        <p:attrNameLst>
                                          <p:attrName>style.visibility</p:attrName>
                                        </p:attrNameLst>
                                      </p:cBhvr>
                                      <p:to>
                                        <p:strVal val="visible"/>
                                      </p:to>
                                    </p:set>
                                    <p:animEffect filter="fade" transition="in">
                                      <p:cBhvr>
                                        <p:cTn dur="500"/>
                                        <p:tgtEl>
                                          <p:spTgt spid="75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53">
                                            <p:txEl>
                                              <p:pRg end="8" st="8"/>
                                            </p:txEl>
                                          </p:spTgt>
                                        </p:tgtEl>
                                        <p:attrNameLst>
                                          <p:attrName>style.visibility</p:attrName>
                                        </p:attrNameLst>
                                      </p:cBhvr>
                                      <p:to>
                                        <p:strVal val="visible"/>
                                      </p:to>
                                    </p:set>
                                    <p:animEffect filter="fade" transition="in">
                                      <p:cBhvr>
                                        <p:cTn dur="500"/>
                                        <p:tgtEl>
                                          <p:spTgt spid="75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Only">
  <p:cSld name="26_Title Only">
    <p:spTree>
      <p:nvGrpSpPr>
        <p:cNvPr id="763" name="Shape 763"/>
        <p:cNvGrpSpPr/>
        <p:nvPr/>
      </p:nvGrpSpPr>
      <p:grpSpPr>
        <a:xfrm>
          <a:off x="0" y="0"/>
          <a:ext cx="0" cy="0"/>
          <a:chOff x="0" y="0"/>
          <a:chExt cx="0" cy="0"/>
        </a:xfrm>
      </p:grpSpPr>
      <p:sp>
        <p:nvSpPr>
          <p:cNvPr id="764" name="Google Shape;764;p8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65" name="Google Shape;765;p8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8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7" name="Google Shape;767;p85"/>
          <p:cNvGrpSpPr/>
          <p:nvPr/>
        </p:nvGrpSpPr>
        <p:grpSpPr>
          <a:xfrm>
            <a:off x="4631215" y="948448"/>
            <a:ext cx="2914332" cy="72000"/>
            <a:chOff x="4631214" y="913723"/>
            <a:chExt cx="2914332" cy="72000"/>
          </a:xfrm>
        </p:grpSpPr>
        <p:sp>
          <p:nvSpPr>
            <p:cNvPr id="768" name="Google Shape;768;p8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69" name="Google Shape;769;p8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70" name="Google Shape;770;p8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71" name="Google Shape;771;p85"/>
          <p:cNvSpPr/>
          <p:nvPr>
            <p:ph idx="2" type="pic"/>
          </p:nvPr>
        </p:nvSpPr>
        <p:spPr>
          <a:xfrm>
            <a:off x="1199749" y="1639163"/>
            <a:ext cx="4896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72" name="Google Shape;772;p85"/>
          <p:cNvSpPr/>
          <p:nvPr>
            <p:ph idx="3" type="pic"/>
          </p:nvPr>
        </p:nvSpPr>
        <p:spPr>
          <a:xfrm>
            <a:off x="3472405" y="3916945"/>
            <a:ext cx="2623344"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73" name="Google Shape;773;p85"/>
          <p:cNvSpPr/>
          <p:nvPr>
            <p:ph idx="4" type="pic"/>
          </p:nvPr>
        </p:nvSpPr>
        <p:spPr>
          <a:xfrm>
            <a:off x="6224295" y="3916945"/>
            <a:ext cx="4320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66">
                                            <p:txEl>
                                              <p:pRg end="0" st="0"/>
                                            </p:txEl>
                                          </p:spTgt>
                                        </p:tgtEl>
                                        <p:attrNameLst>
                                          <p:attrName>style.visibility</p:attrName>
                                        </p:attrNameLst>
                                      </p:cBhvr>
                                      <p:to>
                                        <p:strVal val="visible"/>
                                      </p:to>
                                    </p:set>
                                    <p:animEffect filter="fade" transition="in">
                                      <p:cBhvr>
                                        <p:cTn dur="500"/>
                                        <p:tgtEl>
                                          <p:spTgt spid="76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66">
                                            <p:txEl>
                                              <p:pRg end="1" st="1"/>
                                            </p:txEl>
                                          </p:spTgt>
                                        </p:tgtEl>
                                        <p:attrNameLst>
                                          <p:attrName>style.visibility</p:attrName>
                                        </p:attrNameLst>
                                      </p:cBhvr>
                                      <p:to>
                                        <p:strVal val="visible"/>
                                      </p:to>
                                    </p:set>
                                    <p:animEffect filter="fade" transition="in">
                                      <p:cBhvr>
                                        <p:cTn dur="500"/>
                                        <p:tgtEl>
                                          <p:spTgt spid="76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66">
                                            <p:txEl>
                                              <p:pRg end="2" st="2"/>
                                            </p:txEl>
                                          </p:spTgt>
                                        </p:tgtEl>
                                        <p:attrNameLst>
                                          <p:attrName>style.visibility</p:attrName>
                                        </p:attrNameLst>
                                      </p:cBhvr>
                                      <p:to>
                                        <p:strVal val="visible"/>
                                      </p:to>
                                    </p:set>
                                    <p:animEffect filter="fade" transition="in">
                                      <p:cBhvr>
                                        <p:cTn dur="500"/>
                                        <p:tgtEl>
                                          <p:spTgt spid="76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66">
                                            <p:txEl>
                                              <p:pRg end="3" st="3"/>
                                            </p:txEl>
                                          </p:spTgt>
                                        </p:tgtEl>
                                        <p:attrNameLst>
                                          <p:attrName>style.visibility</p:attrName>
                                        </p:attrNameLst>
                                      </p:cBhvr>
                                      <p:to>
                                        <p:strVal val="visible"/>
                                      </p:to>
                                    </p:set>
                                    <p:animEffect filter="fade" transition="in">
                                      <p:cBhvr>
                                        <p:cTn dur="500"/>
                                        <p:tgtEl>
                                          <p:spTgt spid="76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66">
                                            <p:txEl>
                                              <p:pRg end="4" st="4"/>
                                            </p:txEl>
                                          </p:spTgt>
                                        </p:tgtEl>
                                        <p:attrNameLst>
                                          <p:attrName>style.visibility</p:attrName>
                                        </p:attrNameLst>
                                      </p:cBhvr>
                                      <p:to>
                                        <p:strVal val="visible"/>
                                      </p:to>
                                    </p:set>
                                    <p:animEffect filter="fade" transition="in">
                                      <p:cBhvr>
                                        <p:cTn dur="500"/>
                                        <p:tgtEl>
                                          <p:spTgt spid="76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66">
                                            <p:txEl>
                                              <p:pRg end="5" st="5"/>
                                            </p:txEl>
                                          </p:spTgt>
                                        </p:tgtEl>
                                        <p:attrNameLst>
                                          <p:attrName>style.visibility</p:attrName>
                                        </p:attrNameLst>
                                      </p:cBhvr>
                                      <p:to>
                                        <p:strVal val="visible"/>
                                      </p:to>
                                    </p:set>
                                    <p:animEffect filter="fade" transition="in">
                                      <p:cBhvr>
                                        <p:cTn dur="500"/>
                                        <p:tgtEl>
                                          <p:spTgt spid="76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66">
                                            <p:txEl>
                                              <p:pRg end="6" st="6"/>
                                            </p:txEl>
                                          </p:spTgt>
                                        </p:tgtEl>
                                        <p:attrNameLst>
                                          <p:attrName>style.visibility</p:attrName>
                                        </p:attrNameLst>
                                      </p:cBhvr>
                                      <p:to>
                                        <p:strVal val="visible"/>
                                      </p:to>
                                    </p:set>
                                    <p:animEffect filter="fade" transition="in">
                                      <p:cBhvr>
                                        <p:cTn dur="500"/>
                                        <p:tgtEl>
                                          <p:spTgt spid="76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66">
                                            <p:txEl>
                                              <p:pRg end="7" st="7"/>
                                            </p:txEl>
                                          </p:spTgt>
                                        </p:tgtEl>
                                        <p:attrNameLst>
                                          <p:attrName>style.visibility</p:attrName>
                                        </p:attrNameLst>
                                      </p:cBhvr>
                                      <p:to>
                                        <p:strVal val="visible"/>
                                      </p:to>
                                    </p:set>
                                    <p:animEffect filter="fade" transition="in">
                                      <p:cBhvr>
                                        <p:cTn dur="500"/>
                                        <p:tgtEl>
                                          <p:spTgt spid="76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66">
                                            <p:txEl>
                                              <p:pRg end="8" st="8"/>
                                            </p:txEl>
                                          </p:spTgt>
                                        </p:tgtEl>
                                        <p:attrNameLst>
                                          <p:attrName>style.visibility</p:attrName>
                                        </p:attrNameLst>
                                      </p:cBhvr>
                                      <p:to>
                                        <p:strVal val="visible"/>
                                      </p:to>
                                    </p:set>
                                    <p:animEffect filter="fade" transition="in">
                                      <p:cBhvr>
                                        <p:cTn dur="500"/>
                                        <p:tgtEl>
                                          <p:spTgt spid="76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Only">
  <p:cSld name="27_Title Only">
    <p:spTree>
      <p:nvGrpSpPr>
        <p:cNvPr id="774" name="Shape 774"/>
        <p:cNvGrpSpPr/>
        <p:nvPr/>
      </p:nvGrpSpPr>
      <p:grpSpPr>
        <a:xfrm>
          <a:off x="0" y="0"/>
          <a:ext cx="0" cy="0"/>
          <a:chOff x="0" y="0"/>
          <a:chExt cx="0" cy="0"/>
        </a:xfrm>
      </p:grpSpPr>
      <p:sp>
        <p:nvSpPr>
          <p:cNvPr id="775" name="Google Shape;775;p8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76" name="Google Shape;776;p8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7" name="Google Shape;777;p8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78" name="Google Shape;778;p86"/>
          <p:cNvGrpSpPr/>
          <p:nvPr/>
        </p:nvGrpSpPr>
        <p:grpSpPr>
          <a:xfrm>
            <a:off x="4631215" y="948448"/>
            <a:ext cx="2914332" cy="72000"/>
            <a:chOff x="4631214" y="913723"/>
            <a:chExt cx="2914332" cy="72000"/>
          </a:xfrm>
        </p:grpSpPr>
        <p:sp>
          <p:nvSpPr>
            <p:cNvPr id="779" name="Google Shape;779;p8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80" name="Google Shape;780;p8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81" name="Google Shape;781;p8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82" name="Google Shape;782;p86"/>
          <p:cNvSpPr/>
          <p:nvPr>
            <p:ph idx="2" type="pic"/>
          </p:nvPr>
        </p:nvSpPr>
        <p:spPr>
          <a:xfrm>
            <a:off x="5648295" y="1637948"/>
            <a:ext cx="4896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83" name="Google Shape;783;p86"/>
          <p:cNvSpPr/>
          <p:nvPr>
            <p:ph idx="3" type="pic"/>
          </p:nvPr>
        </p:nvSpPr>
        <p:spPr>
          <a:xfrm>
            <a:off x="8160595" y="3916945"/>
            <a:ext cx="2394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84" name="Google Shape;784;p86"/>
          <p:cNvSpPr/>
          <p:nvPr>
            <p:ph idx="4" type="pic"/>
          </p:nvPr>
        </p:nvSpPr>
        <p:spPr>
          <a:xfrm>
            <a:off x="1189307" y="1637948"/>
            <a:ext cx="4320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85" name="Google Shape;785;p86"/>
          <p:cNvSpPr/>
          <p:nvPr>
            <p:ph idx="5" type="pic"/>
          </p:nvPr>
        </p:nvSpPr>
        <p:spPr>
          <a:xfrm>
            <a:off x="5648295" y="3916945"/>
            <a:ext cx="2394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7">
                                            <p:txEl>
                                              <p:pRg end="0" st="0"/>
                                            </p:txEl>
                                          </p:spTgt>
                                        </p:tgtEl>
                                        <p:attrNameLst>
                                          <p:attrName>style.visibility</p:attrName>
                                        </p:attrNameLst>
                                      </p:cBhvr>
                                      <p:to>
                                        <p:strVal val="visible"/>
                                      </p:to>
                                    </p:set>
                                    <p:animEffect filter="fade" transition="in">
                                      <p:cBhvr>
                                        <p:cTn dur="500"/>
                                        <p:tgtEl>
                                          <p:spTgt spid="77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77">
                                            <p:txEl>
                                              <p:pRg end="1" st="1"/>
                                            </p:txEl>
                                          </p:spTgt>
                                        </p:tgtEl>
                                        <p:attrNameLst>
                                          <p:attrName>style.visibility</p:attrName>
                                        </p:attrNameLst>
                                      </p:cBhvr>
                                      <p:to>
                                        <p:strVal val="visible"/>
                                      </p:to>
                                    </p:set>
                                    <p:animEffect filter="fade" transition="in">
                                      <p:cBhvr>
                                        <p:cTn dur="500"/>
                                        <p:tgtEl>
                                          <p:spTgt spid="77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7">
                                            <p:txEl>
                                              <p:pRg end="2" st="2"/>
                                            </p:txEl>
                                          </p:spTgt>
                                        </p:tgtEl>
                                        <p:attrNameLst>
                                          <p:attrName>style.visibility</p:attrName>
                                        </p:attrNameLst>
                                      </p:cBhvr>
                                      <p:to>
                                        <p:strVal val="visible"/>
                                      </p:to>
                                    </p:set>
                                    <p:animEffect filter="fade" transition="in">
                                      <p:cBhvr>
                                        <p:cTn dur="500"/>
                                        <p:tgtEl>
                                          <p:spTgt spid="77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77">
                                            <p:txEl>
                                              <p:pRg end="3" st="3"/>
                                            </p:txEl>
                                          </p:spTgt>
                                        </p:tgtEl>
                                        <p:attrNameLst>
                                          <p:attrName>style.visibility</p:attrName>
                                        </p:attrNameLst>
                                      </p:cBhvr>
                                      <p:to>
                                        <p:strVal val="visible"/>
                                      </p:to>
                                    </p:set>
                                    <p:animEffect filter="fade" transition="in">
                                      <p:cBhvr>
                                        <p:cTn dur="500"/>
                                        <p:tgtEl>
                                          <p:spTgt spid="77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77">
                                            <p:txEl>
                                              <p:pRg end="4" st="4"/>
                                            </p:txEl>
                                          </p:spTgt>
                                        </p:tgtEl>
                                        <p:attrNameLst>
                                          <p:attrName>style.visibility</p:attrName>
                                        </p:attrNameLst>
                                      </p:cBhvr>
                                      <p:to>
                                        <p:strVal val="visible"/>
                                      </p:to>
                                    </p:set>
                                    <p:animEffect filter="fade" transition="in">
                                      <p:cBhvr>
                                        <p:cTn dur="500"/>
                                        <p:tgtEl>
                                          <p:spTgt spid="77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77">
                                            <p:txEl>
                                              <p:pRg end="5" st="5"/>
                                            </p:txEl>
                                          </p:spTgt>
                                        </p:tgtEl>
                                        <p:attrNameLst>
                                          <p:attrName>style.visibility</p:attrName>
                                        </p:attrNameLst>
                                      </p:cBhvr>
                                      <p:to>
                                        <p:strVal val="visible"/>
                                      </p:to>
                                    </p:set>
                                    <p:animEffect filter="fade" transition="in">
                                      <p:cBhvr>
                                        <p:cTn dur="500"/>
                                        <p:tgtEl>
                                          <p:spTgt spid="77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77">
                                            <p:txEl>
                                              <p:pRg end="6" st="6"/>
                                            </p:txEl>
                                          </p:spTgt>
                                        </p:tgtEl>
                                        <p:attrNameLst>
                                          <p:attrName>style.visibility</p:attrName>
                                        </p:attrNameLst>
                                      </p:cBhvr>
                                      <p:to>
                                        <p:strVal val="visible"/>
                                      </p:to>
                                    </p:set>
                                    <p:animEffect filter="fade" transition="in">
                                      <p:cBhvr>
                                        <p:cTn dur="500"/>
                                        <p:tgtEl>
                                          <p:spTgt spid="77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77">
                                            <p:txEl>
                                              <p:pRg end="7" st="7"/>
                                            </p:txEl>
                                          </p:spTgt>
                                        </p:tgtEl>
                                        <p:attrNameLst>
                                          <p:attrName>style.visibility</p:attrName>
                                        </p:attrNameLst>
                                      </p:cBhvr>
                                      <p:to>
                                        <p:strVal val="visible"/>
                                      </p:to>
                                    </p:set>
                                    <p:animEffect filter="fade" transition="in">
                                      <p:cBhvr>
                                        <p:cTn dur="500"/>
                                        <p:tgtEl>
                                          <p:spTgt spid="77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77">
                                            <p:txEl>
                                              <p:pRg end="8" st="8"/>
                                            </p:txEl>
                                          </p:spTgt>
                                        </p:tgtEl>
                                        <p:attrNameLst>
                                          <p:attrName>style.visibility</p:attrName>
                                        </p:attrNameLst>
                                      </p:cBhvr>
                                      <p:to>
                                        <p:strVal val="visible"/>
                                      </p:to>
                                    </p:set>
                                    <p:animEffect filter="fade" transition="in">
                                      <p:cBhvr>
                                        <p:cTn dur="500"/>
                                        <p:tgtEl>
                                          <p:spTgt spid="77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Title Only">
  <p:cSld name="57_Title Only">
    <p:spTree>
      <p:nvGrpSpPr>
        <p:cNvPr id="786" name="Shape 786"/>
        <p:cNvGrpSpPr/>
        <p:nvPr/>
      </p:nvGrpSpPr>
      <p:grpSpPr>
        <a:xfrm>
          <a:off x="0" y="0"/>
          <a:ext cx="0" cy="0"/>
          <a:chOff x="0" y="0"/>
          <a:chExt cx="0" cy="0"/>
        </a:xfrm>
      </p:grpSpPr>
      <p:sp>
        <p:nvSpPr>
          <p:cNvPr id="787" name="Google Shape;787;p8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788" name="Google Shape;788;p8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9" name="Google Shape;789;p8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90" name="Google Shape;790;p87"/>
          <p:cNvGrpSpPr/>
          <p:nvPr/>
        </p:nvGrpSpPr>
        <p:grpSpPr>
          <a:xfrm>
            <a:off x="4631215" y="948448"/>
            <a:ext cx="2914332" cy="72000"/>
            <a:chOff x="4631214" y="913723"/>
            <a:chExt cx="2914332" cy="72000"/>
          </a:xfrm>
        </p:grpSpPr>
        <p:sp>
          <p:nvSpPr>
            <p:cNvPr id="791" name="Google Shape;791;p8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792" name="Google Shape;792;p8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793" name="Google Shape;793;p8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794" name="Google Shape;794;p87"/>
          <p:cNvSpPr/>
          <p:nvPr>
            <p:ph idx="2" type="pic"/>
          </p:nvPr>
        </p:nvSpPr>
        <p:spPr>
          <a:xfrm>
            <a:off x="5648296" y="1637948"/>
            <a:ext cx="5705505"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95" name="Google Shape;795;p87"/>
          <p:cNvSpPr/>
          <p:nvPr>
            <p:ph idx="3" type="pic"/>
          </p:nvPr>
        </p:nvSpPr>
        <p:spPr>
          <a:xfrm>
            <a:off x="8581799" y="3916945"/>
            <a:ext cx="2772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96" name="Google Shape;796;p87"/>
          <p:cNvSpPr/>
          <p:nvPr>
            <p:ph idx="4" type="pic"/>
          </p:nvPr>
        </p:nvSpPr>
        <p:spPr>
          <a:xfrm>
            <a:off x="838200" y="1637949"/>
            <a:ext cx="4691795" cy="443899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797" name="Google Shape;797;p87"/>
          <p:cNvSpPr/>
          <p:nvPr>
            <p:ph idx="5" type="pic"/>
          </p:nvPr>
        </p:nvSpPr>
        <p:spPr>
          <a:xfrm>
            <a:off x="5648295" y="3916945"/>
            <a:ext cx="2772000" cy="216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500"/>
                                        <p:tgtEl>
                                          <p:spTgt spid="78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animEffect filter="fade" transition="in">
                                      <p:cBhvr>
                                        <p:cTn dur="500"/>
                                        <p:tgtEl>
                                          <p:spTgt spid="78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9">
                                            <p:txEl>
                                              <p:pRg end="2" st="2"/>
                                            </p:txEl>
                                          </p:spTgt>
                                        </p:tgtEl>
                                        <p:attrNameLst>
                                          <p:attrName>style.visibility</p:attrName>
                                        </p:attrNameLst>
                                      </p:cBhvr>
                                      <p:to>
                                        <p:strVal val="visible"/>
                                      </p:to>
                                    </p:set>
                                    <p:animEffect filter="fade" transition="in">
                                      <p:cBhvr>
                                        <p:cTn dur="500"/>
                                        <p:tgtEl>
                                          <p:spTgt spid="78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89">
                                            <p:txEl>
                                              <p:pRg end="3" st="3"/>
                                            </p:txEl>
                                          </p:spTgt>
                                        </p:tgtEl>
                                        <p:attrNameLst>
                                          <p:attrName>style.visibility</p:attrName>
                                        </p:attrNameLst>
                                      </p:cBhvr>
                                      <p:to>
                                        <p:strVal val="visible"/>
                                      </p:to>
                                    </p:set>
                                    <p:animEffect filter="fade" transition="in">
                                      <p:cBhvr>
                                        <p:cTn dur="500"/>
                                        <p:tgtEl>
                                          <p:spTgt spid="78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89">
                                            <p:txEl>
                                              <p:pRg end="4" st="4"/>
                                            </p:txEl>
                                          </p:spTgt>
                                        </p:tgtEl>
                                        <p:attrNameLst>
                                          <p:attrName>style.visibility</p:attrName>
                                        </p:attrNameLst>
                                      </p:cBhvr>
                                      <p:to>
                                        <p:strVal val="visible"/>
                                      </p:to>
                                    </p:set>
                                    <p:animEffect filter="fade" transition="in">
                                      <p:cBhvr>
                                        <p:cTn dur="500"/>
                                        <p:tgtEl>
                                          <p:spTgt spid="78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89">
                                            <p:txEl>
                                              <p:pRg end="5" st="5"/>
                                            </p:txEl>
                                          </p:spTgt>
                                        </p:tgtEl>
                                        <p:attrNameLst>
                                          <p:attrName>style.visibility</p:attrName>
                                        </p:attrNameLst>
                                      </p:cBhvr>
                                      <p:to>
                                        <p:strVal val="visible"/>
                                      </p:to>
                                    </p:set>
                                    <p:animEffect filter="fade" transition="in">
                                      <p:cBhvr>
                                        <p:cTn dur="500"/>
                                        <p:tgtEl>
                                          <p:spTgt spid="78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89">
                                            <p:txEl>
                                              <p:pRg end="6" st="6"/>
                                            </p:txEl>
                                          </p:spTgt>
                                        </p:tgtEl>
                                        <p:attrNameLst>
                                          <p:attrName>style.visibility</p:attrName>
                                        </p:attrNameLst>
                                      </p:cBhvr>
                                      <p:to>
                                        <p:strVal val="visible"/>
                                      </p:to>
                                    </p:set>
                                    <p:animEffect filter="fade" transition="in">
                                      <p:cBhvr>
                                        <p:cTn dur="500"/>
                                        <p:tgtEl>
                                          <p:spTgt spid="78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89">
                                            <p:txEl>
                                              <p:pRg end="7" st="7"/>
                                            </p:txEl>
                                          </p:spTgt>
                                        </p:tgtEl>
                                        <p:attrNameLst>
                                          <p:attrName>style.visibility</p:attrName>
                                        </p:attrNameLst>
                                      </p:cBhvr>
                                      <p:to>
                                        <p:strVal val="visible"/>
                                      </p:to>
                                    </p:set>
                                    <p:animEffect filter="fade" transition="in">
                                      <p:cBhvr>
                                        <p:cTn dur="500"/>
                                        <p:tgtEl>
                                          <p:spTgt spid="78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89">
                                            <p:txEl>
                                              <p:pRg end="8" st="8"/>
                                            </p:txEl>
                                          </p:spTgt>
                                        </p:tgtEl>
                                        <p:attrNameLst>
                                          <p:attrName>style.visibility</p:attrName>
                                        </p:attrNameLst>
                                      </p:cBhvr>
                                      <p:to>
                                        <p:strVal val="visible"/>
                                      </p:to>
                                    </p:set>
                                    <p:animEffect filter="fade" transition="in">
                                      <p:cBhvr>
                                        <p:cTn dur="500"/>
                                        <p:tgtEl>
                                          <p:spTgt spid="78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Title Only">
  <p:cSld name="79_Title Only">
    <p:spTree>
      <p:nvGrpSpPr>
        <p:cNvPr id="798" name="Shape 798"/>
        <p:cNvGrpSpPr/>
        <p:nvPr/>
      </p:nvGrpSpPr>
      <p:grpSpPr>
        <a:xfrm>
          <a:off x="0" y="0"/>
          <a:ext cx="0" cy="0"/>
          <a:chOff x="0" y="0"/>
          <a:chExt cx="0" cy="0"/>
        </a:xfrm>
      </p:grpSpPr>
      <p:sp>
        <p:nvSpPr>
          <p:cNvPr id="799" name="Google Shape;799;p8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800" name="Google Shape;800;p8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1" name="Google Shape;801;p8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02" name="Google Shape;802;p88"/>
          <p:cNvGrpSpPr/>
          <p:nvPr/>
        </p:nvGrpSpPr>
        <p:grpSpPr>
          <a:xfrm>
            <a:off x="4631215" y="948448"/>
            <a:ext cx="2914332" cy="72000"/>
            <a:chOff x="4631214" y="913723"/>
            <a:chExt cx="2914332" cy="72000"/>
          </a:xfrm>
        </p:grpSpPr>
        <p:sp>
          <p:nvSpPr>
            <p:cNvPr id="803" name="Google Shape;803;p8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04" name="Google Shape;804;p8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05" name="Google Shape;805;p8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06" name="Google Shape;806;p88"/>
          <p:cNvSpPr/>
          <p:nvPr>
            <p:ph idx="2" type="pic"/>
          </p:nvPr>
        </p:nvSpPr>
        <p:spPr>
          <a:xfrm>
            <a:off x="3682200" y="1637947"/>
            <a:ext cx="2844000" cy="221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07" name="Google Shape;807;p88"/>
          <p:cNvSpPr/>
          <p:nvPr>
            <p:ph idx="3" type="pic"/>
          </p:nvPr>
        </p:nvSpPr>
        <p:spPr>
          <a:xfrm>
            <a:off x="6662005" y="1637949"/>
            <a:ext cx="4691795" cy="443899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08" name="Google Shape;808;p88"/>
          <p:cNvSpPr/>
          <p:nvPr>
            <p:ph idx="4" type="pic"/>
          </p:nvPr>
        </p:nvSpPr>
        <p:spPr>
          <a:xfrm>
            <a:off x="838200" y="3862944"/>
            <a:ext cx="2844000" cy="221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1">
                                            <p:txEl>
                                              <p:pRg end="0" st="0"/>
                                            </p:txEl>
                                          </p:spTgt>
                                        </p:tgtEl>
                                        <p:attrNameLst>
                                          <p:attrName>style.visibility</p:attrName>
                                        </p:attrNameLst>
                                      </p:cBhvr>
                                      <p:to>
                                        <p:strVal val="visible"/>
                                      </p:to>
                                    </p:set>
                                    <p:animEffect filter="fade" transition="in">
                                      <p:cBhvr>
                                        <p:cTn dur="500"/>
                                        <p:tgtEl>
                                          <p:spTgt spid="80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01">
                                            <p:txEl>
                                              <p:pRg end="1" st="1"/>
                                            </p:txEl>
                                          </p:spTgt>
                                        </p:tgtEl>
                                        <p:attrNameLst>
                                          <p:attrName>style.visibility</p:attrName>
                                        </p:attrNameLst>
                                      </p:cBhvr>
                                      <p:to>
                                        <p:strVal val="visible"/>
                                      </p:to>
                                    </p:set>
                                    <p:animEffect filter="fade" transition="in">
                                      <p:cBhvr>
                                        <p:cTn dur="500"/>
                                        <p:tgtEl>
                                          <p:spTgt spid="80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01">
                                            <p:txEl>
                                              <p:pRg end="2" st="2"/>
                                            </p:txEl>
                                          </p:spTgt>
                                        </p:tgtEl>
                                        <p:attrNameLst>
                                          <p:attrName>style.visibility</p:attrName>
                                        </p:attrNameLst>
                                      </p:cBhvr>
                                      <p:to>
                                        <p:strVal val="visible"/>
                                      </p:to>
                                    </p:set>
                                    <p:animEffect filter="fade" transition="in">
                                      <p:cBhvr>
                                        <p:cTn dur="500"/>
                                        <p:tgtEl>
                                          <p:spTgt spid="80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01">
                                            <p:txEl>
                                              <p:pRg end="3" st="3"/>
                                            </p:txEl>
                                          </p:spTgt>
                                        </p:tgtEl>
                                        <p:attrNameLst>
                                          <p:attrName>style.visibility</p:attrName>
                                        </p:attrNameLst>
                                      </p:cBhvr>
                                      <p:to>
                                        <p:strVal val="visible"/>
                                      </p:to>
                                    </p:set>
                                    <p:animEffect filter="fade" transition="in">
                                      <p:cBhvr>
                                        <p:cTn dur="500"/>
                                        <p:tgtEl>
                                          <p:spTgt spid="80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01">
                                            <p:txEl>
                                              <p:pRg end="4" st="4"/>
                                            </p:txEl>
                                          </p:spTgt>
                                        </p:tgtEl>
                                        <p:attrNameLst>
                                          <p:attrName>style.visibility</p:attrName>
                                        </p:attrNameLst>
                                      </p:cBhvr>
                                      <p:to>
                                        <p:strVal val="visible"/>
                                      </p:to>
                                    </p:set>
                                    <p:animEffect filter="fade" transition="in">
                                      <p:cBhvr>
                                        <p:cTn dur="500"/>
                                        <p:tgtEl>
                                          <p:spTgt spid="80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01">
                                            <p:txEl>
                                              <p:pRg end="5" st="5"/>
                                            </p:txEl>
                                          </p:spTgt>
                                        </p:tgtEl>
                                        <p:attrNameLst>
                                          <p:attrName>style.visibility</p:attrName>
                                        </p:attrNameLst>
                                      </p:cBhvr>
                                      <p:to>
                                        <p:strVal val="visible"/>
                                      </p:to>
                                    </p:set>
                                    <p:animEffect filter="fade" transition="in">
                                      <p:cBhvr>
                                        <p:cTn dur="500"/>
                                        <p:tgtEl>
                                          <p:spTgt spid="80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01">
                                            <p:txEl>
                                              <p:pRg end="6" st="6"/>
                                            </p:txEl>
                                          </p:spTgt>
                                        </p:tgtEl>
                                        <p:attrNameLst>
                                          <p:attrName>style.visibility</p:attrName>
                                        </p:attrNameLst>
                                      </p:cBhvr>
                                      <p:to>
                                        <p:strVal val="visible"/>
                                      </p:to>
                                    </p:set>
                                    <p:animEffect filter="fade" transition="in">
                                      <p:cBhvr>
                                        <p:cTn dur="500"/>
                                        <p:tgtEl>
                                          <p:spTgt spid="80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01">
                                            <p:txEl>
                                              <p:pRg end="7" st="7"/>
                                            </p:txEl>
                                          </p:spTgt>
                                        </p:tgtEl>
                                        <p:attrNameLst>
                                          <p:attrName>style.visibility</p:attrName>
                                        </p:attrNameLst>
                                      </p:cBhvr>
                                      <p:to>
                                        <p:strVal val="visible"/>
                                      </p:to>
                                    </p:set>
                                    <p:animEffect filter="fade" transition="in">
                                      <p:cBhvr>
                                        <p:cTn dur="500"/>
                                        <p:tgtEl>
                                          <p:spTgt spid="80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01">
                                            <p:txEl>
                                              <p:pRg end="8" st="8"/>
                                            </p:txEl>
                                          </p:spTgt>
                                        </p:tgtEl>
                                        <p:attrNameLst>
                                          <p:attrName>style.visibility</p:attrName>
                                        </p:attrNameLst>
                                      </p:cBhvr>
                                      <p:to>
                                        <p:strVal val="visible"/>
                                      </p:to>
                                    </p:set>
                                    <p:animEffect filter="fade" transition="in">
                                      <p:cBhvr>
                                        <p:cTn dur="500"/>
                                        <p:tgtEl>
                                          <p:spTgt spid="80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27"/>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7"/>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27"/>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7" name="Google Shape;67;p2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70" name="Google Shape;70;p2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Only">
  <p:cSld name="28_Title Only">
    <p:spTree>
      <p:nvGrpSpPr>
        <p:cNvPr id="809" name="Shape 809"/>
        <p:cNvGrpSpPr/>
        <p:nvPr/>
      </p:nvGrpSpPr>
      <p:grpSpPr>
        <a:xfrm>
          <a:off x="0" y="0"/>
          <a:ext cx="0" cy="0"/>
          <a:chOff x="0" y="0"/>
          <a:chExt cx="0" cy="0"/>
        </a:xfrm>
      </p:grpSpPr>
      <p:sp>
        <p:nvSpPr>
          <p:cNvPr id="810" name="Google Shape;810;p8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811" name="Google Shape;811;p8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8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3" name="Google Shape;813;p89"/>
          <p:cNvGrpSpPr/>
          <p:nvPr/>
        </p:nvGrpSpPr>
        <p:grpSpPr>
          <a:xfrm>
            <a:off x="4631215" y="948448"/>
            <a:ext cx="2914332" cy="72000"/>
            <a:chOff x="4631214" y="913723"/>
            <a:chExt cx="2914332" cy="72000"/>
          </a:xfrm>
        </p:grpSpPr>
        <p:sp>
          <p:nvSpPr>
            <p:cNvPr id="814" name="Google Shape;814;p8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15" name="Google Shape;815;p8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16" name="Google Shape;816;p8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17" name="Google Shape;817;p89"/>
          <p:cNvSpPr/>
          <p:nvPr>
            <p:ph idx="2" type="pic"/>
          </p:nvPr>
        </p:nvSpPr>
        <p:spPr>
          <a:xfrm>
            <a:off x="1222375" y="1623697"/>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18" name="Google Shape;818;p89"/>
          <p:cNvSpPr/>
          <p:nvPr>
            <p:ph idx="3" type="pic"/>
          </p:nvPr>
        </p:nvSpPr>
        <p:spPr>
          <a:xfrm>
            <a:off x="4533785" y="1623697"/>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19" name="Google Shape;819;p89"/>
          <p:cNvSpPr/>
          <p:nvPr>
            <p:ph idx="4" type="pic"/>
          </p:nvPr>
        </p:nvSpPr>
        <p:spPr>
          <a:xfrm>
            <a:off x="7858048" y="1623697"/>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0" name="Google Shape;820;p89"/>
          <p:cNvSpPr/>
          <p:nvPr>
            <p:ph idx="5" type="pic"/>
          </p:nvPr>
        </p:nvSpPr>
        <p:spPr>
          <a:xfrm>
            <a:off x="1222375" y="3855611"/>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1" name="Google Shape;821;p89"/>
          <p:cNvSpPr/>
          <p:nvPr>
            <p:ph idx="6" type="pic"/>
          </p:nvPr>
        </p:nvSpPr>
        <p:spPr>
          <a:xfrm>
            <a:off x="4533785" y="3855611"/>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2" name="Google Shape;822;p89"/>
          <p:cNvSpPr/>
          <p:nvPr>
            <p:ph idx="7" type="pic"/>
          </p:nvPr>
        </p:nvSpPr>
        <p:spPr>
          <a:xfrm>
            <a:off x="7858048" y="3855611"/>
            <a:ext cx="3106739" cy="20162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2">
                                            <p:txEl>
                                              <p:pRg end="0" st="0"/>
                                            </p:txEl>
                                          </p:spTgt>
                                        </p:tgtEl>
                                        <p:attrNameLst>
                                          <p:attrName>style.visibility</p:attrName>
                                        </p:attrNameLst>
                                      </p:cBhvr>
                                      <p:to>
                                        <p:strVal val="visible"/>
                                      </p:to>
                                    </p:set>
                                    <p:animEffect filter="fade" transition="in">
                                      <p:cBhvr>
                                        <p:cTn dur="500"/>
                                        <p:tgtEl>
                                          <p:spTgt spid="81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12">
                                            <p:txEl>
                                              <p:pRg end="1" st="1"/>
                                            </p:txEl>
                                          </p:spTgt>
                                        </p:tgtEl>
                                        <p:attrNameLst>
                                          <p:attrName>style.visibility</p:attrName>
                                        </p:attrNameLst>
                                      </p:cBhvr>
                                      <p:to>
                                        <p:strVal val="visible"/>
                                      </p:to>
                                    </p:set>
                                    <p:animEffect filter="fade" transition="in">
                                      <p:cBhvr>
                                        <p:cTn dur="500"/>
                                        <p:tgtEl>
                                          <p:spTgt spid="81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12">
                                            <p:txEl>
                                              <p:pRg end="2" st="2"/>
                                            </p:txEl>
                                          </p:spTgt>
                                        </p:tgtEl>
                                        <p:attrNameLst>
                                          <p:attrName>style.visibility</p:attrName>
                                        </p:attrNameLst>
                                      </p:cBhvr>
                                      <p:to>
                                        <p:strVal val="visible"/>
                                      </p:to>
                                    </p:set>
                                    <p:animEffect filter="fade" transition="in">
                                      <p:cBhvr>
                                        <p:cTn dur="500"/>
                                        <p:tgtEl>
                                          <p:spTgt spid="81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12">
                                            <p:txEl>
                                              <p:pRg end="3" st="3"/>
                                            </p:txEl>
                                          </p:spTgt>
                                        </p:tgtEl>
                                        <p:attrNameLst>
                                          <p:attrName>style.visibility</p:attrName>
                                        </p:attrNameLst>
                                      </p:cBhvr>
                                      <p:to>
                                        <p:strVal val="visible"/>
                                      </p:to>
                                    </p:set>
                                    <p:animEffect filter="fade" transition="in">
                                      <p:cBhvr>
                                        <p:cTn dur="500"/>
                                        <p:tgtEl>
                                          <p:spTgt spid="81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12">
                                            <p:txEl>
                                              <p:pRg end="4" st="4"/>
                                            </p:txEl>
                                          </p:spTgt>
                                        </p:tgtEl>
                                        <p:attrNameLst>
                                          <p:attrName>style.visibility</p:attrName>
                                        </p:attrNameLst>
                                      </p:cBhvr>
                                      <p:to>
                                        <p:strVal val="visible"/>
                                      </p:to>
                                    </p:set>
                                    <p:animEffect filter="fade" transition="in">
                                      <p:cBhvr>
                                        <p:cTn dur="500"/>
                                        <p:tgtEl>
                                          <p:spTgt spid="81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12">
                                            <p:txEl>
                                              <p:pRg end="5" st="5"/>
                                            </p:txEl>
                                          </p:spTgt>
                                        </p:tgtEl>
                                        <p:attrNameLst>
                                          <p:attrName>style.visibility</p:attrName>
                                        </p:attrNameLst>
                                      </p:cBhvr>
                                      <p:to>
                                        <p:strVal val="visible"/>
                                      </p:to>
                                    </p:set>
                                    <p:animEffect filter="fade" transition="in">
                                      <p:cBhvr>
                                        <p:cTn dur="500"/>
                                        <p:tgtEl>
                                          <p:spTgt spid="81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12">
                                            <p:txEl>
                                              <p:pRg end="6" st="6"/>
                                            </p:txEl>
                                          </p:spTgt>
                                        </p:tgtEl>
                                        <p:attrNameLst>
                                          <p:attrName>style.visibility</p:attrName>
                                        </p:attrNameLst>
                                      </p:cBhvr>
                                      <p:to>
                                        <p:strVal val="visible"/>
                                      </p:to>
                                    </p:set>
                                    <p:animEffect filter="fade" transition="in">
                                      <p:cBhvr>
                                        <p:cTn dur="500"/>
                                        <p:tgtEl>
                                          <p:spTgt spid="81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12">
                                            <p:txEl>
                                              <p:pRg end="7" st="7"/>
                                            </p:txEl>
                                          </p:spTgt>
                                        </p:tgtEl>
                                        <p:attrNameLst>
                                          <p:attrName>style.visibility</p:attrName>
                                        </p:attrNameLst>
                                      </p:cBhvr>
                                      <p:to>
                                        <p:strVal val="visible"/>
                                      </p:to>
                                    </p:set>
                                    <p:animEffect filter="fade" transition="in">
                                      <p:cBhvr>
                                        <p:cTn dur="500"/>
                                        <p:tgtEl>
                                          <p:spTgt spid="81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12">
                                            <p:txEl>
                                              <p:pRg end="8" st="8"/>
                                            </p:txEl>
                                          </p:spTgt>
                                        </p:tgtEl>
                                        <p:attrNameLst>
                                          <p:attrName>style.visibility</p:attrName>
                                        </p:attrNameLst>
                                      </p:cBhvr>
                                      <p:to>
                                        <p:strVal val="visible"/>
                                      </p:to>
                                    </p:set>
                                    <p:animEffect filter="fade" transition="in">
                                      <p:cBhvr>
                                        <p:cTn dur="500"/>
                                        <p:tgtEl>
                                          <p:spTgt spid="81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Only">
  <p:cSld name="18_Title Only">
    <p:spTree>
      <p:nvGrpSpPr>
        <p:cNvPr id="823" name="Shape 823"/>
        <p:cNvGrpSpPr/>
        <p:nvPr/>
      </p:nvGrpSpPr>
      <p:grpSpPr>
        <a:xfrm>
          <a:off x="0" y="0"/>
          <a:ext cx="0" cy="0"/>
          <a:chOff x="0" y="0"/>
          <a:chExt cx="0" cy="0"/>
        </a:xfrm>
      </p:grpSpPr>
      <p:sp>
        <p:nvSpPr>
          <p:cNvPr id="824" name="Google Shape;824;p9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5" name="Google Shape;825;p9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6" name="Google Shape;826;p90"/>
          <p:cNvSpPr/>
          <p:nvPr>
            <p:ph idx="2" type="pic"/>
          </p:nvPr>
        </p:nvSpPr>
        <p:spPr>
          <a:xfrm>
            <a:off x="0" y="3778049"/>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7" name="Google Shape;827;p90"/>
          <p:cNvSpPr/>
          <p:nvPr>
            <p:ph idx="3" type="pic"/>
          </p:nvPr>
        </p:nvSpPr>
        <p:spPr>
          <a:xfrm>
            <a:off x="2027577" y="1743335"/>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8" name="Google Shape;828;p90"/>
          <p:cNvSpPr/>
          <p:nvPr>
            <p:ph idx="4" type="pic"/>
          </p:nvPr>
        </p:nvSpPr>
        <p:spPr>
          <a:xfrm>
            <a:off x="4071049" y="3778049"/>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9" name="Google Shape;829;p90"/>
          <p:cNvSpPr/>
          <p:nvPr>
            <p:ph idx="5" type="pic"/>
          </p:nvPr>
        </p:nvSpPr>
        <p:spPr>
          <a:xfrm>
            <a:off x="6110819" y="1743335"/>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30" name="Google Shape;830;p90"/>
          <p:cNvSpPr/>
          <p:nvPr>
            <p:ph idx="6" type="pic"/>
          </p:nvPr>
        </p:nvSpPr>
        <p:spPr>
          <a:xfrm>
            <a:off x="8147833" y="3778049"/>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31" name="Google Shape;831;p90"/>
          <p:cNvSpPr/>
          <p:nvPr>
            <p:ph idx="7" type="pic"/>
          </p:nvPr>
        </p:nvSpPr>
        <p:spPr>
          <a:xfrm>
            <a:off x="10175411" y="1743335"/>
            <a:ext cx="2035200" cy="2035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32" name="Google Shape;832;p9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9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34" name="Google Shape;834;p90"/>
          <p:cNvGrpSpPr/>
          <p:nvPr/>
        </p:nvGrpSpPr>
        <p:grpSpPr>
          <a:xfrm>
            <a:off x="4631215" y="948448"/>
            <a:ext cx="2914332" cy="72000"/>
            <a:chOff x="4631214" y="913723"/>
            <a:chExt cx="2914332" cy="72000"/>
          </a:xfrm>
        </p:grpSpPr>
        <p:sp>
          <p:nvSpPr>
            <p:cNvPr id="835" name="Google Shape;835;p9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36" name="Google Shape;836;p9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37" name="Google Shape;837;p9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38" name="Google Shape;838;p9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33">
                                            <p:txEl>
                                              <p:pRg end="0" st="0"/>
                                            </p:txEl>
                                          </p:spTgt>
                                        </p:tgtEl>
                                        <p:attrNameLst>
                                          <p:attrName>style.visibility</p:attrName>
                                        </p:attrNameLst>
                                      </p:cBhvr>
                                      <p:to>
                                        <p:strVal val="visible"/>
                                      </p:to>
                                    </p:set>
                                    <p:animEffect filter="fade" transition="in">
                                      <p:cBhvr>
                                        <p:cTn dur="500"/>
                                        <p:tgtEl>
                                          <p:spTgt spid="83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33">
                                            <p:txEl>
                                              <p:pRg end="1" st="1"/>
                                            </p:txEl>
                                          </p:spTgt>
                                        </p:tgtEl>
                                        <p:attrNameLst>
                                          <p:attrName>style.visibility</p:attrName>
                                        </p:attrNameLst>
                                      </p:cBhvr>
                                      <p:to>
                                        <p:strVal val="visible"/>
                                      </p:to>
                                    </p:set>
                                    <p:animEffect filter="fade" transition="in">
                                      <p:cBhvr>
                                        <p:cTn dur="500"/>
                                        <p:tgtEl>
                                          <p:spTgt spid="83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33">
                                            <p:txEl>
                                              <p:pRg end="2" st="2"/>
                                            </p:txEl>
                                          </p:spTgt>
                                        </p:tgtEl>
                                        <p:attrNameLst>
                                          <p:attrName>style.visibility</p:attrName>
                                        </p:attrNameLst>
                                      </p:cBhvr>
                                      <p:to>
                                        <p:strVal val="visible"/>
                                      </p:to>
                                    </p:set>
                                    <p:animEffect filter="fade" transition="in">
                                      <p:cBhvr>
                                        <p:cTn dur="500"/>
                                        <p:tgtEl>
                                          <p:spTgt spid="83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33">
                                            <p:txEl>
                                              <p:pRg end="3" st="3"/>
                                            </p:txEl>
                                          </p:spTgt>
                                        </p:tgtEl>
                                        <p:attrNameLst>
                                          <p:attrName>style.visibility</p:attrName>
                                        </p:attrNameLst>
                                      </p:cBhvr>
                                      <p:to>
                                        <p:strVal val="visible"/>
                                      </p:to>
                                    </p:set>
                                    <p:animEffect filter="fade" transition="in">
                                      <p:cBhvr>
                                        <p:cTn dur="500"/>
                                        <p:tgtEl>
                                          <p:spTgt spid="83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33">
                                            <p:txEl>
                                              <p:pRg end="4" st="4"/>
                                            </p:txEl>
                                          </p:spTgt>
                                        </p:tgtEl>
                                        <p:attrNameLst>
                                          <p:attrName>style.visibility</p:attrName>
                                        </p:attrNameLst>
                                      </p:cBhvr>
                                      <p:to>
                                        <p:strVal val="visible"/>
                                      </p:to>
                                    </p:set>
                                    <p:animEffect filter="fade" transition="in">
                                      <p:cBhvr>
                                        <p:cTn dur="500"/>
                                        <p:tgtEl>
                                          <p:spTgt spid="83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33">
                                            <p:txEl>
                                              <p:pRg end="5" st="5"/>
                                            </p:txEl>
                                          </p:spTgt>
                                        </p:tgtEl>
                                        <p:attrNameLst>
                                          <p:attrName>style.visibility</p:attrName>
                                        </p:attrNameLst>
                                      </p:cBhvr>
                                      <p:to>
                                        <p:strVal val="visible"/>
                                      </p:to>
                                    </p:set>
                                    <p:animEffect filter="fade" transition="in">
                                      <p:cBhvr>
                                        <p:cTn dur="500"/>
                                        <p:tgtEl>
                                          <p:spTgt spid="83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33">
                                            <p:txEl>
                                              <p:pRg end="6" st="6"/>
                                            </p:txEl>
                                          </p:spTgt>
                                        </p:tgtEl>
                                        <p:attrNameLst>
                                          <p:attrName>style.visibility</p:attrName>
                                        </p:attrNameLst>
                                      </p:cBhvr>
                                      <p:to>
                                        <p:strVal val="visible"/>
                                      </p:to>
                                    </p:set>
                                    <p:animEffect filter="fade" transition="in">
                                      <p:cBhvr>
                                        <p:cTn dur="500"/>
                                        <p:tgtEl>
                                          <p:spTgt spid="83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33">
                                            <p:txEl>
                                              <p:pRg end="7" st="7"/>
                                            </p:txEl>
                                          </p:spTgt>
                                        </p:tgtEl>
                                        <p:attrNameLst>
                                          <p:attrName>style.visibility</p:attrName>
                                        </p:attrNameLst>
                                      </p:cBhvr>
                                      <p:to>
                                        <p:strVal val="visible"/>
                                      </p:to>
                                    </p:set>
                                    <p:animEffect filter="fade" transition="in">
                                      <p:cBhvr>
                                        <p:cTn dur="500"/>
                                        <p:tgtEl>
                                          <p:spTgt spid="83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33">
                                            <p:txEl>
                                              <p:pRg end="8" st="8"/>
                                            </p:txEl>
                                          </p:spTgt>
                                        </p:tgtEl>
                                        <p:attrNameLst>
                                          <p:attrName>style.visibility</p:attrName>
                                        </p:attrNameLst>
                                      </p:cBhvr>
                                      <p:to>
                                        <p:strVal val="visible"/>
                                      </p:to>
                                    </p:set>
                                    <p:animEffect filter="fade" transition="in">
                                      <p:cBhvr>
                                        <p:cTn dur="500"/>
                                        <p:tgtEl>
                                          <p:spTgt spid="83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Only">
  <p:cSld name="21_Title Only">
    <p:spTree>
      <p:nvGrpSpPr>
        <p:cNvPr id="839" name="Shape 839"/>
        <p:cNvGrpSpPr/>
        <p:nvPr/>
      </p:nvGrpSpPr>
      <p:grpSpPr>
        <a:xfrm>
          <a:off x="0" y="0"/>
          <a:ext cx="0" cy="0"/>
          <a:chOff x="0" y="0"/>
          <a:chExt cx="0" cy="0"/>
        </a:xfrm>
      </p:grpSpPr>
      <p:sp>
        <p:nvSpPr>
          <p:cNvPr id="840" name="Google Shape;840;p9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1" name="Google Shape;841;p9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9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3" name="Google Shape;843;p9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44" name="Google Shape;844;p91"/>
          <p:cNvGrpSpPr/>
          <p:nvPr/>
        </p:nvGrpSpPr>
        <p:grpSpPr>
          <a:xfrm>
            <a:off x="4631215" y="948448"/>
            <a:ext cx="2914332" cy="72000"/>
            <a:chOff x="4631214" y="913723"/>
            <a:chExt cx="2914332" cy="72000"/>
          </a:xfrm>
        </p:grpSpPr>
        <p:sp>
          <p:nvSpPr>
            <p:cNvPr id="845" name="Google Shape;845;p9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46" name="Google Shape;846;p9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47" name="Google Shape;847;p9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48" name="Google Shape;848;p91"/>
          <p:cNvSpPr/>
          <p:nvPr>
            <p:ph idx="2" type="pic"/>
          </p:nvPr>
        </p:nvSpPr>
        <p:spPr>
          <a:xfrm>
            <a:off x="6217800" y="1526591"/>
            <a:ext cx="5136000" cy="3360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849" name="Google Shape;849;p91"/>
          <p:cNvSpPr/>
          <p:nvPr>
            <p:ph idx="3" type="pic"/>
          </p:nvPr>
        </p:nvSpPr>
        <p:spPr>
          <a:xfrm>
            <a:off x="838200" y="1526591"/>
            <a:ext cx="5136000" cy="3360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850" name="Google Shape;850;p9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3">
                                            <p:txEl>
                                              <p:pRg end="0" st="0"/>
                                            </p:txEl>
                                          </p:spTgt>
                                        </p:tgtEl>
                                        <p:attrNameLst>
                                          <p:attrName>style.visibility</p:attrName>
                                        </p:attrNameLst>
                                      </p:cBhvr>
                                      <p:to>
                                        <p:strVal val="visible"/>
                                      </p:to>
                                    </p:set>
                                    <p:animEffect filter="fade" transition="in">
                                      <p:cBhvr>
                                        <p:cTn dur="500"/>
                                        <p:tgtEl>
                                          <p:spTgt spid="84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43">
                                            <p:txEl>
                                              <p:pRg end="1" st="1"/>
                                            </p:txEl>
                                          </p:spTgt>
                                        </p:tgtEl>
                                        <p:attrNameLst>
                                          <p:attrName>style.visibility</p:attrName>
                                        </p:attrNameLst>
                                      </p:cBhvr>
                                      <p:to>
                                        <p:strVal val="visible"/>
                                      </p:to>
                                    </p:set>
                                    <p:animEffect filter="fade" transition="in">
                                      <p:cBhvr>
                                        <p:cTn dur="500"/>
                                        <p:tgtEl>
                                          <p:spTgt spid="84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43">
                                            <p:txEl>
                                              <p:pRg end="2" st="2"/>
                                            </p:txEl>
                                          </p:spTgt>
                                        </p:tgtEl>
                                        <p:attrNameLst>
                                          <p:attrName>style.visibility</p:attrName>
                                        </p:attrNameLst>
                                      </p:cBhvr>
                                      <p:to>
                                        <p:strVal val="visible"/>
                                      </p:to>
                                    </p:set>
                                    <p:animEffect filter="fade" transition="in">
                                      <p:cBhvr>
                                        <p:cTn dur="500"/>
                                        <p:tgtEl>
                                          <p:spTgt spid="84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43">
                                            <p:txEl>
                                              <p:pRg end="3" st="3"/>
                                            </p:txEl>
                                          </p:spTgt>
                                        </p:tgtEl>
                                        <p:attrNameLst>
                                          <p:attrName>style.visibility</p:attrName>
                                        </p:attrNameLst>
                                      </p:cBhvr>
                                      <p:to>
                                        <p:strVal val="visible"/>
                                      </p:to>
                                    </p:set>
                                    <p:animEffect filter="fade" transition="in">
                                      <p:cBhvr>
                                        <p:cTn dur="500"/>
                                        <p:tgtEl>
                                          <p:spTgt spid="84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43">
                                            <p:txEl>
                                              <p:pRg end="4" st="4"/>
                                            </p:txEl>
                                          </p:spTgt>
                                        </p:tgtEl>
                                        <p:attrNameLst>
                                          <p:attrName>style.visibility</p:attrName>
                                        </p:attrNameLst>
                                      </p:cBhvr>
                                      <p:to>
                                        <p:strVal val="visible"/>
                                      </p:to>
                                    </p:set>
                                    <p:animEffect filter="fade" transition="in">
                                      <p:cBhvr>
                                        <p:cTn dur="500"/>
                                        <p:tgtEl>
                                          <p:spTgt spid="84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43">
                                            <p:txEl>
                                              <p:pRg end="5" st="5"/>
                                            </p:txEl>
                                          </p:spTgt>
                                        </p:tgtEl>
                                        <p:attrNameLst>
                                          <p:attrName>style.visibility</p:attrName>
                                        </p:attrNameLst>
                                      </p:cBhvr>
                                      <p:to>
                                        <p:strVal val="visible"/>
                                      </p:to>
                                    </p:set>
                                    <p:animEffect filter="fade" transition="in">
                                      <p:cBhvr>
                                        <p:cTn dur="500"/>
                                        <p:tgtEl>
                                          <p:spTgt spid="84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43">
                                            <p:txEl>
                                              <p:pRg end="6" st="6"/>
                                            </p:txEl>
                                          </p:spTgt>
                                        </p:tgtEl>
                                        <p:attrNameLst>
                                          <p:attrName>style.visibility</p:attrName>
                                        </p:attrNameLst>
                                      </p:cBhvr>
                                      <p:to>
                                        <p:strVal val="visible"/>
                                      </p:to>
                                    </p:set>
                                    <p:animEffect filter="fade" transition="in">
                                      <p:cBhvr>
                                        <p:cTn dur="500"/>
                                        <p:tgtEl>
                                          <p:spTgt spid="84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43">
                                            <p:txEl>
                                              <p:pRg end="7" st="7"/>
                                            </p:txEl>
                                          </p:spTgt>
                                        </p:tgtEl>
                                        <p:attrNameLst>
                                          <p:attrName>style.visibility</p:attrName>
                                        </p:attrNameLst>
                                      </p:cBhvr>
                                      <p:to>
                                        <p:strVal val="visible"/>
                                      </p:to>
                                    </p:set>
                                    <p:animEffect filter="fade" transition="in">
                                      <p:cBhvr>
                                        <p:cTn dur="500"/>
                                        <p:tgtEl>
                                          <p:spTgt spid="84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43">
                                            <p:txEl>
                                              <p:pRg end="8" st="8"/>
                                            </p:txEl>
                                          </p:spTgt>
                                        </p:tgtEl>
                                        <p:attrNameLst>
                                          <p:attrName>style.visibility</p:attrName>
                                        </p:attrNameLst>
                                      </p:cBhvr>
                                      <p:to>
                                        <p:strVal val="visible"/>
                                      </p:to>
                                    </p:set>
                                    <p:animEffect filter="fade" transition="in">
                                      <p:cBhvr>
                                        <p:cTn dur="500"/>
                                        <p:tgtEl>
                                          <p:spTgt spid="843">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Only">
  <p:cSld name="30_Title Only">
    <p:spTree>
      <p:nvGrpSpPr>
        <p:cNvPr id="851" name="Shape 851"/>
        <p:cNvGrpSpPr/>
        <p:nvPr/>
      </p:nvGrpSpPr>
      <p:grpSpPr>
        <a:xfrm>
          <a:off x="0" y="0"/>
          <a:ext cx="0" cy="0"/>
          <a:chOff x="0" y="0"/>
          <a:chExt cx="0" cy="0"/>
        </a:xfrm>
      </p:grpSpPr>
      <p:sp>
        <p:nvSpPr>
          <p:cNvPr id="852" name="Google Shape;852;p9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3" name="Google Shape;853;p9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4" name="Google Shape;854;p9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5" name="Google Shape;855;p9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56" name="Google Shape;856;p92"/>
          <p:cNvGrpSpPr/>
          <p:nvPr/>
        </p:nvGrpSpPr>
        <p:grpSpPr>
          <a:xfrm>
            <a:off x="4631215" y="948448"/>
            <a:ext cx="2914332" cy="72000"/>
            <a:chOff x="4631214" y="913723"/>
            <a:chExt cx="2914332" cy="72000"/>
          </a:xfrm>
        </p:grpSpPr>
        <p:sp>
          <p:nvSpPr>
            <p:cNvPr id="857" name="Google Shape;857;p9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58" name="Google Shape;858;p9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59" name="Google Shape;859;p9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60" name="Google Shape;860;p92"/>
          <p:cNvSpPr/>
          <p:nvPr>
            <p:ph idx="2" type="pic"/>
          </p:nvPr>
        </p:nvSpPr>
        <p:spPr>
          <a:xfrm>
            <a:off x="853440" y="1463040"/>
            <a:ext cx="2496000" cy="37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61" name="Google Shape;861;p92"/>
          <p:cNvSpPr/>
          <p:nvPr>
            <p:ph idx="3" type="pic"/>
          </p:nvPr>
        </p:nvSpPr>
        <p:spPr>
          <a:xfrm>
            <a:off x="3516179" y="2212137"/>
            <a:ext cx="2496000" cy="37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62" name="Google Shape;862;p92"/>
          <p:cNvSpPr/>
          <p:nvPr>
            <p:ph idx="4" type="pic"/>
          </p:nvPr>
        </p:nvSpPr>
        <p:spPr>
          <a:xfrm>
            <a:off x="6191617" y="1463040"/>
            <a:ext cx="2496000" cy="37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63" name="Google Shape;863;p92"/>
          <p:cNvSpPr/>
          <p:nvPr>
            <p:ph idx="5" type="pic"/>
          </p:nvPr>
        </p:nvSpPr>
        <p:spPr>
          <a:xfrm>
            <a:off x="8855517" y="2212137"/>
            <a:ext cx="2496000" cy="379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64" name="Google Shape;864;p9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55">
                                            <p:txEl>
                                              <p:pRg end="0" st="0"/>
                                            </p:txEl>
                                          </p:spTgt>
                                        </p:tgtEl>
                                        <p:attrNameLst>
                                          <p:attrName>style.visibility</p:attrName>
                                        </p:attrNameLst>
                                      </p:cBhvr>
                                      <p:to>
                                        <p:strVal val="visible"/>
                                      </p:to>
                                    </p:set>
                                    <p:animEffect filter="fade" transition="in">
                                      <p:cBhvr>
                                        <p:cTn dur="500"/>
                                        <p:tgtEl>
                                          <p:spTgt spid="85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55">
                                            <p:txEl>
                                              <p:pRg end="1" st="1"/>
                                            </p:txEl>
                                          </p:spTgt>
                                        </p:tgtEl>
                                        <p:attrNameLst>
                                          <p:attrName>style.visibility</p:attrName>
                                        </p:attrNameLst>
                                      </p:cBhvr>
                                      <p:to>
                                        <p:strVal val="visible"/>
                                      </p:to>
                                    </p:set>
                                    <p:animEffect filter="fade" transition="in">
                                      <p:cBhvr>
                                        <p:cTn dur="500"/>
                                        <p:tgtEl>
                                          <p:spTgt spid="85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55">
                                            <p:txEl>
                                              <p:pRg end="2" st="2"/>
                                            </p:txEl>
                                          </p:spTgt>
                                        </p:tgtEl>
                                        <p:attrNameLst>
                                          <p:attrName>style.visibility</p:attrName>
                                        </p:attrNameLst>
                                      </p:cBhvr>
                                      <p:to>
                                        <p:strVal val="visible"/>
                                      </p:to>
                                    </p:set>
                                    <p:animEffect filter="fade" transition="in">
                                      <p:cBhvr>
                                        <p:cTn dur="500"/>
                                        <p:tgtEl>
                                          <p:spTgt spid="85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55">
                                            <p:txEl>
                                              <p:pRg end="3" st="3"/>
                                            </p:txEl>
                                          </p:spTgt>
                                        </p:tgtEl>
                                        <p:attrNameLst>
                                          <p:attrName>style.visibility</p:attrName>
                                        </p:attrNameLst>
                                      </p:cBhvr>
                                      <p:to>
                                        <p:strVal val="visible"/>
                                      </p:to>
                                    </p:set>
                                    <p:animEffect filter="fade" transition="in">
                                      <p:cBhvr>
                                        <p:cTn dur="500"/>
                                        <p:tgtEl>
                                          <p:spTgt spid="85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55">
                                            <p:txEl>
                                              <p:pRg end="4" st="4"/>
                                            </p:txEl>
                                          </p:spTgt>
                                        </p:tgtEl>
                                        <p:attrNameLst>
                                          <p:attrName>style.visibility</p:attrName>
                                        </p:attrNameLst>
                                      </p:cBhvr>
                                      <p:to>
                                        <p:strVal val="visible"/>
                                      </p:to>
                                    </p:set>
                                    <p:animEffect filter="fade" transition="in">
                                      <p:cBhvr>
                                        <p:cTn dur="500"/>
                                        <p:tgtEl>
                                          <p:spTgt spid="85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55">
                                            <p:txEl>
                                              <p:pRg end="5" st="5"/>
                                            </p:txEl>
                                          </p:spTgt>
                                        </p:tgtEl>
                                        <p:attrNameLst>
                                          <p:attrName>style.visibility</p:attrName>
                                        </p:attrNameLst>
                                      </p:cBhvr>
                                      <p:to>
                                        <p:strVal val="visible"/>
                                      </p:to>
                                    </p:set>
                                    <p:animEffect filter="fade" transition="in">
                                      <p:cBhvr>
                                        <p:cTn dur="500"/>
                                        <p:tgtEl>
                                          <p:spTgt spid="85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55">
                                            <p:txEl>
                                              <p:pRg end="6" st="6"/>
                                            </p:txEl>
                                          </p:spTgt>
                                        </p:tgtEl>
                                        <p:attrNameLst>
                                          <p:attrName>style.visibility</p:attrName>
                                        </p:attrNameLst>
                                      </p:cBhvr>
                                      <p:to>
                                        <p:strVal val="visible"/>
                                      </p:to>
                                    </p:set>
                                    <p:animEffect filter="fade" transition="in">
                                      <p:cBhvr>
                                        <p:cTn dur="500"/>
                                        <p:tgtEl>
                                          <p:spTgt spid="85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55">
                                            <p:txEl>
                                              <p:pRg end="7" st="7"/>
                                            </p:txEl>
                                          </p:spTgt>
                                        </p:tgtEl>
                                        <p:attrNameLst>
                                          <p:attrName>style.visibility</p:attrName>
                                        </p:attrNameLst>
                                      </p:cBhvr>
                                      <p:to>
                                        <p:strVal val="visible"/>
                                      </p:to>
                                    </p:set>
                                    <p:animEffect filter="fade" transition="in">
                                      <p:cBhvr>
                                        <p:cTn dur="500"/>
                                        <p:tgtEl>
                                          <p:spTgt spid="85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55">
                                            <p:txEl>
                                              <p:pRg end="8" st="8"/>
                                            </p:txEl>
                                          </p:spTgt>
                                        </p:tgtEl>
                                        <p:attrNameLst>
                                          <p:attrName>style.visibility</p:attrName>
                                        </p:attrNameLst>
                                      </p:cBhvr>
                                      <p:to>
                                        <p:strVal val="visible"/>
                                      </p:to>
                                    </p:set>
                                    <p:animEffect filter="fade" transition="in">
                                      <p:cBhvr>
                                        <p:cTn dur="500"/>
                                        <p:tgtEl>
                                          <p:spTgt spid="855">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par>
                                <p:cTn fill="hold" nodeType="with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Only">
  <p:cSld name="31_Title Only">
    <p:spTree>
      <p:nvGrpSpPr>
        <p:cNvPr id="865" name="Shape 865"/>
        <p:cNvGrpSpPr/>
        <p:nvPr/>
      </p:nvGrpSpPr>
      <p:grpSpPr>
        <a:xfrm>
          <a:off x="0" y="0"/>
          <a:ext cx="0" cy="0"/>
          <a:chOff x="0" y="0"/>
          <a:chExt cx="0" cy="0"/>
        </a:xfrm>
      </p:grpSpPr>
      <p:sp>
        <p:nvSpPr>
          <p:cNvPr id="866" name="Google Shape;866;p9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7" name="Google Shape;867;p9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8" name="Google Shape;868;p9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9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70" name="Google Shape;870;p93"/>
          <p:cNvGrpSpPr/>
          <p:nvPr/>
        </p:nvGrpSpPr>
        <p:grpSpPr>
          <a:xfrm>
            <a:off x="4631215" y="948448"/>
            <a:ext cx="2914332" cy="72000"/>
            <a:chOff x="4631214" y="913723"/>
            <a:chExt cx="2914332" cy="72000"/>
          </a:xfrm>
        </p:grpSpPr>
        <p:sp>
          <p:nvSpPr>
            <p:cNvPr id="871" name="Google Shape;871;p9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72" name="Google Shape;872;p9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73" name="Google Shape;873;p9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74" name="Google Shape;874;p9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875" name="Google Shape;875;p93"/>
          <p:cNvSpPr/>
          <p:nvPr>
            <p:ph idx="2" type="pic"/>
          </p:nvPr>
        </p:nvSpPr>
        <p:spPr>
          <a:xfrm>
            <a:off x="544617" y="1585885"/>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76" name="Google Shape;876;p93"/>
          <p:cNvSpPr/>
          <p:nvPr>
            <p:ph idx="3" type="pic"/>
          </p:nvPr>
        </p:nvSpPr>
        <p:spPr>
          <a:xfrm>
            <a:off x="1948341" y="2960083"/>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77" name="Google Shape;877;p93"/>
          <p:cNvSpPr/>
          <p:nvPr>
            <p:ph idx="4" type="pic"/>
          </p:nvPr>
        </p:nvSpPr>
        <p:spPr>
          <a:xfrm>
            <a:off x="3352065" y="1585885"/>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78" name="Google Shape;878;p93"/>
          <p:cNvSpPr/>
          <p:nvPr>
            <p:ph idx="5" type="pic"/>
          </p:nvPr>
        </p:nvSpPr>
        <p:spPr>
          <a:xfrm>
            <a:off x="4755789" y="2960083"/>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79" name="Google Shape;879;p93"/>
          <p:cNvSpPr/>
          <p:nvPr>
            <p:ph idx="6" type="pic"/>
          </p:nvPr>
        </p:nvSpPr>
        <p:spPr>
          <a:xfrm>
            <a:off x="6159513" y="1585885"/>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80" name="Google Shape;880;p93"/>
          <p:cNvSpPr/>
          <p:nvPr>
            <p:ph idx="7" type="pic"/>
          </p:nvPr>
        </p:nvSpPr>
        <p:spPr>
          <a:xfrm>
            <a:off x="7563237" y="2964913"/>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81" name="Google Shape;881;p93"/>
          <p:cNvSpPr/>
          <p:nvPr>
            <p:ph idx="8" type="pic"/>
          </p:nvPr>
        </p:nvSpPr>
        <p:spPr>
          <a:xfrm>
            <a:off x="8966961" y="1590715"/>
            <a:ext cx="2608263" cy="2608262"/>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69">
                                            <p:txEl>
                                              <p:pRg end="0" st="0"/>
                                            </p:txEl>
                                          </p:spTgt>
                                        </p:tgtEl>
                                        <p:attrNameLst>
                                          <p:attrName>style.visibility</p:attrName>
                                        </p:attrNameLst>
                                      </p:cBhvr>
                                      <p:to>
                                        <p:strVal val="visible"/>
                                      </p:to>
                                    </p:set>
                                    <p:animEffect filter="fade" transition="in">
                                      <p:cBhvr>
                                        <p:cTn dur="500"/>
                                        <p:tgtEl>
                                          <p:spTgt spid="86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69">
                                            <p:txEl>
                                              <p:pRg end="1" st="1"/>
                                            </p:txEl>
                                          </p:spTgt>
                                        </p:tgtEl>
                                        <p:attrNameLst>
                                          <p:attrName>style.visibility</p:attrName>
                                        </p:attrNameLst>
                                      </p:cBhvr>
                                      <p:to>
                                        <p:strVal val="visible"/>
                                      </p:to>
                                    </p:set>
                                    <p:animEffect filter="fade" transition="in">
                                      <p:cBhvr>
                                        <p:cTn dur="500"/>
                                        <p:tgtEl>
                                          <p:spTgt spid="86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69">
                                            <p:txEl>
                                              <p:pRg end="2" st="2"/>
                                            </p:txEl>
                                          </p:spTgt>
                                        </p:tgtEl>
                                        <p:attrNameLst>
                                          <p:attrName>style.visibility</p:attrName>
                                        </p:attrNameLst>
                                      </p:cBhvr>
                                      <p:to>
                                        <p:strVal val="visible"/>
                                      </p:to>
                                    </p:set>
                                    <p:animEffect filter="fade" transition="in">
                                      <p:cBhvr>
                                        <p:cTn dur="500"/>
                                        <p:tgtEl>
                                          <p:spTgt spid="86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69">
                                            <p:txEl>
                                              <p:pRg end="3" st="3"/>
                                            </p:txEl>
                                          </p:spTgt>
                                        </p:tgtEl>
                                        <p:attrNameLst>
                                          <p:attrName>style.visibility</p:attrName>
                                        </p:attrNameLst>
                                      </p:cBhvr>
                                      <p:to>
                                        <p:strVal val="visible"/>
                                      </p:to>
                                    </p:set>
                                    <p:animEffect filter="fade" transition="in">
                                      <p:cBhvr>
                                        <p:cTn dur="500"/>
                                        <p:tgtEl>
                                          <p:spTgt spid="86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69">
                                            <p:txEl>
                                              <p:pRg end="4" st="4"/>
                                            </p:txEl>
                                          </p:spTgt>
                                        </p:tgtEl>
                                        <p:attrNameLst>
                                          <p:attrName>style.visibility</p:attrName>
                                        </p:attrNameLst>
                                      </p:cBhvr>
                                      <p:to>
                                        <p:strVal val="visible"/>
                                      </p:to>
                                    </p:set>
                                    <p:animEffect filter="fade" transition="in">
                                      <p:cBhvr>
                                        <p:cTn dur="500"/>
                                        <p:tgtEl>
                                          <p:spTgt spid="86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69">
                                            <p:txEl>
                                              <p:pRg end="5" st="5"/>
                                            </p:txEl>
                                          </p:spTgt>
                                        </p:tgtEl>
                                        <p:attrNameLst>
                                          <p:attrName>style.visibility</p:attrName>
                                        </p:attrNameLst>
                                      </p:cBhvr>
                                      <p:to>
                                        <p:strVal val="visible"/>
                                      </p:to>
                                    </p:set>
                                    <p:animEffect filter="fade" transition="in">
                                      <p:cBhvr>
                                        <p:cTn dur="500"/>
                                        <p:tgtEl>
                                          <p:spTgt spid="86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69">
                                            <p:txEl>
                                              <p:pRg end="6" st="6"/>
                                            </p:txEl>
                                          </p:spTgt>
                                        </p:tgtEl>
                                        <p:attrNameLst>
                                          <p:attrName>style.visibility</p:attrName>
                                        </p:attrNameLst>
                                      </p:cBhvr>
                                      <p:to>
                                        <p:strVal val="visible"/>
                                      </p:to>
                                    </p:set>
                                    <p:animEffect filter="fade" transition="in">
                                      <p:cBhvr>
                                        <p:cTn dur="500"/>
                                        <p:tgtEl>
                                          <p:spTgt spid="86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69">
                                            <p:txEl>
                                              <p:pRg end="7" st="7"/>
                                            </p:txEl>
                                          </p:spTgt>
                                        </p:tgtEl>
                                        <p:attrNameLst>
                                          <p:attrName>style.visibility</p:attrName>
                                        </p:attrNameLst>
                                      </p:cBhvr>
                                      <p:to>
                                        <p:strVal val="visible"/>
                                      </p:to>
                                    </p:set>
                                    <p:animEffect filter="fade" transition="in">
                                      <p:cBhvr>
                                        <p:cTn dur="500"/>
                                        <p:tgtEl>
                                          <p:spTgt spid="86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69">
                                            <p:txEl>
                                              <p:pRg end="8" st="8"/>
                                            </p:txEl>
                                          </p:spTgt>
                                        </p:tgtEl>
                                        <p:attrNameLst>
                                          <p:attrName>style.visibility</p:attrName>
                                        </p:attrNameLst>
                                      </p:cBhvr>
                                      <p:to>
                                        <p:strVal val="visible"/>
                                      </p:to>
                                    </p:set>
                                    <p:animEffect filter="fade" transition="in">
                                      <p:cBhvr>
                                        <p:cTn dur="500"/>
                                        <p:tgtEl>
                                          <p:spTgt spid="86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Only">
  <p:cSld name="32_Title Only">
    <p:spTree>
      <p:nvGrpSpPr>
        <p:cNvPr id="882" name="Shape 882"/>
        <p:cNvGrpSpPr/>
        <p:nvPr/>
      </p:nvGrpSpPr>
      <p:grpSpPr>
        <a:xfrm>
          <a:off x="0" y="0"/>
          <a:ext cx="0" cy="0"/>
          <a:chOff x="0" y="0"/>
          <a:chExt cx="0" cy="0"/>
        </a:xfrm>
      </p:grpSpPr>
      <p:sp>
        <p:nvSpPr>
          <p:cNvPr id="883" name="Google Shape;883;p9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9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9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6" name="Google Shape;886;p9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87" name="Google Shape;887;p94"/>
          <p:cNvGrpSpPr/>
          <p:nvPr/>
        </p:nvGrpSpPr>
        <p:grpSpPr>
          <a:xfrm>
            <a:off x="4631215" y="948448"/>
            <a:ext cx="2914332" cy="72000"/>
            <a:chOff x="4631214" y="913723"/>
            <a:chExt cx="2914332" cy="72000"/>
          </a:xfrm>
        </p:grpSpPr>
        <p:sp>
          <p:nvSpPr>
            <p:cNvPr id="888" name="Google Shape;888;p9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889" name="Google Shape;889;p9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890" name="Google Shape;890;p9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891" name="Google Shape;891;p9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892" name="Google Shape;892;p94"/>
          <p:cNvSpPr/>
          <p:nvPr>
            <p:ph idx="2" type="pic"/>
          </p:nvPr>
        </p:nvSpPr>
        <p:spPr>
          <a:xfrm>
            <a:off x="518038" y="3565438"/>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3" name="Google Shape;893;p94"/>
          <p:cNvSpPr/>
          <p:nvPr>
            <p:ph idx="3" type="pic"/>
          </p:nvPr>
        </p:nvSpPr>
        <p:spPr>
          <a:xfrm>
            <a:off x="1549938" y="2534867"/>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4" name="Google Shape;894;p94"/>
          <p:cNvSpPr/>
          <p:nvPr>
            <p:ph idx="4" type="pic"/>
          </p:nvPr>
        </p:nvSpPr>
        <p:spPr>
          <a:xfrm>
            <a:off x="1549938" y="4596009"/>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5" name="Google Shape;895;p94"/>
          <p:cNvSpPr/>
          <p:nvPr>
            <p:ph idx="5" type="pic"/>
          </p:nvPr>
        </p:nvSpPr>
        <p:spPr>
          <a:xfrm>
            <a:off x="2581838" y="3565438"/>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6" name="Google Shape;896;p94"/>
          <p:cNvSpPr/>
          <p:nvPr>
            <p:ph idx="6" type="pic"/>
          </p:nvPr>
        </p:nvSpPr>
        <p:spPr>
          <a:xfrm>
            <a:off x="7797286" y="2185032"/>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7" name="Google Shape;897;p94"/>
          <p:cNvSpPr/>
          <p:nvPr>
            <p:ph idx="7" type="pic"/>
          </p:nvPr>
        </p:nvSpPr>
        <p:spPr>
          <a:xfrm>
            <a:off x="8829186" y="1154461"/>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8" name="Google Shape;898;p94"/>
          <p:cNvSpPr/>
          <p:nvPr>
            <p:ph idx="8" type="pic"/>
          </p:nvPr>
        </p:nvSpPr>
        <p:spPr>
          <a:xfrm>
            <a:off x="8829186" y="3215601"/>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99" name="Google Shape;899;p94"/>
          <p:cNvSpPr/>
          <p:nvPr>
            <p:ph idx="9" type="pic"/>
          </p:nvPr>
        </p:nvSpPr>
        <p:spPr>
          <a:xfrm>
            <a:off x="9861086" y="2185032"/>
            <a:ext cx="1940759" cy="1940759"/>
          </a:xfrm>
          <a:prstGeom prst="diamond">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6">
                                            <p:txEl>
                                              <p:pRg end="0" st="0"/>
                                            </p:txEl>
                                          </p:spTgt>
                                        </p:tgtEl>
                                        <p:attrNameLst>
                                          <p:attrName>style.visibility</p:attrName>
                                        </p:attrNameLst>
                                      </p:cBhvr>
                                      <p:to>
                                        <p:strVal val="visible"/>
                                      </p:to>
                                    </p:set>
                                    <p:animEffect filter="fade" transition="in">
                                      <p:cBhvr>
                                        <p:cTn dur="500"/>
                                        <p:tgtEl>
                                          <p:spTgt spid="88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86">
                                            <p:txEl>
                                              <p:pRg end="1" st="1"/>
                                            </p:txEl>
                                          </p:spTgt>
                                        </p:tgtEl>
                                        <p:attrNameLst>
                                          <p:attrName>style.visibility</p:attrName>
                                        </p:attrNameLst>
                                      </p:cBhvr>
                                      <p:to>
                                        <p:strVal val="visible"/>
                                      </p:to>
                                    </p:set>
                                    <p:animEffect filter="fade" transition="in">
                                      <p:cBhvr>
                                        <p:cTn dur="500"/>
                                        <p:tgtEl>
                                          <p:spTgt spid="88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86">
                                            <p:txEl>
                                              <p:pRg end="2" st="2"/>
                                            </p:txEl>
                                          </p:spTgt>
                                        </p:tgtEl>
                                        <p:attrNameLst>
                                          <p:attrName>style.visibility</p:attrName>
                                        </p:attrNameLst>
                                      </p:cBhvr>
                                      <p:to>
                                        <p:strVal val="visible"/>
                                      </p:to>
                                    </p:set>
                                    <p:animEffect filter="fade" transition="in">
                                      <p:cBhvr>
                                        <p:cTn dur="500"/>
                                        <p:tgtEl>
                                          <p:spTgt spid="88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86">
                                            <p:txEl>
                                              <p:pRg end="3" st="3"/>
                                            </p:txEl>
                                          </p:spTgt>
                                        </p:tgtEl>
                                        <p:attrNameLst>
                                          <p:attrName>style.visibility</p:attrName>
                                        </p:attrNameLst>
                                      </p:cBhvr>
                                      <p:to>
                                        <p:strVal val="visible"/>
                                      </p:to>
                                    </p:set>
                                    <p:animEffect filter="fade" transition="in">
                                      <p:cBhvr>
                                        <p:cTn dur="500"/>
                                        <p:tgtEl>
                                          <p:spTgt spid="88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86">
                                            <p:txEl>
                                              <p:pRg end="4" st="4"/>
                                            </p:txEl>
                                          </p:spTgt>
                                        </p:tgtEl>
                                        <p:attrNameLst>
                                          <p:attrName>style.visibility</p:attrName>
                                        </p:attrNameLst>
                                      </p:cBhvr>
                                      <p:to>
                                        <p:strVal val="visible"/>
                                      </p:to>
                                    </p:set>
                                    <p:animEffect filter="fade" transition="in">
                                      <p:cBhvr>
                                        <p:cTn dur="500"/>
                                        <p:tgtEl>
                                          <p:spTgt spid="88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86">
                                            <p:txEl>
                                              <p:pRg end="5" st="5"/>
                                            </p:txEl>
                                          </p:spTgt>
                                        </p:tgtEl>
                                        <p:attrNameLst>
                                          <p:attrName>style.visibility</p:attrName>
                                        </p:attrNameLst>
                                      </p:cBhvr>
                                      <p:to>
                                        <p:strVal val="visible"/>
                                      </p:to>
                                    </p:set>
                                    <p:animEffect filter="fade" transition="in">
                                      <p:cBhvr>
                                        <p:cTn dur="500"/>
                                        <p:tgtEl>
                                          <p:spTgt spid="88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86">
                                            <p:txEl>
                                              <p:pRg end="6" st="6"/>
                                            </p:txEl>
                                          </p:spTgt>
                                        </p:tgtEl>
                                        <p:attrNameLst>
                                          <p:attrName>style.visibility</p:attrName>
                                        </p:attrNameLst>
                                      </p:cBhvr>
                                      <p:to>
                                        <p:strVal val="visible"/>
                                      </p:to>
                                    </p:set>
                                    <p:animEffect filter="fade" transition="in">
                                      <p:cBhvr>
                                        <p:cTn dur="500"/>
                                        <p:tgtEl>
                                          <p:spTgt spid="88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86">
                                            <p:txEl>
                                              <p:pRg end="7" st="7"/>
                                            </p:txEl>
                                          </p:spTgt>
                                        </p:tgtEl>
                                        <p:attrNameLst>
                                          <p:attrName>style.visibility</p:attrName>
                                        </p:attrNameLst>
                                      </p:cBhvr>
                                      <p:to>
                                        <p:strVal val="visible"/>
                                      </p:to>
                                    </p:set>
                                    <p:animEffect filter="fade" transition="in">
                                      <p:cBhvr>
                                        <p:cTn dur="500"/>
                                        <p:tgtEl>
                                          <p:spTgt spid="88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86">
                                            <p:txEl>
                                              <p:pRg end="8" st="8"/>
                                            </p:txEl>
                                          </p:spTgt>
                                        </p:tgtEl>
                                        <p:attrNameLst>
                                          <p:attrName>style.visibility</p:attrName>
                                        </p:attrNameLst>
                                      </p:cBhvr>
                                      <p:to>
                                        <p:strVal val="visible"/>
                                      </p:to>
                                    </p:set>
                                    <p:animEffect filter="fade" transition="in">
                                      <p:cBhvr>
                                        <p:cTn dur="500"/>
                                        <p:tgtEl>
                                          <p:spTgt spid="88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Only">
  <p:cSld name="33_Title Only">
    <p:spTree>
      <p:nvGrpSpPr>
        <p:cNvPr id="900" name="Shape 900"/>
        <p:cNvGrpSpPr/>
        <p:nvPr/>
      </p:nvGrpSpPr>
      <p:grpSpPr>
        <a:xfrm>
          <a:off x="0" y="0"/>
          <a:ext cx="0" cy="0"/>
          <a:chOff x="0" y="0"/>
          <a:chExt cx="0" cy="0"/>
        </a:xfrm>
      </p:grpSpPr>
      <p:sp>
        <p:nvSpPr>
          <p:cNvPr id="901" name="Google Shape;901;p9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9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9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4" name="Google Shape;904;p9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05" name="Google Shape;905;p95"/>
          <p:cNvGrpSpPr/>
          <p:nvPr/>
        </p:nvGrpSpPr>
        <p:grpSpPr>
          <a:xfrm>
            <a:off x="4631215" y="948448"/>
            <a:ext cx="2914332" cy="72000"/>
            <a:chOff x="4631214" y="913723"/>
            <a:chExt cx="2914332" cy="72000"/>
          </a:xfrm>
        </p:grpSpPr>
        <p:sp>
          <p:nvSpPr>
            <p:cNvPr id="906" name="Google Shape;906;p9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07" name="Google Shape;907;p9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08" name="Google Shape;908;p9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09" name="Google Shape;909;p9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10" name="Google Shape;910;p95"/>
          <p:cNvSpPr/>
          <p:nvPr>
            <p:ph idx="2" type="pic"/>
          </p:nvPr>
        </p:nvSpPr>
        <p:spPr>
          <a:xfrm>
            <a:off x="0" y="1872615"/>
            <a:ext cx="8288339" cy="32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4">
                                            <p:txEl>
                                              <p:pRg end="0" st="0"/>
                                            </p:txEl>
                                          </p:spTgt>
                                        </p:tgtEl>
                                        <p:attrNameLst>
                                          <p:attrName>style.visibility</p:attrName>
                                        </p:attrNameLst>
                                      </p:cBhvr>
                                      <p:to>
                                        <p:strVal val="visible"/>
                                      </p:to>
                                    </p:set>
                                    <p:animEffect filter="fade" transition="in">
                                      <p:cBhvr>
                                        <p:cTn dur="500"/>
                                        <p:tgtEl>
                                          <p:spTgt spid="904">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04">
                                            <p:txEl>
                                              <p:pRg end="1" st="1"/>
                                            </p:txEl>
                                          </p:spTgt>
                                        </p:tgtEl>
                                        <p:attrNameLst>
                                          <p:attrName>style.visibility</p:attrName>
                                        </p:attrNameLst>
                                      </p:cBhvr>
                                      <p:to>
                                        <p:strVal val="visible"/>
                                      </p:to>
                                    </p:set>
                                    <p:animEffect filter="fade" transition="in">
                                      <p:cBhvr>
                                        <p:cTn dur="500"/>
                                        <p:tgtEl>
                                          <p:spTgt spid="904">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04">
                                            <p:txEl>
                                              <p:pRg end="2" st="2"/>
                                            </p:txEl>
                                          </p:spTgt>
                                        </p:tgtEl>
                                        <p:attrNameLst>
                                          <p:attrName>style.visibility</p:attrName>
                                        </p:attrNameLst>
                                      </p:cBhvr>
                                      <p:to>
                                        <p:strVal val="visible"/>
                                      </p:to>
                                    </p:set>
                                    <p:animEffect filter="fade" transition="in">
                                      <p:cBhvr>
                                        <p:cTn dur="500"/>
                                        <p:tgtEl>
                                          <p:spTgt spid="904">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04">
                                            <p:txEl>
                                              <p:pRg end="3" st="3"/>
                                            </p:txEl>
                                          </p:spTgt>
                                        </p:tgtEl>
                                        <p:attrNameLst>
                                          <p:attrName>style.visibility</p:attrName>
                                        </p:attrNameLst>
                                      </p:cBhvr>
                                      <p:to>
                                        <p:strVal val="visible"/>
                                      </p:to>
                                    </p:set>
                                    <p:animEffect filter="fade" transition="in">
                                      <p:cBhvr>
                                        <p:cTn dur="500"/>
                                        <p:tgtEl>
                                          <p:spTgt spid="904">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04">
                                            <p:txEl>
                                              <p:pRg end="4" st="4"/>
                                            </p:txEl>
                                          </p:spTgt>
                                        </p:tgtEl>
                                        <p:attrNameLst>
                                          <p:attrName>style.visibility</p:attrName>
                                        </p:attrNameLst>
                                      </p:cBhvr>
                                      <p:to>
                                        <p:strVal val="visible"/>
                                      </p:to>
                                    </p:set>
                                    <p:animEffect filter="fade" transition="in">
                                      <p:cBhvr>
                                        <p:cTn dur="500"/>
                                        <p:tgtEl>
                                          <p:spTgt spid="904">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04">
                                            <p:txEl>
                                              <p:pRg end="5" st="5"/>
                                            </p:txEl>
                                          </p:spTgt>
                                        </p:tgtEl>
                                        <p:attrNameLst>
                                          <p:attrName>style.visibility</p:attrName>
                                        </p:attrNameLst>
                                      </p:cBhvr>
                                      <p:to>
                                        <p:strVal val="visible"/>
                                      </p:to>
                                    </p:set>
                                    <p:animEffect filter="fade" transition="in">
                                      <p:cBhvr>
                                        <p:cTn dur="500"/>
                                        <p:tgtEl>
                                          <p:spTgt spid="904">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04">
                                            <p:txEl>
                                              <p:pRg end="6" st="6"/>
                                            </p:txEl>
                                          </p:spTgt>
                                        </p:tgtEl>
                                        <p:attrNameLst>
                                          <p:attrName>style.visibility</p:attrName>
                                        </p:attrNameLst>
                                      </p:cBhvr>
                                      <p:to>
                                        <p:strVal val="visible"/>
                                      </p:to>
                                    </p:set>
                                    <p:animEffect filter="fade" transition="in">
                                      <p:cBhvr>
                                        <p:cTn dur="500"/>
                                        <p:tgtEl>
                                          <p:spTgt spid="904">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04">
                                            <p:txEl>
                                              <p:pRg end="7" st="7"/>
                                            </p:txEl>
                                          </p:spTgt>
                                        </p:tgtEl>
                                        <p:attrNameLst>
                                          <p:attrName>style.visibility</p:attrName>
                                        </p:attrNameLst>
                                      </p:cBhvr>
                                      <p:to>
                                        <p:strVal val="visible"/>
                                      </p:to>
                                    </p:set>
                                    <p:animEffect filter="fade" transition="in">
                                      <p:cBhvr>
                                        <p:cTn dur="500"/>
                                        <p:tgtEl>
                                          <p:spTgt spid="904">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04">
                                            <p:txEl>
                                              <p:pRg end="8" st="8"/>
                                            </p:txEl>
                                          </p:spTgt>
                                        </p:tgtEl>
                                        <p:attrNameLst>
                                          <p:attrName>style.visibility</p:attrName>
                                        </p:attrNameLst>
                                      </p:cBhvr>
                                      <p:to>
                                        <p:strVal val="visible"/>
                                      </p:to>
                                    </p:set>
                                    <p:animEffect filter="fade" transition="in">
                                      <p:cBhvr>
                                        <p:cTn dur="500"/>
                                        <p:tgtEl>
                                          <p:spTgt spid="90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Only">
  <p:cSld name="34_Title Only">
    <p:spTree>
      <p:nvGrpSpPr>
        <p:cNvPr id="911" name="Shape 911"/>
        <p:cNvGrpSpPr/>
        <p:nvPr/>
      </p:nvGrpSpPr>
      <p:grpSpPr>
        <a:xfrm>
          <a:off x="0" y="0"/>
          <a:ext cx="0" cy="0"/>
          <a:chOff x="0" y="0"/>
          <a:chExt cx="0" cy="0"/>
        </a:xfrm>
      </p:grpSpPr>
      <p:sp>
        <p:nvSpPr>
          <p:cNvPr id="912" name="Google Shape;912;p9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3" name="Google Shape;913;p9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4" name="Google Shape;914;p9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5" name="Google Shape;915;p9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16" name="Google Shape;916;p96"/>
          <p:cNvGrpSpPr/>
          <p:nvPr/>
        </p:nvGrpSpPr>
        <p:grpSpPr>
          <a:xfrm>
            <a:off x="4631215" y="948448"/>
            <a:ext cx="2914332" cy="72000"/>
            <a:chOff x="4631214" y="913723"/>
            <a:chExt cx="2914332" cy="72000"/>
          </a:xfrm>
        </p:grpSpPr>
        <p:sp>
          <p:nvSpPr>
            <p:cNvPr id="917" name="Google Shape;917;p9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18" name="Google Shape;918;p9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19" name="Google Shape;919;p9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20" name="Google Shape;920;p9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21" name="Google Shape;921;p96"/>
          <p:cNvSpPr/>
          <p:nvPr>
            <p:ph idx="2" type="pic"/>
          </p:nvPr>
        </p:nvSpPr>
        <p:spPr>
          <a:xfrm>
            <a:off x="660400" y="1524000"/>
            <a:ext cx="10632440" cy="3504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500"/>
                                        <p:tgtEl>
                                          <p:spTgt spid="9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5">
                                            <p:txEl>
                                              <p:pRg end="0" st="0"/>
                                            </p:txEl>
                                          </p:spTgt>
                                        </p:tgtEl>
                                        <p:attrNameLst>
                                          <p:attrName>style.visibility</p:attrName>
                                        </p:attrNameLst>
                                      </p:cBhvr>
                                      <p:to>
                                        <p:strVal val="visible"/>
                                      </p:to>
                                    </p:set>
                                    <p:animEffect filter="fade" transition="in">
                                      <p:cBhvr>
                                        <p:cTn dur="500"/>
                                        <p:tgtEl>
                                          <p:spTgt spid="91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15">
                                            <p:txEl>
                                              <p:pRg end="1" st="1"/>
                                            </p:txEl>
                                          </p:spTgt>
                                        </p:tgtEl>
                                        <p:attrNameLst>
                                          <p:attrName>style.visibility</p:attrName>
                                        </p:attrNameLst>
                                      </p:cBhvr>
                                      <p:to>
                                        <p:strVal val="visible"/>
                                      </p:to>
                                    </p:set>
                                    <p:animEffect filter="fade" transition="in">
                                      <p:cBhvr>
                                        <p:cTn dur="500"/>
                                        <p:tgtEl>
                                          <p:spTgt spid="91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15">
                                            <p:txEl>
                                              <p:pRg end="2" st="2"/>
                                            </p:txEl>
                                          </p:spTgt>
                                        </p:tgtEl>
                                        <p:attrNameLst>
                                          <p:attrName>style.visibility</p:attrName>
                                        </p:attrNameLst>
                                      </p:cBhvr>
                                      <p:to>
                                        <p:strVal val="visible"/>
                                      </p:to>
                                    </p:set>
                                    <p:animEffect filter="fade" transition="in">
                                      <p:cBhvr>
                                        <p:cTn dur="500"/>
                                        <p:tgtEl>
                                          <p:spTgt spid="91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15">
                                            <p:txEl>
                                              <p:pRg end="3" st="3"/>
                                            </p:txEl>
                                          </p:spTgt>
                                        </p:tgtEl>
                                        <p:attrNameLst>
                                          <p:attrName>style.visibility</p:attrName>
                                        </p:attrNameLst>
                                      </p:cBhvr>
                                      <p:to>
                                        <p:strVal val="visible"/>
                                      </p:to>
                                    </p:set>
                                    <p:animEffect filter="fade" transition="in">
                                      <p:cBhvr>
                                        <p:cTn dur="500"/>
                                        <p:tgtEl>
                                          <p:spTgt spid="91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15">
                                            <p:txEl>
                                              <p:pRg end="4" st="4"/>
                                            </p:txEl>
                                          </p:spTgt>
                                        </p:tgtEl>
                                        <p:attrNameLst>
                                          <p:attrName>style.visibility</p:attrName>
                                        </p:attrNameLst>
                                      </p:cBhvr>
                                      <p:to>
                                        <p:strVal val="visible"/>
                                      </p:to>
                                    </p:set>
                                    <p:animEffect filter="fade" transition="in">
                                      <p:cBhvr>
                                        <p:cTn dur="500"/>
                                        <p:tgtEl>
                                          <p:spTgt spid="91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15">
                                            <p:txEl>
                                              <p:pRg end="5" st="5"/>
                                            </p:txEl>
                                          </p:spTgt>
                                        </p:tgtEl>
                                        <p:attrNameLst>
                                          <p:attrName>style.visibility</p:attrName>
                                        </p:attrNameLst>
                                      </p:cBhvr>
                                      <p:to>
                                        <p:strVal val="visible"/>
                                      </p:to>
                                    </p:set>
                                    <p:animEffect filter="fade" transition="in">
                                      <p:cBhvr>
                                        <p:cTn dur="500"/>
                                        <p:tgtEl>
                                          <p:spTgt spid="91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15">
                                            <p:txEl>
                                              <p:pRg end="6" st="6"/>
                                            </p:txEl>
                                          </p:spTgt>
                                        </p:tgtEl>
                                        <p:attrNameLst>
                                          <p:attrName>style.visibility</p:attrName>
                                        </p:attrNameLst>
                                      </p:cBhvr>
                                      <p:to>
                                        <p:strVal val="visible"/>
                                      </p:to>
                                    </p:set>
                                    <p:animEffect filter="fade" transition="in">
                                      <p:cBhvr>
                                        <p:cTn dur="500"/>
                                        <p:tgtEl>
                                          <p:spTgt spid="91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15">
                                            <p:txEl>
                                              <p:pRg end="7" st="7"/>
                                            </p:txEl>
                                          </p:spTgt>
                                        </p:tgtEl>
                                        <p:attrNameLst>
                                          <p:attrName>style.visibility</p:attrName>
                                        </p:attrNameLst>
                                      </p:cBhvr>
                                      <p:to>
                                        <p:strVal val="visible"/>
                                      </p:to>
                                    </p:set>
                                    <p:animEffect filter="fade" transition="in">
                                      <p:cBhvr>
                                        <p:cTn dur="500"/>
                                        <p:tgtEl>
                                          <p:spTgt spid="91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15">
                                            <p:txEl>
                                              <p:pRg end="8" st="8"/>
                                            </p:txEl>
                                          </p:spTgt>
                                        </p:tgtEl>
                                        <p:attrNameLst>
                                          <p:attrName>style.visibility</p:attrName>
                                        </p:attrNameLst>
                                      </p:cBhvr>
                                      <p:to>
                                        <p:strVal val="visible"/>
                                      </p:to>
                                    </p:set>
                                    <p:animEffect filter="fade" transition="in">
                                      <p:cBhvr>
                                        <p:cTn dur="500"/>
                                        <p:tgtEl>
                                          <p:spTgt spid="9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Only">
  <p:cSld name="37_Title Only">
    <p:spTree>
      <p:nvGrpSpPr>
        <p:cNvPr id="922" name="Shape 922"/>
        <p:cNvGrpSpPr/>
        <p:nvPr/>
      </p:nvGrpSpPr>
      <p:grpSpPr>
        <a:xfrm>
          <a:off x="0" y="0"/>
          <a:ext cx="0" cy="0"/>
          <a:chOff x="0" y="0"/>
          <a:chExt cx="0" cy="0"/>
        </a:xfrm>
      </p:grpSpPr>
      <p:sp>
        <p:nvSpPr>
          <p:cNvPr id="923" name="Google Shape;923;p9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4" name="Google Shape;924;p9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5" name="Google Shape;925;p9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9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27" name="Google Shape;927;p97"/>
          <p:cNvGrpSpPr/>
          <p:nvPr/>
        </p:nvGrpSpPr>
        <p:grpSpPr>
          <a:xfrm>
            <a:off x="4631215" y="948448"/>
            <a:ext cx="2914332" cy="72000"/>
            <a:chOff x="4631214" y="913723"/>
            <a:chExt cx="2914332" cy="72000"/>
          </a:xfrm>
        </p:grpSpPr>
        <p:sp>
          <p:nvSpPr>
            <p:cNvPr id="928" name="Google Shape;928;p9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29" name="Google Shape;929;p9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30" name="Google Shape;930;p9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31" name="Google Shape;931;p9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32" name="Google Shape;932;p97"/>
          <p:cNvSpPr/>
          <p:nvPr>
            <p:ph idx="2" type="pic"/>
          </p:nvPr>
        </p:nvSpPr>
        <p:spPr>
          <a:xfrm>
            <a:off x="0" y="2065710"/>
            <a:ext cx="12184379" cy="278225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33" name="Google Shape;933;p97"/>
          <p:cNvSpPr/>
          <p:nvPr>
            <p:ph idx="3" type="pic"/>
          </p:nvPr>
        </p:nvSpPr>
        <p:spPr>
          <a:xfrm>
            <a:off x="6207760" y="3169285"/>
            <a:ext cx="1800000" cy="136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34" name="Google Shape;934;p97"/>
          <p:cNvSpPr/>
          <p:nvPr>
            <p:ph idx="4" type="pic"/>
          </p:nvPr>
        </p:nvSpPr>
        <p:spPr>
          <a:xfrm>
            <a:off x="7688261" y="1858118"/>
            <a:ext cx="3010220" cy="18299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35" name="Google Shape;935;p97"/>
          <p:cNvSpPr/>
          <p:nvPr>
            <p:ph idx="5" type="pic"/>
          </p:nvPr>
        </p:nvSpPr>
        <p:spPr>
          <a:xfrm>
            <a:off x="9875109" y="3304626"/>
            <a:ext cx="1935892" cy="11911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500"/>
                                        <p:tgtEl>
                                          <p:spTgt spid="9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6">
                                            <p:txEl>
                                              <p:pRg end="0" st="0"/>
                                            </p:txEl>
                                          </p:spTgt>
                                        </p:tgtEl>
                                        <p:attrNameLst>
                                          <p:attrName>style.visibility</p:attrName>
                                        </p:attrNameLst>
                                      </p:cBhvr>
                                      <p:to>
                                        <p:strVal val="visible"/>
                                      </p:to>
                                    </p:set>
                                    <p:animEffect filter="fade" transition="in">
                                      <p:cBhvr>
                                        <p:cTn dur="500"/>
                                        <p:tgtEl>
                                          <p:spTgt spid="92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26">
                                            <p:txEl>
                                              <p:pRg end="1" st="1"/>
                                            </p:txEl>
                                          </p:spTgt>
                                        </p:tgtEl>
                                        <p:attrNameLst>
                                          <p:attrName>style.visibility</p:attrName>
                                        </p:attrNameLst>
                                      </p:cBhvr>
                                      <p:to>
                                        <p:strVal val="visible"/>
                                      </p:to>
                                    </p:set>
                                    <p:animEffect filter="fade" transition="in">
                                      <p:cBhvr>
                                        <p:cTn dur="500"/>
                                        <p:tgtEl>
                                          <p:spTgt spid="92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6">
                                            <p:txEl>
                                              <p:pRg end="2" st="2"/>
                                            </p:txEl>
                                          </p:spTgt>
                                        </p:tgtEl>
                                        <p:attrNameLst>
                                          <p:attrName>style.visibility</p:attrName>
                                        </p:attrNameLst>
                                      </p:cBhvr>
                                      <p:to>
                                        <p:strVal val="visible"/>
                                      </p:to>
                                    </p:set>
                                    <p:animEffect filter="fade" transition="in">
                                      <p:cBhvr>
                                        <p:cTn dur="500"/>
                                        <p:tgtEl>
                                          <p:spTgt spid="92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6">
                                            <p:txEl>
                                              <p:pRg end="3" st="3"/>
                                            </p:txEl>
                                          </p:spTgt>
                                        </p:tgtEl>
                                        <p:attrNameLst>
                                          <p:attrName>style.visibility</p:attrName>
                                        </p:attrNameLst>
                                      </p:cBhvr>
                                      <p:to>
                                        <p:strVal val="visible"/>
                                      </p:to>
                                    </p:set>
                                    <p:animEffect filter="fade" transition="in">
                                      <p:cBhvr>
                                        <p:cTn dur="500"/>
                                        <p:tgtEl>
                                          <p:spTgt spid="92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26">
                                            <p:txEl>
                                              <p:pRg end="4" st="4"/>
                                            </p:txEl>
                                          </p:spTgt>
                                        </p:tgtEl>
                                        <p:attrNameLst>
                                          <p:attrName>style.visibility</p:attrName>
                                        </p:attrNameLst>
                                      </p:cBhvr>
                                      <p:to>
                                        <p:strVal val="visible"/>
                                      </p:to>
                                    </p:set>
                                    <p:animEffect filter="fade" transition="in">
                                      <p:cBhvr>
                                        <p:cTn dur="500"/>
                                        <p:tgtEl>
                                          <p:spTgt spid="92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26">
                                            <p:txEl>
                                              <p:pRg end="5" st="5"/>
                                            </p:txEl>
                                          </p:spTgt>
                                        </p:tgtEl>
                                        <p:attrNameLst>
                                          <p:attrName>style.visibility</p:attrName>
                                        </p:attrNameLst>
                                      </p:cBhvr>
                                      <p:to>
                                        <p:strVal val="visible"/>
                                      </p:to>
                                    </p:set>
                                    <p:animEffect filter="fade" transition="in">
                                      <p:cBhvr>
                                        <p:cTn dur="500"/>
                                        <p:tgtEl>
                                          <p:spTgt spid="92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26">
                                            <p:txEl>
                                              <p:pRg end="6" st="6"/>
                                            </p:txEl>
                                          </p:spTgt>
                                        </p:tgtEl>
                                        <p:attrNameLst>
                                          <p:attrName>style.visibility</p:attrName>
                                        </p:attrNameLst>
                                      </p:cBhvr>
                                      <p:to>
                                        <p:strVal val="visible"/>
                                      </p:to>
                                    </p:set>
                                    <p:animEffect filter="fade" transition="in">
                                      <p:cBhvr>
                                        <p:cTn dur="500"/>
                                        <p:tgtEl>
                                          <p:spTgt spid="92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6">
                                            <p:txEl>
                                              <p:pRg end="7" st="7"/>
                                            </p:txEl>
                                          </p:spTgt>
                                        </p:tgtEl>
                                        <p:attrNameLst>
                                          <p:attrName>style.visibility</p:attrName>
                                        </p:attrNameLst>
                                      </p:cBhvr>
                                      <p:to>
                                        <p:strVal val="visible"/>
                                      </p:to>
                                    </p:set>
                                    <p:animEffect filter="fade" transition="in">
                                      <p:cBhvr>
                                        <p:cTn dur="500"/>
                                        <p:tgtEl>
                                          <p:spTgt spid="92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26">
                                            <p:txEl>
                                              <p:pRg end="8" st="8"/>
                                            </p:txEl>
                                          </p:spTgt>
                                        </p:tgtEl>
                                        <p:attrNameLst>
                                          <p:attrName>style.visibility</p:attrName>
                                        </p:attrNameLst>
                                      </p:cBhvr>
                                      <p:to>
                                        <p:strVal val="visible"/>
                                      </p:to>
                                    </p:set>
                                    <p:animEffect filter="fade" transition="in">
                                      <p:cBhvr>
                                        <p:cTn dur="500"/>
                                        <p:tgtEl>
                                          <p:spTgt spid="92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Only">
  <p:cSld name="39_Title Only">
    <p:spTree>
      <p:nvGrpSpPr>
        <p:cNvPr id="936" name="Shape 936"/>
        <p:cNvGrpSpPr/>
        <p:nvPr/>
      </p:nvGrpSpPr>
      <p:grpSpPr>
        <a:xfrm>
          <a:off x="0" y="0"/>
          <a:ext cx="0" cy="0"/>
          <a:chOff x="0" y="0"/>
          <a:chExt cx="0" cy="0"/>
        </a:xfrm>
      </p:grpSpPr>
      <p:sp>
        <p:nvSpPr>
          <p:cNvPr id="937" name="Google Shape;937;p9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8" name="Google Shape;938;p9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9" name="Google Shape;939;p9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0" name="Google Shape;940;p9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41" name="Google Shape;941;p98"/>
          <p:cNvGrpSpPr/>
          <p:nvPr/>
        </p:nvGrpSpPr>
        <p:grpSpPr>
          <a:xfrm>
            <a:off x="4631215" y="948448"/>
            <a:ext cx="2914332" cy="72000"/>
            <a:chOff x="4631214" y="913723"/>
            <a:chExt cx="2914332" cy="72000"/>
          </a:xfrm>
        </p:grpSpPr>
        <p:sp>
          <p:nvSpPr>
            <p:cNvPr id="942" name="Google Shape;942;p9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43" name="Google Shape;943;p9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44" name="Google Shape;944;p9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45" name="Google Shape;945;p9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46" name="Google Shape;946;p98"/>
          <p:cNvSpPr/>
          <p:nvPr>
            <p:ph idx="2" type="pic"/>
          </p:nvPr>
        </p:nvSpPr>
        <p:spPr>
          <a:xfrm>
            <a:off x="6472343" y="2065761"/>
            <a:ext cx="4686724" cy="2832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40">
                                            <p:txEl>
                                              <p:pRg end="0" st="0"/>
                                            </p:txEl>
                                          </p:spTgt>
                                        </p:tgtEl>
                                        <p:attrNameLst>
                                          <p:attrName>style.visibility</p:attrName>
                                        </p:attrNameLst>
                                      </p:cBhvr>
                                      <p:to>
                                        <p:strVal val="visible"/>
                                      </p:to>
                                    </p:set>
                                    <p:animEffect filter="fade" transition="in">
                                      <p:cBhvr>
                                        <p:cTn dur="500"/>
                                        <p:tgtEl>
                                          <p:spTgt spid="94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40">
                                            <p:txEl>
                                              <p:pRg end="1" st="1"/>
                                            </p:txEl>
                                          </p:spTgt>
                                        </p:tgtEl>
                                        <p:attrNameLst>
                                          <p:attrName>style.visibility</p:attrName>
                                        </p:attrNameLst>
                                      </p:cBhvr>
                                      <p:to>
                                        <p:strVal val="visible"/>
                                      </p:to>
                                    </p:set>
                                    <p:animEffect filter="fade" transition="in">
                                      <p:cBhvr>
                                        <p:cTn dur="500"/>
                                        <p:tgtEl>
                                          <p:spTgt spid="94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40">
                                            <p:txEl>
                                              <p:pRg end="2" st="2"/>
                                            </p:txEl>
                                          </p:spTgt>
                                        </p:tgtEl>
                                        <p:attrNameLst>
                                          <p:attrName>style.visibility</p:attrName>
                                        </p:attrNameLst>
                                      </p:cBhvr>
                                      <p:to>
                                        <p:strVal val="visible"/>
                                      </p:to>
                                    </p:set>
                                    <p:animEffect filter="fade" transition="in">
                                      <p:cBhvr>
                                        <p:cTn dur="500"/>
                                        <p:tgtEl>
                                          <p:spTgt spid="94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40">
                                            <p:txEl>
                                              <p:pRg end="3" st="3"/>
                                            </p:txEl>
                                          </p:spTgt>
                                        </p:tgtEl>
                                        <p:attrNameLst>
                                          <p:attrName>style.visibility</p:attrName>
                                        </p:attrNameLst>
                                      </p:cBhvr>
                                      <p:to>
                                        <p:strVal val="visible"/>
                                      </p:to>
                                    </p:set>
                                    <p:animEffect filter="fade" transition="in">
                                      <p:cBhvr>
                                        <p:cTn dur="500"/>
                                        <p:tgtEl>
                                          <p:spTgt spid="94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40">
                                            <p:txEl>
                                              <p:pRg end="4" st="4"/>
                                            </p:txEl>
                                          </p:spTgt>
                                        </p:tgtEl>
                                        <p:attrNameLst>
                                          <p:attrName>style.visibility</p:attrName>
                                        </p:attrNameLst>
                                      </p:cBhvr>
                                      <p:to>
                                        <p:strVal val="visible"/>
                                      </p:to>
                                    </p:set>
                                    <p:animEffect filter="fade" transition="in">
                                      <p:cBhvr>
                                        <p:cTn dur="500"/>
                                        <p:tgtEl>
                                          <p:spTgt spid="940">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40">
                                            <p:txEl>
                                              <p:pRg end="5" st="5"/>
                                            </p:txEl>
                                          </p:spTgt>
                                        </p:tgtEl>
                                        <p:attrNameLst>
                                          <p:attrName>style.visibility</p:attrName>
                                        </p:attrNameLst>
                                      </p:cBhvr>
                                      <p:to>
                                        <p:strVal val="visible"/>
                                      </p:to>
                                    </p:set>
                                    <p:animEffect filter="fade" transition="in">
                                      <p:cBhvr>
                                        <p:cTn dur="500"/>
                                        <p:tgtEl>
                                          <p:spTgt spid="940">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40">
                                            <p:txEl>
                                              <p:pRg end="6" st="6"/>
                                            </p:txEl>
                                          </p:spTgt>
                                        </p:tgtEl>
                                        <p:attrNameLst>
                                          <p:attrName>style.visibility</p:attrName>
                                        </p:attrNameLst>
                                      </p:cBhvr>
                                      <p:to>
                                        <p:strVal val="visible"/>
                                      </p:to>
                                    </p:set>
                                    <p:animEffect filter="fade" transition="in">
                                      <p:cBhvr>
                                        <p:cTn dur="500"/>
                                        <p:tgtEl>
                                          <p:spTgt spid="940">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40">
                                            <p:txEl>
                                              <p:pRg end="7" st="7"/>
                                            </p:txEl>
                                          </p:spTgt>
                                        </p:tgtEl>
                                        <p:attrNameLst>
                                          <p:attrName>style.visibility</p:attrName>
                                        </p:attrNameLst>
                                      </p:cBhvr>
                                      <p:to>
                                        <p:strVal val="visible"/>
                                      </p:to>
                                    </p:set>
                                    <p:animEffect filter="fade" transition="in">
                                      <p:cBhvr>
                                        <p:cTn dur="500"/>
                                        <p:tgtEl>
                                          <p:spTgt spid="940">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40">
                                            <p:txEl>
                                              <p:pRg end="8" st="8"/>
                                            </p:txEl>
                                          </p:spTgt>
                                        </p:tgtEl>
                                        <p:attrNameLst>
                                          <p:attrName>style.visibility</p:attrName>
                                        </p:attrNameLst>
                                      </p:cBhvr>
                                      <p:to>
                                        <p:strVal val="visible"/>
                                      </p:to>
                                    </p:set>
                                    <p:animEffect filter="fade" transition="in">
                                      <p:cBhvr>
                                        <p:cTn dur="500"/>
                                        <p:tgtEl>
                                          <p:spTgt spid="94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28"/>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8"/>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74" name="Google Shape;74;p28"/>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5" name="Google Shape;75;p28"/>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76" name="Google Shape;76;p28"/>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7" name="Google Shape;77;p2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80" name="Google Shape;80;p2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Title Only">
  <p:cSld name="40_Title Only">
    <p:spTree>
      <p:nvGrpSpPr>
        <p:cNvPr id="947" name="Shape 947"/>
        <p:cNvGrpSpPr/>
        <p:nvPr/>
      </p:nvGrpSpPr>
      <p:grpSpPr>
        <a:xfrm>
          <a:off x="0" y="0"/>
          <a:ext cx="0" cy="0"/>
          <a:chOff x="0" y="0"/>
          <a:chExt cx="0" cy="0"/>
        </a:xfrm>
      </p:grpSpPr>
      <p:sp>
        <p:nvSpPr>
          <p:cNvPr id="948" name="Google Shape;948;p9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9" name="Google Shape;949;p9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0" name="Google Shape;950;p9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1" name="Google Shape;951;p9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52" name="Google Shape;952;p99"/>
          <p:cNvGrpSpPr/>
          <p:nvPr/>
        </p:nvGrpSpPr>
        <p:grpSpPr>
          <a:xfrm>
            <a:off x="4631215" y="948448"/>
            <a:ext cx="2914332" cy="72000"/>
            <a:chOff x="4631214" y="913723"/>
            <a:chExt cx="2914332" cy="72000"/>
          </a:xfrm>
        </p:grpSpPr>
        <p:sp>
          <p:nvSpPr>
            <p:cNvPr id="953" name="Google Shape;953;p9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54" name="Google Shape;954;p9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55" name="Google Shape;955;p9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56" name="Google Shape;956;p9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57" name="Google Shape;957;p99"/>
          <p:cNvSpPr/>
          <p:nvPr>
            <p:ph idx="2" type="pic"/>
          </p:nvPr>
        </p:nvSpPr>
        <p:spPr>
          <a:xfrm>
            <a:off x="4358006" y="3327401"/>
            <a:ext cx="3475991" cy="219689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1">
                                            <p:txEl>
                                              <p:pRg end="0" st="0"/>
                                            </p:txEl>
                                          </p:spTgt>
                                        </p:tgtEl>
                                        <p:attrNameLst>
                                          <p:attrName>style.visibility</p:attrName>
                                        </p:attrNameLst>
                                      </p:cBhvr>
                                      <p:to>
                                        <p:strVal val="visible"/>
                                      </p:to>
                                    </p:set>
                                    <p:animEffect filter="fade" transition="in">
                                      <p:cBhvr>
                                        <p:cTn dur="500"/>
                                        <p:tgtEl>
                                          <p:spTgt spid="95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51">
                                            <p:txEl>
                                              <p:pRg end="1" st="1"/>
                                            </p:txEl>
                                          </p:spTgt>
                                        </p:tgtEl>
                                        <p:attrNameLst>
                                          <p:attrName>style.visibility</p:attrName>
                                        </p:attrNameLst>
                                      </p:cBhvr>
                                      <p:to>
                                        <p:strVal val="visible"/>
                                      </p:to>
                                    </p:set>
                                    <p:animEffect filter="fade" transition="in">
                                      <p:cBhvr>
                                        <p:cTn dur="500"/>
                                        <p:tgtEl>
                                          <p:spTgt spid="95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51">
                                            <p:txEl>
                                              <p:pRg end="2" st="2"/>
                                            </p:txEl>
                                          </p:spTgt>
                                        </p:tgtEl>
                                        <p:attrNameLst>
                                          <p:attrName>style.visibility</p:attrName>
                                        </p:attrNameLst>
                                      </p:cBhvr>
                                      <p:to>
                                        <p:strVal val="visible"/>
                                      </p:to>
                                    </p:set>
                                    <p:animEffect filter="fade" transition="in">
                                      <p:cBhvr>
                                        <p:cTn dur="500"/>
                                        <p:tgtEl>
                                          <p:spTgt spid="95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51">
                                            <p:txEl>
                                              <p:pRg end="3" st="3"/>
                                            </p:txEl>
                                          </p:spTgt>
                                        </p:tgtEl>
                                        <p:attrNameLst>
                                          <p:attrName>style.visibility</p:attrName>
                                        </p:attrNameLst>
                                      </p:cBhvr>
                                      <p:to>
                                        <p:strVal val="visible"/>
                                      </p:to>
                                    </p:set>
                                    <p:animEffect filter="fade" transition="in">
                                      <p:cBhvr>
                                        <p:cTn dur="500"/>
                                        <p:tgtEl>
                                          <p:spTgt spid="95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51">
                                            <p:txEl>
                                              <p:pRg end="4" st="4"/>
                                            </p:txEl>
                                          </p:spTgt>
                                        </p:tgtEl>
                                        <p:attrNameLst>
                                          <p:attrName>style.visibility</p:attrName>
                                        </p:attrNameLst>
                                      </p:cBhvr>
                                      <p:to>
                                        <p:strVal val="visible"/>
                                      </p:to>
                                    </p:set>
                                    <p:animEffect filter="fade" transition="in">
                                      <p:cBhvr>
                                        <p:cTn dur="500"/>
                                        <p:tgtEl>
                                          <p:spTgt spid="95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51">
                                            <p:txEl>
                                              <p:pRg end="5" st="5"/>
                                            </p:txEl>
                                          </p:spTgt>
                                        </p:tgtEl>
                                        <p:attrNameLst>
                                          <p:attrName>style.visibility</p:attrName>
                                        </p:attrNameLst>
                                      </p:cBhvr>
                                      <p:to>
                                        <p:strVal val="visible"/>
                                      </p:to>
                                    </p:set>
                                    <p:animEffect filter="fade" transition="in">
                                      <p:cBhvr>
                                        <p:cTn dur="500"/>
                                        <p:tgtEl>
                                          <p:spTgt spid="95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51">
                                            <p:txEl>
                                              <p:pRg end="6" st="6"/>
                                            </p:txEl>
                                          </p:spTgt>
                                        </p:tgtEl>
                                        <p:attrNameLst>
                                          <p:attrName>style.visibility</p:attrName>
                                        </p:attrNameLst>
                                      </p:cBhvr>
                                      <p:to>
                                        <p:strVal val="visible"/>
                                      </p:to>
                                    </p:set>
                                    <p:animEffect filter="fade" transition="in">
                                      <p:cBhvr>
                                        <p:cTn dur="500"/>
                                        <p:tgtEl>
                                          <p:spTgt spid="95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51">
                                            <p:txEl>
                                              <p:pRg end="7" st="7"/>
                                            </p:txEl>
                                          </p:spTgt>
                                        </p:tgtEl>
                                        <p:attrNameLst>
                                          <p:attrName>style.visibility</p:attrName>
                                        </p:attrNameLst>
                                      </p:cBhvr>
                                      <p:to>
                                        <p:strVal val="visible"/>
                                      </p:to>
                                    </p:set>
                                    <p:animEffect filter="fade" transition="in">
                                      <p:cBhvr>
                                        <p:cTn dur="500"/>
                                        <p:tgtEl>
                                          <p:spTgt spid="95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51">
                                            <p:txEl>
                                              <p:pRg end="8" st="8"/>
                                            </p:txEl>
                                          </p:spTgt>
                                        </p:tgtEl>
                                        <p:attrNameLst>
                                          <p:attrName>style.visibility</p:attrName>
                                        </p:attrNameLst>
                                      </p:cBhvr>
                                      <p:to>
                                        <p:strVal val="visible"/>
                                      </p:to>
                                    </p:set>
                                    <p:animEffect filter="fade" transition="in">
                                      <p:cBhvr>
                                        <p:cTn dur="500"/>
                                        <p:tgtEl>
                                          <p:spTgt spid="95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Title Only">
  <p:cSld name="41_Title Only">
    <p:spTree>
      <p:nvGrpSpPr>
        <p:cNvPr id="958" name="Shape 958"/>
        <p:cNvGrpSpPr/>
        <p:nvPr/>
      </p:nvGrpSpPr>
      <p:grpSpPr>
        <a:xfrm>
          <a:off x="0" y="0"/>
          <a:ext cx="0" cy="0"/>
          <a:chOff x="0" y="0"/>
          <a:chExt cx="0" cy="0"/>
        </a:xfrm>
      </p:grpSpPr>
      <p:sp>
        <p:nvSpPr>
          <p:cNvPr id="959" name="Google Shape;959;p10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0" name="Google Shape;960;p10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1" name="Google Shape;961;p10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10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63" name="Google Shape;963;p100"/>
          <p:cNvGrpSpPr/>
          <p:nvPr/>
        </p:nvGrpSpPr>
        <p:grpSpPr>
          <a:xfrm>
            <a:off x="4631215" y="948448"/>
            <a:ext cx="2914332" cy="72000"/>
            <a:chOff x="4631214" y="913723"/>
            <a:chExt cx="2914332" cy="72000"/>
          </a:xfrm>
        </p:grpSpPr>
        <p:sp>
          <p:nvSpPr>
            <p:cNvPr id="964" name="Google Shape;964;p10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65" name="Google Shape;965;p10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66" name="Google Shape;966;p10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67" name="Google Shape;967;p10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68" name="Google Shape;968;p100"/>
          <p:cNvSpPr/>
          <p:nvPr>
            <p:ph idx="2" type="pic"/>
          </p:nvPr>
        </p:nvSpPr>
        <p:spPr>
          <a:xfrm>
            <a:off x="2120835" y="3802772"/>
            <a:ext cx="1583880" cy="207732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69" name="Google Shape;969;p100"/>
          <p:cNvSpPr/>
          <p:nvPr>
            <p:ph idx="3" type="pic"/>
          </p:nvPr>
        </p:nvSpPr>
        <p:spPr>
          <a:xfrm>
            <a:off x="4165207" y="2906291"/>
            <a:ext cx="3725160" cy="221735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70" name="Google Shape;970;p100"/>
          <p:cNvSpPr/>
          <p:nvPr>
            <p:ph idx="4" type="pic"/>
          </p:nvPr>
        </p:nvSpPr>
        <p:spPr>
          <a:xfrm>
            <a:off x="3622997" y="4692612"/>
            <a:ext cx="712480" cy="128908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71" name="Google Shape;971;p100"/>
          <p:cNvSpPr/>
          <p:nvPr>
            <p:ph idx="5" type="pic"/>
          </p:nvPr>
        </p:nvSpPr>
        <p:spPr>
          <a:xfrm>
            <a:off x="7864967" y="4185113"/>
            <a:ext cx="2736000" cy="179658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2">
                                            <p:txEl>
                                              <p:pRg end="0" st="0"/>
                                            </p:txEl>
                                          </p:spTgt>
                                        </p:tgtEl>
                                        <p:attrNameLst>
                                          <p:attrName>style.visibility</p:attrName>
                                        </p:attrNameLst>
                                      </p:cBhvr>
                                      <p:to>
                                        <p:strVal val="visible"/>
                                      </p:to>
                                    </p:set>
                                    <p:animEffect filter="fade" transition="in">
                                      <p:cBhvr>
                                        <p:cTn dur="500"/>
                                        <p:tgtEl>
                                          <p:spTgt spid="96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62">
                                            <p:txEl>
                                              <p:pRg end="1" st="1"/>
                                            </p:txEl>
                                          </p:spTgt>
                                        </p:tgtEl>
                                        <p:attrNameLst>
                                          <p:attrName>style.visibility</p:attrName>
                                        </p:attrNameLst>
                                      </p:cBhvr>
                                      <p:to>
                                        <p:strVal val="visible"/>
                                      </p:to>
                                    </p:set>
                                    <p:animEffect filter="fade" transition="in">
                                      <p:cBhvr>
                                        <p:cTn dur="500"/>
                                        <p:tgtEl>
                                          <p:spTgt spid="96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2">
                                            <p:txEl>
                                              <p:pRg end="2" st="2"/>
                                            </p:txEl>
                                          </p:spTgt>
                                        </p:tgtEl>
                                        <p:attrNameLst>
                                          <p:attrName>style.visibility</p:attrName>
                                        </p:attrNameLst>
                                      </p:cBhvr>
                                      <p:to>
                                        <p:strVal val="visible"/>
                                      </p:to>
                                    </p:set>
                                    <p:animEffect filter="fade" transition="in">
                                      <p:cBhvr>
                                        <p:cTn dur="500"/>
                                        <p:tgtEl>
                                          <p:spTgt spid="96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62">
                                            <p:txEl>
                                              <p:pRg end="3" st="3"/>
                                            </p:txEl>
                                          </p:spTgt>
                                        </p:tgtEl>
                                        <p:attrNameLst>
                                          <p:attrName>style.visibility</p:attrName>
                                        </p:attrNameLst>
                                      </p:cBhvr>
                                      <p:to>
                                        <p:strVal val="visible"/>
                                      </p:to>
                                    </p:set>
                                    <p:animEffect filter="fade" transition="in">
                                      <p:cBhvr>
                                        <p:cTn dur="500"/>
                                        <p:tgtEl>
                                          <p:spTgt spid="96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62">
                                            <p:txEl>
                                              <p:pRg end="4" st="4"/>
                                            </p:txEl>
                                          </p:spTgt>
                                        </p:tgtEl>
                                        <p:attrNameLst>
                                          <p:attrName>style.visibility</p:attrName>
                                        </p:attrNameLst>
                                      </p:cBhvr>
                                      <p:to>
                                        <p:strVal val="visible"/>
                                      </p:to>
                                    </p:set>
                                    <p:animEffect filter="fade" transition="in">
                                      <p:cBhvr>
                                        <p:cTn dur="500"/>
                                        <p:tgtEl>
                                          <p:spTgt spid="96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62">
                                            <p:txEl>
                                              <p:pRg end="5" st="5"/>
                                            </p:txEl>
                                          </p:spTgt>
                                        </p:tgtEl>
                                        <p:attrNameLst>
                                          <p:attrName>style.visibility</p:attrName>
                                        </p:attrNameLst>
                                      </p:cBhvr>
                                      <p:to>
                                        <p:strVal val="visible"/>
                                      </p:to>
                                    </p:set>
                                    <p:animEffect filter="fade" transition="in">
                                      <p:cBhvr>
                                        <p:cTn dur="500"/>
                                        <p:tgtEl>
                                          <p:spTgt spid="96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62">
                                            <p:txEl>
                                              <p:pRg end="6" st="6"/>
                                            </p:txEl>
                                          </p:spTgt>
                                        </p:tgtEl>
                                        <p:attrNameLst>
                                          <p:attrName>style.visibility</p:attrName>
                                        </p:attrNameLst>
                                      </p:cBhvr>
                                      <p:to>
                                        <p:strVal val="visible"/>
                                      </p:to>
                                    </p:set>
                                    <p:animEffect filter="fade" transition="in">
                                      <p:cBhvr>
                                        <p:cTn dur="500"/>
                                        <p:tgtEl>
                                          <p:spTgt spid="96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62">
                                            <p:txEl>
                                              <p:pRg end="7" st="7"/>
                                            </p:txEl>
                                          </p:spTgt>
                                        </p:tgtEl>
                                        <p:attrNameLst>
                                          <p:attrName>style.visibility</p:attrName>
                                        </p:attrNameLst>
                                      </p:cBhvr>
                                      <p:to>
                                        <p:strVal val="visible"/>
                                      </p:to>
                                    </p:set>
                                    <p:animEffect filter="fade" transition="in">
                                      <p:cBhvr>
                                        <p:cTn dur="500"/>
                                        <p:tgtEl>
                                          <p:spTgt spid="96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62">
                                            <p:txEl>
                                              <p:pRg end="8" st="8"/>
                                            </p:txEl>
                                          </p:spTgt>
                                        </p:tgtEl>
                                        <p:attrNameLst>
                                          <p:attrName>style.visibility</p:attrName>
                                        </p:attrNameLst>
                                      </p:cBhvr>
                                      <p:to>
                                        <p:strVal val="visible"/>
                                      </p:to>
                                    </p:set>
                                    <p:animEffect filter="fade" transition="in">
                                      <p:cBhvr>
                                        <p:cTn dur="500"/>
                                        <p:tgtEl>
                                          <p:spTgt spid="96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Title Only">
  <p:cSld name="35_Title Only">
    <p:spTree>
      <p:nvGrpSpPr>
        <p:cNvPr id="972" name="Shape 972"/>
        <p:cNvGrpSpPr/>
        <p:nvPr/>
      </p:nvGrpSpPr>
      <p:grpSpPr>
        <a:xfrm>
          <a:off x="0" y="0"/>
          <a:ext cx="0" cy="0"/>
          <a:chOff x="0" y="0"/>
          <a:chExt cx="0" cy="0"/>
        </a:xfrm>
      </p:grpSpPr>
      <p:sp>
        <p:nvSpPr>
          <p:cNvPr id="973" name="Google Shape;973;p10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4" name="Google Shape;974;p10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5" name="Google Shape;975;p10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76" name="Google Shape;976;p101"/>
          <p:cNvSpPr/>
          <p:nvPr>
            <p:ph idx="2" type="pic"/>
          </p:nvPr>
        </p:nvSpPr>
        <p:spPr>
          <a:xfrm>
            <a:off x="1929894" y="1414272"/>
            <a:ext cx="2345436" cy="421030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Only">
  <p:cSld name="36_Title Only">
    <p:spTree>
      <p:nvGrpSpPr>
        <p:cNvPr id="977" name="Shape 977"/>
        <p:cNvGrpSpPr/>
        <p:nvPr/>
      </p:nvGrpSpPr>
      <p:grpSpPr>
        <a:xfrm>
          <a:off x="0" y="0"/>
          <a:ext cx="0" cy="0"/>
          <a:chOff x="0" y="0"/>
          <a:chExt cx="0" cy="0"/>
        </a:xfrm>
      </p:grpSpPr>
      <p:sp>
        <p:nvSpPr>
          <p:cNvPr id="978" name="Google Shape;978;p10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9" name="Google Shape;979;p10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0" name="Google Shape;980;p10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981" name="Google Shape;981;p102"/>
          <p:cNvSpPr/>
          <p:nvPr>
            <p:ph idx="2" type="pic"/>
          </p:nvPr>
        </p:nvSpPr>
        <p:spPr>
          <a:xfrm>
            <a:off x="796009" y="1333249"/>
            <a:ext cx="2455200" cy="433834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82" name="Google Shape;982;p102"/>
          <p:cNvSpPr/>
          <p:nvPr>
            <p:ph idx="3" type="pic"/>
          </p:nvPr>
        </p:nvSpPr>
        <p:spPr>
          <a:xfrm>
            <a:off x="3055004" y="1675629"/>
            <a:ext cx="2160000" cy="377604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Only">
  <p:cSld name="29_Title Only">
    <p:spTree>
      <p:nvGrpSpPr>
        <p:cNvPr id="983" name="Shape 983"/>
        <p:cNvGrpSpPr/>
        <p:nvPr/>
      </p:nvGrpSpPr>
      <p:grpSpPr>
        <a:xfrm>
          <a:off x="0" y="0"/>
          <a:ext cx="0" cy="0"/>
          <a:chOff x="0" y="0"/>
          <a:chExt cx="0" cy="0"/>
        </a:xfrm>
      </p:grpSpPr>
      <p:sp>
        <p:nvSpPr>
          <p:cNvPr id="984" name="Google Shape;984;p10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5" name="Google Shape;985;p103"/>
          <p:cNvSpPr/>
          <p:nvPr>
            <p:ph idx="2" type="pic"/>
          </p:nvPr>
        </p:nvSpPr>
        <p:spPr>
          <a:xfrm>
            <a:off x="514349" y="1938336"/>
            <a:ext cx="900000" cy="900000"/>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86" name="Google Shape;986;p103"/>
          <p:cNvSpPr/>
          <p:nvPr>
            <p:ph idx="3" type="pic"/>
          </p:nvPr>
        </p:nvSpPr>
        <p:spPr>
          <a:xfrm>
            <a:off x="8534399" y="1938336"/>
            <a:ext cx="900000" cy="900000"/>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87" name="Google Shape;987;p103"/>
          <p:cNvSpPr/>
          <p:nvPr>
            <p:ph idx="4" type="pic"/>
          </p:nvPr>
        </p:nvSpPr>
        <p:spPr>
          <a:xfrm>
            <a:off x="4610099" y="1938336"/>
            <a:ext cx="900000" cy="900000"/>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988" name="Google Shape;988;p10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9" name="Google Shape;989;p10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90" name="Google Shape;990;p103"/>
          <p:cNvGrpSpPr/>
          <p:nvPr/>
        </p:nvGrpSpPr>
        <p:grpSpPr>
          <a:xfrm>
            <a:off x="4631215" y="948448"/>
            <a:ext cx="2914332" cy="72000"/>
            <a:chOff x="4631214" y="913723"/>
            <a:chExt cx="2914332" cy="72000"/>
          </a:xfrm>
        </p:grpSpPr>
        <p:sp>
          <p:nvSpPr>
            <p:cNvPr id="991" name="Google Shape;991;p10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992" name="Google Shape;992;p10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993" name="Google Shape;993;p10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994" name="Google Shape;994;p10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9">
                                            <p:txEl>
                                              <p:pRg end="0" st="0"/>
                                            </p:txEl>
                                          </p:spTgt>
                                        </p:tgtEl>
                                        <p:attrNameLst>
                                          <p:attrName>style.visibility</p:attrName>
                                        </p:attrNameLst>
                                      </p:cBhvr>
                                      <p:to>
                                        <p:strVal val="visible"/>
                                      </p:to>
                                    </p:set>
                                    <p:animEffect filter="fade" transition="in">
                                      <p:cBhvr>
                                        <p:cTn dur="500"/>
                                        <p:tgtEl>
                                          <p:spTgt spid="989">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9">
                                            <p:txEl>
                                              <p:pRg end="1" st="1"/>
                                            </p:txEl>
                                          </p:spTgt>
                                        </p:tgtEl>
                                        <p:attrNameLst>
                                          <p:attrName>style.visibility</p:attrName>
                                        </p:attrNameLst>
                                      </p:cBhvr>
                                      <p:to>
                                        <p:strVal val="visible"/>
                                      </p:to>
                                    </p:set>
                                    <p:animEffect filter="fade" transition="in">
                                      <p:cBhvr>
                                        <p:cTn dur="500"/>
                                        <p:tgtEl>
                                          <p:spTgt spid="98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9">
                                            <p:txEl>
                                              <p:pRg end="2" st="2"/>
                                            </p:txEl>
                                          </p:spTgt>
                                        </p:tgtEl>
                                        <p:attrNameLst>
                                          <p:attrName>style.visibility</p:attrName>
                                        </p:attrNameLst>
                                      </p:cBhvr>
                                      <p:to>
                                        <p:strVal val="visible"/>
                                      </p:to>
                                    </p:set>
                                    <p:animEffect filter="fade" transition="in">
                                      <p:cBhvr>
                                        <p:cTn dur="500"/>
                                        <p:tgtEl>
                                          <p:spTgt spid="989">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9">
                                            <p:txEl>
                                              <p:pRg end="3" st="3"/>
                                            </p:txEl>
                                          </p:spTgt>
                                        </p:tgtEl>
                                        <p:attrNameLst>
                                          <p:attrName>style.visibility</p:attrName>
                                        </p:attrNameLst>
                                      </p:cBhvr>
                                      <p:to>
                                        <p:strVal val="visible"/>
                                      </p:to>
                                    </p:set>
                                    <p:animEffect filter="fade" transition="in">
                                      <p:cBhvr>
                                        <p:cTn dur="500"/>
                                        <p:tgtEl>
                                          <p:spTgt spid="989">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9">
                                            <p:txEl>
                                              <p:pRg end="4" st="4"/>
                                            </p:txEl>
                                          </p:spTgt>
                                        </p:tgtEl>
                                        <p:attrNameLst>
                                          <p:attrName>style.visibility</p:attrName>
                                        </p:attrNameLst>
                                      </p:cBhvr>
                                      <p:to>
                                        <p:strVal val="visible"/>
                                      </p:to>
                                    </p:set>
                                    <p:animEffect filter="fade" transition="in">
                                      <p:cBhvr>
                                        <p:cTn dur="500"/>
                                        <p:tgtEl>
                                          <p:spTgt spid="989">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9">
                                            <p:txEl>
                                              <p:pRg end="5" st="5"/>
                                            </p:txEl>
                                          </p:spTgt>
                                        </p:tgtEl>
                                        <p:attrNameLst>
                                          <p:attrName>style.visibility</p:attrName>
                                        </p:attrNameLst>
                                      </p:cBhvr>
                                      <p:to>
                                        <p:strVal val="visible"/>
                                      </p:to>
                                    </p:set>
                                    <p:animEffect filter="fade" transition="in">
                                      <p:cBhvr>
                                        <p:cTn dur="500"/>
                                        <p:tgtEl>
                                          <p:spTgt spid="989">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9">
                                            <p:txEl>
                                              <p:pRg end="6" st="6"/>
                                            </p:txEl>
                                          </p:spTgt>
                                        </p:tgtEl>
                                        <p:attrNameLst>
                                          <p:attrName>style.visibility</p:attrName>
                                        </p:attrNameLst>
                                      </p:cBhvr>
                                      <p:to>
                                        <p:strVal val="visible"/>
                                      </p:to>
                                    </p:set>
                                    <p:animEffect filter="fade" transition="in">
                                      <p:cBhvr>
                                        <p:cTn dur="500"/>
                                        <p:tgtEl>
                                          <p:spTgt spid="989">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9">
                                            <p:txEl>
                                              <p:pRg end="7" st="7"/>
                                            </p:txEl>
                                          </p:spTgt>
                                        </p:tgtEl>
                                        <p:attrNameLst>
                                          <p:attrName>style.visibility</p:attrName>
                                        </p:attrNameLst>
                                      </p:cBhvr>
                                      <p:to>
                                        <p:strVal val="visible"/>
                                      </p:to>
                                    </p:set>
                                    <p:animEffect filter="fade" transition="in">
                                      <p:cBhvr>
                                        <p:cTn dur="500"/>
                                        <p:tgtEl>
                                          <p:spTgt spid="989">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89">
                                            <p:txEl>
                                              <p:pRg end="8" st="8"/>
                                            </p:txEl>
                                          </p:spTgt>
                                        </p:tgtEl>
                                        <p:attrNameLst>
                                          <p:attrName>style.visibility</p:attrName>
                                        </p:attrNameLst>
                                      </p:cBhvr>
                                      <p:to>
                                        <p:strVal val="visible"/>
                                      </p:to>
                                    </p:set>
                                    <p:animEffect filter="fade" transition="in">
                                      <p:cBhvr>
                                        <p:cTn dur="500"/>
                                        <p:tgtEl>
                                          <p:spTgt spid="989">
                                            <p:txEl>
                                              <p:pRg end="8" st="8"/>
                                            </p:txEl>
                                          </p:spTgt>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985"/>
                                        </p:tgtEl>
                                        <p:attrNameLst>
                                          <p:attrName>style.visibility</p:attrName>
                                        </p:attrNameLst>
                                      </p:cBhvr>
                                      <p:to>
                                        <p:strVal val="visible"/>
                                      </p:to>
                                    </p:set>
                                    <p:anim calcmode="lin" valueType="num">
                                      <p:cBhvr additive="base">
                                        <p:cTn dur="500"/>
                                        <p:tgtEl>
                                          <p:spTgt spid="985"/>
                                        </p:tgtEl>
                                        <p:attrNameLst>
                                          <p:attrName>ppt_w</p:attrName>
                                        </p:attrNameLst>
                                      </p:cBhvr>
                                      <p:tavLst>
                                        <p:tav fmla="" tm="0">
                                          <p:val>
                                            <p:strVal val="0"/>
                                          </p:val>
                                        </p:tav>
                                        <p:tav fmla="" tm="100000">
                                          <p:val>
                                            <p:strVal val="#ppt_w"/>
                                          </p:val>
                                        </p:tav>
                                      </p:tavLst>
                                    </p:anim>
                                    <p:anim calcmode="lin" valueType="num">
                                      <p:cBhvr additive="base">
                                        <p:cTn dur="500"/>
                                        <p:tgtEl>
                                          <p:spTgt spid="9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87"/>
                                        </p:tgtEl>
                                        <p:attrNameLst>
                                          <p:attrName>style.visibility</p:attrName>
                                        </p:attrNameLst>
                                      </p:cBhvr>
                                      <p:to>
                                        <p:strVal val="visible"/>
                                      </p:to>
                                    </p:set>
                                    <p:anim calcmode="lin" valueType="num">
                                      <p:cBhvr additive="base">
                                        <p:cTn dur="500"/>
                                        <p:tgtEl>
                                          <p:spTgt spid="987"/>
                                        </p:tgtEl>
                                        <p:attrNameLst>
                                          <p:attrName>ppt_w</p:attrName>
                                        </p:attrNameLst>
                                      </p:cBhvr>
                                      <p:tavLst>
                                        <p:tav fmla="" tm="0">
                                          <p:val>
                                            <p:strVal val="0"/>
                                          </p:val>
                                        </p:tav>
                                        <p:tav fmla="" tm="100000">
                                          <p:val>
                                            <p:strVal val="#ppt_w"/>
                                          </p:val>
                                        </p:tav>
                                      </p:tavLst>
                                    </p:anim>
                                    <p:anim calcmode="lin" valueType="num">
                                      <p:cBhvr additive="base">
                                        <p:cTn dur="500"/>
                                        <p:tgtEl>
                                          <p:spTgt spid="9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86"/>
                                        </p:tgtEl>
                                        <p:attrNameLst>
                                          <p:attrName>style.visibility</p:attrName>
                                        </p:attrNameLst>
                                      </p:cBhvr>
                                      <p:to>
                                        <p:strVal val="visible"/>
                                      </p:to>
                                    </p:set>
                                    <p:anim calcmode="lin" valueType="num">
                                      <p:cBhvr additive="base">
                                        <p:cTn dur="500"/>
                                        <p:tgtEl>
                                          <p:spTgt spid="986"/>
                                        </p:tgtEl>
                                        <p:attrNameLst>
                                          <p:attrName>ppt_w</p:attrName>
                                        </p:attrNameLst>
                                      </p:cBhvr>
                                      <p:tavLst>
                                        <p:tav fmla="" tm="0">
                                          <p:val>
                                            <p:strVal val="0"/>
                                          </p:val>
                                        </p:tav>
                                        <p:tav fmla="" tm="100000">
                                          <p:val>
                                            <p:strVal val="#ppt_w"/>
                                          </p:val>
                                        </p:tav>
                                      </p:tavLst>
                                    </p:anim>
                                    <p:anim calcmode="lin" valueType="num">
                                      <p:cBhvr additive="base">
                                        <p:cTn dur="500"/>
                                        <p:tgtEl>
                                          <p:spTgt spid="9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Title Only">
  <p:cSld name="44_Title Only">
    <p:spTree>
      <p:nvGrpSpPr>
        <p:cNvPr id="995" name="Shape 995"/>
        <p:cNvGrpSpPr/>
        <p:nvPr/>
      </p:nvGrpSpPr>
      <p:grpSpPr>
        <a:xfrm>
          <a:off x="0" y="0"/>
          <a:ext cx="0" cy="0"/>
          <a:chOff x="0" y="0"/>
          <a:chExt cx="0" cy="0"/>
        </a:xfrm>
      </p:grpSpPr>
      <p:sp>
        <p:nvSpPr>
          <p:cNvPr id="996" name="Google Shape;996;p10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7" name="Google Shape;997;p10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8" name="Google Shape;998;p10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99" name="Google Shape;999;p104"/>
          <p:cNvGrpSpPr/>
          <p:nvPr/>
        </p:nvGrpSpPr>
        <p:grpSpPr>
          <a:xfrm>
            <a:off x="4631215" y="948448"/>
            <a:ext cx="2914332" cy="72000"/>
            <a:chOff x="4631214" y="913723"/>
            <a:chExt cx="2914332" cy="72000"/>
          </a:xfrm>
        </p:grpSpPr>
        <p:sp>
          <p:nvSpPr>
            <p:cNvPr id="1000" name="Google Shape;1000;p10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01" name="Google Shape;1001;p10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02" name="Google Shape;1002;p10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03" name="Google Shape;1003;p10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004" name="Google Shape;1004;p104"/>
          <p:cNvSpPr/>
          <p:nvPr>
            <p:ph idx="2" type="pic"/>
          </p:nvPr>
        </p:nvSpPr>
        <p:spPr>
          <a:xfrm>
            <a:off x="1012756" y="2279805"/>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05" name="Google Shape;1005;p104"/>
          <p:cNvSpPr/>
          <p:nvPr>
            <p:ph idx="3" type="pic"/>
          </p:nvPr>
        </p:nvSpPr>
        <p:spPr>
          <a:xfrm>
            <a:off x="3247355" y="2279806"/>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06" name="Google Shape;1006;p104"/>
          <p:cNvSpPr/>
          <p:nvPr>
            <p:ph idx="4" type="pic"/>
          </p:nvPr>
        </p:nvSpPr>
        <p:spPr>
          <a:xfrm>
            <a:off x="5477053" y="2279806"/>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07" name="Google Shape;1007;p104"/>
          <p:cNvSpPr/>
          <p:nvPr>
            <p:ph idx="5" type="pic"/>
          </p:nvPr>
        </p:nvSpPr>
        <p:spPr>
          <a:xfrm>
            <a:off x="7681199" y="2279806"/>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08" name="Google Shape;1008;p104"/>
          <p:cNvSpPr/>
          <p:nvPr>
            <p:ph idx="6" type="pic"/>
          </p:nvPr>
        </p:nvSpPr>
        <p:spPr>
          <a:xfrm>
            <a:off x="9887008" y="2279806"/>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09" name="Google Shape;1009;p104"/>
          <p:cNvSpPr/>
          <p:nvPr>
            <p:ph idx="7" type="pic"/>
          </p:nvPr>
        </p:nvSpPr>
        <p:spPr>
          <a:xfrm>
            <a:off x="2111551" y="3174445"/>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0" name="Google Shape;1010;p104"/>
          <p:cNvSpPr/>
          <p:nvPr>
            <p:ph idx="8" type="pic"/>
          </p:nvPr>
        </p:nvSpPr>
        <p:spPr>
          <a:xfrm>
            <a:off x="4380925" y="3174445"/>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1" name="Google Shape;1011;p104"/>
          <p:cNvSpPr/>
          <p:nvPr>
            <p:ph idx="9" type="pic"/>
          </p:nvPr>
        </p:nvSpPr>
        <p:spPr>
          <a:xfrm>
            <a:off x="6585069" y="3174445"/>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2" name="Google Shape;1012;p104"/>
          <p:cNvSpPr/>
          <p:nvPr>
            <p:ph idx="13" type="pic"/>
          </p:nvPr>
        </p:nvSpPr>
        <p:spPr>
          <a:xfrm>
            <a:off x="8796443" y="3174445"/>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3" name="Google Shape;1013;p104"/>
          <p:cNvSpPr/>
          <p:nvPr>
            <p:ph idx="14" type="pic"/>
          </p:nvPr>
        </p:nvSpPr>
        <p:spPr>
          <a:xfrm>
            <a:off x="3282129" y="4097494"/>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4" name="Google Shape;1014;p104"/>
          <p:cNvSpPr/>
          <p:nvPr>
            <p:ph idx="15" type="pic"/>
          </p:nvPr>
        </p:nvSpPr>
        <p:spPr>
          <a:xfrm>
            <a:off x="5511829" y="4097494"/>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5" name="Google Shape;1015;p104"/>
          <p:cNvSpPr/>
          <p:nvPr>
            <p:ph idx="16" type="pic"/>
          </p:nvPr>
        </p:nvSpPr>
        <p:spPr>
          <a:xfrm>
            <a:off x="7715973" y="4097494"/>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6" name="Google Shape;1016;p104"/>
          <p:cNvSpPr/>
          <p:nvPr>
            <p:ph idx="17" type="pic"/>
          </p:nvPr>
        </p:nvSpPr>
        <p:spPr>
          <a:xfrm>
            <a:off x="9921784" y="4097494"/>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17" name="Google Shape;1017;p104"/>
          <p:cNvSpPr/>
          <p:nvPr>
            <p:ph idx="18" type="pic"/>
          </p:nvPr>
        </p:nvSpPr>
        <p:spPr>
          <a:xfrm>
            <a:off x="1012756" y="4097494"/>
            <a:ext cx="1294283" cy="1294283"/>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2"/>
              </a:buClr>
              <a:buSzPts val="1000"/>
              <a:buFont typeface="Arial"/>
              <a:buNone/>
              <a:defRPr b="0" i="0" sz="10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8">
                                            <p:txEl>
                                              <p:pRg end="0" st="0"/>
                                            </p:txEl>
                                          </p:spTgt>
                                        </p:tgtEl>
                                        <p:attrNameLst>
                                          <p:attrName>style.visibility</p:attrName>
                                        </p:attrNameLst>
                                      </p:cBhvr>
                                      <p:to>
                                        <p:strVal val="visible"/>
                                      </p:to>
                                    </p:set>
                                    <p:animEffect filter="fade" transition="in">
                                      <p:cBhvr>
                                        <p:cTn dur="500"/>
                                        <p:tgtEl>
                                          <p:spTgt spid="998">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98">
                                            <p:txEl>
                                              <p:pRg end="1" st="1"/>
                                            </p:txEl>
                                          </p:spTgt>
                                        </p:tgtEl>
                                        <p:attrNameLst>
                                          <p:attrName>style.visibility</p:attrName>
                                        </p:attrNameLst>
                                      </p:cBhvr>
                                      <p:to>
                                        <p:strVal val="visible"/>
                                      </p:to>
                                    </p:set>
                                    <p:animEffect filter="fade" transition="in">
                                      <p:cBhvr>
                                        <p:cTn dur="500"/>
                                        <p:tgtEl>
                                          <p:spTgt spid="99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98">
                                            <p:txEl>
                                              <p:pRg end="2" st="2"/>
                                            </p:txEl>
                                          </p:spTgt>
                                        </p:tgtEl>
                                        <p:attrNameLst>
                                          <p:attrName>style.visibility</p:attrName>
                                        </p:attrNameLst>
                                      </p:cBhvr>
                                      <p:to>
                                        <p:strVal val="visible"/>
                                      </p:to>
                                    </p:set>
                                    <p:animEffect filter="fade" transition="in">
                                      <p:cBhvr>
                                        <p:cTn dur="500"/>
                                        <p:tgtEl>
                                          <p:spTgt spid="998">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98">
                                            <p:txEl>
                                              <p:pRg end="3" st="3"/>
                                            </p:txEl>
                                          </p:spTgt>
                                        </p:tgtEl>
                                        <p:attrNameLst>
                                          <p:attrName>style.visibility</p:attrName>
                                        </p:attrNameLst>
                                      </p:cBhvr>
                                      <p:to>
                                        <p:strVal val="visible"/>
                                      </p:to>
                                    </p:set>
                                    <p:animEffect filter="fade" transition="in">
                                      <p:cBhvr>
                                        <p:cTn dur="500"/>
                                        <p:tgtEl>
                                          <p:spTgt spid="998">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98">
                                            <p:txEl>
                                              <p:pRg end="4" st="4"/>
                                            </p:txEl>
                                          </p:spTgt>
                                        </p:tgtEl>
                                        <p:attrNameLst>
                                          <p:attrName>style.visibility</p:attrName>
                                        </p:attrNameLst>
                                      </p:cBhvr>
                                      <p:to>
                                        <p:strVal val="visible"/>
                                      </p:to>
                                    </p:set>
                                    <p:animEffect filter="fade" transition="in">
                                      <p:cBhvr>
                                        <p:cTn dur="500"/>
                                        <p:tgtEl>
                                          <p:spTgt spid="998">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98">
                                            <p:txEl>
                                              <p:pRg end="5" st="5"/>
                                            </p:txEl>
                                          </p:spTgt>
                                        </p:tgtEl>
                                        <p:attrNameLst>
                                          <p:attrName>style.visibility</p:attrName>
                                        </p:attrNameLst>
                                      </p:cBhvr>
                                      <p:to>
                                        <p:strVal val="visible"/>
                                      </p:to>
                                    </p:set>
                                    <p:animEffect filter="fade" transition="in">
                                      <p:cBhvr>
                                        <p:cTn dur="500"/>
                                        <p:tgtEl>
                                          <p:spTgt spid="998">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98">
                                            <p:txEl>
                                              <p:pRg end="6" st="6"/>
                                            </p:txEl>
                                          </p:spTgt>
                                        </p:tgtEl>
                                        <p:attrNameLst>
                                          <p:attrName>style.visibility</p:attrName>
                                        </p:attrNameLst>
                                      </p:cBhvr>
                                      <p:to>
                                        <p:strVal val="visible"/>
                                      </p:to>
                                    </p:set>
                                    <p:animEffect filter="fade" transition="in">
                                      <p:cBhvr>
                                        <p:cTn dur="500"/>
                                        <p:tgtEl>
                                          <p:spTgt spid="998">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98">
                                            <p:txEl>
                                              <p:pRg end="7" st="7"/>
                                            </p:txEl>
                                          </p:spTgt>
                                        </p:tgtEl>
                                        <p:attrNameLst>
                                          <p:attrName>style.visibility</p:attrName>
                                        </p:attrNameLst>
                                      </p:cBhvr>
                                      <p:to>
                                        <p:strVal val="visible"/>
                                      </p:to>
                                    </p:set>
                                    <p:animEffect filter="fade" transition="in">
                                      <p:cBhvr>
                                        <p:cTn dur="500"/>
                                        <p:tgtEl>
                                          <p:spTgt spid="998">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98">
                                            <p:txEl>
                                              <p:pRg end="8" st="8"/>
                                            </p:txEl>
                                          </p:spTgt>
                                        </p:tgtEl>
                                        <p:attrNameLst>
                                          <p:attrName>style.visibility</p:attrName>
                                        </p:attrNameLst>
                                      </p:cBhvr>
                                      <p:to>
                                        <p:strVal val="visible"/>
                                      </p:to>
                                    </p:set>
                                    <p:animEffect filter="fade" transition="in">
                                      <p:cBhvr>
                                        <p:cTn dur="500"/>
                                        <p:tgtEl>
                                          <p:spTgt spid="998">
                                            <p:txEl>
                                              <p:pRg end="8" st="8"/>
                                            </p:txEl>
                                          </p:spTgt>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1004"/>
                                        </p:tgtEl>
                                        <p:attrNameLst>
                                          <p:attrName>style.visibility</p:attrName>
                                        </p:attrNameLst>
                                      </p:cBhvr>
                                      <p:to>
                                        <p:strVal val="visible"/>
                                      </p:to>
                                    </p:set>
                                    <p:anim calcmode="lin" valueType="num">
                                      <p:cBhvr additive="base">
                                        <p:cTn dur="500"/>
                                        <p:tgtEl>
                                          <p:spTgt spid="1004"/>
                                        </p:tgtEl>
                                        <p:attrNameLst>
                                          <p:attrName>ppt_w</p:attrName>
                                        </p:attrNameLst>
                                      </p:cBhvr>
                                      <p:tavLst>
                                        <p:tav fmla="" tm="0">
                                          <p:val>
                                            <p:strVal val="0"/>
                                          </p:val>
                                        </p:tav>
                                        <p:tav fmla="" tm="100000">
                                          <p:val>
                                            <p:strVal val="#ppt_w"/>
                                          </p:val>
                                        </p:tav>
                                      </p:tavLst>
                                    </p:anim>
                                    <p:anim calcmode="lin" valueType="num">
                                      <p:cBhvr additive="base">
                                        <p:cTn dur="500"/>
                                        <p:tgtEl>
                                          <p:spTgt spid="10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5"/>
                                        </p:tgtEl>
                                        <p:attrNameLst>
                                          <p:attrName>style.visibility</p:attrName>
                                        </p:attrNameLst>
                                      </p:cBhvr>
                                      <p:to>
                                        <p:strVal val="visible"/>
                                      </p:to>
                                    </p:set>
                                    <p:anim calcmode="lin" valueType="num">
                                      <p:cBhvr additive="base">
                                        <p:cTn dur="500"/>
                                        <p:tgtEl>
                                          <p:spTgt spid="1005"/>
                                        </p:tgtEl>
                                        <p:attrNameLst>
                                          <p:attrName>ppt_w</p:attrName>
                                        </p:attrNameLst>
                                      </p:cBhvr>
                                      <p:tavLst>
                                        <p:tav fmla="" tm="0">
                                          <p:val>
                                            <p:strVal val="0"/>
                                          </p:val>
                                        </p:tav>
                                        <p:tav fmla="" tm="100000">
                                          <p:val>
                                            <p:strVal val="#ppt_w"/>
                                          </p:val>
                                        </p:tav>
                                      </p:tavLst>
                                    </p:anim>
                                    <p:anim calcmode="lin" valueType="num">
                                      <p:cBhvr additive="base">
                                        <p:cTn dur="500"/>
                                        <p:tgtEl>
                                          <p:spTgt spid="10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6"/>
                                        </p:tgtEl>
                                        <p:attrNameLst>
                                          <p:attrName>style.visibility</p:attrName>
                                        </p:attrNameLst>
                                      </p:cBhvr>
                                      <p:to>
                                        <p:strVal val="visible"/>
                                      </p:to>
                                    </p:set>
                                    <p:anim calcmode="lin" valueType="num">
                                      <p:cBhvr additive="base">
                                        <p:cTn dur="500"/>
                                        <p:tgtEl>
                                          <p:spTgt spid="1006"/>
                                        </p:tgtEl>
                                        <p:attrNameLst>
                                          <p:attrName>ppt_w</p:attrName>
                                        </p:attrNameLst>
                                      </p:cBhvr>
                                      <p:tavLst>
                                        <p:tav fmla="" tm="0">
                                          <p:val>
                                            <p:strVal val="0"/>
                                          </p:val>
                                        </p:tav>
                                        <p:tav fmla="" tm="100000">
                                          <p:val>
                                            <p:strVal val="#ppt_w"/>
                                          </p:val>
                                        </p:tav>
                                      </p:tavLst>
                                    </p:anim>
                                    <p:anim calcmode="lin" valueType="num">
                                      <p:cBhvr additive="base">
                                        <p:cTn dur="500"/>
                                        <p:tgtEl>
                                          <p:spTgt spid="10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7"/>
                                        </p:tgtEl>
                                        <p:attrNameLst>
                                          <p:attrName>style.visibility</p:attrName>
                                        </p:attrNameLst>
                                      </p:cBhvr>
                                      <p:to>
                                        <p:strVal val="visible"/>
                                      </p:to>
                                    </p:set>
                                    <p:anim calcmode="lin" valueType="num">
                                      <p:cBhvr additive="base">
                                        <p:cTn dur="500"/>
                                        <p:tgtEl>
                                          <p:spTgt spid="1007"/>
                                        </p:tgtEl>
                                        <p:attrNameLst>
                                          <p:attrName>ppt_w</p:attrName>
                                        </p:attrNameLst>
                                      </p:cBhvr>
                                      <p:tavLst>
                                        <p:tav fmla="" tm="0">
                                          <p:val>
                                            <p:strVal val="0"/>
                                          </p:val>
                                        </p:tav>
                                        <p:tav fmla="" tm="100000">
                                          <p:val>
                                            <p:strVal val="#ppt_w"/>
                                          </p:val>
                                        </p:tav>
                                      </p:tavLst>
                                    </p:anim>
                                    <p:anim calcmode="lin" valueType="num">
                                      <p:cBhvr additive="base">
                                        <p:cTn dur="500"/>
                                        <p:tgtEl>
                                          <p:spTgt spid="10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8"/>
                                        </p:tgtEl>
                                        <p:attrNameLst>
                                          <p:attrName>style.visibility</p:attrName>
                                        </p:attrNameLst>
                                      </p:cBhvr>
                                      <p:to>
                                        <p:strVal val="visible"/>
                                      </p:to>
                                    </p:set>
                                    <p:anim calcmode="lin" valueType="num">
                                      <p:cBhvr additive="base">
                                        <p:cTn dur="500"/>
                                        <p:tgtEl>
                                          <p:spTgt spid="1008"/>
                                        </p:tgtEl>
                                        <p:attrNameLst>
                                          <p:attrName>ppt_w</p:attrName>
                                        </p:attrNameLst>
                                      </p:cBhvr>
                                      <p:tavLst>
                                        <p:tav fmla="" tm="0">
                                          <p:val>
                                            <p:strVal val="0"/>
                                          </p:val>
                                        </p:tav>
                                        <p:tav fmla="" tm="100000">
                                          <p:val>
                                            <p:strVal val="#ppt_w"/>
                                          </p:val>
                                        </p:tav>
                                      </p:tavLst>
                                    </p:anim>
                                    <p:anim calcmode="lin" valueType="num">
                                      <p:cBhvr additive="base">
                                        <p:cTn dur="500"/>
                                        <p:tgtEl>
                                          <p:spTgt spid="10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9"/>
                                        </p:tgtEl>
                                        <p:attrNameLst>
                                          <p:attrName>style.visibility</p:attrName>
                                        </p:attrNameLst>
                                      </p:cBhvr>
                                      <p:to>
                                        <p:strVal val="visible"/>
                                      </p:to>
                                    </p:set>
                                    <p:anim calcmode="lin" valueType="num">
                                      <p:cBhvr additive="base">
                                        <p:cTn dur="500"/>
                                        <p:tgtEl>
                                          <p:spTgt spid="1009"/>
                                        </p:tgtEl>
                                        <p:attrNameLst>
                                          <p:attrName>ppt_w</p:attrName>
                                        </p:attrNameLst>
                                      </p:cBhvr>
                                      <p:tavLst>
                                        <p:tav fmla="" tm="0">
                                          <p:val>
                                            <p:strVal val="0"/>
                                          </p:val>
                                        </p:tav>
                                        <p:tav fmla="" tm="100000">
                                          <p:val>
                                            <p:strVal val="#ppt_w"/>
                                          </p:val>
                                        </p:tav>
                                      </p:tavLst>
                                    </p:anim>
                                    <p:anim calcmode="lin" valueType="num">
                                      <p:cBhvr additive="base">
                                        <p:cTn dur="500"/>
                                        <p:tgtEl>
                                          <p:spTgt spid="10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0"/>
                                        </p:tgtEl>
                                        <p:attrNameLst>
                                          <p:attrName>style.visibility</p:attrName>
                                        </p:attrNameLst>
                                      </p:cBhvr>
                                      <p:to>
                                        <p:strVal val="visible"/>
                                      </p:to>
                                    </p:set>
                                    <p:anim calcmode="lin" valueType="num">
                                      <p:cBhvr additive="base">
                                        <p:cTn dur="500"/>
                                        <p:tgtEl>
                                          <p:spTgt spid="1010"/>
                                        </p:tgtEl>
                                        <p:attrNameLst>
                                          <p:attrName>ppt_w</p:attrName>
                                        </p:attrNameLst>
                                      </p:cBhvr>
                                      <p:tavLst>
                                        <p:tav fmla="" tm="0">
                                          <p:val>
                                            <p:strVal val="0"/>
                                          </p:val>
                                        </p:tav>
                                        <p:tav fmla="" tm="100000">
                                          <p:val>
                                            <p:strVal val="#ppt_w"/>
                                          </p:val>
                                        </p:tav>
                                      </p:tavLst>
                                    </p:anim>
                                    <p:anim calcmode="lin" valueType="num">
                                      <p:cBhvr additive="base">
                                        <p:cTn dur="500"/>
                                        <p:tgtEl>
                                          <p:spTgt spid="10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ppt_w</p:attrName>
                                        </p:attrNameLst>
                                      </p:cBhvr>
                                      <p:tavLst>
                                        <p:tav fmla="" tm="0">
                                          <p:val>
                                            <p:strVal val="0"/>
                                          </p:val>
                                        </p:tav>
                                        <p:tav fmla="" tm="100000">
                                          <p:val>
                                            <p:strVal val="#ppt_w"/>
                                          </p:val>
                                        </p:tav>
                                      </p:tavLst>
                                    </p:anim>
                                    <p:anim calcmode="lin" valueType="num">
                                      <p:cBhvr additive="base">
                                        <p:cTn dur="500"/>
                                        <p:tgtEl>
                                          <p:spTgt spid="10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2"/>
                                        </p:tgtEl>
                                        <p:attrNameLst>
                                          <p:attrName>style.visibility</p:attrName>
                                        </p:attrNameLst>
                                      </p:cBhvr>
                                      <p:to>
                                        <p:strVal val="visible"/>
                                      </p:to>
                                    </p:set>
                                    <p:anim calcmode="lin" valueType="num">
                                      <p:cBhvr additive="base">
                                        <p:cTn dur="500"/>
                                        <p:tgtEl>
                                          <p:spTgt spid="1012"/>
                                        </p:tgtEl>
                                        <p:attrNameLst>
                                          <p:attrName>ppt_w</p:attrName>
                                        </p:attrNameLst>
                                      </p:cBhvr>
                                      <p:tavLst>
                                        <p:tav fmla="" tm="0">
                                          <p:val>
                                            <p:strVal val="0"/>
                                          </p:val>
                                        </p:tav>
                                        <p:tav fmla="" tm="100000">
                                          <p:val>
                                            <p:strVal val="#ppt_w"/>
                                          </p:val>
                                        </p:tav>
                                      </p:tavLst>
                                    </p:anim>
                                    <p:anim calcmode="lin" valueType="num">
                                      <p:cBhvr additive="base">
                                        <p:cTn dur="500"/>
                                        <p:tgtEl>
                                          <p:spTgt spid="10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3"/>
                                        </p:tgtEl>
                                        <p:attrNameLst>
                                          <p:attrName>style.visibility</p:attrName>
                                        </p:attrNameLst>
                                      </p:cBhvr>
                                      <p:to>
                                        <p:strVal val="visible"/>
                                      </p:to>
                                    </p:set>
                                    <p:anim calcmode="lin" valueType="num">
                                      <p:cBhvr additive="base">
                                        <p:cTn dur="500"/>
                                        <p:tgtEl>
                                          <p:spTgt spid="1013"/>
                                        </p:tgtEl>
                                        <p:attrNameLst>
                                          <p:attrName>ppt_w</p:attrName>
                                        </p:attrNameLst>
                                      </p:cBhvr>
                                      <p:tavLst>
                                        <p:tav fmla="" tm="0">
                                          <p:val>
                                            <p:strVal val="0"/>
                                          </p:val>
                                        </p:tav>
                                        <p:tav fmla="" tm="100000">
                                          <p:val>
                                            <p:strVal val="#ppt_w"/>
                                          </p:val>
                                        </p:tav>
                                      </p:tavLst>
                                    </p:anim>
                                    <p:anim calcmode="lin" valueType="num">
                                      <p:cBhvr additive="base">
                                        <p:cTn dur="500"/>
                                        <p:tgtEl>
                                          <p:spTgt spid="10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4"/>
                                        </p:tgtEl>
                                        <p:attrNameLst>
                                          <p:attrName>style.visibility</p:attrName>
                                        </p:attrNameLst>
                                      </p:cBhvr>
                                      <p:to>
                                        <p:strVal val="visible"/>
                                      </p:to>
                                    </p:set>
                                    <p:anim calcmode="lin" valueType="num">
                                      <p:cBhvr additive="base">
                                        <p:cTn dur="500"/>
                                        <p:tgtEl>
                                          <p:spTgt spid="1014"/>
                                        </p:tgtEl>
                                        <p:attrNameLst>
                                          <p:attrName>ppt_w</p:attrName>
                                        </p:attrNameLst>
                                      </p:cBhvr>
                                      <p:tavLst>
                                        <p:tav fmla="" tm="0">
                                          <p:val>
                                            <p:strVal val="0"/>
                                          </p:val>
                                        </p:tav>
                                        <p:tav fmla="" tm="100000">
                                          <p:val>
                                            <p:strVal val="#ppt_w"/>
                                          </p:val>
                                        </p:tav>
                                      </p:tavLst>
                                    </p:anim>
                                    <p:anim calcmode="lin" valueType="num">
                                      <p:cBhvr additive="base">
                                        <p:cTn dur="500"/>
                                        <p:tgtEl>
                                          <p:spTgt spid="10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5"/>
                                        </p:tgtEl>
                                        <p:attrNameLst>
                                          <p:attrName>style.visibility</p:attrName>
                                        </p:attrNameLst>
                                      </p:cBhvr>
                                      <p:to>
                                        <p:strVal val="visible"/>
                                      </p:to>
                                    </p:set>
                                    <p:anim calcmode="lin" valueType="num">
                                      <p:cBhvr additive="base">
                                        <p:cTn dur="500"/>
                                        <p:tgtEl>
                                          <p:spTgt spid="1015"/>
                                        </p:tgtEl>
                                        <p:attrNameLst>
                                          <p:attrName>ppt_w</p:attrName>
                                        </p:attrNameLst>
                                      </p:cBhvr>
                                      <p:tavLst>
                                        <p:tav fmla="" tm="0">
                                          <p:val>
                                            <p:strVal val="0"/>
                                          </p:val>
                                        </p:tav>
                                        <p:tav fmla="" tm="100000">
                                          <p:val>
                                            <p:strVal val="#ppt_w"/>
                                          </p:val>
                                        </p:tav>
                                      </p:tavLst>
                                    </p:anim>
                                    <p:anim calcmode="lin" valueType="num">
                                      <p:cBhvr additive="base">
                                        <p:cTn dur="500"/>
                                        <p:tgtEl>
                                          <p:spTgt spid="10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6"/>
                                        </p:tgtEl>
                                        <p:attrNameLst>
                                          <p:attrName>style.visibility</p:attrName>
                                        </p:attrNameLst>
                                      </p:cBhvr>
                                      <p:to>
                                        <p:strVal val="visible"/>
                                      </p:to>
                                    </p:set>
                                    <p:anim calcmode="lin" valueType="num">
                                      <p:cBhvr additive="base">
                                        <p:cTn dur="500"/>
                                        <p:tgtEl>
                                          <p:spTgt spid="1016"/>
                                        </p:tgtEl>
                                        <p:attrNameLst>
                                          <p:attrName>ppt_w</p:attrName>
                                        </p:attrNameLst>
                                      </p:cBhvr>
                                      <p:tavLst>
                                        <p:tav fmla="" tm="0">
                                          <p:val>
                                            <p:strVal val="0"/>
                                          </p:val>
                                        </p:tav>
                                        <p:tav fmla="" tm="100000">
                                          <p:val>
                                            <p:strVal val="#ppt_w"/>
                                          </p:val>
                                        </p:tav>
                                      </p:tavLst>
                                    </p:anim>
                                    <p:anim calcmode="lin" valueType="num">
                                      <p:cBhvr additive="base">
                                        <p:cTn dur="500"/>
                                        <p:tgtEl>
                                          <p:spTgt spid="10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7"/>
                                        </p:tgtEl>
                                        <p:attrNameLst>
                                          <p:attrName>style.visibility</p:attrName>
                                        </p:attrNameLst>
                                      </p:cBhvr>
                                      <p:to>
                                        <p:strVal val="visible"/>
                                      </p:to>
                                    </p:set>
                                    <p:anim calcmode="lin" valueType="num">
                                      <p:cBhvr additive="base">
                                        <p:cTn dur="500"/>
                                        <p:tgtEl>
                                          <p:spTgt spid="1017"/>
                                        </p:tgtEl>
                                        <p:attrNameLst>
                                          <p:attrName>ppt_w</p:attrName>
                                        </p:attrNameLst>
                                      </p:cBhvr>
                                      <p:tavLst>
                                        <p:tav fmla="" tm="0">
                                          <p:val>
                                            <p:strVal val="0"/>
                                          </p:val>
                                        </p:tav>
                                        <p:tav fmla="" tm="100000">
                                          <p:val>
                                            <p:strVal val="#ppt_w"/>
                                          </p:val>
                                        </p:tav>
                                      </p:tavLst>
                                    </p:anim>
                                    <p:anim calcmode="lin" valueType="num">
                                      <p:cBhvr additive="base">
                                        <p:cTn dur="500"/>
                                        <p:tgtEl>
                                          <p:spTgt spid="10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Title Only">
  <p:cSld name="43_Title Only">
    <p:spTree>
      <p:nvGrpSpPr>
        <p:cNvPr id="1018" name="Shape 1018"/>
        <p:cNvGrpSpPr/>
        <p:nvPr/>
      </p:nvGrpSpPr>
      <p:grpSpPr>
        <a:xfrm>
          <a:off x="0" y="0"/>
          <a:ext cx="0" cy="0"/>
          <a:chOff x="0" y="0"/>
          <a:chExt cx="0" cy="0"/>
        </a:xfrm>
      </p:grpSpPr>
      <p:sp>
        <p:nvSpPr>
          <p:cNvPr id="1019" name="Google Shape;1019;p105"/>
          <p:cNvSpPr/>
          <p:nvPr>
            <p:ph idx="2" type="pic"/>
          </p:nvPr>
        </p:nvSpPr>
        <p:spPr>
          <a:xfrm>
            <a:off x="0"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0" name="Google Shape;1020;p105"/>
          <p:cNvSpPr/>
          <p:nvPr>
            <p:ph idx="3" type="pic"/>
          </p:nvPr>
        </p:nvSpPr>
        <p:spPr>
          <a:xfrm>
            <a:off x="1737360"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1" name="Google Shape;1021;p105"/>
          <p:cNvSpPr/>
          <p:nvPr>
            <p:ph idx="4" type="pic"/>
          </p:nvPr>
        </p:nvSpPr>
        <p:spPr>
          <a:xfrm>
            <a:off x="3484880"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2" name="Google Shape;1022;p105"/>
          <p:cNvSpPr/>
          <p:nvPr>
            <p:ph idx="5" type="pic"/>
          </p:nvPr>
        </p:nvSpPr>
        <p:spPr>
          <a:xfrm>
            <a:off x="5234093" y="4135122"/>
            <a:ext cx="1737600" cy="20943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3" name="Google Shape;1023;p105"/>
          <p:cNvSpPr/>
          <p:nvPr>
            <p:ph idx="6" type="pic"/>
          </p:nvPr>
        </p:nvSpPr>
        <p:spPr>
          <a:xfrm>
            <a:off x="6974840"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4" name="Google Shape;1024;p105"/>
          <p:cNvSpPr/>
          <p:nvPr>
            <p:ph idx="7" type="pic"/>
          </p:nvPr>
        </p:nvSpPr>
        <p:spPr>
          <a:xfrm>
            <a:off x="8707120"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5" name="Google Shape;1025;p105"/>
          <p:cNvSpPr/>
          <p:nvPr>
            <p:ph idx="8" type="pic"/>
          </p:nvPr>
        </p:nvSpPr>
        <p:spPr>
          <a:xfrm>
            <a:off x="10447867" y="4135122"/>
            <a:ext cx="1737600" cy="20943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26" name="Google Shape;1026;p10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7" name="Google Shape;1027;p10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28" name="Google Shape;1028;p105"/>
          <p:cNvGrpSpPr/>
          <p:nvPr/>
        </p:nvGrpSpPr>
        <p:grpSpPr>
          <a:xfrm>
            <a:off x="4631215" y="948448"/>
            <a:ext cx="2914332" cy="72000"/>
            <a:chOff x="4631214" y="913723"/>
            <a:chExt cx="2914332" cy="72000"/>
          </a:xfrm>
        </p:grpSpPr>
        <p:sp>
          <p:nvSpPr>
            <p:cNvPr id="1029" name="Google Shape;1029;p10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30" name="Google Shape;1030;p10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31" name="Google Shape;1031;p10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32" name="Google Shape;1032;p10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7">
                                            <p:txEl>
                                              <p:pRg end="0" st="0"/>
                                            </p:txEl>
                                          </p:spTgt>
                                        </p:tgtEl>
                                        <p:attrNameLst>
                                          <p:attrName>style.visibility</p:attrName>
                                        </p:attrNameLst>
                                      </p:cBhvr>
                                      <p:to>
                                        <p:strVal val="visible"/>
                                      </p:to>
                                    </p:set>
                                    <p:animEffect filter="fade" transition="in">
                                      <p:cBhvr>
                                        <p:cTn dur="500"/>
                                        <p:tgtEl>
                                          <p:spTgt spid="102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27">
                                            <p:txEl>
                                              <p:pRg end="1" st="1"/>
                                            </p:txEl>
                                          </p:spTgt>
                                        </p:tgtEl>
                                        <p:attrNameLst>
                                          <p:attrName>style.visibility</p:attrName>
                                        </p:attrNameLst>
                                      </p:cBhvr>
                                      <p:to>
                                        <p:strVal val="visible"/>
                                      </p:to>
                                    </p:set>
                                    <p:animEffect filter="fade" transition="in">
                                      <p:cBhvr>
                                        <p:cTn dur="500"/>
                                        <p:tgtEl>
                                          <p:spTgt spid="102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27">
                                            <p:txEl>
                                              <p:pRg end="2" st="2"/>
                                            </p:txEl>
                                          </p:spTgt>
                                        </p:tgtEl>
                                        <p:attrNameLst>
                                          <p:attrName>style.visibility</p:attrName>
                                        </p:attrNameLst>
                                      </p:cBhvr>
                                      <p:to>
                                        <p:strVal val="visible"/>
                                      </p:to>
                                    </p:set>
                                    <p:animEffect filter="fade" transition="in">
                                      <p:cBhvr>
                                        <p:cTn dur="500"/>
                                        <p:tgtEl>
                                          <p:spTgt spid="1027">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27">
                                            <p:txEl>
                                              <p:pRg end="3" st="3"/>
                                            </p:txEl>
                                          </p:spTgt>
                                        </p:tgtEl>
                                        <p:attrNameLst>
                                          <p:attrName>style.visibility</p:attrName>
                                        </p:attrNameLst>
                                      </p:cBhvr>
                                      <p:to>
                                        <p:strVal val="visible"/>
                                      </p:to>
                                    </p:set>
                                    <p:animEffect filter="fade" transition="in">
                                      <p:cBhvr>
                                        <p:cTn dur="500"/>
                                        <p:tgtEl>
                                          <p:spTgt spid="1027">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27">
                                            <p:txEl>
                                              <p:pRg end="4" st="4"/>
                                            </p:txEl>
                                          </p:spTgt>
                                        </p:tgtEl>
                                        <p:attrNameLst>
                                          <p:attrName>style.visibility</p:attrName>
                                        </p:attrNameLst>
                                      </p:cBhvr>
                                      <p:to>
                                        <p:strVal val="visible"/>
                                      </p:to>
                                    </p:set>
                                    <p:animEffect filter="fade" transition="in">
                                      <p:cBhvr>
                                        <p:cTn dur="500"/>
                                        <p:tgtEl>
                                          <p:spTgt spid="1027">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27">
                                            <p:txEl>
                                              <p:pRg end="5" st="5"/>
                                            </p:txEl>
                                          </p:spTgt>
                                        </p:tgtEl>
                                        <p:attrNameLst>
                                          <p:attrName>style.visibility</p:attrName>
                                        </p:attrNameLst>
                                      </p:cBhvr>
                                      <p:to>
                                        <p:strVal val="visible"/>
                                      </p:to>
                                    </p:set>
                                    <p:animEffect filter="fade" transition="in">
                                      <p:cBhvr>
                                        <p:cTn dur="500"/>
                                        <p:tgtEl>
                                          <p:spTgt spid="1027">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27">
                                            <p:txEl>
                                              <p:pRg end="6" st="6"/>
                                            </p:txEl>
                                          </p:spTgt>
                                        </p:tgtEl>
                                        <p:attrNameLst>
                                          <p:attrName>style.visibility</p:attrName>
                                        </p:attrNameLst>
                                      </p:cBhvr>
                                      <p:to>
                                        <p:strVal val="visible"/>
                                      </p:to>
                                    </p:set>
                                    <p:animEffect filter="fade" transition="in">
                                      <p:cBhvr>
                                        <p:cTn dur="500"/>
                                        <p:tgtEl>
                                          <p:spTgt spid="1027">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27">
                                            <p:txEl>
                                              <p:pRg end="7" st="7"/>
                                            </p:txEl>
                                          </p:spTgt>
                                        </p:tgtEl>
                                        <p:attrNameLst>
                                          <p:attrName>style.visibility</p:attrName>
                                        </p:attrNameLst>
                                      </p:cBhvr>
                                      <p:to>
                                        <p:strVal val="visible"/>
                                      </p:to>
                                    </p:set>
                                    <p:animEffect filter="fade" transition="in">
                                      <p:cBhvr>
                                        <p:cTn dur="500"/>
                                        <p:tgtEl>
                                          <p:spTgt spid="1027">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27">
                                            <p:txEl>
                                              <p:pRg end="8" st="8"/>
                                            </p:txEl>
                                          </p:spTgt>
                                        </p:tgtEl>
                                        <p:attrNameLst>
                                          <p:attrName>style.visibility</p:attrName>
                                        </p:attrNameLst>
                                      </p:cBhvr>
                                      <p:to>
                                        <p:strVal val="visible"/>
                                      </p:to>
                                    </p:set>
                                    <p:animEffect filter="fade" transition="in">
                                      <p:cBhvr>
                                        <p:cTn dur="500"/>
                                        <p:tgtEl>
                                          <p:spTgt spid="102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Title Only">
  <p:cSld name="45_Title Only">
    <p:spTree>
      <p:nvGrpSpPr>
        <p:cNvPr id="1033" name="Shape 1033"/>
        <p:cNvGrpSpPr/>
        <p:nvPr/>
      </p:nvGrpSpPr>
      <p:grpSpPr>
        <a:xfrm>
          <a:off x="0" y="0"/>
          <a:ext cx="0" cy="0"/>
          <a:chOff x="0" y="0"/>
          <a:chExt cx="0" cy="0"/>
        </a:xfrm>
      </p:grpSpPr>
      <p:sp>
        <p:nvSpPr>
          <p:cNvPr id="1034" name="Google Shape;1034;p10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5" name="Google Shape;1035;p106"/>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6" name="Google Shape;1036;p106"/>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37" name="Google Shape;1037;p106"/>
          <p:cNvGrpSpPr/>
          <p:nvPr/>
        </p:nvGrpSpPr>
        <p:grpSpPr>
          <a:xfrm>
            <a:off x="4631215" y="948448"/>
            <a:ext cx="2914332" cy="72000"/>
            <a:chOff x="4631214" y="913723"/>
            <a:chExt cx="2914332" cy="72000"/>
          </a:xfrm>
        </p:grpSpPr>
        <p:sp>
          <p:nvSpPr>
            <p:cNvPr id="1038" name="Google Shape;1038;p106"/>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39" name="Google Shape;1039;p106"/>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40" name="Google Shape;1040;p106"/>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41" name="Google Shape;1041;p106"/>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042" name="Google Shape;1042;p106"/>
          <p:cNvSpPr/>
          <p:nvPr>
            <p:ph idx="2" type="pic"/>
          </p:nvPr>
        </p:nvSpPr>
        <p:spPr>
          <a:xfrm>
            <a:off x="4541521" y="1651002"/>
            <a:ext cx="1216025" cy="1216025"/>
          </a:xfrm>
          <a:prstGeom prst="ellipse">
            <a:avLst/>
          </a:prstGeom>
          <a:noFill/>
          <a:ln cap="flat" cmpd="sng" w="317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3" name="Google Shape;1043;p106"/>
          <p:cNvSpPr/>
          <p:nvPr>
            <p:ph idx="3" type="pic"/>
          </p:nvPr>
        </p:nvSpPr>
        <p:spPr>
          <a:xfrm>
            <a:off x="4541521" y="3220816"/>
            <a:ext cx="1216025" cy="1216025"/>
          </a:xfrm>
          <a:prstGeom prst="ellipse">
            <a:avLst/>
          </a:prstGeom>
          <a:noFill/>
          <a:ln cap="flat" cmpd="sng" w="3175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4" name="Google Shape;1044;p106"/>
          <p:cNvSpPr/>
          <p:nvPr>
            <p:ph idx="4" type="pic"/>
          </p:nvPr>
        </p:nvSpPr>
        <p:spPr>
          <a:xfrm>
            <a:off x="8199121" y="3220815"/>
            <a:ext cx="1216025" cy="1216025"/>
          </a:xfrm>
          <a:prstGeom prst="ellipse">
            <a:avLst/>
          </a:prstGeom>
          <a:noFill/>
          <a:ln cap="flat" cmpd="sng" w="3175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5" name="Google Shape;1045;p106"/>
          <p:cNvSpPr/>
          <p:nvPr>
            <p:ph idx="5" type="pic"/>
          </p:nvPr>
        </p:nvSpPr>
        <p:spPr>
          <a:xfrm>
            <a:off x="744221" y="3220815"/>
            <a:ext cx="1216025" cy="1216025"/>
          </a:xfrm>
          <a:prstGeom prst="ellipse">
            <a:avLst/>
          </a:prstGeom>
          <a:noFill/>
          <a:ln cap="flat" cmpd="sng" w="3175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6" name="Google Shape;1046;p106"/>
          <p:cNvSpPr/>
          <p:nvPr>
            <p:ph idx="6" type="pic"/>
          </p:nvPr>
        </p:nvSpPr>
        <p:spPr>
          <a:xfrm>
            <a:off x="4541521" y="4716016"/>
            <a:ext cx="1216025" cy="1216025"/>
          </a:xfrm>
          <a:prstGeom prst="ellipse">
            <a:avLst/>
          </a:prstGeom>
          <a:noFill/>
          <a:ln cap="flat" cmpd="sng" w="3175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7" name="Google Shape;1047;p106"/>
          <p:cNvSpPr/>
          <p:nvPr>
            <p:ph idx="7" type="pic"/>
          </p:nvPr>
        </p:nvSpPr>
        <p:spPr>
          <a:xfrm>
            <a:off x="8199121" y="4716015"/>
            <a:ext cx="1216025" cy="1216025"/>
          </a:xfrm>
          <a:prstGeom prst="ellipse">
            <a:avLst/>
          </a:prstGeom>
          <a:noFill/>
          <a:ln cap="flat" cmpd="sng" w="3175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48" name="Google Shape;1048;p106"/>
          <p:cNvSpPr/>
          <p:nvPr>
            <p:ph idx="8" type="pic"/>
          </p:nvPr>
        </p:nvSpPr>
        <p:spPr>
          <a:xfrm>
            <a:off x="744221" y="4716015"/>
            <a:ext cx="1216025" cy="1216025"/>
          </a:xfrm>
          <a:prstGeom prst="ellipse">
            <a:avLst/>
          </a:prstGeom>
          <a:noFill/>
          <a:ln cap="flat" cmpd="sng" w="3175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36">
                                            <p:txEl>
                                              <p:pRg end="0" st="0"/>
                                            </p:txEl>
                                          </p:spTgt>
                                        </p:tgtEl>
                                        <p:attrNameLst>
                                          <p:attrName>style.visibility</p:attrName>
                                        </p:attrNameLst>
                                      </p:cBhvr>
                                      <p:to>
                                        <p:strVal val="visible"/>
                                      </p:to>
                                    </p:set>
                                    <p:animEffect filter="fade" transition="in">
                                      <p:cBhvr>
                                        <p:cTn dur="500"/>
                                        <p:tgtEl>
                                          <p:spTgt spid="103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36">
                                            <p:txEl>
                                              <p:pRg end="1" st="1"/>
                                            </p:txEl>
                                          </p:spTgt>
                                        </p:tgtEl>
                                        <p:attrNameLst>
                                          <p:attrName>style.visibility</p:attrName>
                                        </p:attrNameLst>
                                      </p:cBhvr>
                                      <p:to>
                                        <p:strVal val="visible"/>
                                      </p:to>
                                    </p:set>
                                    <p:animEffect filter="fade" transition="in">
                                      <p:cBhvr>
                                        <p:cTn dur="500"/>
                                        <p:tgtEl>
                                          <p:spTgt spid="1036">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36">
                                            <p:txEl>
                                              <p:pRg end="2" st="2"/>
                                            </p:txEl>
                                          </p:spTgt>
                                        </p:tgtEl>
                                        <p:attrNameLst>
                                          <p:attrName>style.visibility</p:attrName>
                                        </p:attrNameLst>
                                      </p:cBhvr>
                                      <p:to>
                                        <p:strVal val="visible"/>
                                      </p:to>
                                    </p:set>
                                    <p:animEffect filter="fade" transition="in">
                                      <p:cBhvr>
                                        <p:cTn dur="500"/>
                                        <p:tgtEl>
                                          <p:spTgt spid="1036">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36">
                                            <p:txEl>
                                              <p:pRg end="3" st="3"/>
                                            </p:txEl>
                                          </p:spTgt>
                                        </p:tgtEl>
                                        <p:attrNameLst>
                                          <p:attrName>style.visibility</p:attrName>
                                        </p:attrNameLst>
                                      </p:cBhvr>
                                      <p:to>
                                        <p:strVal val="visible"/>
                                      </p:to>
                                    </p:set>
                                    <p:animEffect filter="fade" transition="in">
                                      <p:cBhvr>
                                        <p:cTn dur="500"/>
                                        <p:tgtEl>
                                          <p:spTgt spid="1036">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36">
                                            <p:txEl>
                                              <p:pRg end="4" st="4"/>
                                            </p:txEl>
                                          </p:spTgt>
                                        </p:tgtEl>
                                        <p:attrNameLst>
                                          <p:attrName>style.visibility</p:attrName>
                                        </p:attrNameLst>
                                      </p:cBhvr>
                                      <p:to>
                                        <p:strVal val="visible"/>
                                      </p:to>
                                    </p:set>
                                    <p:animEffect filter="fade" transition="in">
                                      <p:cBhvr>
                                        <p:cTn dur="500"/>
                                        <p:tgtEl>
                                          <p:spTgt spid="1036">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36">
                                            <p:txEl>
                                              <p:pRg end="5" st="5"/>
                                            </p:txEl>
                                          </p:spTgt>
                                        </p:tgtEl>
                                        <p:attrNameLst>
                                          <p:attrName>style.visibility</p:attrName>
                                        </p:attrNameLst>
                                      </p:cBhvr>
                                      <p:to>
                                        <p:strVal val="visible"/>
                                      </p:to>
                                    </p:set>
                                    <p:animEffect filter="fade" transition="in">
                                      <p:cBhvr>
                                        <p:cTn dur="500"/>
                                        <p:tgtEl>
                                          <p:spTgt spid="1036">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36">
                                            <p:txEl>
                                              <p:pRg end="6" st="6"/>
                                            </p:txEl>
                                          </p:spTgt>
                                        </p:tgtEl>
                                        <p:attrNameLst>
                                          <p:attrName>style.visibility</p:attrName>
                                        </p:attrNameLst>
                                      </p:cBhvr>
                                      <p:to>
                                        <p:strVal val="visible"/>
                                      </p:to>
                                    </p:set>
                                    <p:animEffect filter="fade" transition="in">
                                      <p:cBhvr>
                                        <p:cTn dur="500"/>
                                        <p:tgtEl>
                                          <p:spTgt spid="1036">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36">
                                            <p:txEl>
                                              <p:pRg end="7" st="7"/>
                                            </p:txEl>
                                          </p:spTgt>
                                        </p:tgtEl>
                                        <p:attrNameLst>
                                          <p:attrName>style.visibility</p:attrName>
                                        </p:attrNameLst>
                                      </p:cBhvr>
                                      <p:to>
                                        <p:strVal val="visible"/>
                                      </p:to>
                                    </p:set>
                                    <p:animEffect filter="fade" transition="in">
                                      <p:cBhvr>
                                        <p:cTn dur="500"/>
                                        <p:tgtEl>
                                          <p:spTgt spid="1036">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36">
                                            <p:txEl>
                                              <p:pRg end="8" st="8"/>
                                            </p:txEl>
                                          </p:spTgt>
                                        </p:tgtEl>
                                        <p:attrNameLst>
                                          <p:attrName>style.visibility</p:attrName>
                                        </p:attrNameLst>
                                      </p:cBhvr>
                                      <p:to>
                                        <p:strVal val="visible"/>
                                      </p:to>
                                    </p:set>
                                    <p:animEffect filter="fade" transition="in">
                                      <p:cBhvr>
                                        <p:cTn dur="500"/>
                                        <p:tgtEl>
                                          <p:spTgt spid="103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Title Only">
  <p:cSld name="48_Title Only">
    <p:spTree>
      <p:nvGrpSpPr>
        <p:cNvPr id="1049" name="Shape 1049"/>
        <p:cNvGrpSpPr/>
        <p:nvPr/>
      </p:nvGrpSpPr>
      <p:grpSpPr>
        <a:xfrm>
          <a:off x="0" y="0"/>
          <a:ext cx="0" cy="0"/>
          <a:chOff x="0" y="0"/>
          <a:chExt cx="0" cy="0"/>
        </a:xfrm>
      </p:grpSpPr>
      <p:sp>
        <p:nvSpPr>
          <p:cNvPr id="1050" name="Google Shape;1050;p10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1" name="Google Shape;1051;p10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2" name="Google Shape;1052;p10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53" name="Google Shape;1053;p107"/>
          <p:cNvGrpSpPr/>
          <p:nvPr/>
        </p:nvGrpSpPr>
        <p:grpSpPr>
          <a:xfrm>
            <a:off x="4631215" y="948448"/>
            <a:ext cx="2914332" cy="72000"/>
            <a:chOff x="4631214" y="913723"/>
            <a:chExt cx="2914332" cy="72000"/>
          </a:xfrm>
        </p:grpSpPr>
        <p:sp>
          <p:nvSpPr>
            <p:cNvPr id="1054" name="Google Shape;1054;p10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55" name="Google Shape;1055;p10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56" name="Google Shape;1056;p10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57" name="Google Shape;1057;p10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058" name="Google Shape;1058;p107"/>
          <p:cNvSpPr/>
          <p:nvPr>
            <p:ph idx="2" type="pic"/>
          </p:nvPr>
        </p:nvSpPr>
        <p:spPr>
          <a:xfrm>
            <a:off x="5557840" y="1637992"/>
            <a:ext cx="1216025" cy="1216025"/>
          </a:xfrm>
          <a:prstGeom prst="ellipse">
            <a:avLst/>
          </a:prstGeom>
          <a:noFill/>
          <a:ln cap="flat" cmpd="sng" w="317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59" name="Google Shape;1059;p107"/>
          <p:cNvSpPr/>
          <p:nvPr>
            <p:ph idx="3" type="pic"/>
          </p:nvPr>
        </p:nvSpPr>
        <p:spPr>
          <a:xfrm>
            <a:off x="5557840" y="3554942"/>
            <a:ext cx="1216025" cy="1216025"/>
          </a:xfrm>
          <a:prstGeom prst="ellipse">
            <a:avLst/>
          </a:prstGeom>
          <a:noFill/>
          <a:ln cap="flat" cmpd="sng" w="3175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60" name="Google Shape;1060;p107"/>
          <p:cNvSpPr/>
          <p:nvPr>
            <p:ph idx="4" type="pic"/>
          </p:nvPr>
        </p:nvSpPr>
        <p:spPr>
          <a:xfrm>
            <a:off x="9215440" y="3554941"/>
            <a:ext cx="1216025" cy="1216025"/>
          </a:xfrm>
          <a:prstGeom prst="ellipse">
            <a:avLst/>
          </a:prstGeom>
          <a:noFill/>
          <a:ln cap="flat" cmpd="sng" w="3175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61" name="Google Shape;1061;p107"/>
          <p:cNvSpPr/>
          <p:nvPr>
            <p:ph idx="5" type="pic"/>
          </p:nvPr>
        </p:nvSpPr>
        <p:spPr>
          <a:xfrm>
            <a:off x="1760538" y="3554941"/>
            <a:ext cx="1216025" cy="1216025"/>
          </a:xfrm>
          <a:prstGeom prst="ellipse">
            <a:avLst/>
          </a:prstGeom>
          <a:noFill/>
          <a:ln cap="flat" cmpd="sng" w="3175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2">
                                            <p:txEl>
                                              <p:pRg end="0" st="0"/>
                                            </p:txEl>
                                          </p:spTgt>
                                        </p:tgtEl>
                                        <p:attrNameLst>
                                          <p:attrName>style.visibility</p:attrName>
                                        </p:attrNameLst>
                                      </p:cBhvr>
                                      <p:to>
                                        <p:strVal val="visible"/>
                                      </p:to>
                                    </p:set>
                                    <p:animEffect filter="fade" transition="in">
                                      <p:cBhvr>
                                        <p:cTn dur="500"/>
                                        <p:tgtEl>
                                          <p:spTgt spid="1052">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52">
                                            <p:txEl>
                                              <p:pRg end="1" st="1"/>
                                            </p:txEl>
                                          </p:spTgt>
                                        </p:tgtEl>
                                        <p:attrNameLst>
                                          <p:attrName>style.visibility</p:attrName>
                                        </p:attrNameLst>
                                      </p:cBhvr>
                                      <p:to>
                                        <p:strVal val="visible"/>
                                      </p:to>
                                    </p:set>
                                    <p:animEffect filter="fade" transition="in">
                                      <p:cBhvr>
                                        <p:cTn dur="500"/>
                                        <p:tgtEl>
                                          <p:spTgt spid="105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52">
                                            <p:txEl>
                                              <p:pRg end="2" st="2"/>
                                            </p:txEl>
                                          </p:spTgt>
                                        </p:tgtEl>
                                        <p:attrNameLst>
                                          <p:attrName>style.visibility</p:attrName>
                                        </p:attrNameLst>
                                      </p:cBhvr>
                                      <p:to>
                                        <p:strVal val="visible"/>
                                      </p:to>
                                    </p:set>
                                    <p:animEffect filter="fade" transition="in">
                                      <p:cBhvr>
                                        <p:cTn dur="500"/>
                                        <p:tgtEl>
                                          <p:spTgt spid="1052">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52">
                                            <p:txEl>
                                              <p:pRg end="3" st="3"/>
                                            </p:txEl>
                                          </p:spTgt>
                                        </p:tgtEl>
                                        <p:attrNameLst>
                                          <p:attrName>style.visibility</p:attrName>
                                        </p:attrNameLst>
                                      </p:cBhvr>
                                      <p:to>
                                        <p:strVal val="visible"/>
                                      </p:to>
                                    </p:set>
                                    <p:animEffect filter="fade" transition="in">
                                      <p:cBhvr>
                                        <p:cTn dur="500"/>
                                        <p:tgtEl>
                                          <p:spTgt spid="1052">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52">
                                            <p:txEl>
                                              <p:pRg end="4" st="4"/>
                                            </p:txEl>
                                          </p:spTgt>
                                        </p:tgtEl>
                                        <p:attrNameLst>
                                          <p:attrName>style.visibility</p:attrName>
                                        </p:attrNameLst>
                                      </p:cBhvr>
                                      <p:to>
                                        <p:strVal val="visible"/>
                                      </p:to>
                                    </p:set>
                                    <p:animEffect filter="fade" transition="in">
                                      <p:cBhvr>
                                        <p:cTn dur="500"/>
                                        <p:tgtEl>
                                          <p:spTgt spid="1052">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52">
                                            <p:txEl>
                                              <p:pRg end="5" st="5"/>
                                            </p:txEl>
                                          </p:spTgt>
                                        </p:tgtEl>
                                        <p:attrNameLst>
                                          <p:attrName>style.visibility</p:attrName>
                                        </p:attrNameLst>
                                      </p:cBhvr>
                                      <p:to>
                                        <p:strVal val="visible"/>
                                      </p:to>
                                    </p:set>
                                    <p:animEffect filter="fade" transition="in">
                                      <p:cBhvr>
                                        <p:cTn dur="500"/>
                                        <p:tgtEl>
                                          <p:spTgt spid="1052">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52">
                                            <p:txEl>
                                              <p:pRg end="6" st="6"/>
                                            </p:txEl>
                                          </p:spTgt>
                                        </p:tgtEl>
                                        <p:attrNameLst>
                                          <p:attrName>style.visibility</p:attrName>
                                        </p:attrNameLst>
                                      </p:cBhvr>
                                      <p:to>
                                        <p:strVal val="visible"/>
                                      </p:to>
                                    </p:set>
                                    <p:animEffect filter="fade" transition="in">
                                      <p:cBhvr>
                                        <p:cTn dur="500"/>
                                        <p:tgtEl>
                                          <p:spTgt spid="1052">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52">
                                            <p:txEl>
                                              <p:pRg end="7" st="7"/>
                                            </p:txEl>
                                          </p:spTgt>
                                        </p:tgtEl>
                                        <p:attrNameLst>
                                          <p:attrName>style.visibility</p:attrName>
                                        </p:attrNameLst>
                                      </p:cBhvr>
                                      <p:to>
                                        <p:strVal val="visible"/>
                                      </p:to>
                                    </p:set>
                                    <p:animEffect filter="fade" transition="in">
                                      <p:cBhvr>
                                        <p:cTn dur="500"/>
                                        <p:tgtEl>
                                          <p:spTgt spid="1052">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52">
                                            <p:txEl>
                                              <p:pRg end="8" st="8"/>
                                            </p:txEl>
                                          </p:spTgt>
                                        </p:tgtEl>
                                        <p:attrNameLst>
                                          <p:attrName>style.visibility</p:attrName>
                                        </p:attrNameLst>
                                      </p:cBhvr>
                                      <p:to>
                                        <p:strVal val="visible"/>
                                      </p:to>
                                    </p:set>
                                    <p:animEffect filter="fade" transition="in">
                                      <p:cBhvr>
                                        <p:cTn dur="500"/>
                                        <p:tgtEl>
                                          <p:spTgt spid="105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Title Only">
  <p:cSld name="49_Title Only">
    <p:spTree>
      <p:nvGrpSpPr>
        <p:cNvPr id="1062" name="Shape 1062"/>
        <p:cNvGrpSpPr/>
        <p:nvPr/>
      </p:nvGrpSpPr>
      <p:grpSpPr>
        <a:xfrm>
          <a:off x="0" y="0"/>
          <a:ext cx="0" cy="0"/>
          <a:chOff x="0" y="0"/>
          <a:chExt cx="0" cy="0"/>
        </a:xfrm>
      </p:grpSpPr>
      <p:sp>
        <p:nvSpPr>
          <p:cNvPr id="1063" name="Google Shape;1063;p10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4" name="Google Shape;1064;p10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5" name="Google Shape;1065;p10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66" name="Google Shape;1066;p108"/>
          <p:cNvGrpSpPr/>
          <p:nvPr/>
        </p:nvGrpSpPr>
        <p:grpSpPr>
          <a:xfrm>
            <a:off x="4631215" y="948448"/>
            <a:ext cx="2914332" cy="72000"/>
            <a:chOff x="4631214" y="913723"/>
            <a:chExt cx="2914332" cy="72000"/>
          </a:xfrm>
        </p:grpSpPr>
        <p:sp>
          <p:nvSpPr>
            <p:cNvPr id="1067" name="Google Shape;1067;p10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68" name="Google Shape;1068;p10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69" name="Google Shape;1069;p10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70" name="Google Shape;1070;p10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071" name="Google Shape;1071;p108"/>
          <p:cNvSpPr/>
          <p:nvPr>
            <p:ph idx="2" type="pic"/>
          </p:nvPr>
        </p:nvSpPr>
        <p:spPr>
          <a:xfrm>
            <a:off x="469900" y="3427420"/>
            <a:ext cx="900000" cy="900000"/>
          </a:xfrm>
          <a:prstGeom prst="roundRect">
            <a:avLst>
              <a:gd fmla="val 16667" name="adj"/>
            </a:avLst>
          </a:prstGeom>
          <a:noFill/>
          <a:ln cap="flat" cmpd="sng" w="53975">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2" name="Google Shape;1072;p108"/>
          <p:cNvSpPr/>
          <p:nvPr>
            <p:ph idx="3" type="pic"/>
          </p:nvPr>
        </p:nvSpPr>
        <p:spPr>
          <a:xfrm>
            <a:off x="6284004" y="2622670"/>
            <a:ext cx="900000" cy="900000"/>
          </a:xfrm>
          <a:prstGeom prst="roundRect">
            <a:avLst>
              <a:gd fmla="val 16667" name="adj"/>
            </a:avLst>
          </a:prstGeom>
          <a:noFill/>
          <a:ln cap="flat" cmpd="sng" w="53975">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3" name="Google Shape;1073;p108"/>
          <p:cNvSpPr/>
          <p:nvPr>
            <p:ph idx="4" type="pic"/>
          </p:nvPr>
        </p:nvSpPr>
        <p:spPr>
          <a:xfrm>
            <a:off x="6284004" y="4244905"/>
            <a:ext cx="900000" cy="900000"/>
          </a:xfrm>
          <a:prstGeom prst="roundRect">
            <a:avLst>
              <a:gd fmla="val 16667" name="adj"/>
            </a:avLst>
          </a:prstGeom>
          <a:noFill/>
          <a:ln cap="flat" cmpd="sng" w="53975">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4" name="Google Shape;1074;p108"/>
          <p:cNvSpPr/>
          <p:nvPr>
            <p:ph idx="5" type="pic"/>
          </p:nvPr>
        </p:nvSpPr>
        <p:spPr>
          <a:xfrm>
            <a:off x="3376952" y="2622670"/>
            <a:ext cx="900000" cy="900000"/>
          </a:xfrm>
          <a:prstGeom prst="roundRect">
            <a:avLst>
              <a:gd fmla="val 16667" name="adj"/>
            </a:avLst>
          </a:prstGeom>
          <a:noFill/>
          <a:ln cap="flat" cmpd="sng" w="53975">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5" name="Google Shape;1075;p108"/>
          <p:cNvSpPr/>
          <p:nvPr>
            <p:ph idx="6" type="pic"/>
          </p:nvPr>
        </p:nvSpPr>
        <p:spPr>
          <a:xfrm>
            <a:off x="3376952" y="4244905"/>
            <a:ext cx="900000" cy="900000"/>
          </a:xfrm>
          <a:prstGeom prst="roundRect">
            <a:avLst>
              <a:gd fmla="val 16667" name="adj"/>
            </a:avLst>
          </a:prstGeom>
          <a:noFill/>
          <a:ln cap="flat" cmpd="sng" w="53975">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6" name="Google Shape;1076;p108"/>
          <p:cNvSpPr/>
          <p:nvPr>
            <p:ph idx="7" type="pic"/>
          </p:nvPr>
        </p:nvSpPr>
        <p:spPr>
          <a:xfrm>
            <a:off x="6284004" y="5316124"/>
            <a:ext cx="900000" cy="900000"/>
          </a:xfrm>
          <a:prstGeom prst="roundRect">
            <a:avLst>
              <a:gd fmla="val 16667" name="adj"/>
            </a:avLst>
          </a:prstGeom>
          <a:noFill/>
          <a:ln cap="flat" cmpd="sng" w="53975">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7" name="Google Shape;1077;p108"/>
          <p:cNvSpPr/>
          <p:nvPr>
            <p:ph idx="8" type="pic"/>
          </p:nvPr>
        </p:nvSpPr>
        <p:spPr>
          <a:xfrm>
            <a:off x="6284004" y="1571913"/>
            <a:ext cx="900000" cy="900000"/>
          </a:xfrm>
          <a:prstGeom prst="roundRect">
            <a:avLst>
              <a:gd fmla="val 16667" name="adj"/>
            </a:avLst>
          </a:prstGeom>
          <a:noFill/>
          <a:ln cap="flat" cmpd="sng" w="53975">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8" name="Google Shape;1078;p108"/>
          <p:cNvSpPr/>
          <p:nvPr>
            <p:ph idx="9" type="pic"/>
          </p:nvPr>
        </p:nvSpPr>
        <p:spPr>
          <a:xfrm>
            <a:off x="9017679" y="2622670"/>
            <a:ext cx="900000" cy="900000"/>
          </a:xfrm>
          <a:prstGeom prst="roundRect">
            <a:avLst>
              <a:gd fmla="val 16667" name="adj"/>
            </a:avLst>
          </a:prstGeom>
          <a:noFill/>
          <a:ln cap="flat" cmpd="sng" w="53975">
            <a:solidFill>
              <a:schemeClr val="accent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79" name="Google Shape;1079;p108"/>
          <p:cNvSpPr/>
          <p:nvPr>
            <p:ph idx="13" type="pic"/>
          </p:nvPr>
        </p:nvSpPr>
        <p:spPr>
          <a:xfrm>
            <a:off x="9017679" y="4244905"/>
            <a:ext cx="900000" cy="900000"/>
          </a:xfrm>
          <a:prstGeom prst="roundRect">
            <a:avLst>
              <a:gd fmla="val 16667" name="adj"/>
            </a:avLst>
          </a:prstGeom>
          <a:noFill/>
          <a:ln cap="flat" cmpd="sng" w="53975">
            <a:solidFill>
              <a:schemeClr val="accent6"/>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50"/>
              <a:buFont typeface="Arial"/>
              <a:buChar char="•"/>
              <a:defRPr b="0" i="0" sz="105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500"/>
                                        <p:tgtEl>
                                          <p:spTgt spid="10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500"/>
                                        <p:tgtEl>
                                          <p:spTgt spid="10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5">
                                            <p:txEl>
                                              <p:pRg end="0" st="0"/>
                                            </p:txEl>
                                          </p:spTgt>
                                        </p:tgtEl>
                                        <p:attrNameLst>
                                          <p:attrName>style.visibility</p:attrName>
                                        </p:attrNameLst>
                                      </p:cBhvr>
                                      <p:to>
                                        <p:strVal val="visible"/>
                                      </p:to>
                                    </p:set>
                                    <p:animEffect filter="fade" transition="in">
                                      <p:cBhvr>
                                        <p:cTn dur="500"/>
                                        <p:tgtEl>
                                          <p:spTgt spid="106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65">
                                            <p:txEl>
                                              <p:pRg end="1" st="1"/>
                                            </p:txEl>
                                          </p:spTgt>
                                        </p:tgtEl>
                                        <p:attrNameLst>
                                          <p:attrName>style.visibility</p:attrName>
                                        </p:attrNameLst>
                                      </p:cBhvr>
                                      <p:to>
                                        <p:strVal val="visible"/>
                                      </p:to>
                                    </p:set>
                                    <p:animEffect filter="fade" transition="in">
                                      <p:cBhvr>
                                        <p:cTn dur="500"/>
                                        <p:tgtEl>
                                          <p:spTgt spid="106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65">
                                            <p:txEl>
                                              <p:pRg end="2" st="2"/>
                                            </p:txEl>
                                          </p:spTgt>
                                        </p:tgtEl>
                                        <p:attrNameLst>
                                          <p:attrName>style.visibility</p:attrName>
                                        </p:attrNameLst>
                                      </p:cBhvr>
                                      <p:to>
                                        <p:strVal val="visible"/>
                                      </p:to>
                                    </p:set>
                                    <p:animEffect filter="fade" transition="in">
                                      <p:cBhvr>
                                        <p:cTn dur="500"/>
                                        <p:tgtEl>
                                          <p:spTgt spid="1065">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65">
                                            <p:txEl>
                                              <p:pRg end="3" st="3"/>
                                            </p:txEl>
                                          </p:spTgt>
                                        </p:tgtEl>
                                        <p:attrNameLst>
                                          <p:attrName>style.visibility</p:attrName>
                                        </p:attrNameLst>
                                      </p:cBhvr>
                                      <p:to>
                                        <p:strVal val="visible"/>
                                      </p:to>
                                    </p:set>
                                    <p:animEffect filter="fade" transition="in">
                                      <p:cBhvr>
                                        <p:cTn dur="500"/>
                                        <p:tgtEl>
                                          <p:spTgt spid="1065">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65">
                                            <p:txEl>
                                              <p:pRg end="4" st="4"/>
                                            </p:txEl>
                                          </p:spTgt>
                                        </p:tgtEl>
                                        <p:attrNameLst>
                                          <p:attrName>style.visibility</p:attrName>
                                        </p:attrNameLst>
                                      </p:cBhvr>
                                      <p:to>
                                        <p:strVal val="visible"/>
                                      </p:to>
                                    </p:set>
                                    <p:animEffect filter="fade" transition="in">
                                      <p:cBhvr>
                                        <p:cTn dur="500"/>
                                        <p:tgtEl>
                                          <p:spTgt spid="1065">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65">
                                            <p:txEl>
                                              <p:pRg end="5" st="5"/>
                                            </p:txEl>
                                          </p:spTgt>
                                        </p:tgtEl>
                                        <p:attrNameLst>
                                          <p:attrName>style.visibility</p:attrName>
                                        </p:attrNameLst>
                                      </p:cBhvr>
                                      <p:to>
                                        <p:strVal val="visible"/>
                                      </p:to>
                                    </p:set>
                                    <p:animEffect filter="fade" transition="in">
                                      <p:cBhvr>
                                        <p:cTn dur="500"/>
                                        <p:tgtEl>
                                          <p:spTgt spid="1065">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65">
                                            <p:txEl>
                                              <p:pRg end="6" st="6"/>
                                            </p:txEl>
                                          </p:spTgt>
                                        </p:tgtEl>
                                        <p:attrNameLst>
                                          <p:attrName>style.visibility</p:attrName>
                                        </p:attrNameLst>
                                      </p:cBhvr>
                                      <p:to>
                                        <p:strVal val="visible"/>
                                      </p:to>
                                    </p:set>
                                    <p:animEffect filter="fade" transition="in">
                                      <p:cBhvr>
                                        <p:cTn dur="500"/>
                                        <p:tgtEl>
                                          <p:spTgt spid="1065">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65">
                                            <p:txEl>
                                              <p:pRg end="7" st="7"/>
                                            </p:txEl>
                                          </p:spTgt>
                                        </p:tgtEl>
                                        <p:attrNameLst>
                                          <p:attrName>style.visibility</p:attrName>
                                        </p:attrNameLst>
                                      </p:cBhvr>
                                      <p:to>
                                        <p:strVal val="visible"/>
                                      </p:to>
                                    </p:set>
                                    <p:animEffect filter="fade" transition="in">
                                      <p:cBhvr>
                                        <p:cTn dur="500"/>
                                        <p:tgtEl>
                                          <p:spTgt spid="1065">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65">
                                            <p:txEl>
                                              <p:pRg end="8" st="8"/>
                                            </p:txEl>
                                          </p:spTgt>
                                        </p:tgtEl>
                                        <p:attrNameLst>
                                          <p:attrName>style.visibility</p:attrName>
                                        </p:attrNameLst>
                                      </p:cBhvr>
                                      <p:to>
                                        <p:strVal val="visible"/>
                                      </p:to>
                                    </p:set>
                                    <p:animEffect filter="fade" transition="in">
                                      <p:cBhvr>
                                        <p:cTn dur="500"/>
                                        <p:tgtEl>
                                          <p:spTgt spid="106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cxnSp>
        <p:nvCxnSpPr>
          <p:cNvPr id="86" name="Google Shape;86;p2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Title Only">
  <p:cSld name="50_Title Only">
    <p:spTree>
      <p:nvGrpSpPr>
        <p:cNvPr id="1080" name="Shape 1080"/>
        <p:cNvGrpSpPr/>
        <p:nvPr/>
      </p:nvGrpSpPr>
      <p:grpSpPr>
        <a:xfrm>
          <a:off x="0" y="0"/>
          <a:ext cx="0" cy="0"/>
          <a:chOff x="0" y="0"/>
          <a:chExt cx="0" cy="0"/>
        </a:xfrm>
      </p:grpSpPr>
      <p:sp>
        <p:nvSpPr>
          <p:cNvPr id="1081" name="Google Shape;1081;p10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2" name="Google Shape;1082;p109"/>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3" name="Google Shape;1083;p109"/>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84" name="Google Shape;1084;p109"/>
          <p:cNvGrpSpPr/>
          <p:nvPr/>
        </p:nvGrpSpPr>
        <p:grpSpPr>
          <a:xfrm>
            <a:off x="4631215" y="948448"/>
            <a:ext cx="2914332" cy="72000"/>
            <a:chOff x="4631214" y="913723"/>
            <a:chExt cx="2914332" cy="72000"/>
          </a:xfrm>
        </p:grpSpPr>
        <p:sp>
          <p:nvSpPr>
            <p:cNvPr id="1085" name="Google Shape;1085;p109"/>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086" name="Google Shape;1086;p109"/>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087" name="Google Shape;1087;p109"/>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088" name="Google Shape;1088;p109"/>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089" name="Google Shape;1089;p109"/>
          <p:cNvSpPr/>
          <p:nvPr>
            <p:ph idx="2" type="pic"/>
          </p:nvPr>
        </p:nvSpPr>
        <p:spPr>
          <a:xfrm>
            <a:off x="743456" y="2174877"/>
            <a:ext cx="923925" cy="923925"/>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0" name="Google Shape;1090;p109"/>
          <p:cNvSpPr/>
          <p:nvPr>
            <p:ph idx="3" type="pic"/>
          </p:nvPr>
        </p:nvSpPr>
        <p:spPr>
          <a:xfrm>
            <a:off x="4778820" y="2165047"/>
            <a:ext cx="923925" cy="923925"/>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1" name="Google Shape;1091;p109"/>
          <p:cNvSpPr/>
          <p:nvPr>
            <p:ph idx="4" type="pic"/>
          </p:nvPr>
        </p:nvSpPr>
        <p:spPr>
          <a:xfrm>
            <a:off x="8638376" y="2174876"/>
            <a:ext cx="923925" cy="923925"/>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2" name="Google Shape;1092;p109"/>
          <p:cNvSpPr/>
          <p:nvPr>
            <p:ph idx="5" type="pic"/>
          </p:nvPr>
        </p:nvSpPr>
        <p:spPr>
          <a:xfrm>
            <a:off x="1295907" y="3628942"/>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3" name="Google Shape;1093;p109"/>
          <p:cNvSpPr/>
          <p:nvPr>
            <p:ph idx="6" type="pic"/>
          </p:nvPr>
        </p:nvSpPr>
        <p:spPr>
          <a:xfrm>
            <a:off x="5331271" y="3619112"/>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4" name="Google Shape;1094;p109"/>
          <p:cNvSpPr/>
          <p:nvPr>
            <p:ph idx="7" type="pic"/>
          </p:nvPr>
        </p:nvSpPr>
        <p:spPr>
          <a:xfrm>
            <a:off x="9190826" y="3628941"/>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5" name="Google Shape;1095;p109"/>
          <p:cNvSpPr/>
          <p:nvPr>
            <p:ph idx="8" type="pic"/>
          </p:nvPr>
        </p:nvSpPr>
        <p:spPr>
          <a:xfrm>
            <a:off x="1295907" y="4978366"/>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6" name="Google Shape;1096;p109"/>
          <p:cNvSpPr/>
          <p:nvPr>
            <p:ph idx="9" type="pic"/>
          </p:nvPr>
        </p:nvSpPr>
        <p:spPr>
          <a:xfrm>
            <a:off x="5331271" y="4968536"/>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097" name="Google Shape;1097;p109"/>
          <p:cNvSpPr/>
          <p:nvPr>
            <p:ph idx="13" type="pic"/>
          </p:nvPr>
        </p:nvSpPr>
        <p:spPr>
          <a:xfrm>
            <a:off x="9190826" y="4978365"/>
            <a:ext cx="866269" cy="866269"/>
          </a:xfrm>
          <a:prstGeom prst="roundRect">
            <a:avLst>
              <a:gd fmla="val 16667"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500"/>
                                        <p:tgtEl>
                                          <p:spTgt spid="10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3">
                                            <p:txEl>
                                              <p:pRg end="0" st="0"/>
                                            </p:txEl>
                                          </p:spTgt>
                                        </p:tgtEl>
                                        <p:attrNameLst>
                                          <p:attrName>style.visibility</p:attrName>
                                        </p:attrNameLst>
                                      </p:cBhvr>
                                      <p:to>
                                        <p:strVal val="visible"/>
                                      </p:to>
                                    </p:set>
                                    <p:animEffect filter="fade" transition="in">
                                      <p:cBhvr>
                                        <p:cTn dur="500"/>
                                        <p:tgtEl>
                                          <p:spTgt spid="108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83">
                                            <p:txEl>
                                              <p:pRg end="1" st="1"/>
                                            </p:txEl>
                                          </p:spTgt>
                                        </p:tgtEl>
                                        <p:attrNameLst>
                                          <p:attrName>style.visibility</p:attrName>
                                        </p:attrNameLst>
                                      </p:cBhvr>
                                      <p:to>
                                        <p:strVal val="visible"/>
                                      </p:to>
                                    </p:set>
                                    <p:animEffect filter="fade" transition="in">
                                      <p:cBhvr>
                                        <p:cTn dur="500"/>
                                        <p:tgtEl>
                                          <p:spTgt spid="108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83">
                                            <p:txEl>
                                              <p:pRg end="2" st="2"/>
                                            </p:txEl>
                                          </p:spTgt>
                                        </p:tgtEl>
                                        <p:attrNameLst>
                                          <p:attrName>style.visibility</p:attrName>
                                        </p:attrNameLst>
                                      </p:cBhvr>
                                      <p:to>
                                        <p:strVal val="visible"/>
                                      </p:to>
                                    </p:set>
                                    <p:animEffect filter="fade" transition="in">
                                      <p:cBhvr>
                                        <p:cTn dur="500"/>
                                        <p:tgtEl>
                                          <p:spTgt spid="108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83">
                                            <p:txEl>
                                              <p:pRg end="3" st="3"/>
                                            </p:txEl>
                                          </p:spTgt>
                                        </p:tgtEl>
                                        <p:attrNameLst>
                                          <p:attrName>style.visibility</p:attrName>
                                        </p:attrNameLst>
                                      </p:cBhvr>
                                      <p:to>
                                        <p:strVal val="visible"/>
                                      </p:to>
                                    </p:set>
                                    <p:animEffect filter="fade" transition="in">
                                      <p:cBhvr>
                                        <p:cTn dur="500"/>
                                        <p:tgtEl>
                                          <p:spTgt spid="108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83">
                                            <p:txEl>
                                              <p:pRg end="4" st="4"/>
                                            </p:txEl>
                                          </p:spTgt>
                                        </p:tgtEl>
                                        <p:attrNameLst>
                                          <p:attrName>style.visibility</p:attrName>
                                        </p:attrNameLst>
                                      </p:cBhvr>
                                      <p:to>
                                        <p:strVal val="visible"/>
                                      </p:to>
                                    </p:set>
                                    <p:animEffect filter="fade" transition="in">
                                      <p:cBhvr>
                                        <p:cTn dur="500"/>
                                        <p:tgtEl>
                                          <p:spTgt spid="108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83">
                                            <p:txEl>
                                              <p:pRg end="5" st="5"/>
                                            </p:txEl>
                                          </p:spTgt>
                                        </p:tgtEl>
                                        <p:attrNameLst>
                                          <p:attrName>style.visibility</p:attrName>
                                        </p:attrNameLst>
                                      </p:cBhvr>
                                      <p:to>
                                        <p:strVal val="visible"/>
                                      </p:to>
                                    </p:set>
                                    <p:animEffect filter="fade" transition="in">
                                      <p:cBhvr>
                                        <p:cTn dur="500"/>
                                        <p:tgtEl>
                                          <p:spTgt spid="108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83">
                                            <p:txEl>
                                              <p:pRg end="6" st="6"/>
                                            </p:txEl>
                                          </p:spTgt>
                                        </p:tgtEl>
                                        <p:attrNameLst>
                                          <p:attrName>style.visibility</p:attrName>
                                        </p:attrNameLst>
                                      </p:cBhvr>
                                      <p:to>
                                        <p:strVal val="visible"/>
                                      </p:to>
                                    </p:set>
                                    <p:animEffect filter="fade" transition="in">
                                      <p:cBhvr>
                                        <p:cTn dur="500"/>
                                        <p:tgtEl>
                                          <p:spTgt spid="108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83">
                                            <p:txEl>
                                              <p:pRg end="7" st="7"/>
                                            </p:txEl>
                                          </p:spTgt>
                                        </p:tgtEl>
                                        <p:attrNameLst>
                                          <p:attrName>style.visibility</p:attrName>
                                        </p:attrNameLst>
                                      </p:cBhvr>
                                      <p:to>
                                        <p:strVal val="visible"/>
                                      </p:to>
                                    </p:set>
                                    <p:animEffect filter="fade" transition="in">
                                      <p:cBhvr>
                                        <p:cTn dur="500"/>
                                        <p:tgtEl>
                                          <p:spTgt spid="108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83">
                                            <p:txEl>
                                              <p:pRg end="8" st="8"/>
                                            </p:txEl>
                                          </p:spTgt>
                                        </p:tgtEl>
                                        <p:attrNameLst>
                                          <p:attrName>style.visibility</p:attrName>
                                        </p:attrNameLst>
                                      </p:cBhvr>
                                      <p:to>
                                        <p:strVal val="visible"/>
                                      </p:to>
                                    </p:set>
                                    <p:animEffect filter="fade" transition="in">
                                      <p:cBhvr>
                                        <p:cTn dur="500"/>
                                        <p:tgtEl>
                                          <p:spTgt spid="108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Title Only">
  <p:cSld name="51_Title Only">
    <p:spTree>
      <p:nvGrpSpPr>
        <p:cNvPr id="1098" name="Shape 1098"/>
        <p:cNvGrpSpPr/>
        <p:nvPr/>
      </p:nvGrpSpPr>
      <p:grpSpPr>
        <a:xfrm>
          <a:off x="0" y="0"/>
          <a:ext cx="0" cy="0"/>
          <a:chOff x="0" y="0"/>
          <a:chExt cx="0" cy="0"/>
        </a:xfrm>
      </p:grpSpPr>
      <p:sp>
        <p:nvSpPr>
          <p:cNvPr id="1099" name="Google Shape;1099;p1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0" name="Google Shape;1100;p110"/>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1" name="Google Shape;1101;p110"/>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02" name="Google Shape;1102;p110"/>
          <p:cNvGrpSpPr/>
          <p:nvPr/>
        </p:nvGrpSpPr>
        <p:grpSpPr>
          <a:xfrm>
            <a:off x="4631215" y="948448"/>
            <a:ext cx="2914332" cy="72000"/>
            <a:chOff x="4631214" y="913723"/>
            <a:chExt cx="2914332" cy="72000"/>
          </a:xfrm>
        </p:grpSpPr>
        <p:sp>
          <p:nvSpPr>
            <p:cNvPr id="1103" name="Google Shape;1103;p110"/>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04" name="Google Shape;1104;p110"/>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05" name="Google Shape;1105;p110"/>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06" name="Google Shape;1106;p11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07" name="Google Shape;1107;p110"/>
          <p:cNvSpPr/>
          <p:nvPr>
            <p:ph idx="2" type="pic"/>
          </p:nvPr>
        </p:nvSpPr>
        <p:spPr>
          <a:xfrm>
            <a:off x="1194253" y="2113494"/>
            <a:ext cx="1825459" cy="182546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01">
                                            <p:txEl>
                                              <p:pRg end="0" st="0"/>
                                            </p:txEl>
                                          </p:spTgt>
                                        </p:tgtEl>
                                        <p:attrNameLst>
                                          <p:attrName>style.visibility</p:attrName>
                                        </p:attrNameLst>
                                      </p:cBhvr>
                                      <p:to>
                                        <p:strVal val="visible"/>
                                      </p:to>
                                    </p:set>
                                    <p:animEffect filter="fade" transition="in">
                                      <p:cBhvr>
                                        <p:cTn dur="500"/>
                                        <p:tgtEl>
                                          <p:spTgt spid="110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01">
                                            <p:txEl>
                                              <p:pRg end="1" st="1"/>
                                            </p:txEl>
                                          </p:spTgt>
                                        </p:tgtEl>
                                        <p:attrNameLst>
                                          <p:attrName>style.visibility</p:attrName>
                                        </p:attrNameLst>
                                      </p:cBhvr>
                                      <p:to>
                                        <p:strVal val="visible"/>
                                      </p:to>
                                    </p:set>
                                    <p:animEffect filter="fade" transition="in">
                                      <p:cBhvr>
                                        <p:cTn dur="500"/>
                                        <p:tgtEl>
                                          <p:spTgt spid="110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1">
                                            <p:txEl>
                                              <p:pRg end="2" st="2"/>
                                            </p:txEl>
                                          </p:spTgt>
                                        </p:tgtEl>
                                        <p:attrNameLst>
                                          <p:attrName>style.visibility</p:attrName>
                                        </p:attrNameLst>
                                      </p:cBhvr>
                                      <p:to>
                                        <p:strVal val="visible"/>
                                      </p:to>
                                    </p:set>
                                    <p:animEffect filter="fade" transition="in">
                                      <p:cBhvr>
                                        <p:cTn dur="500"/>
                                        <p:tgtEl>
                                          <p:spTgt spid="110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01">
                                            <p:txEl>
                                              <p:pRg end="3" st="3"/>
                                            </p:txEl>
                                          </p:spTgt>
                                        </p:tgtEl>
                                        <p:attrNameLst>
                                          <p:attrName>style.visibility</p:attrName>
                                        </p:attrNameLst>
                                      </p:cBhvr>
                                      <p:to>
                                        <p:strVal val="visible"/>
                                      </p:to>
                                    </p:set>
                                    <p:animEffect filter="fade" transition="in">
                                      <p:cBhvr>
                                        <p:cTn dur="500"/>
                                        <p:tgtEl>
                                          <p:spTgt spid="110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01">
                                            <p:txEl>
                                              <p:pRg end="4" st="4"/>
                                            </p:txEl>
                                          </p:spTgt>
                                        </p:tgtEl>
                                        <p:attrNameLst>
                                          <p:attrName>style.visibility</p:attrName>
                                        </p:attrNameLst>
                                      </p:cBhvr>
                                      <p:to>
                                        <p:strVal val="visible"/>
                                      </p:to>
                                    </p:set>
                                    <p:animEffect filter="fade" transition="in">
                                      <p:cBhvr>
                                        <p:cTn dur="500"/>
                                        <p:tgtEl>
                                          <p:spTgt spid="110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01">
                                            <p:txEl>
                                              <p:pRg end="5" st="5"/>
                                            </p:txEl>
                                          </p:spTgt>
                                        </p:tgtEl>
                                        <p:attrNameLst>
                                          <p:attrName>style.visibility</p:attrName>
                                        </p:attrNameLst>
                                      </p:cBhvr>
                                      <p:to>
                                        <p:strVal val="visible"/>
                                      </p:to>
                                    </p:set>
                                    <p:animEffect filter="fade" transition="in">
                                      <p:cBhvr>
                                        <p:cTn dur="500"/>
                                        <p:tgtEl>
                                          <p:spTgt spid="110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01">
                                            <p:txEl>
                                              <p:pRg end="6" st="6"/>
                                            </p:txEl>
                                          </p:spTgt>
                                        </p:tgtEl>
                                        <p:attrNameLst>
                                          <p:attrName>style.visibility</p:attrName>
                                        </p:attrNameLst>
                                      </p:cBhvr>
                                      <p:to>
                                        <p:strVal val="visible"/>
                                      </p:to>
                                    </p:set>
                                    <p:animEffect filter="fade" transition="in">
                                      <p:cBhvr>
                                        <p:cTn dur="500"/>
                                        <p:tgtEl>
                                          <p:spTgt spid="110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01">
                                            <p:txEl>
                                              <p:pRg end="7" st="7"/>
                                            </p:txEl>
                                          </p:spTgt>
                                        </p:tgtEl>
                                        <p:attrNameLst>
                                          <p:attrName>style.visibility</p:attrName>
                                        </p:attrNameLst>
                                      </p:cBhvr>
                                      <p:to>
                                        <p:strVal val="visible"/>
                                      </p:to>
                                    </p:set>
                                    <p:animEffect filter="fade" transition="in">
                                      <p:cBhvr>
                                        <p:cTn dur="500"/>
                                        <p:tgtEl>
                                          <p:spTgt spid="110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01">
                                            <p:txEl>
                                              <p:pRg end="8" st="8"/>
                                            </p:txEl>
                                          </p:spTgt>
                                        </p:tgtEl>
                                        <p:attrNameLst>
                                          <p:attrName>style.visibility</p:attrName>
                                        </p:attrNameLst>
                                      </p:cBhvr>
                                      <p:to>
                                        <p:strVal val="visible"/>
                                      </p:to>
                                    </p:set>
                                    <p:animEffect filter="fade" transition="in">
                                      <p:cBhvr>
                                        <p:cTn dur="500"/>
                                        <p:tgtEl>
                                          <p:spTgt spid="110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Title Only">
  <p:cSld name="63_Title Only">
    <p:spTree>
      <p:nvGrpSpPr>
        <p:cNvPr id="1108" name="Shape 1108"/>
        <p:cNvGrpSpPr/>
        <p:nvPr/>
      </p:nvGrpSpPr>
      <p:grpSpPr>
        <a:xfrm>
          <a:off x="0" y="0"/>
          <a:ext cx="0" cy="0"/>
          <a:chOff x="0" y="0"/>
          <a:chExt cx="0" cy="0"/>
        </a:xfrm>
      </p:grpSpPr>
      <p:sp>
        <p:nvSpPr>
          <p:cNvPr id="1109" name="Google Shape;1109;p1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0" name="Google Shape;1110;p111"/>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1" name="Google Shape;1111;p111"/>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12" name="Google Shape;1112;p111"/>
          <p:cNvGrpSpPr/>
          <p:nvPr/>
        </p:nvGrpSpPr>
        <p:grpSpPr>
          <a:xfrm>
            <a:off x="4631215" y="948448"/>
            <a:ext cx="2914332" cy="72000"/>
            <a:chOff x="4631214" y="913723"/>
            <a:chExt cx="2914332" cy="72000"/>
          </a:xfrm>
        </p:grpSpPr>
        <p:sp>
          <p:nvSpPr>
            <p:cNvPr id="1113" name="Google Shape;1113;p111"/>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14" name="Google Shape;1114;p111"/>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15" name="Google Shape;1115;p111"/>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16" name="Google Shape;1116;p111"/>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17" name="Google Shape;1117;p111"/>
          <p:cNvSpPr/>
          <p:nvPr>
            <p:ph idx="2" type="pic"/>
          </p:nvPr>
        </p:nvSpPr>
        <p:spPr>
          <a:xfrm>
            <a:off x="4660902" y="2165060"/>
            <a:ext cx="2755900" cy="361344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500"/>
                                        <p:tgtEl>
                                          <p:spTgt spid="11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11">
                                            <p:txEl>
                                              <p:pRg end="0" st="0"/>
                                            </p:txEl>
                                          </p:spTgt>
                                        </p:tgtEl>
                                        <p:attrNameLst>
                                          <p:attrName>style.visibility</p:attrName>
                                        </p:attrNameLst>
                                      </p:cBhvr>
                                      <p:to>
                                        <p:strVal val="visible"/>
                                      </p:to>
                                    </p:set>
                                    <p:animEffect filter="fade" transition="in">
                                      <p:cBhvr>
                                        <p:cTn dur="500"/>
                                        <p:tgtEl>
                                          <p:spTgt spid="111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11">
                                            <p:txEl>
                                              <p:pRg end="1" st="1"/>
                                            </p:txEl>
                                          </p:spTgt>
                                        </p:tgtEl>
                                        <p:attrNameLst>
                                          <p:attrName>style.visibility</p:attrName>
                                        </p:attrNameLst>
                                      </p:cBhvr>
                                      <p:to>
                                        <p:strVal val="visible"/>
                                      </p:to>
                                    </p:set>
                                    <p:animEffect filter="fade" transition="in">
                                      <p:cBhvr>
                                        <p:cTn dur="500"/>
                                        <p:tgtEl>
                                          <p:spTgt spid="111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11">
                                            <p:txEl>
                                              <p:pRg end="2" st="2"/>
                                            </p:txEl>
                                          </p:spTgt>
                                        </p:tgtEl>
                                        <p:attrNameLst>
                                          <p:attrName>style.visibility</p:attrName>
                                        </p:attrNameLst>
                                      </p:cBhvr>
                                      <p:to>
                                        <p:strVal val="visible"/>
                                      </p:to>
                                    </p:set>
                                    <p:animEffect filter="fade" transition="in">
                                      <p:cBhvr>
                                        <p:cTn dur="500"/>
                                        <p:tgtEl>
                                          <p:spTgt spid="111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11">
                                            <p:txEl>
                                              <p:pRg end="3" st="3"/>
                                            </p:txEl>
                                          </p:spTgt>
                                        </p:tgtEl>
                                        <p:attrNameLst>
                                          <p:attrName>style.visibility</p:attrName>
                                        </p:attrNameLst>
                                      </p:cBhvr>
                                      <p:to>
                                        <p:strVal val="visible"/>
                                      </p:to>
                                    </p:set>
                                    <p:animEffect filter="fade" transition="in">
                                      <p:cBhvr>
                                        <p:cTn dur="500"/>
                                        <p:tgtEl>
                                          <p:spTgt spid="111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11">
                                            <p:txEl>
                                              <p:pRg end="4" st="4"/>
                                            </p:txEl>
                                          </p:spTgt>
                                        </p:tgtEl>
                                        <p:attrNameLst>
                                          <p:attrName>style.visibility</p:attrName>
                                        </p:attrNameLst>
                                      </p:cBhvr>
                                      <p:to>
                                        <p:strVal val="visible"/>
                                      </p:to>
                                    </p:set>
                                    <p:animEffect filter="fade" transition="in">
                                      <p:cBhvr>
                                        <p:cTn dur="500"/>
                                        <p:tgtEl>
                                          <p:spTgt spid="111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11">
                                            <p:txEl>
                                              <p:pRg end="5" st="5"/>
                                            </p:txEl>
                                          </p:spTgt>
                                        </p:tgtEl>
                                        <p:attrNameLst>
                                          <p:attrName>style.visibility</p:attrName>
                                        </p:attrNameLst>
                                      </p:cBhvr>
                                      <p:to>
                                        <p:strVal val="visible"/>
                                      </p:to>
                                    </p:set>
                                    <p:animEffect filter="fade" transition="in">
                                      <p:cBhvr>
                                        <p:cTn dur="500"/>
                                        <p:tgtEl>
                                          <p:spTgt spid="111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11">
                                            <p:txEl>
                                              <p:pRg end="6" st="6"/>
                                            </p:txEl>
                                          </p:spTgt>
                                        </p:tgtEl>
                                        <p:attrNameLst>
                                          <p:attrName>style.visibility</p:attrName>
                                        </p:attrNameLst>
                                      </p:cBhvr>
                                      <p:to>
                                        <p:strVal val="visible"/>
                                      </p:to>
                                    </p:set>
                                    <p:animEffect filter="fade" transition="in">
                                      <p:cBhvr>
                                        <p:cTn dur="500"/>
                                        <p:tgtEl>
                                          <p:spTgt spid="111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11">
                                            <p:txEl>
                                              <p:pRg end="7" st="7"/>
                                            </p:txEl>
                                          </p:spTgt>
                                        </p:tgtEl>
                                        <p:attrNameLst>
                                          <p:attrName>style.visibility</p:attrName>
                                        </p:attrNameLst>
                                      </p:cBhvr>
                                      <p:to>
                                        <p:strVal val="visible"/>
                                      </p:to>
                                    </p:set>
                                    <p:animEffect filter="fade" transition="in">
                                      <p:cBhvr>
                                        <p:cTn dur="500"/>
                                        <p:tgtEl>
                                          <p:spTgt spid="111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11">
                                            <p:txEl>
                                              <p:pRg end="8" st="8"/>
                                            </p:txEl>
                                          </p:spTgt>
                                        </p:tgtEl>
                                        <p:attrNameLst>
                                          <p:attrName>style.visibility</p:attrName>
                                        </p:attrNameLst>
                                      </p:cBhvr>
                                      <p:to>
                                        <p:strVal val="visible"/>
                                      </p:to>
                                    </p:set>
                                    <p:animEffect filter="fade" transition="in">
                                      <p:cBhvr>
                                        <p:cTn dur="500"/>
                                        <p:tgtEl>
                                          <p:spTgt spid="11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Title Only">
  <p:cSld name="52_Title Only">
    <p:spTree>
      <p:nvGrpSpPr>
        <p:cNvPr id="1118" name="Shape 1118"/>
        <p:cNvGrpSpPr/>
        <p:nvPr/>
      </p:nvGrpSpPr>
      <p:grpSpPr>
        <a:xfrm>
          <a:off x="0" y="0"/>
          <a:ext cx="0" cy="0"/>
          <a:chOff x="0" y="0"/>
          <a:chExt cx="0" cy="0"/>
        </a:xfrm>
      </p:grpSpPr>
      <p:sp>
        <p:nvSpPr>
          <p:cNvPr id="1119" name="Google Shape;1119;p1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0" name="Google Shape;1120;p112"/>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1" name="Google Shape;1121;p112"/>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22" name="Google Shape;1122;p112"/>
          <p:cNvGrpSpPr/>
          <p:nvPr/>
        </p:nvGrpSpPr>
        <p:grpSpPr>
          <a:xfrm>
            <a:off x="4631215" y="948448"/>
            <a:ext cx="2914332" cy="72000"/>
            <a:chOff x="4631214" y="913723"/>
            <a:chExt cx="2914332" cy="72000"/>
          </a:xfrm>
        </p:grpSpPr>
        <p:sp>
          <p:nvSpPr>
            <p:cNvPr id="1123" name="Google Shape;1123;p112"/>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24" name="Google Shape;1124;p112"/>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25" name="Google Shape;1125;p112"/>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26" name="Google Shape;1126;p112"/>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27" name="Google Shape;1127;p112"/>
          <p:cNvSpPr/>
          <p:nvPr>
            <p:ph idx="2" type="pic"/>
          </p:nvPr>
        </p:nvSpPr>
        <p:spPr>
          <a:xfrm>
            <a:off x="924675" y="2000480"/>
            <a:ext cx="2280863" cy="347564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Char char="•"/>
              <a:defRPr b="0" i="0" sz="1600" u="none" cap="none" strike="noStrike">
                <a:solidFill>
                  <a:schemeClr val="dk2"/>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1">
                                            <p:txEl>
                                              <p:pRg end="0" st="0"/>
                                            </p:txEl>
                                          </p:spTgt>
                                        </p:tgtEl>
                                        <p:attrNameLst>
                                          <p:attrName>style.visibility</p:attrName>
                                        </p:attrNameLst>
                                      </p:cBhvr>
                                      <p:to>
                                        <p:strVal val="visible"/>
                                      </p:to>
                                    </p:set>
                                    <p:animEffect filter="fade" transition="in">
                                      <p:cBhvr>
                                        <p:cTn dur="500"/>
                                        <p:tgtEl>
                                          <p:spTgt spid="112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21">
                                            <p:txEl>
                                              <p:pRg end="1" st="1"/>
                                            </p:txEl>
                                          </p:spTgt>
                                        </p:tgtEl>
                                        <p:attrNameLst>
                                          <p:attrName>style.visibility</p:attrName>
                                        </p:attrNameLst>
                                      </p:cBhvr>
                                      <p:to>
                                        <p:strVal val="visible"/>
                                      </p:to>
                                    </p:set>
                                    <p:animEffect filter="fade" transition="in">
                                      <p:cBhvr>
                                        <p:cTn dur="500"/>
                                        <p:tgtEl>
                                          <p:spTgt spid="112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21">
                                            <p:txEl>
                                              <p:pRg end="2" st="2"/>
                                            </p:txEl>
                                          </p:spTgt>
                                        </p:tgtEl>
                                        <p:attrNameLst>
                                          <p:attrName>style.visibility</p:attrName>
                                        </p:attrNameLst>
                                      </p:cBhvr>
                                      <p:to>
                                        <p:strVal val="visible"/>
                                      </p:to>
                                    </p:set>
                                    <p:animEffect filter="fade" transition="in">
                                      <p:cBhvr>
                                        <p:cTn dur="500"/>
                                        <p:tgtEl>
                                          <p:spTgt spid="112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21">
                                            <p:txEl>
                                              <p:pRg end="3" st="3"/>
                                            </p:txEl>
                                          </p:spTgt>
                                        </p:tgtEl>
                                        <p:attrNameLst>
                                          <p:attrName>style.visibility</p:attrName>
                                        </p:attrNameLst>
                                      </p:cBhvr>
                                      <p:to>
                                        <p:strVal val="visible"/>
                                      </p:to>
                                    </p:set>
                                    <p:animEffect filter="fade" transition="in">
                                      <p:cBhvr>
                                        <p:cTn dur="500"/>
                                        <p:tgtEl>
                                          <p:spTgt spid="112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21">
                                            <p:txEl>
                                              <p:pRg end="4" st="4"/>
                                            </p:txEl>
                                          </p:spTgt>
                                        </p:tgtEl>
                                        <p:attrNameLst>
                                          <p:attrName>style.visibility</p:attrName>
                                        </p:attrNameLst>
                                      </p:cBhvr>
                                      <p:to>
                                        <p:strVal val="visible"/>
                                      </p:to>
                                    </p:set>
                                    <p:animEffect filter="fade" transition="in">
                                      <p:cBhvr>
                                        <p:cTn dur="500"/>
                                        <p:tgtEl>
                                          <p:spTgt spid="112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21">
                                            <p:txEl>
                                              <p:pRg end="5" st="5"/>
                                            </p:txEl>
                                          </p:spTgt>
                                        </p:tgtEl>
                                        <p:attrNameLst>
                                          <p:attrName>style.visibility</p:attrName>
                                        </p:attrNameLst>
                                      </p:cBhvr>
                                      <p:to>
                                        <p:strVal val="visible"/>
                                      </p:to>
                                    </p:set>
                                    <p:animEffect filter="fade" transition="in">
                                      <p:cBhvr>
                                        <p:cTn dur="500"/>
                                        <p:tgtEl>
                                          <p:spTgt spid="112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21">
                                            <p:txEl>
                                              <p:pRg end="6" st="6"/>
                                            </p:txEl>
                                          </p:spTgt>
                                        </p:tgtEl>
                                        <p:attrNameLst>
                                          <p:attrName>style.visibility</p:attrName>
                                        </p:attrNameLst>
                                      </p:cBhvr>
                                      <p:to>
                                        <p:strVal val="visible"/>
                                      </p:to>
                                    </p:set>
                                    <p:animEffect filter="fade" transition="in">
                                      <p:cBhvr>
                                        <p:cTn dur="500"/>
                                        <p:tgtEl>
                                          <p:spTgt spid="112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21">
                                            <p:txEl>
                                              <p:pRg end="7" st="7"/>
                                            </p:txEl>
                                          </p:spTgt>
                                        </p:tgtEl>
                                        <p:attrNameLst>
                                          <p:attrName>style.visibility</p:attrName>
                                        </p:attrNameLst>
                                      </p:cBhvr>
                                      <p:to>
                                        <p:strVal val="visible"/>
                                      </p:to>
                                    </p:set>
                                    <p:animEffect filter="fade" transition="in">
                                      <p:cBhvr>
                                        <p:cTn dur="500"/>
                                        <p:tgtEl>
                                          <p:spTgt spid="112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21">
                                            <p:txEl>
                                              <p:pRg end="8" st="8"/>
                                            </p:txEl>
                                          </p:spTgt>
                                        </p:tgtEl>
                                        <p:attrNameLst>
                                          <p:attrName>style.visibility</p:attrName>
                                        </p:attrNameLst>
                                      </p:cBhvr>
                                      <p:to>
                                        <p:strVal val="visible"/>
                                      </p:to>
                                    </p:set>
                                    <p:animEffect filter="fade" transition="in">
                                      <p:cBhvr>
                                        <p:cTn dur="500"/>
                                        <p:tgtEl>
                                          <p:spTgt spid="112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Title Only">
  <p:cSld name="53_Title Only">
    <p:spTree>
      <p:nvGrpSpPr>
        <p:cNvPr id="1128" name="Shape 1128"/>
        <p:cNvGrpSpPr/>
        <p:nvPr/>
      </p:nvGrpSpPr>
      <p:grpSpPr>
        <a:xfrm>
          <a:off x="0" y="0"/>
          <a:ext cx="0" cy="0"/>
          <a:chOff x="0" y="0"/>
          <a:chExt cx="0" cy="0"/>
        </a:xfrm>
      </p:grpSpPr>
      <p:sp>
        <p:nvSpPr>
          <p:cNvPr id="1129" name="Google Shape;1129;p1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0" name="Google Shape;1130;p113"/>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1" name="Google Shape;1131;p113"/>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32" name="Google Shape;1132;p113"/>
          <p:cNvGrpSpPr/>
          <p:nvPr/>
        </p:nvGrpSpPr>
        <p:grpSpPr>
          <a:xfrm>
            <a:off x="4631215" y="948448"/>
            <a:ext cx="2914332" cy="72000"/>
            <a:chOff x="4631214" y="913723"/>
            <a:chExt cx="2914332" cy="72000"/>
          </a:xfrm>
        </p:grpSpPr>
        <p:sp>
          <p:nvSpPr>
            <p:cNvPr id="1133" name="Google Shape;1133;p113"/>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34" name="Google Shape;1134;p113"/>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35" name="Google Shape;1135;p113"/>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36" name="Google Shape;1136;p113"/>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37" name="Google Shape;1137;p113"/>
          <p:cNvSpPr/>
          <p:nvPr>
            <p:ph idx="2" type="pic"/>
          </p:nvPr>
        </p:nvSpPr>
        <p:spPr>
          <a:xfrm>
            <a:off x="739859" y="2009012"/>
            <a:ext cx="3547663" cy="33046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500"/>
                                        <p:tgtEl>
                                          <p:spTgt spid="11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1">
                                            <p:txEl>
                                              <p:pRg end="0" st="0"/>
                                            </p:txEl>
                                          </p:spTgt>
                                        </p:tgtEl>
                                        <p:attrNameLst>
                                          <p:attrName>style.visibility</p:attrName>
                                        </p:attrNameLst>
                                      </p:cBhvr>
                                      <p:to>
                                        <p:strVal val="visible"/>
                                      </p:to>
                                    </p:set>
                                    <p:animEffect filter="fade" transition="in">
                                      <p:cBhvr>
                                        <p:cTn dur="500"/>
                                        <p:tgtEl>
                                          <p:spTgt spid="113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31">
                                            <p:txEl>
                                              <p:pRg end="1" st="1"/>
                                            </p:txEl>
                                          </p:spTgt>
                                        </p:tgtEl>
                                        <p:attrNameLst>
                                          <p:attrName>style.visibility</p:attrName>
                                        </p:attrNameLst>
                                      </p:cBhvr>
                                      <p:to>
                                        <p:strVal val="visible"/>
                                      </p:to>
                                    </p:set>
                                    <p:animEffect filter="fade" transition="in">
                                      <p:cBhvr>
                                        <p:cTn dur="500"/>
                                        <p:tgtEl>
                                          <p:spTgt spid="113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31">
                                            <p:txEl>
                                              <p:pRg end="2" st="2"/>
                                            </p:txEl>
                                          </p:spTgt>
                                        </p:tgtEl>
                                        <p:attrNameLst>
                                          <p:attrName>style.visibility</p:attrName>
                                        </p:attrNameLst>
                                      </p:cBhvr>
                                      <p:to>
                                        <p:strVal val="visible"/>
                                      </p:to>
                                    </p:set>
                                    <p:animEffect filter="fade" transition="in">
                                      <p:cBhvr>
                                        <p:cTn dur="500"/>
                                        <p:tgtEl>
                                          <p:spTgt spid="113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31">
                                            <p:txEl>
                                              <p:pRg end="3" st="3"/>
                                            </p:txEl>
                                          </p:spTgt>
                                        </p:tgtEl>
                                        <p:attrNameLst>
                                          <p:attrName>style.visibility</p:attrName>
                                        </p:attrNameLst>
                                      </p:cBhvr>
                                      <p:to>
                                        <p:strVal val="visible"/>
                                      </p:to>
                                    </p:set>
                                    <p:animEffect filter="fade" transition="in">
                                      <p:cBhvr>
                                        <p:cTn dur="500"/>
                                        <p:tgtEl>
                                          <p:spTgt spid="113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31">
                                            <p:txEl>
                                              <p:pRg end="4" st="4"/>
                                            </p:txEl>
                                          </p:spTgt>
                                        </p:tgtEl>
                                        <p:attrNameLst>
                                          <p:attrName>style.visibility</p:attrName>
                                        </p:attrNameLst>
                                      </p:cBhvr>
                                      <p:to>
                                        <p:strVal val="visible"/>
                                      </p:to>
                                    </p:set>
                                    <p:animEffect filter="fade" transition="in">
                                      <p:cBhvr>
                                        <p:cTn dur="500"/>
                                        <p:tgtEl>
                                          <p:spTgt spid="113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31">
                                            <p:txEl>
                                              <p:pRg end="5" st="5"/>
                                            </p:txEl>
                                          </p:spTgt>
                                        </p:tgtEl>
                                        <p:attrNameLst>
                                          <p:attrName>style.visibility</p:attrName>
                                        </p:attrNameLst>
                                      </p:cBhvr>
                                      <p:to>
                                        <p:strVal val="visible"/>
                                      </p:to>
                                    </p:set>
                                    <p:animEffect filter="fade" transition="in">
                                      <p:cBhvr>
                                        <p:cTn dur="500"/>
                                        <p:tgtEl>
                                          <p:spTgt spid="113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31">
                                            <p:txEl>
                                              <p:pRg end="6" st="6"/>
                                            </p:txEl>
                                          </p:spTgt>
                                        </p:tgtEl>
                                        <p:attrNameLst>
                                          <p:attrName>style.visibility</p:attrName>
                                        </p:attrNameLst>
                                      </p:cBhvr>
                                      <p:to>
                                        <p:strVal val="visible"/>
                                      </p:to>
                                    </p:set>
                                    <p:animEffect filter="fade" transition="in">
                                      <p:cBhvr>
                                        <p:cTn dur="500"/>
                                        <p:tgtEl>
                                          <p:spTgt spid="113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31">
                                            <p:txEl>
                                              <p:pRg end="7" st="7"/>
                                            </p:txEl>
                                          </p:spTgt>
                                        </p:tgtEl>
                                        <p:attrNameLst>
                                          <p:attrName>style.visibility</p:attrName>
                                        </p:attrNameLst>
                                      </p:cBhvr>
                                      <p:to>
                                        <p:strVal val="visible"/>
                                      </p:to>
                                    </p:set>
                                    <p:animEffect filter="fade" transition="in">
                                      <p:cBhvr>
                                        <p:cTn dur="500"/>
                                        <p:tgtEl>
                                          <p:spTgt spid="113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31">
                                            <p:txEl>
                                              <p:pRg end="8" st="8"/>
                                            </p:txEl>
                                          </p:spTgt>
                                        </p:tgtEl>
                                        <p:attrNameLst>
                                          <p:attrName>style.visibility</p:attrName>
                                        </p:attrNameLst>
                                      </p:cBhvr>
                                      <p:to>
                                        <p:strVal val="visible"/>
                                      </p:to>
                                    </p:set>
                                    <p:animEffect filter="fade" transition="in">
                                      <p:cBhvr>
                                        <p:cTn dur="500"/>
                                        <p:tgtEl>
                                          <p:spTgt spid="113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500"/>
                                        <p:tgtEl>
                                          <p:spTgt spid="1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Title Only">
  <p:cSld name="54_Title Only">
    <p:spTree>
      <p:nvGrpSpPr>
        <p:cNvPr id="1138" name="Shape 1138"/>
        <p:cNvGrpSpPr/>
        <p:nvPr/>
      </p:nvGrpSpPr>
      <p:grpSpPr>
        <a:xfrm>
          <a:off x="0" y="0"/>
          <a:ext cx="0" cy="0"/>
          <a:chOff x="0" y="0"/>
          <a:chExt cx="0" cy="0"/>
        </a:xfrm>
      </p:grpSpPr>
      <p:sp>
        <p:nvSpPr>
          <p:cNvPr id="1139" name="Google Shape;1139;p1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0" name="Google Shape;1140;p114"/>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1" name="Google Shape;1141;p114"/>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42" name="Google Shape;1142;p114"/>
          <p:cNvGrpSpPr/>
          <p:nvPr/>
        </p:nvGrpSpPr>
        <p:grpSpPr>
          <a:xfrm>
            <a:off x="4631215" y="948448"/>
            <a:ext cx="2914332" cy="72000"/>
            <a:chOff x="4631214" y="913723"/>
            <a:chExt cx="2914332" cy="72000"/>
          </a:xfrm>
        </p:grpSpPr>
        <p:sp>
          <p:nvSpPr>
            <p:cNvPr id="1143" name="Google Shape;1143;p114"/>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44" name="Google Shape;1144;p114"/>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45" name="Google Shape;1145;p114"/>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46" name="Google Shape;1146;p114"/>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47" name="Google Shape;1147;p114"/>
          <p:cNvSpPr/>
          <p:nvPr>
            <p:ph idx="2" type="pic"/>
          </p:nvPr>
        </p:nvSpPr>
        <p:spPr>
          <a:xfrm>
            <a:off x="538480" y="1947333"/>
            <a:ext cx="3600000" cy="360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133"/>
              <a:buFont typeface="Arial"/>
              <a:buChar char="•"/>
              <a:defRPr b="0" i="0" sz="2133"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1">
                                            <p:txEl>
                                              <p:pRg end="0" st="0"/>
                                            </p:txEl>
                                          </p:spTgt>
                                        </p:tgtEl>
                                        <p:attrNameLst>
                                          <p:attrName>style.visibility</p:attrName>
                                        </p:attrNameLst>
                                      </p:cBhvr>
                                      <p:to>
                                        <p:strVal val="visible"/>
                                      </p:to>
                                    </p:set>
                                    <p:animEffect filter="fade" transition="in">
                                      <p:cBhvr>
                                        <p:cTn dur="500"/>
                                        <p:tgtEl>
                                          <p:spTgt spid="114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41">
                                            <p:txEl>
                                              <p:pRg end="1" st="1"/>
                                            </p:txEl>
                                          </p:spTgt>
                                        </p:tgtEl>
                                        <p:attrNameLst>
                                          <p:attrName>style.visibility</p:attrName>
                                        </p:attrNameLst>
                                      </p:cBhvr>
                                      <p:to>
                                        <p:strVal val="visible"/>
                                      </p:to>
                                    </p:set>
                                    <p:animEffect filter="fade" transition="in">
                                      <p:cBhvr>
                                        <p:cTn dur="500"/>
                                        <p:tgtEl>
                                          <p:spTgt spid="114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41">
                                            <p:txEl>
                                              <p:pRg end="2" st="2"/>
                                            </p:txEl>
                                          </p:spTgt>
                                        </p:tgtEl>
                                        <p:attrNameLst>
                                          <p:attrName>style.visibility</p:attrName>
                                        </p:attrNameLst>
                                      </p:cBhvr>
                                      <p:to>
                                        <p:strVal val="visible"/>
                                      </p:to>
                                    </p:set>
                                    <p:animEffect filter="fade" transition="in">
                                      <p:cBhvr>
                                        <p:cTn dur="500"/>
                                        <p:tgtEl>
                                          <p:spTgt spid="114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41">
                                            <p:txEl>
                                              <p:pRg end="3" st="3"/>
                                            </p:txEl>
                                          </p:spTgt>
                                        </p:tgtEl>
                                        <p:attrNameLst>
                                          <p:attrName>style.visibility</p:attrName>
                                        </p:attrNameLst>
                                      </p:cBhvr>
                                      <p:to>
                                        <p:strVal val="visible"/>
                                      </p:to>
                                    </p:set>
                                    <p:animEffect filter="fade" transition="in">
                                      <p:cBhvr>
                                        <p:cTn dur="500"/>
                                        <p:tgtEl>
                                          <p:spTgt spid="114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41">
                                            <p:txEl>
                                              <p:pRg end="4" st="4"/>
                                            </p:txEl>
                                          </p:spTgt>
                                        </p:tgtEl>
                                        <p:attrNameLst>
                                          <p:attrName>style.visibility</p:attrName>
                                        </p:attrNameLst>
                                      </p:cBhvr>
                                      <p:to>
                                        <p:strVal val="visible"/>
                                      </p:to>
                                    </p:set>
                                    <p:animEffect filter="fade" transition="in">
                                      <p:cBhvr>
                                        <p:cTn dur="500"/>
                                        <p:tgtEl>
                                          <p:spTgt spid="114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41">
                                            <p:txEl>
                                              <p:pRg end="5" st="5"/>
                                            </p:txEl>
                                          </p:spTgt>
                                        </p:tgtEl>
                                        <p:attrNameLst>
                                          <p:attrName>style.visibility</p:attrName>
                                        </p:attrNameLst>
                                      </p:cBhvr>
                                      <p:to>
                                        <p:strVal val="visible"/>
                                      </p:to>
                                    </p:set>
                                    <p:animEffect filter="fade" transition="in">
                                      <p:cBhvr>
                                        <p:cTn dur="500"/>
                                        <p:tgtEl>
                                          <p:spTgt spid="114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41">
                                            <p:txEl>
                                              <p:pRg end="6" st="6"/>
                                            </p:txEl>
                                          </p:spTgt>
                                        </p:tgtEl>
                                        <p:attrNameLst>
                                          <p:attrName>style.visibility</p:attrName>
                                        </p:attrNameLst>
                                      </p:cBhvr>
                                      <p:to>
                                        <p:strVal val="visible"/>
                                      </p:to>
                                    </p:set>
                                    <p:animEffect filter="fade" transition="in">
                                      <p:cBhvr>
                                        <p:cTn dur="500"/>
                                        <p:tgtEl>
                                          <p:spTgt spid="114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41">
                                            <p:txEl>
                                              <p:pRg end="7" st="7"/>
                                            </p:txEl>
                                          </p:spTgt>
                                        </p:tgtEl>
                                        <p:attrNameLst>
                                          <p:attrName>style.visibility</p:attrName>
                                        </p:attrNameLst>
                                      </p:cBhvr>
                                      <p:to>
                                        <p:strVal val="visible"/>
                                      </p:to>
                                    </p:set>
                                    <p:animEffect filter="fade" transition="in">
                                      <p:cBhvr>
                                        <p:cTn dur="500"/>
                                        <p:tgtEl>
                                          <p:spTgt spid="114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41">
                                            <p:txEl>
                                              <p:pRg end="8" st="8"/>
                                            </p:txEl>
                                          </p:spTgt>
                                        </p:tgtEl>
                                        <p:attrNameLst>
                                          <p:attrName>style.visibility</p:attrName>
                                        </p:attrNameLst>
                                      </p:cBhvr>
                                      <p:to>
                                        <p:strVal val="visible"/>
                                      </p:to>
                                    </p:set>
                                    <p:animEffect filter="fade" transition="in">
                                      <p:cBhvr>
                                        <p:cTn dur="500"/>
                                        <p:tgtEl>
                                          <p:spTgt spid="1141">
                                            <p:txEl>
                                              <p:pRg end="8" st="8"/>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Title Only">
  <p:cSld name="55_Title Only">
    <p:spTree>
      <p:nvGrpSpPr>
        <p:cNvPr id="1148" name="Shape 1148"/>
        <p:cNvGrpSpPr/>
        <p:nvPr/>
      </p:nvGrpSpPr>
      <p:grpSpPr>
        <a:xfrm>
          <a:off x="0" y="0"/>
          <a:ext cx="0" cy="0"/>
          <a:chOff x="0" y="0"/>
          <a:chExt cx="0" cy="0"/>
        </a:xfrm>
      </p:grpSpPr>
      <p:sp>
        <p:nvSpPr>
          <p:cNvPr id="1149" name="Google Shape;1149;p1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0" name="Google Shape;1150;p115"/>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1" name="Google Shape;1151;p115"/>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52" name="Google Shape;1152;p115"/>
          <p:cNvGrpSpPr/>
          <p:nvPr/>
        </p:nvGrpSpPr>
        <p:grpSpPr>
          <a:xfrm>
            <a:off x="4631215" y="948448"/>
            <a:ext cx="2914332" cy="72000"/>
            <a:chOff x="4631214" y="913723"/>
            <a:chExt cx="2914332" cy="72000"/>
          </a:xfrm>
        </p:grpSpPr>
        <p:sp>
          <p:nvSpPr>
            <p:cNvPr id="1153" name="Google Shape;1153;p115"/>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54" name="Google Shape;1154;p115"/>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55" name="Google Shape;1155;p115"/>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56" name="Google Shape;1156;p115"/>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57" name="Google Shape;1157;p115"/>
          <p:cNvSpPr/>
          <p:nvPr>
            <p:ph idx="2" type="pic"/>
          </p:nvPr>
        </p:nvSpPr>
        <p:spPr>
          <a:xfrm>
            <a:off x="2633133" y="1898482"/>
            <a:ext cx="829443" cy="829441"/>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58" name="Google Shape;1158;p115"/>
          <p:cNvSpPr/>
          <p:nvPr>
            <p:ph idx="3" type="pic"/>
          </p:nvPr>
        </p:nvSpPr>
        <p:spPr>
          <a:xfrm>
            <a:off x="2633133" y="3408051"/>
            <a:ext cx="829443" cy="829441"/>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59" name="Google Shape;1159;p115"/>
          <p:cNvSpPr/>
          <p:nvPr>
            <p:ph idx="4" type="pic"/>
          </p:nvPr>
        </p:nvSpPr>
        <p:spPr>
          <a:xfrm>
            <a:off x="2633133" y="4922451"/>
            <a:ext cx="829443" cy="829441"/>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60" name="Google Shape;1160;p115"/>
          <p:cNvSpPr/>
          <p:nvPr>
            <p:ph idx="5" type="pic"/>
          </p:nvPr>
        </p:nvSpPr>
        <p:spPr>
          <a:xfrm>
            <a:off x="8674099" y="1804367"/>
            <a:ext cx="745068" cy="745067"/>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61" name="Google Shape;1161;p115"/>
          <p:cNvSpPr/>
          <p:nvPr>
            <p:ph idx="6" type="pic"/>
          </p:nvPr>
        </p:nvSpPr>
        <p:spPr>
          <a:xfrm>
            <a:off x="8674099" y="2863255"/>
            <a:ext cx="745068" cy="745067"/>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62" name="Google Shape;1162;p115"/>
          <p:cNvSpPr/>
          <p:nvPr>
            <p:ph idx="7" type="pic"/>
          </p:nvPr>
        </p:nvSpPr>
        <p:spPr>
          <a:xfrm>
            <a:off x="8674099" y="3884935"/>
            <a:ext cx="745068" cy="745067"/>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63" name="Google Shape;1163;p115"/>
          <p:cNvSpPr/>
          <p:nvPr>
            <p:ph idx="8" type="pic"/>
          </p:nvPr>
        </p:nvSpPr>
        <p:spPr>
          <a:xfrm>
            <a:off x="8674099" y="4943823"/>
            <a:ext cx="745068" cy="745067"/>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500"/>
                                        <p:tgtEl>
                                          <p:spTgt spid="11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500"/>
                                        <p:tgtEl>
                                          <p:spTgt spid="11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1">
                                            <p:txEl>
                                              <p:pRg end="0" st="0"/>
                                            </p:txEl>
                                          </p:spTgt>
                                        </p:tgtEl>
                                        <p:attrNameLst>
                                          <p:attrName>style.visibility</p:attrName>
                                        </p:attrNameLst>
                                      </p:cBhvr>
                                      <p:to>
                                        <p:strVal val="visible"/>
                                      </p:to>
                                    </p:set>
                                    <p:animEffect filter="fade" transition="in">
                                      <p:cBhvr>
                                        <p:cTn dur="500"/>
                                        <p:tgtEl>
                                          <p:spTgt spid="1151">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51">
                                            <p:txEl>
                                              <p:pRg end="1" st="1"/>
                                            </p:txEl>
                                          </p:spTgt>
                                        </p:tgtEl>
                                        <p:attrNameLst>
                                          <p:attrName>style.visibility</p:attrName>
                                        </p:attrNameLst>
                                      </p:cBhvr>
                                      <p:to>
                                        <p:strVal val="visible"/>
                                      </p:to>
                                    </p:set>
                                    <p:animEffect filter="fade" transition="in">
                                      <p:cBhvr>
                                        <p:cTn dur="500"/>
                                        <p:tgtEl>
                                          <p:spTgt spid="115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1">
                                            <p:txEl>
                                              <p:pRg end="2" st="2"/>
                                            </p:txEl>
                                          </p:spTgt>
                                        </p:tgtEl>
                                        <p:attrNameLst>
                                          <p:attrName>style.visibility</p:attrName>
                                        </p:attrNameLst>
                                      </p:cBhvr>
                                      <p:to>
                                        <p:strVal val="visible"/>
                                      </p:to>
                                    </p:set>
                                    <p:animEffect filter="fade" transition="in">
                                      <p:cBhvr>
                                        <p:cTn dur="500"/>
                                        <p:tgtEl>
                                          <p:spTgt spid="1151">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51">
                                            <p:txEl>
                                              <p:pRg end="3" st="3"/>
                                            </p:txEl>
                                          </p:spTgt>
                                        </p:tgtEl>
                                        <p:attrNameLst>
                                          <p:attrName>style.visibility</p:attrName>
                                        </p:attrNameLst>
                                      </p:cBhvr>
                                      <p:to>
                                        <p:strVal val="visible"/>
                                      </p:to>
                                    </p:set>
                                    <p:animEffect filter="fade" transition="in">
                                      <p:cBhvr>
                                        <p:cTn dur="500"/>
                                        <p:tgtEl>
                                          <p:spTgt spid="1151">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51">
                                            <p:txEl>
                                              <p:pRg end="4" st="4"/>
                                            </p:txEl>
                                          </p:spTgt>
                                        </p:tgtEl>
                                        <p:attrNameLst>
                                          <p:attrName>style.visibility</p:attrName>
                                        </p:attrNameLst>
                                      </p:cBhvr>
                                      <p:to>
                                        <p:strVal val="visible"/>
                                      </p:to>
                                    </p:set>
                                    <p:animEffect filter="fade" transition="in">
                                      <p:cBhvr>
                                        <p:cTn dur="500"/>
                                        <p:tgtEl>
                                          <p:spTgt spid="1151">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51">
                                            <p:txEl>
                                              <p:pRg end="5" st="5"/>
                                            </p:txEl>
                                          </p:spTgt>
                                        </p:tgtEl>
                                        <p:attrNameLst>
                                          <p:attrName>style.visibility</p:attrName>
                                        </p:attrNameLst>
                                      </p:cBhvr>
                                      <p:to>
                                        <p:strVal val="visible"/>
                                      </p:to>
                                    </p:set>
                                    <p:animEffect filter="fade" transition="in">
                                      <p:cBhvr>
                                        <p:cTn dur="500"/>
                                        <p:tgtEl>
                                          <p:spTgt spid="1151">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51">
                                            <p:txEl>
                                              <p:pRg end="6" st="6"/>
                                            </p:txEl>
                                          </p:spTgt>
                                        </p:tgtEl>
                                        <p:attrNameLst>
                                          <p:attrName>style.visibility</p:attrName>
                                        </p:attrNameLst>
                                      </p:cBhvr>
                                      <p:to>
                                        <p:strVal val="visible"/>
                                      </p:to>
                                    </p:set>
                                    <p:animEffect filter="fade" transition="in">
                                      <p:cBhvr>
                                        <p:cTn dur="500"/>
                                        <p:tgtEl>
                                          <p:spTgt spid="1151">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51">
                                            <p:txEl>
                                              <p:pRg end="7" st="7"/>
                                            </p:txEl>
                                          </p:spTgt>
                                        </p:tgtEl>
                                        <p:attrNameLst>
                                          <p:attrName>style.visibility</p:attrName>
                                        </p:attrNameLst>
                                      </p:cBhvr>
                                      <p:to>
                                        <p:strVal val="visible"/>
                                      </p:to>
                                    </p:set>
                                    <p:animEffect filter="fade" transition="in">
                                      <p:cBhvr>
                                        <p:cTn dur="500"/>
                                        <p:tgtEl>
                                          <p:spTgt spid="1151">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51">
                                            <p:txEl>
                                              <p:pRg end="8" st="8"/>
                                            </p:txEl>
                                          </p:spTgt>
                                        </p:tgtEl>
                                        <p:attrNameLst>
                                          <p:attrName>style.visibility</p:attrName>
                                        </p:attrNameLst>
                                      </p:cBhvr>
                                      <p:to>
                                        <p:strVal val="visible"/>
                                      </p:to>
                                    </p:set>
                                    <p:animEffect filter="fade" transition="in">
                                      <p:cBhvr>
                                        <p:cTn dur="500"/>
                                        <p:tgtEl>
                                          <p:spTgt spid="115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owser Mockup">
  <p:cSld name="Browser Mockup">
    <p:spTree>
      <p:nvGrpSpPr>
        <p:cNvPr id="1164" name="Shape 1164"/>
        <p:cNvGrpSpPr/>
        <p:nvPr/>
      </p:nvGrpSpPr>
      <p:grpSpPr>
        <a:xfrm>
          <a:off x="0" y="0"/>
          <a:ext cx="0" cy="0"/>
          <a:chOff x="0" y="0"/>
          <a:chExt cx="0" cy="0"/>
        </a:xfrm>
      </p:grpSpPr>
      <p:sp>
        <p:nvSpPr>
          <p:cNvPr id="1165" name="Google Shape;1165;p1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6" name="Google Shape;1166;p1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7" name="Google Shape;1167;p116"/>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68" name="Google Shape;1168;p116"/>
          <p:cNvSpPr/>
          <p:nvPr>
            <p:ph idx="2" type="pic"/>
          </p:nvPr>
        </p:nvSpPr>
        <p:spPr>
          <a:xfrm>
            <a:off x="304800" y="977900"/>
            <a:ext cx="6756400" cy="5003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69" name="Google Shape;1169;p116"/>
          <p:cNvSpPr txBox="1"/>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ar-EG" sz="1200">
                <a:solidFill>
                  <a:srgbClr val="FFFFFF"/>
                </a:solidFill>
                <a:latin typeface="Open Sans Light"/>
                <a:ea typeface="Open Sans Light"/>
                <a:cs typeface="Open Sans Light"/>
                <a:sym typeface="Open Sans Light"/>
              </a:rPr>
              <a:t>‹#›</a:t>
            </a:fld>
            <a:endParaRPr b="1" sz="1200">
              <a:solidFill>
                <a:srgbClr val="FFFFFF"/>
              </a:solidFill>
              <a:latin typeface="Open Sans Light"/>
              <a:ea typeface="Open Sans Light"/>
              <a:cs typeface="Open Sans Light"/>
              <a:sym typeface="Open Sans Light"/>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Title Only">
  <p:cSld name="61_Title Only">
    <p:spTree>
      <p:nvGrpSpPr>
        <p:cNvPr id="1170" name="Shape 1170"/>
        <p:cNvGrpSpPr/>
        <p:nvPr/>
      </p:nvGrpSpPr>
      <p:grpSpPr>
        <a:xfrm>
          <a:off x="0" y="0"/>
          <a:ext cx="0" cy="0"/>
          <a:chOff x="0" y="0"/>
          <a:chExt cx="0" cy="0"/>
        </a:xfrm>
      </p:grpSpPr>
      <p:sp>
        <p:nvSpPr>
          <p:cNvPr id="1171" name="Google Shape;1171;p1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2" name="Google Shape;1172;p117"/>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3" name="Google Shape;1173;p117"/>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74" name="Google Shape;1174;p117"/>
          <p:cNvGrpSpPr/>
          <p:nvPr/>
        </p:nvGrpSpPr>
        <p:grpSpPr>
          <a:xfrm>
            <a:off x="4631215" y="948448"/>
            <a:ext cx="2914332" cy="72000"/>
            <a:chOff x="4631214" y="913723"/>
            <a:chExt cx="2914332" cy="72000"/>
          </a:xfrm>
        </p:grpSpPr>
        <p:sp>
          <p:nvSpPr>
            <p:cNvPr id="1175" name="Google Shape;1175;p117"/>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76" name="Google Shape;1176;p117"/>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77" name="Google Shape;1177;p117"/>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78" name="Google Shape;1178;p117"/>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79" name="Google Shape;1179;p117"/>
          <p:cNvSpPr/>
          <p:nvPr>
            <p:ph idx="2" type="pic"/>
          </p:nvPr>
        </p:nvSpPr>
        <p:spPr>
          <a:xfrm>
            <a:off x="3556002" y="2377020"/>
            <a:ext cx="1773767" cy="315594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80" name="Google Shape;1180;p117"/>
          <p:cNvSpPr/>
          <p:nvPr>
            <p:ph idx="3" type="pic"/>
          </p:nvPr>
        </p:nvSpPr>
        <p:spPr>
          <a:xfrm>
            <a:off x="6949441" y="2377020"/>
            <a:ext cx="1842347" cy="315594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4"/>
                                        </p:tgtEl>
                                        <p:attrNameLst>
                                          <p:attrName>style.visibility</p:attrName>
                                        </p:attrNameLst>
                                      </p:cBhvr>
                                      <p:to>
                                        <p:strVal val="visible"/>
                                      </p:to>
                                    </p:set>
                                    <p:animEffect filter="fade" transition="in">
                                      <p:cBhvr>
                                        <p:cTn dur="500"/>
                                        <p:tgtEl>
                                          <p:spTgt spid="11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73">
                                            <p:txEl>
                                              <p:pRg end="0" st="0"/>
                                            </p:txEl>
                                          </p:spTgt>
                                        </p:tgtEl>
                                        <p:attrNameLst>
                                          <p:attrName>style.visibility</p:attrName>
                                        </p:attrNameLst>
                                      </p:cBhvr>
                                      <p:to>
                                        <p:strVal val="visible"/>
                                      </p:to>
                                    </p:set>
                                    <p:animEffect filter="fade" transition="in">
                                      <p:cBhvr>
                                        <p:cTn dur="500"/>
                                        <p:tgtEl>
                                          <p:spTgt spid="117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73">
                                            <p:txEl>
                                              <p:pRg end="1" st="1"/>
                                            </p:txEl>
                                          </p:spTgt>
                                        </p:tgtEl>
                                        <p:attrNameLst>
                                          <p:attrName>style.visibility</p:attrName>
                                        </p:attrNameLst>
                                      </p:cBhvr>
                                      <p:to>
                                        <p:strVal val="visible"/>
                                      </p:to>
                                    </p:set>
                                    <p:animEffect filter="fade" transition="in">
                                      <p:cBhvr>
                                        <p:cTn dur="500"/>
                                        <p:tgtEl>
                                          <p:spTgt spid="117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73">
                                            <p:txEl>
                                              <p:pRg end="2" st="2"/>
                                            </p:txEl>
                                          </p:spTgt>
                                        </p:tgtEl>
                                        <p:attrNameLst>
                                          <p:attrName>style.visibility</p:attrName>
                                        </p:attrNameLst>
                                      </p:cBhvr>
                                      <p:to>
                                        <p:strVal val="visible"/>
                                      </p:to>
                                    </p:set>
                                    <p:animEffect filter="fade" transition="in">
                                      <p:cBhvr>
                                        <p:cTn dur="500"/>
                                        <p:tgtEl>
                                          <p:spTgt spid="1173">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73">
                                            <p:txEl>
                                              <p:pRg end="3" st="3"/>
                                            </p:txEl>
                                          </p:spTgt>
                                        </p:tgtEl>
                                        <p:attrNameLst>
                                          <p:attrName>style.visibility</p:attrName>
                                        </p:attrNameLst>
                                      </p:cBhvr>
                                      <p:to>
                                        <p:strVal val="visible"/>
                                      </p:to>
                                    </p:set>
                                    <p:animEffect filter="fade" transition="in">
                                      <p:cBhvr>
                                        <p:cTn dur="500"/>
                                        <p:tgtEl>
                                          <p:spTgt spid="1173">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73">
                                            <p:txEl>
                                              <p:pRg end="4" st="4"/>
                                            </p:txEl>
                                          </p:spTgt>
                                        </p:tgtEl>
                                        <p:attrNameLst>
                                          <p:attrName>style.visibility</p:attrName>
                                        </p:attrNameLst>
                                      </p:cBhvr>
                                      <p:to>
                                        <p:strVal val="visible"/>
                                      </p:to>
                                    </p:set>
                                    <p:animEffect filter="fade" transition="in">
                                      <p:cBhvr>
                                        <p:cTn dur="500"/>
                                        <p:tgtEl>
                                          <p:spTgt spid="1173">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73">
                                            <p:txEl>
                                              <p:pRg end="5" st="5"/>
                                            </p:txEl>
                                          </p:spTgt>
                                        </p:tgtEl>
                                        <p:attrNameLst>
                                          <p:attrName>style.visibility</p:attrName>
                                        </p:attrNameLst>
                                      </p:cBhvr>
                                      <p:to>
                                        <p:strVal val="visible"/>
                                      </p:to>
                                    </p:set>
                                    <p:animEffect filter="fade" transition="in">
                                      <p:cBhvr>
                                        <p:cTn dur="500"/>
                                        <p:tgtEl>
                                          <p:spTgt spid="1173">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73">
                                            <p:txEl>
                                              <p:pRg end="6" st="6"/>
                                            </p:txEl>
                                          </p:spTgt>
                                        </p:tgtEl>
                                        <p:attrNameLst>
                                          <p:attrName>style.visibility</p:attrName>
                                        </p:attrNameLst>
                                      </p:cBhvr>
                                      <p:to>
                                        <p:strVal val="visible"/>
                                      </p:to>
                                    </p:set>
                                    <p:animEffect filter="fade" transition="in">
                                      <p:cBhvr>
                                        <p:cTn dur="500"/>
                                        <p:tgtEl>
                                          <p:spTgt spid="1173">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73">
                                            <p:txEl>
                                              <p:pRg end="7" st="7"/>
                                            </p:txEl>
                                          </p:spTgt>
                                        </p:tgtEl>
                                        <p:attrNameLst>
                                          <p:attrName>style.visibility</p:attrName>
                                        </p:attrNameLst>
                                      </p:cBhvr>
                                      <p:to>
                                        <p:strVal val="visible"/>
                                      </p:to>
                                    </p:set>
                                    <p:animEffect filter="fade" transition="in">
                                      <p:cBhvr>
                                        <p:cTn dur="500"/>
                                        <p:tgtEl>
                                          <p:spTgt spid="1173">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73">
                                            <p:txEl>
                                              <p:pRg end="8" st="8"/>
                                            </p:txEl>
                                          </p:spTgt>
                                        </p:tgtEl>
                                        <p:attrNameLst>
                                          <p:attrName>style.visibility</p:attrName>
                                        </p:attrNameLst>
                                      </p:cBhvr>
                                      <p:to>
                                        <p:strVal val="visible"/>
                                      </p:to>
                                    </p:set>
                                    <p:animEffect filter="fade" transition="in">
                                      <p:cBhvr>
                                        <p:cTn dur="500"/>
                                        <p:tgtEl>
                                          <p:spTgt spid="117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Title Only">
  <p:cSld name="58_Title Only">
    <p:spTree>
      <p:nvGrpSpPr>
        <p:cNvPr id="1181" name="Shape 1181"/>
        <p:cNvGrpSpPr/>
        <p:nvPr/>
      </p:nvGrpSpPr>
      <p:grpSpPr>
        <a:xfrm>
          <a:off x="0" y="0"/>
          <a:ext cx="0" cy="0"/>
          <a:chOff x="0" y="0"/>
          <a:chExt cx="0" cy="0"/>
        </a:xfrm>
      </p:grpSpPr>
      <p:sp>
        <p:nvSpPr>
          <p:cNvPr id="1182" name="Google Shape;1182;p1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3" name="Google Shape;1183;p118"/>
          <p:cNvSpPr txBox="1"/>
          <p:nvPr>
            <p:ph type="title"/>
          </p:nvPr>
        </p:nvSpPr>
        <p:spPr>
          <a:xfrm>
            <a:off x="838200" y="358905"/>
            <a:ext cx="10515600" cy="6917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Ralew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4" name="Google Shape;1184;p118"/>
          <p:cNvSpPr txBox="1"/>
          <p:nvPr>
            <p:ph idx="1" type="body"/>
          </p:nvPr>
        </p:nvSpPr>
        <p:spPr>
          <a:xfrm>
            <a:off x="838200" y="1010775"/>
            <a:ext cx="10515600" cy="30321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EFEFE"/>
              </a:buClr>
              <a:buSzPts val="1200"/>
              <a:buNone/>
              <a:defRPr sz="1200">
                <a:solidFill>
                  <a:srgbClr val="FEFEF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85" name="Google Shape;1185;p118"/>
          <p:cNvGrpSpPr/>
          <p:nvPr/>
        </p:nvGrpSpPr>
        <p:grpSpPr>
          <a:xfrm>
            <a:off x="4631215" y="948448"/>
            <a:ext cx="2914332" cy="72000"/>
            <a:chOff x="4631214" y="913723"/>
            <a:chExt cx="2914332" cy="72000"/>
          </a:xfrm>
        </p:grpSpPr>
        <p:sp>
          <p:nvSpPr>
            <p:cNvPr id="1186" name="Google Shape;1186;p118"/>
            <p:cNvSpPr/>
            <p:nvPr/>
          </p:nvSpPr>
          <p:spPr>
            <a:xfrm>
              <a:off x="6051994" y="913723"/>
              <a:ext cx="72000" cy="720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cxnSp>
          <p:nvCxnSpPr>
            <p:cNvPr id="1187" name="Google Shape;1187;p118"/>
            <p:cNvCxnSpPr/>
            <p:nvPr/>
          </p:nvCxnSpPr>
          <p:spPr>
            <a:xfrm>
              <a:off x="6141546" y="949723"/>
              <a:ext cx="1404000" cy="0"/>
            </a:xfrm>
            <a:prstGeom prst="straightConnector1">
              <a:avLst/>
            </a:prstGeom>
            <a:noFill/>
            <a:ln cap="flat" cmpd="sng" w="9525">
              <a:solidFill>
                <a:schemeClr val="accent1"/>
              </a:solidFill>
              <a:prstDash val="solid"/>
              <a:miter lim="800000"/>
              <a:headEnd len="sm" w="sm" type="none"/>
              <a:tailEnd len="sm" w="sm" type="none"/>
            </a:ln>
          </p:spPr>
        </p:cxnSp>
        <p:cxnSp>
          <p:nvCxnSpPr>
            <p:cNvPr id="1188" name="Google Shape;1188;p118"/>
            <p:cNvCxnSpPr/>
            <p:nvPr/>
          </p:nvCxnSpPr>
          <p:spPr>
            <a:xfrm>
              <a:off x="4631214" y="949723"/>
              <a:ext cx="1404000" cy="0"/>
            </a:xfrm>
            <a:prstGeom prst="straightConnector1">
              <a:avLst/>
            </a:prstGeom>
            <a:noFill/>
            <a:ln cap="flat" cmpd="sng" w="9525">
              <a:solidFill>
                <a:schemeClr val="accent1"/>
              </a:solidFill>
              <a:prstDash val="solid"/>
              <a:miter lim="800000"/>
              <a:headEnd len="sm" w="sm" type="none"/>
              <a:tailEnd len="sm" w="sm" type="none"/>
            </a:ln>
          </p:spPr>
        </p:cxnSp>
      </p:grpSp>
      <p:sp>
        <p:nvSpPr>
          <p:cNvPr id="1189" name="Google Shape;1189;p118"/>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ar-EG"/>
              <a:t>‹#›</a:t>
            </a:fld>
            <a:endParaRPr/>
          </a:p>
        </p:txBody>
      </p:sp>
      <p:sp>
        <p:nvSpPr>
          <p:cNvPr id="1190" name="Google Shape;1190;p118"/>
          <p:cNvSpPr/>
          <p:nvPr>
            <p:ph idx="2" type="pic"/>
          </p:nvPr>
        </p:nvSpPr>
        <p:spPr>
          <a:xfrm>
            <a:off x="2444559" y="1981782"/>
            <a:ext cx="2112264" cy="2112264"/>
          </a:xfrm>
          <a:prstGeom prst="ellipse">
            <a:avLst/>
          </a:prstGeom>
          <a:noFill/>
          <a:ln cap="flat" cmpd="sng" w="31750">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1" name="Google Shape;1191;p118"/>
          <p:cNvSpPr/>
          <p:nvPr>
            <p:ph idx="3" type="pic"/>
          </p:nvPr>
        </p:nvSpPr>
        <p:spPr>
          <a:xfrm>
            <a:off x="7235689" y="1687589"/>
            <a:ext cx="1675331" cy="1676399"/>
          </a:xfrm>
          <a:prstGeom prst="ellipse">
            <a:avLst/>
          </a:prstGeom>
          <a:noFill/>
          <a:ln cap="flat" cmpd="sng" w="31750">
            <a:solidFill>
              <a:schemeClr val="accent6"/>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2" name="Google Shape;1192;p118"/>
          <p:cNvSpPr/>
          <p:nvPr>
            <p:ph idx="4" type="pic"/>
          </p:nvPr>
        </p:nvSpPr>
        <p:spPr>
          <a:xfrm>
            <a:off x="3745309" y="3327794"/>
            <a:ext cx="1675331" cy="1676399"/>
          </a:xfrm>
          <a:prstGeom prst="ellipse">
            <a:avLst/>
          </a:prstGeom>
          <a:noFill/>
          <a:ln cap="flat" cmpd="sng" w="31750">
            <a:solidFill>
              <a:schemeClr val="accent5"/>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3" name="Google Shape;1193;p118"/>
          <p:cNvSpPr/>
          <p:nvPr>
            <p:ph idx="5" type="pic"/>
          </p:nvPr>
        </p:nvSpPr>
        <p:spPr>
          <a:xfrm>
            <a:off x="1578569" y="4335824"/>
            <a:ext cx="1675331" cy="1676399"/>
          </a:xfrm>
          <a:prstGeom prst="ellipse">
            <a:avLst/>
          </a:prstGeom>
          <a:noFill/>
          <a:ln cap="flat" cmpd="sng" w="317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4" name="Google Shape;1194;p118"/>
          <p:cNvSpPr/>
          <p:nvPr>
            <p:ph idx="6" type="pic"/>
          </p:nvPr>
        </p:nvSpPr>
        <p:spPr>
          <a:xfrm>
            <a:off x="6457543" y="3951052"/>
            <a:ext cx="1498059" cy="1498058"/>
          </a:xfrm>
          <a:prstGeom prst="ellipse">
            <a:avLst/>
          </a:prstGeom>
          <a:noFill/>
          <a:ln cap="flat" cmpd="sng" w="31750">
            <a:solidFill>
              <a:schemeClr val="accent4"/>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5" name="Google Shape;1195;p118"/>
          <p:cNvSpPr/>
          <p:nvPr>
            <p:ph idx="7" type="pic"/>
          </p:nvPr>
        </p:nvSpPr>
        <p:spPr>
          <a:xfrm>
            <a:off x="8589524" y="3107987"/>
            <a:ext cx="2033081" cy="2033081"/>
          </a:xfrm>
          <a:prstGeom prst="ellipse">
            <a:avLst/>
          </a:prstGeom>
          <a:noFill/>
          <a:ln cap="flat" cmpd="sng" w="317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196" name="Google Shape;1196;p118"/>
          <p:cNvSpPr/>
          <p:nvPr>
            <p:ph idx="8" type="pic"/>
          </p:nvPr>
        </p:nvSpPr>
        <p:spPr>
          <a:xfrm>
            <a:off x="5252530" y="4962727"/>
            <a:ext cx="1070445" cy="1047872"/>
          </a:xfrm>
          <a:prstGeom prst="ellipse">
            <a:avLst/>
          </a:prstGeom>
          <a:noFill/>
          <a:ln cap="flat" cmpd="sng" w="31750">
            <a:solidFill>
              <a:schemeClr val="accent2"/>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3"/>
                                        </p:tgtEl>
                                        <p:attrNameLst>
                                          <p:attrName>style.visibility</p:attrName>
                                        </p:attrNameLst>
                                      </p:cBhvr>
                                      <p:to>
                                        <p:strVal val="visible"/>
                                      </p:to>
                                    </p:set>
                                    <p:animEffect filter="fade" transition="in">
                                      <p:cBhvr>
                                        <p:cTn dur="500"/>
                                        <p:tgtEl>
                                          <p:spTgt spid="11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5"/>
                                        </p:tgtEl>
                                        <p:attrNameLst>
                                          <p:attrName>style.visibility</p:attrName>
                                        </p:attrNameLst>
                                      </p:cBhvr>
                                      <p:to>
                                        <p:strVal val="visible"/>
                                      </p:to>
                                    </p:set>
                                    <p:animEffect filter="fade" transition="in">
                                      <p:cBhvr>
                                        <p:cTn dur="500"/>
                                        <p:tgtEl>
                                          <p:spTgt spid="11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84">
                                            <p:txEl>
                                              <p:pRg end="0" st="0"/>
                                            </p:txEl>
                                          </p:spTgt>
                                        </p:tgtEl>
                                        <p:attrNameLst>
                                          <p:attrName>style.visibility</p:attrName>
                                        </p:attrNameLst>
                                      </p:cBhvr>
                                      <p:to>
                                        <p:strVal val="visible"/>
                                      </p:to>
                                    </p:set>
                                    <p:animEffect filter="fade" transition="in">
                                      <p:cBhvr>
                                        <p:cTn dur="500"/>
                                        <p:tgtEl>
                                          <p:spTgt spid="1184">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84">
                                            <p:txEl>
                                              <p:pRg end="1" st="1"/>
                                            </p:txEl>
                                          </p:spTgt>
                                        </p:tgtEl>
                                        <p:attrNameLst>
                                          <p:attrName>style.visibility</p:attrName>
                                        </p:attrNameLst>
                                      </p:cBhvr>
                                      <p:to>
                                        <p:strVal val="visible"/>
                                      </p:to>
                                    </p:set>
                                    <p:animEffect filter="fade" transition="in">
                                      <p:cBhvr>
                                        <p:cTn dur="500"/>
                                        <p:tgtEl>
                                          <p:spTgt spid="1184">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84">
                                            <p:txEl>
                                              <p:pRg end="2" st="2"/>
                                            </p:txEl>
                                          </p:spTgt>
                                        </p:tgtEl>
                                        <p:attrNameLst>
                                          <p:attrName>style.visibility</p:attrName>
                                        </p:attrNameLst>
                                      </p:cBhvr>
                                      <p:to>
                                        <p:strVal val="visible"/>
                                      </p:to>
                                    </p:set>
                                    <p:animEffect filter="fade" transition="in">
                                      <p:cBhvr>
                                        <p:cTn dur="500"/>
                                        <p:tgtEl>
                                          <p:spTgt spid="1184">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84">
                                            <p:txEl>
                                              <p:pRg end="3" st="3"/>
                                            </p:txEl>
                                          </p:spTgt>
                                        </p:tgtEl>
                                        <p:attrNameLst>
                                          <p:attrName>style.visibility</p:attrName>
                                        </p:attrNameLst>
                                      </p:cBhvr>
                                      <p:to>
                                        <p:strVal val="visible"/>
                                      </p:to>
                                    </p:set>
                                    <p:animEffect filter="fade" transition="in">
                                      <p:cBhvr>
                                        <p:cTn dur="500"/>
                                        <p:tgtEl>
                                          <p:spTgt spid="1184">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84">
                                            <p:txEl>
                                              <p:pRg end="4" st="4"/>
                                            </p:txEl>
                                          </p:spTgt>
                                        </p:tgtEl>
                                        <p:attrNameLst>
                                          <p:attrName>style.visibility</p:attrName>
                                        </p:attrNameLst>
                                      </p:cBhvr>
                                      <p:to>
                                        <p:strVal val="visible"/>
                                      </p:to>
                                    </p:set>
                                    <p:animEffect filter="fade" transition="in">
                                      <p:cBhvr>
                                        <p:cTn dur="500"/>
                                        <p:tgtEl>
                                          <p:spTgt spid="1184">
                                            <p:txEl>
                                              <p:pRg end="4" st="4"/>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84">
                                            <p:txEl>
                                              <p:pRg end="5" st="5"/>
                                            </p:txEl>
                                          </p:spTgt>
                                        </p:tgtEl>
                                        <p:attrNameLst>
                                          <p:attrName>style.visibility</p:attrName>
                                        </p:attrNameLst>
                                      </p:cBhvr>
                                      <p:to>
                                        <p:strVal val="visible"/>
                                      </p:to>
                                    </p:set>
                                    <p:animEffect filter="fade" transition="in">
                                      <p:cBhvr>
                                        <p:cTn dur="500"/>
                                        <p:tgtEl>
                                          <p:spTgt spid="1184">
                                            <p:txEl>
                                              <p:pRg end="5" st="5"/>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84">
                                            <p:txEl>
                                              <p:pRg end="6" st="6"/>
                                            </p:txEl>
                                          </p:spTgt>
                                        </p:tgtEl>
                                        <p:attrNameLst>
                                          <p:attrName>style.visibility</p:attrName>
                                        </p:attrNameLst>
                                      </p:cBhvr>
                                      <p:to>
                                        <p:strVal val="visible"/>
                                      </p:to>
                                    </p:set>
                                    <p:animEffect filter="fade" transition="in">
                                      <p:cBhvr>
                                        <p:cTn dur="500"/>
                                        <p:tgtEl>
                                          <p:spTgt spid="1184">
                                            <p:txEl>
                                              <p:pRg end="6" st="6"/>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84">
                                            <p:txEl>
                                              <p:pRg end="7" st="7"/>
                                            </p:txEl>
                                          </p:spTgt>
                                        </p:tgtEl>
                                        <p:attrNameLst>
                                          <p:attrName>style.visibility</p:attrName>
                                        </p:attrNameLst>
                                      </p:cBhvr>
                                      <p:to>
                                        <p:strVal val="visible"/>
                                      </p:to>
                                    </p:set>
                                    <p:animEffect filter="fade" transition="in">
                                      <p:cBhvr>
                                        <p:cTn dur="500"/>
                                        <p:tgtEl>
                                          <p:spTgt spid="1184">
                                            <p:txEl>
                                              <p:pRg end="7" st="7"/>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84">
                                            <p:txEl>
                                              <p:pRg end="8" st="8"/>
                                            </p:txEl>
                                          </p:spTgt>
                                        </p:tgtEl>
                                        <p:attrNameLst>
                                          <p:attrName>style.visibility</p:attrName>
                                        </p:attrNameLst>
                                      </p:cBhvr>
                                      <p:to>
                                        <p:strVal val="visible"/>
                                      </p:to>
                                    </p:set>
                                    <p:animEffect filter="fade" transition="in">
                                      <p:cBhvr>
                                        <p:cTn dur="500"/>
                                        <p:tgtEl>
                                          <p:spTgt spid="118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4.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2.xml"/><Relationship Id="rId84" Type="http://schemas.openxmlformats.org/officeDocument/2006/relationships/slideLayout" Target="../slideLayouts/slideLayout96.xml"/><Relationship Id="rId83" Type="http://schemas.openxmlformats.org/officeDocument/2006/relationships/slideLayout" Target="../slideLayouts/slideLayout95.xml"/><Relationship Id="rId42" Type="http://schemas.openxmlformats.org/officeDocument/2006/relationships/slideLayout" Target="../slideLayouts/slideLayout54.xml"/><Relationship Id="rId86" Type="http://schemas.openxmlformats.org/officeDocument/2006/relationships/slideLayout" Target="../slideLayouts/slideLayout98.xml"/><Relationship Id="rId41" Type="http://schemas.openxmlformats.org/officeDocument/2006/relationships/slideLayout" Target="../slideLayouts/slideLayout53.xml"/><Relationship Id="rId85" Type="http://schemas.openxmlformats.org/officeDocument/2006/relationships/slideLayout" Target="../slideLayouts/slideLayout97.xml"/><Relationship Id="rId44" Type="http://schemas.openxmlformats.org/officeDocument/2006/relationships/slideLayout" Target="../slideLayouts/slideLayout56.xml"/><Relationship Id="rId88" Type="http://schemas.openxmlformats.org/officeDocument/2006/relationships/slideLayout" Target="../slideLayouts/slideLayout100.xml"/><Relationship Id="rId43" Type="http://schemas.openxmlformats.org/officeDocument/2006/relationships/slideLayout" Target="../slideLayouts/slideLayout55.xml"/><Relationship Id="rId87" Type="http://schemas.openxmlformats.org/officeDocument/2006/relationships/slideLayout" Target="../slideLayouts/slideLayout99.xml"/><Relationship Id="rId46" Type="http://schemas.openxmlformats.org/officeDocument/2006/relationships/slideLayout" Target="../slideLayouts/slideLayout58.xml"/><Relationship Id="rId45" Type="http://schemas.openxmlformats.org/officeDocument/2006/relationships/slideLayout" Target="../slideLayouts/slideLayout57.xml"/><Relationship Id="rId89" Type="http://schemas.openxmlformats.org/officeDocument/2006/relationships/slideLayout" Target="../slideLayouts/slideLayout101.xml"/><Relationship Id="rId80" Type="http://schemas.openxmlformats.org/officeDocument/2006/relationships/slideLayout" Target="../slideLayouts/slideLayout92.xml"/><Relationship Id="rId82" Type="http://schemas.openxmlformats.org/officeDocument/2006/relationships/slideLayout" Target="../slideLayouts/slideLayout94.xml"/><Relationship Id="rId81" Type="http://schemas.openxmlformats.org/officeDocument/2006/relationships/slideLayout" Target="../slideLayouts/slideLayout93.xml"/><Relationship Id="rId1" Type="http://schemas.openxmlformats.org/officeDocument/2006/relationships/image" Target="../media/image2.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48" Type="http://schemas.openxmlformats.org/officeDocument/2006/relationships/slideLayout" Target="../slideLayouts/slideLayout60.xml"/><Relationship Id="rId47" Type="http://schemas.openxmlformats.org/officeDocument/2006/relationships/slideLayout" Target="../slideLayouts/slideLayout59.xml"/><Relationship Id="rId49" Type="http://schemas.openxmlformats.org/officeDocument/2006/relationships/slideLayout" Target="../slideLayouts/slideLayout6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73" Type="http://schemas.openxmlformats.org/officeDocument/2006/relationships/slideLayout" Target="../slideLayouts/slideLayout85.xml"/><Relationship Id="rId72" Type="http://schemas.openxmlformats.org/officeDocument/2006/relationships/slideLayout" Target="../slideLayouts/slideLayout84.xml"/><Relationship Id="rId31" Type="http://schemas.openxmlformats.org/officeDocument/2006/relationships/slideLayout" Target="../slideLayouts/slideLayout43.xml"/><Relationship Id="rId75" Type="http://schemas.openxmlformats.org/officeDocument/2006/relationships/slideLayout" Target="../slideLayouts/slideLayout87.xml"/><Relationship Id="rId30" Type="http://schemas.openxmlformats.org/officeDocument/2006/relationships/slideLayout" Target="../slideLayouts/slideLayout42.xml"/><Relationship Id="rId74" Type="http://schemas.openxmlformats.org/officeDocument/2006/relationships/slideLayout" Target="../slideLayouts/slideLayout86.xml"/><Relationship Id="rId33" Type="http://schemas.openxmlformats.org/officeDocument/2006/relationships/slideLayout" Target="../slideLayouts/slideLayout45.xml"/><Relationship Id="rId77" Type="http://schemas.openxmlformats.org/officeDocument/2006/relationships/slideLayout" Target="../slideLayouts/slideLayout89.xml"/><Relationship Id="rId32" Type="http://schemas.openxmlformats.org/officeDocument/2006/relationships/slideLayout" Target="../slideLayouts/slideLayout44.xml"/><Relationship Id="rId76" Type="http://schemas.openxmlformats.org/officeDocument/2006/relationships/slideLayout" Target="../slideLayouts/slideLayout88.xml"/><Relationship Id="rId35" Type="http://schemas.openxmlformats.org/officeDocument/2006/relationships/slideLayout" Target="../slideLayouts/slideLayout47.xml"/><Relationship Id="rId79" Type="http://schemas.openxmlformats.org/officeDocument/2006/relationships/slideLayout" Target="../slideLayouts/slideLayout91.xml"/><Relationship Id="rId34" Type="http://schemas.openxmlformats.org/officeDocument/2006/relationships/slideLayout" Target="../slideLayouts/slideLayout46.xml"/><Relationship Id="rId78" Type="http://schemas.openxmlformats.org/officeDocument/2006/relationships/slideLayout" Target="../slideLayouts/slideLayout90.xml"/><Relationship Id="rId71" Type="http://schemas.openxmlformats.org/officeDocument/2006/relationships/slideLayout" Target="../slideLayouts/slideLayout83.xml"/><Relationship Id="rId70" Type="http://schemas.openxmlformats.org/officeDocument/2006/relationships/slideLayout" Target="../slideLayouts/slideLayout82.xml"/><Relationship Id="rId37" Type="http://schemas.openxmlformats.org/officeDocument/2006/relationships/slideLayout" Target="../slideLayouts/slideLayout49.xml"/><Relationship Id="rId36" Type="http://schemas.openxmlformats.org/officeDocument/2006/relationships/slideLayout" Target="../slideLayouts/slideLayout48.xml"/><Relationship Id="rId39" Type="http://schemas.openxmlformats.org/officeDocument/2006/relationships/slideLayout" Target="../slideLayouts/slideLayout51.xml"/><Relationship Id="rId38" Type="http://schemas.openxmlformats.org/officeDocument/2006/relationships/slideLayout" Target="../slideLayouts/slideLayout50.xml"/><Relationship Id="rId62" Type="http://schemas.openxmlformats.org/officeDocument/2006/relationships/slideLayout" Target="../slideLayouts/slideLayout74.xml"/><Relationship Id="rId61" Type="http://schemas.openxmlformats.org/officeDocument/2006/relationships/slideLayout" Target="../slideLayouts/slideLayout73.xml"/><Relationship Id="rId20" Type="http://schemas.openxmlformats.org/officeDocument/2006/relationships/slideLayout" Target="../slideLayouts/slideLayout32.xml"/><Relationship Id="rId64" Type="http://schemas.openxmlformats.org/officeDocument/2006/relationships/slideLayout" Target="../slideLayouts/slideLayout76.xml"/><Relationship Id="rId63" Type="http://schemas.openxmlformats.org/officeDocument/2006/relationships/slideLayout" Target="../slideLayouts/slideLayout75.xml"/><Relationship Id="rId22" Type="http://schemas.openxmlformats.org/officeDocument/2006/relationships/slideLayout" Target="../slideLayouts/slideLayout34.xml"/><Relationship Id="rId66" Type="http://schemas.openxmlformats.org/officeDocument/2006/relationships/slideLayout" Target="../slideLayouts/slideLayout78.xml"/><Relationship Id="rId21" Type="http://schemas.openxmlformats.org/officeDocument/2006/relationships/slideLayout" Target="../slideLayouts/slideLayout33.xml"/><Relationship Id="rId65" Type="http://schemas.openxmlformats.org/officeDocument/2006/relationships/slideLayout" Target="../slideLayouts/slideLayout77.xml"/><Relationship Id="rId24" Type="http://schemas.openxmlformats.org/officeDocument/2006/relationships/slideLayout" Target="../slideLayouts/slideLayout36.xml"/><Relationship Id="rId68" Type="http://schemas.openxmlformats.org/officeDocument/2006/relationships/slideLayout" Target="../slideLayouts/slideLayout80.xml"/><Relationship Id="rId23" Type="http://schemas.openxmlformats.org/officeDocument/2006/relationships/slideLayout" Target="../slideLayouts/slideLayout35.xml"/><Relationship Id="rId67" Type="http://schemas.openxmlformats.org/officeDocument/2006/relationships/slideLayout" Target="../slideLayouts/slideLayout79.xml"/><Relationship Id="rId60" Type="http://schemas.openxmlformats.org/officeDocument/2006/relationships/slideLayout" Target="../slideLayouts/slideLayout72.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69" Type="http://schemas.openxmlformats.org/officeDocument/2006/relationships/slideLayout" Target="../slideLayouts/slideLayout81.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9" Type="http://schemas.openxmlformats.org/officeDocument/2006/relationships/slideLayout" Target="../slideLayouts/slideLayout41.xml"/><Relationship Id="rId51" Type="http://schemas.openxmlformats.org/officeDocument/2006/relationships/slideLayout" Target="../slideLayouts/slideLayout63.xml"/><Relationship Id="rId50" Type="http://schemas.openxmlformats.org/officeDocument/2006/relationships/slideLayout" Target="../slideLayouts/slideLayout62.xml"/><Relationship Id="rId53" Type="http://schemas.openxmlformats.org/officeDocument/2006/relationships/slideLayout" Target="../slideLayouts/slideLayout65.xml"/><Relationship Id="rId52" Type="http://schemas.openxmlformats.org/officeDocument/2006/relationships/slideLayout" Target="../slideLayouts/slideLayout64.xml"/><Relationship Id="rId11" Type="http://schemas.openxmlformats.org/officeDocument/2006/relationships/slideLayout" Target="../slideLayouts/slideLayout23.xml"/><Relationship Id="rId55" Type="http://schemas.openxmlformats.org/officeDocument/2006/relationships/slideLayout" Target="../slideLayouts/slideLayout67.xml"/><Relationship Id="rId10" Type="http://schemas.openxmlformats.org/officeDocument/2006/relationships/slideLayout" Target="../slideLayouts/slideLayout22.xml"/><Relationship Id="rId54" Type="http://schemas.openxmlformats.org/officeDocument/2006/relationships/slideLayout" Target="../slideLayouts/slideLayout66.xml"/><Relationship Id="rId13" Type="http://schemas.openxmlformats.org/officeDocument/2006/relationships/slideLayout" Target="../slideLayouts/slideLayout25.xml"/><Relationship Id="rId57" Type="http://schemas.openxmlformats.org/officeDocument/2006/relationships/slideLayout" Target="../slideLayouts/slideLayout69.xml"/><Relationship Id="rId12" Type="http://schemas.openxmlformats.org/officeDocument/2006/relationships/slideLayout" Target="../slideLayouts/slideLayout24.xml"/><Relationship Id="rId56" Type="http://schemas.openxmlformats.org/officeDocument/2006/relationships/slideLayout" Target="../slideLayouts/slideLayout68.xml"/><Relationship Id="rId91" Type="http://schemas.openxmlformats.org/officeDocument/2006/relationships/slideLayout" Target="../slideLayouts/slideLayout103.xml"/><Relationship Id="rId90" Type="http://schemas.openxmlformats.org/officeDocument/2006/relationships/slideLayout" Target="../slideLayouts/slideLayout102.xml"/><Relationship Id="rId93" Type="http://schemas.openxmlformats.org/officeDocument/2006/relationships/theme" Target="../theme/theme3.xml"/><Relationship Id="rId92" Type="http://schemas.openxmlformats.org/officeDocument/2006/relationships/slideLayout" Target="../slideLayouts/slideLayout104.xml"/><Relationship Id="rId15" Type="http://schemas.openxmlformats.org/officeDocument/2006/relationships/slideLayout" Target="../slideLayouts/slideLayout27.xml"/><Relationship Id="rId59" Type="http://schemas.openxmlformats.org/officeDocument/2006/relationships/slideLayout" Target="../slideLayouts/slideLayout71.xml"/><Relationship Id="rId14" Type="http://schemas.openxmlformats.org/officeDocument/2006/relationships/slideLayout" Target="../slideLayouts/slideLayout26.xml"/><Relationship Id="rId58" Type="http://schemas.openxmlformats.org/officeDocument/2006/relationships/slideLayout" Target="../slideLayouts/slideLayout7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11" Type="http://schemas.openxmlformats.org/officeDocument/2006/relationships/theme" Target="../theme/theme1.xml"/><Relationship Id="rId10"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6"/>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1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4" name="Google Shape;14;p1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5" name="Google Shape;15;p1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1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ar-EG"/>
              <a:t>‹#›</a:t>
            </a:fld>
            <a:endParaRPr/>
          </a:p>
        </p:txBody>
      </p:sp>
      <p:cxnSp>
        <p:nvCxnSpPr>
          <p:cNvPr id="17" name="Google Shape;17;p1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0" name="Shape 120"/>
        <p:cNvGrpSpPr/>
        <p:nvPr/>
      </p:nvGrpSpPr>
      <p:grpSpPr>
        <a:xfrm>
          <a:off x="0" y="0"/>
          <a:ext cx="0" cy="0"/>
          <a:chOff x="0" y="0"/>
          <a:chExt cx="0" cy="0"/>
        </a:xfrm>
      </p:grpSpPr>
      <p:sp>
        <p:nvSpPr>
          <p:cNvPr id="121" name="Google Shape;121;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aleway"/>
              <a:buNone/>
              <a:defRPr b="0" i="0" sz="4400" u="none" cap="none" strike="noStrike">
                <a:solidFill>
                  <a:schemeClr val="dk1"/>
                </a:solidFill>
                <a:latin typeface="Raleway"/>
                <a:ea typeface="Raleway"/>
                <a:cs typeface="Raleway"/>
                <a:sym typeface="Ralew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3" name="Google Shape;123;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124" name="Google Shape;124;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125" name="Google Shape;125;p20"/>
          <p:cNvSpPr/>
          <p:nvPr/>
        </p:nvSpPr>
        <p:spPr>
          <a:xfrm rot="10800000">
            <a:off x="11599650" y="405609"/>
            <a:ext cx="592351" cy="442119"/>
          </a:xfrm>
          <a:prstGeom prst="homePlate">
            <a:avLst>
              <a:gd fmla="val 28641"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sp>
        <p:nvSpPr>
          <p:cNvPr id="126" name="Google Shape;126;p20"/>
          <p:cNvSpPr txBox="1"/>
          <p:nvPr>
            <p:ph idx="12" type="sldNum"/>
          </p:nvPr>
        </p:nvSpPr>
        <p:spPr>
          <a:xfrm>
            <a:off x="11671299" y="446250"/>
            <a:ext cx="513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rgbClr val="FFFFFF"/>
                </a:solidFill>
                <a:latin typeface="Open Sans Light"/>
                <a:ea typeface="Open Sans Light"/>
                <a:cs typeface="Open Sans Light"/>
                <a:sym typeface="Open Sans Light"/>
              </a:defRPr>
            </a:lvl1pPr>
            <a:lvl2pPr indent="0" lvl="1" marL="0" marR="0" rtl="0" algn="ctr">
              <a:spcBef>
                <a:spcPts val="0"/>
              </a:spcBef>
              <a:buNone/>
              <a:defRPr b="1" sz="1200">
                <a:solidFill>
                  <a:srgbClr val="FFFFFF"/>
                </a:solidFill>
                <a:latin typeface="Open Sans Light"/>
                <a:ea typeface="Open Sans Light"/>
                <a:cs typeface="Open Sans Light"/>
                <a:sym typeface="Open Sans Light"/>
              </a:defRPr>
            </a:lvl2pPr>
            <a:lvl3pPr indent="0" lvl="2" marL="0" marR="0" rtl="0" algn="ctr">
              <a:spcBef>
                <a:spcPts val="0"/>
              </a:spcBef>
              <a:buNone/>
              <a:defRPr b="1" sz="1200">
                <a:solidFill>
                  <a:srgbClr val="FFFFFF"/>
                </a:solidFill>
                <a:latin typeface="Open Sans Light"/>
                <a:ea typeface="Open Sans Light"/>
                <a:cs typeface="Open Sans Light"/>
                <a:sym typeface="Open Sans Light"/>
              </a:defRPr>
            </a:lvl3pPr>
            <a:lvl4pPr indent="0" lvl="3" marL="0" marR="0" rtl="0" algn="ctr">
              <a:spcBef>
                <a:spcPts val="0"/>
              </a:spcBef>
              <a:buNone/>
              <a:defRPr b="1" sz="1200">
                <a:solidFill>
                  <a:srgbClr val="FFFFFF"/>
                </a:solidFill>
                <a:latin typeface="Open Sans Light"/>
                <a:ea typeface="Open Sans Light"/>
                <a:cs typeface="Open Sans Light"/>
                <a:sym typeface="Open Sans Light"/>
              </a:defRPr>
            </a:lvl4pPr>
            <a:lvl5pPr indent="0" lvl="4" marL="0" marR="0" rtl="0" algn="ctr">
              <a:spcBef>
                <a:spcPts val="0"/>
              </a:spcBef>
              <a:buNone/>
              <a:defRPr b="1" sz="1200">
                <a:solidFill>
                  <a:srgbClr val="FFFFFF"/>
                </a:solidFill>
                <a:latin typeface="Open Sans Light"/>
                <a:ea typeface="Open Sans Light"/>
                <a:cs typeface="Open Sans Light"/>
                <a:sym typeface="Open Sans Light"/>
              </a:defRPr>
            </a:lvl5pPr>
            <a:lvl6pPr indent="0" lvl="5" marL="0" marR="0" rtl="0" algn="ctr">
              <a:spcBef>
                <a:spcPts val="0"/>
              </a:spcBef>
              <a:buNone/>
              <a:defRPr b="1" sz="1200">
                <a:solidFill>
                  <a:srgbClr val="FFFFFF"/>
                </a:solidFill>
                <a:latin typeface="Open Sans Light"/>
                <a:ea typeface="Open Sans Light"/>
                <a:cs typeface="Open Sans Light"/>
                <a:sym typeface="Open Sans Light"/>
              </a:defRPr>
            </a:lvl6pPr>
            <a:lvl7pPr indent="0" lvl="6" marL="0" marR="0" rtl="0" algn="ctr">
              <a:spcBef>
                <a:spcPts val="0"/>
              </a:spcBef>
              <a:buNone/>
              <a:defRPr b="1" sz="1200">
                <a:solidFill>
                  <a:srgbClr val="FFFFFF"/>
                </a:solidFill>
                <a:latin typeface="Open Sans Light"/>
                <a:ea typeface="Open Sans Light"/>
                <a:cs typeface="Open Sans Light"/>
                <a:sym typeface="Open Sans Light"/>
              </a:defRPr>
            </a:lvl7pPr>
            <a:lvl8pPr indent="0" lvl="7" marL="0" marR="0" rtl="0" algn="ctr">
              <a:spcBef>
                <a:spcPts val="0"/>
              </a:spcBef>
              <a:buNone/>
              <a:defRPr b="1" sz="1200">
                <a:solidFill>
                  <a:srgbClr val="FFFFFF"/>
                </a:solidFill>
                <a:latin typeface="Open Sans Light"/>
                <a:ea typeface="Open Sans Light"/>
                <a:cs typeface="Open Sans Light"/>
                <a:sym typeface="Open Sans Light"/>
              </a:defRPr>
            </a:lvl8pPr>
            <a:lvl9pPr indent="0" lvl="8" marL="0" marR="0" rtl="0" algn="ctr">
              <a:spcBef>
                <a:spcPts val="0"/>
              </a:spcBef>
              <a:buNone/>
              <a:defRPr b="1" sz="1200">
                <a:solidFill>
                  <a:srgbClr val="FFFFFF"/>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ar-EG"/>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 id="2147483749" r:id="rId88"/>
    <p:sldLayoutId id="2147483750" r:id="rId89"/>
    <p:sldLayoutId id="2147483751" r:id="rId90"/>
    <p:sldLayoutId id="2147483752" r:id="rId91"/>
    <p:sldLayoutId id="2147483753" r:id="rId9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2" name="Shape 1252"/>
        <p:cNvGrpSpPr/>
        <p:nvPr/>
      </p:nvGrpSpPr>
      <p:grpSpPr>
        <a:xfrm>
          <a:off x="0" y="0"/>
          <a:ext cx="0" cy="0"/>
          <a:chOff x="0" y="0"/>
          <a:chExt cx="0" cy="0"/>
        </a:xfrm>
      </p:grpSpPr>
      <p:sp>
        <p:nvSpPr>
          <p:cNvPr id="1253" name="Google Shape;1253;p25"/>
          <p:cNvSpPr txBox="1"/>
          <p:nvPr>
            <p:ph type="title"/>
          </p:nvPr>
        </p:nvSpPr>
        <p:spPr>
          <a:xfrm>
            <a:off x="3914500" y="1212067"/>
            <a:ext cx="7034000" cy="8548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1pPr>
            <a:lvl2pPr lvl="1"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2pPr>
            <a:lvl3pPr lvl="2"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3pPr>
            <a:lvl4pPr lvl="3"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4pPr>
            <a:lvl5pPr lvl="4"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5pPr>
            <a:lvl6pPr lvl="5"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6pPr>
            <a:lvl7pPr lvl="6"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7pPr>
            <a:lvl8pPr lvl="7"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8pPr>
            <a:lvl9pPr lvl="8"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9pPr>
          </a:lstStyle>
          <a:p/>
        </p:txBody>
      </p:sp>
      <p:sp>
        <p:nvSpPr>
          <p:cNvPr id="1254" name="Google Shape;1254;p25"/>
          <p:cNvSpPr txBox="1"/>
          <p:nvPr>
            <p:ph idx="1" type="body"/>
          </p:nvPr>
        </p:nvSpPr>
        <p:spPr>
          <a:xfrm>
            <a:off x="3914500" y="2034344"/>
            <a:ext cx="7034000" cy="3714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1pPr>
            <a:lvl2pPr indent="-381000" lvl="1" marL="914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2pPr>
            <a:lvl3pPr indent="-381000" lvl="2" marL="1371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3pPr>
            <a:lvl4pPr indent="-381000" lvl="3" marL="1828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4pPr>
            <a:lvl5pPr indent="-381000" lvl="4" marL="22860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5pPr>
            <a:lvl6pPr indent="-381000" lvl="5" marL="27432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6pPr>
            <a:lvl7pPr indent="-381000" lvl="6" marL="3200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7pPr>
            <a:lvl8pPr indent="-381000" lvl="7" marL="3657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8pPr>
            <a:lvl9pPr indent="-381000" lvl="8" marL="4114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9pPr>
          </a:lstStyle>
          <a:p/>
        </p:txBody>
      </p:sp>
      <p:sp>
        <p:nvSpPr>
          <p:cNvPr id="1255" name="Google Shape;1255;p25"/>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lvl1pPr indent="0" lvl="0" marL="0" marR="0" rtl="0" algn="r">
              <a:buClr>
                <a:srgbClr val="A1BECC"/>
              </a:buClr>
              <a:buSzPts val="1600"/>
              <a:buFont typeface="Nixie One"/>
              <a:buNone/>
              <a:defRPr sz="1600">
                <a:solidFill>
                  <a:srgbClr val="A1BECC"/>
                </a:solidFill>
                <a:latin typeface="Nixie One"/>
                <a:ea typeface="Nixie One"/>
                <a:cs typeface="Nixie One"/>
                <a:sym typeface="Nixie One"/>
              </a:defRPr>
            </a:lvl1pPr>
            <a:lvl2pPr indent="0" lvl="1" marL="0" marR="0" rtl="0" algn="r">
              <a:buClr>
                <a:srgbClr val="A1BECC"/>
              </a:buClr>
              <a:buSzPts val="1600"/>
              <a:buFont typeface="Nixie One"/>
              <a:buNone/>
              <a:defRPr sz="1600">
                <a:solidFill>
                  <a:srgbClr val="A1BECC"/>
                </a:solidFill>
                <a:latin typeface="Nixie One"/>
                <a:ea typeface="Nixie One"/>
                <a:cs typeface="Nixie One"/>
                <a:sym typeface="Nixie One"/>
              </a:defRPr>
            </a:lvl2pPr>
            <a:lvl3pPr indent="0" lvl="2" marL="0" marR="0" rtl="0" algn="r">
              <a:buClr>
                <a:srgbClr val="A1BECC"/>
              </a:buClr>
              <a:buSzPts val="1600"/>
              <a:buFont typeface="Nixie One"/>
              <a:buNone/>
              <a:defRPr sz="1600">
                <a:solidFill>
                  <a:srgbClr val="A1BECC"/>
                </a:solidFill>
                <a:latin typeface="Nixie One"/>
                <a:ea typeface="Nixie One"/>
                <a:cs typeface="Nixie One"/>
                <a:sym typeface="Nixie One"/>
              </a:defRPr>
            </a:lvl3pPr>
            <a:lvl4pPr indent="0" lvl="3" marL="0" marR="0" rtl="0" algn="r">
              <a:buClr>
                <a:srgbClr val="A1BECC"/>
              </a:buClr>
              <a:buSzPts val="1600"/>
              <a:buFont typeface="Nixie One"/>
              <a:buNone/>
              <a:defRPr sz="1600">
                <a:solidFill>
                  <a:srgbClr val="A1BECC"/>
                </a:solidFill>
                <a:latin typeface="Nixie One"/>
                <a:ea typeface="Nixie One"/>
                <a:cs typeface="Nixie One"/>
                <a:sym typeface="Nixie One"/>
              </a:defRPr>
            </a:lvl4pPr>
            <a:lvl5pPr indent="0" lvl="4" marL="0" marR="0" rtl="0" algn="r">
              <a:buClr>
                <a:srgbClr val="A1BECC"/>
              </a:buClr>
              <a:buSzPts val="1600"/>
              <a:buFont typeface="Nixie One"/>
              <a:buNone/>
              <a:defRPr sz="1600">
                <a:solidFill>
                  <a:srgbClr val="A1BECC"/>
                </a:solidFill>
                <a:latin typeface="Nixie One"/>
                <a:ea typeface="Nixie One"/>
                <a:cs typeface="Nixie One"/>
                <a:sym typeface="Nixie One"/>
              </a:defRPr>
            </a:lvl5pPr>
            <a:lvl6pPr indent="0" lvl="5" marL="0" marR="0" rtl="0" algn="r">
              <a:buClr>
                <a:srgbClr val="A1BECC"/>
              </a:buClr>
              <a:buSzPts val="1600"/>
              <a:buFont typeface="Nixie One"/>
              <a:buNone/>
              <a:defRPr sz="1600">
                <a:solidFill>
                  <a:srgbClr val="A1BECC"/>
                </a:solidFill>
                <a:latin typeface="Nixie One"/>
                <a:ea typeface="Nixie One"/>
                <a:cs typeface="Nixie One"/>
                <a:sym typeface="Nixie One"/>
              </a:defRPr>
            </a:lvl6pPr>
            <a:lvl7pPr indent="0" lvl="6" marL="0" marR="0" rtl="0" algn="r">
              <a:buClr>
                <a:srgbClr val="A1BECC"/>
              </a:buClr>
              <a:buSzPts val="1600"/>
              <a:buFont typeface="Nixie One"/>
              <a:buNone/>
              <a:defRPr sz="1600">
                <a:solidFill>
                  <a:srgbClr val="A1BECC"/>
                </a:solidFill>
                <a:latin typeface="Nixie One"/>
                <a:ea typeface="Nixie One"/>
                <a:cs typeface="Nixie One"/>
                <a:sym typeface="Nixie One"/>
              </a:defRPr>
            </a:lvl7pPr>
            <a:lvl8pPr indent="0" lvl="7" marL="0" marR="0" rtl="0" algn="r">
              <a:buClr>
                <a:srgbClr val="A1BECC"/>
              </a:buClr>
              <a:buSzPts val="1600"/>
              <a:buFont typeface="Nixie One"/>
              <a:buNone/>
              <a:defRPr sz="1600">
                <a:solidFill>
                  <a:srgbClr val="A1BECC"/>
                </a:solidFill>
                <a:latin typeface="Nixie One"/>
                <a:ea typeface="Nixie One"/>
                <a:cs typeface="Nixie One"/>
                <a:sym typeface="Nixie One"/>
              </a:defRPr>
            </a:lvl8pPr>
            <a:lvl9pPr indent="0" lvl="8" marL="0" marR="0" rtl="0" algn="r">
              <a:buClr>
                <a:srgbClr val="A1BECC"/>
              </a:buClr>
              <a:buSzPts val="1600"/>
              <a:buFont typeface="Nixie One"/>
              <a:buNone/>
              <a:defRPr sz="16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ar-EG"/>
              <a:t>‹#›</a:t>
            </a:fld>
            <a:endParaRPr/>
          </a:p>
        </p:txBody>
      </p:sp>
    </p:spTree>
  </p:cSld>
  <p:clrMap accent1="accent1" accent2="accent2" accent3="accent3" accent4="accent4" accent5="accent5" accent6="accent6" bg1="lt1" bg2="dk2" tx1="dk1" tx2="lt2" folHlink="folHlink" hlink="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ransition spd="slow">
    <p:randomBar dir="vert"/>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3.png"/><Relationship Id="rId5" Type="http://schemas.openxmlformats.org/officeDocument/2006/relationships/slide" Target="/ppt/slides/slide2.xml"/><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slide" Target="/ppt/slides/slide14.xml"/><Relationship Id="rId4" Type="http://schemas.openxmlformats.org/officeDocument/2006/relationships/slide" Target="/ppt/slides/slide14.xml"/><Relationship Id="rId9" Type="http://schemas.openxmlformats.org/officeDocument/2006/relationships/slide" Target="/ppt/slides/slide13.xml"/><Relationship Id="rId5" Type="http://schemas.openxmlformats.org/officeDocument/2006/relationships/slide" Target="/ppt/slides/slide13.xml"/><Relationship Id="rId6" Type="http://schemas.openxmlformats.org/officeDocument/2006/relationships/slide" Target="/ppt/slides/slide14.xml"/><Relationship Id="rId7" Type="http://schemas.openxmlformats.org/officeDocument/2006/relationships/slide" Target="/ppt/slides/slide13.xml"/><Relationship Id="rId8" Type="http://schemas.openxmlformats.org/officeDocument/2006/relationships/slide" Target="/ppt/slides/slide13.xml"/><Relationship Id="rId11" Type="http://schemas.openxmlformats.org/officeDocument/2006/relationships/slide" Target="/ppt/slides/slide14.xml"/><Relationship Id="rId10" Type="http://schemas.openxmlformats.org/officeDocument/2006/relationships/slide" Target="/ppt/slides/slide14.xml"/><Relationship Id="rId13" Type="http://schemas.openxmlformats.org/officeDocument/2006/relationships/slide" Target="/ppt/slides/slide14.xml"/><Relationship Id="rId12" Type="http://schemas.openxmlformats.org/officeDocument/2006/relationships/slide" Target="/ppt/slides/slide13.xml"/><Relationship Id="rId15" Type="http://schemas.openxmlformats.org/officeDocument/2006/relationships/slide" Target="/ppt/slides/slide2.xml"/><Relationship Id="rId14" Type="http://schemas.openxmlformats.org/officeDocument/2006/relationships/image" Target="../media/image3.png"/><Relationship Id="rId1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slide" Target="/ppt/slides/slide14.xml"/><Relationship Id="rId4" Type="http://schemas.openxmlformats.org/officeDocument/2006/relationships/slide" Target="/ppt/slides/slide14.xml"/><Relationship Id="rId9" Type="http://schemas.openxmlformats.org/officeDocument/2006/relationships/slide" Target="/ppt/slides/slide13.xml"/><Relationship Id="rId5" Type="http://schemas.openxmlformats.org/officeDocument/2006/relationships/slide" Target="/ppt/slides/slide13.xml"/><Relationship Id="rId6" Type="http://schemas.openxmlformats.org/officeDocument/2006/relationships/slide" Target="/ppt/slides/slide14.xml"/><Relationship Id="rId7" Type="http://schemas.openxmlformats.org/officeDocument/2006/relationships/slide" Target="/ppt/slides/slide13.xml"/><Relationship Id="rId8" Type="http://schemas.openxmlformats.org/officeDocument/2006/relationships/slide" Target="/ppt/slides/slide14.xml"/><Relationship Id="rId11" Type="http://schemas.openxmlformats.org/officeDocument/2006/relationships/slide" Target="/ppt/slides/slide14.xml"/><Relationship Id="rId10" Type="http://schemas.openxmlformats.org/officeDocument/2006/relationships/slide" Target="/ppt/slides/slide14.xml"/><Relationship Id="rId13" Type="http://schemas.openxmlformats.org/officeDocument/2006/relationships/slide" Target="/ppt/slides/slide14.xml"/><Relationship Id="rId12" Type="http://schemas.openxmlformats.org/officeDocument/2006/relationships/slide" Target="/ppt/slides/slide14.xml"/><Relationship Id="rId15" Type="http://schemas.openxmlformats.org/officeDocument/2006/relationships/image" Target="../media/image3.png"/><Relationship Id="rId14" Type="http://schemas.openxmlformats.org/officeDocument/2006/relationships/slide" Target="/ppt/slides/slide13.xml"/><Relationship Id="rId17" Type="http://schemas.openxmlformats.org/officeDocument/2006/relationships/image" Target="../media/image4.png"/><Relationship Id="rId16"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slide" Target="/ppt/slides/slide11.xml"/><Relationship Id="rId5" Type="http://schemas.openxmlformats.org/officeDocument/2006/relationships/image" Target="../media/image4.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3.png"/><Relationship Id="rId5" Type="http://schemas.openxmlformats.org/officeDocument/2006/relationships/slide" Target="/ppt/slides/slide11.xml"/><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6.xml"/><Relationship Id="rId5" Type="http://schemas.openxmlformats.org/officeDocument/2006/relationships/slide" Target="/ppt/slides/slide4.xml"/><Relationship Id="rId6" Type="http://schemas.openxmlformats.org/officeDocument/2006/relationships/slide" Target="/ppt/slides/slide4.xml"/><Relationship Id="rId7" Type="http://schemas.openxmlformats.org/officeDocument/2006/relationships/slide" Target="/ppt/slides/slide6.xml"/><Relationship Id="rId8" Type="http://schemas.openxmlformats.org/officeDocument/2006/relationships/slide" Target="/ppt/slides/slide5.xml"/><Relationship Id="rId11" Type="http://schemas.openxmlformats.org/officeDocument/2006/relationships/slide" Target="/ppt/slides/slide11.xml"/><Relationship Id="rId10" Type="http://schemas.openxmlformats.org/officeDocument/2006/relationships/slide" Target="/ppt/slides/slide5.xml"/><Relationship Id="rId13" Type="http://schemas.openxmlformats.org/officeDocument/2006/relationships/slide" Target="/ppt/slides/slide3.xml"/><Relationship Id="rId12" Type="http://schemas.openxmlformats.org/officeDocument/2006/relationships/slide" Target="/ppt/slides/slide6.xml"/><Relationship Id="rId15" Type="http://schemas.openxmlformats.org/officeDocument/2006/relationships/slide" Target="/ppt/slides/slide3.xml"/><Relationship Id="rId14" Type="http://schemas.openxmlformats.org/officeDocument/2006/relationships/slide" Target="/ppt/slides/slide3.xml"/><Relationship Id="rId17" Type="http://schemas.openxmlformats.org/officeDocument/2006/relationships/slide" Target="/ppt/slides/slide2.xml"/><Relationship Id="rId16" Type="http://schemas.openxmlformats.org/officeDocument/2006/relationships/image" Target="../media/image3.png"/><Relationship Id="rId19" Type="http://schemas.openxmlformats.org/officeDocument/2006/relationships/slide" Target="/ppt/slides/slide13.xml"/><Relationship Id="rId1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slide" Target="/ppt/slides/slide10.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9.xml"/><Relationship Id="rId11" Type="http://schemas.openxmlformats.org/officeDocument/2006/relationships/slide" Target="/ppt/slides/slide2.xml"/><Relationship Id="rId10" Type="http://schemas.openxmlformats.org/officeDocument/2006/relationships/image" Target="../media/image3.png"/><Relationship Id="rId1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slide" Target="/ppt/slides/slide2.xml"/><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9.jpg"/><Relationship Id="rId6" Type="http://schemas.openxmlformats.org/officeDocument/2006/relationships/image" Target="../media/image3.png"/><Relationship Id="rId7" Type="http://schemas.openxmlformats.org/officeDocument/2006/relationships/slide" Target="/ppt/slides/slide2.xml"/><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8.png"/><Relationship Id="rId5" Type="http://schemas.openxmlformats.org/officeDocument/2006/relationships/image" Target="../media/image11.jpg"/><Relationship Id="rId6" Type="http://schemas.openxmlformats.org/officeDocument/2006/relationships/image" Target="../media/image3.png"/><Relationship Id="rId7" Type="http://schemas.openxmlformats.org/officeDocument/2006/relationships/slide" Target="/ppt/slides/slide2.xml"/><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slide" Target="/ppt/slides/slide2.xm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slide" Target="/ppt/slides/slide2.xm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
          <p:cNvSpPr/>
          <p:nvPr/>
        </p:nvSpPr>
        <p:spPr>
          <a:xfrm>
            <a:off x="6210710" y="2098626"/>
            <a:ext cx="4071281" cy="965761"/>
          </a:xfrm>
          <a:prstGeom prst="round2DiagRect">
            <a:avLst>
              <a:gd fmla="val 16667" name="adj1"/>
              <a:gd fmla="val 0" name="adj2"/>
            </a:avLst>
          </a:prstGeom>
          <a:solidFill>
            <a:schemeClr val="accent3"/>
          </a:solidFill>
          <a:ln cap="flat" cmpd="sng" w="15875">
            <a:solidFill>
              <a:srgbClr val="8953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1424" name="Google Shape;1424;p1"/>
          <p:cNvPicPr preferRelativeResize="0"/>
          <p:nvPr/>
        </p:nvPicPr>
        <p:blipFill rotWithShape="1">
          <a:blip r:embed="rId3">
            <a:alphaModFix/>
          </a:blip>
          <a:srcRect b="0" l="0" r="0" t="0"/>
          <a:stretch/>
        </p:blipFill>
        <p:spPr>
          <a:xfrm>
            <a:off x="371353" y="6352133"/>
            <a:ext cx="735432" cy="550523"/>
          </a:xfrm>
          <a:prstGeom prst="rect">
            <a:avLst/>
          </a:prstGeom>
          <a:noFill/>
          <a:ln>
            <a:noFill/>
          </a:ln>
        </p:spPr>
      </p:pic>
      <p:sp>
        <p:nvSpPr>
          <p:cNvPr id="1425" name="Google Shape;1425;p1">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accent6"/>
              </a:solidFill>
              <a:latin typeface="Gill Sans"/>
              <a:ea typeface="Gill Sans"/>
              <a:cs typeface="Gill Sans"/>
              <a:sym typeface="Gill Sans"/>
            </a:endParaRPr>
          </a:p>
        </p:txBody>
      </p:sp>
      <p:sp>
        <p:nvSpPr>
          <p:cNvPr id="1426" name="Google Shape;1426;p1">
            <a:hlinkClick action="ppaction://hlinkshowjump?jump=previousslide"/>
          </p:cNvPr>
          <p:cNvSpPr/>
          <p:nvPr/>
        </p:nvSpPr>
        <p:spPr>
          <a:xfrm>
            <a:off x="1106785" y="6382770"/>
            <a:ext cx="520500" cy="354000"/>
          </a:xfrm>
          <a:custGeom>
            <a:rect b="b" l="l" r="r" t="t"/>
            <a:pathLst>
              <a:path extrusionOk="0" h="120000" w="120000">
                <a:moveTo>
                  <a:pt x="0" y="0"/>
                </a:moveTo>
                <a:lnTo>
                  <a:pt x="120000" y="0"/>
                </a:lnTo>
                <a:lnTo>
                  <a:pt x="120000" y="120000"/>
                </a:lnTo>
                <a:lnTo>
                  <a:pt x="0" y="120000"/>
                </a:lnTo>
                <a:close/>
                <a:moveTo>
                  <a:pt x="29395" y="60000"/>
                </a:moveTo>
                <a:lnTo>
                  <a:pt x="90605" y="15000"/>
                </a:lnTo>
                <a:lnTo>
                  <a:pt x="90605" y="105000"/>
                </a:lnTo>
                <a:close/>
              </a:path>
              <a:path extrusionOk="0" fill="darken" h="120000" w="120000">
                <a:moveTo>
                  <a:pt x="29395" y="60000"/>
                </a:moveTo>
                <a:lnTo>
                  <a:pt x="90605" y="15000"/>
                </a:lnTo>
                <a:lnTo>
                  <a:pt x="90605" y="105000"/>
                </a:lnTo>
                <a:close/>
              </a:path>
              <a:path extrusionOk="0" fill="none" h="120000" w="120000">
                <a:moveTo>
                  <a:pt x="29395" y="60000"/>
                </a:moveTo>
                <a:lnTo>
                  <a:pt x="90605" y="15000"/>
                </a:lnTo>
                <a:lnTo>
                  <a:pt x="90605"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accent6"/>
              </a:solidFill>
              <a:latin typeface="Gill Sans"/>
              <a:ea typeface="Gill Sans"/>
              <a:cs typeface="Gill Sans"/>
              <a:sym typeface="Gill Sans"/>
            </a:endParaRPr>
          </a:p>
        </p:txBody>
      </p:sp>
      <p:pic>
        <p:nvPicPr>
          <p:cNvPr id="1427" name="Google Shape;1427;p1"/>
          <p:cNvPicPr preferRelativeResize="0"/>
          <p:nvPr/>
        </p:nvPicPr>
        <p:blipFill rotWithShape="1">
          <a:blip r:embed="rId4">
            <a:alphaModFix/>
          </a:blip>
          <a:srcRect b="0" l="7485" r="7485" t="0"/>
          <a:stretch/>
        </p:blipFill>
        <p:spPr>
          <a:xfrm>
            <a:off x="885569" y="1084816"/>
            <a:ext cx="4776018" cy="4719636"/>
          </a:xfrm>
          <a:prstGeom prst="ellipse">
            <a:avLst/>
          </a:prstGeom>
          <a:noFill/>
          <a:ln>
            <a:noFill/>
          </a:ln>
        </p:spPr>
      </p:pic>
      <p:pic>
        <p:nvPicPr>
          <p:cNvPr id="1428" name="Google Shape;1428;p1"/>
          <p:cNvPicPr preferRelativeResize="0"/>
          <p:nvPr/>
        </p:nvPicPr>
        <p:blipFill rotWithShape="1">
          <a:blip r:embed="rId5">
            <a:alphaModFix/>
          </a:blip>
          <a:srcRect b="0" l="0" r="0" t="0"/>
          <a:stretch/>
        </p:blipFill>
        <p:spPr>
          <a:xfrm>
            <a:off x="10760765" y="272264"/>
            <a:ext cx="1160649" cy="1176868"/>
          </a:xfrm>
          <a:prstGeom prst="rect">
            <a:avLst/>
          </a:prstGeom>
          <a:noFill/>
          <a:ln>
            <a:noFill/>
          </a:ln>
        </p:spPr>
      </p:pic>
      <p:pic>
        <p:nvPicPr>
          <p:cNvPr id="1429" name="Google Shape;1429;p1"/>
          <p:cNvPicPr preferRelativeResize="0"/>
          <p:nvPr/>
        </p:nvPicPr>
        <p:blipFill rotWithShape="1">
          <a:blip r:embed="rId6">
            <a:alphaModFix/>
          </a:blip>
          <a:srcRect b="0" l="0" r="0" t="0"/>
          <a:stretch/>
        </p:blipFill>
        <p:spPr>
          <a:xfrm>
            <a:off x="120544" y="45857"/>
            <a:ext cx="1247129" cy="1383828"/>
          </a:xfrm>
          <a:prstGeom prst="rect">
            <a:avLst/>
          </a:prstGeom>
          <a:noFill/>
          <a:ln>
            <a:noFill/>
          </a:ln>
        </p:spPr>
      </p:pic>
      <p:sp>
        <p:nvSpPr>
          <p:cNvPr id="1430" name="Google Shape;1430;p1"/>
          <p:cNvSpPr txBox="1"/>
          <p:nvPr>
            <p:ph type="title"/>
          </p:nvPr>
        </p:nvSpPr>
        <p:spPr>
          <a:xfrm>
            <a:off x="6542637" y="1821097"/>
            <a:ext cx="5826630" cy="10160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Gill Sans"/>
              <a:buNone/>
            </a:pPr>
            <a:r>
              <a:rPr lang="ar-EG">
                <a:solidFill>
                  <a:schemeClr val="lt1"/>
                </a:solidFill>
              </a:rPr>
              <a:t>الحركه في النباتات</a:t>
            </a:r>
            <a:endParaRPr>
              <a:solidFill>
                <a:schemeClr val="lt1"/>
              </a:solidFill>
            </a:endParaRPr>
          </a:p>
        </p:txBody>
      </p:sp>
      <p:sp>
        <p:nvSpPr>
          <p:cNvPr id="1431" name="Google Shape;1431;p1"/>
          <p:cNvSpPr/>
          <p:nvPr/>
        </p:nvSpPr>
        <p:spPr>
          <a:xfrm>
            <a:off x="6180731" y="4898015"/>
            <a:ext cx="175400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rgbClr val="262626"/>
              </a:solidFill>
              <a:latin typeface="Arial"/>
              <a:ea typeface="Arial"/>
              <a:cs typeface="Arial"/>
              <a:sym typeface="Arial"/>
            </a:endParaRPr>
          </a:p>
        </p:txBody>
      </p:sp>
      <p:sp>
        <p:nvSpPr>
          <p:cNvPr id="1432" name="Google Shape;1432;p1"/>
          <p:cNvSpPr txBox="1"/>
          <p:nvPr/>
        </p:nvSpPr>
        <p:spPr>
          <a:xfrm>
            <a:off x="7525052" y="5388304"/>
            <a:ext cx="40970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rgbClr val="3B2C5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8"/>
                                        </p:tgtEl>
                                        <p:attrNameLst>
                                          <p:attrName>style.visibility</p:attrName>
                                        </p:attrNameLst>
                                      </p:cBhvr>
                                      <p:to>
                                        <p:strVal val="visible"/>
                                      </p:to>
                                    </p:set>
                                    <p:animEffect filter="fade" transition="in">
                                      <p:cBhvr>
                                        <p:cTn dur="500"/>
                                        <p:tgtEl>
                                          <p:spTgt spid="1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500"/>
                                        <p:tgtEl>
                                          <p:spTgt spid="1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3"/>
                                        </p:tgtEl>
                                        <p:attrNameLst>
                                          <p:attrName>style.visibility</p:attrName>
                                        </p:attrNameLst>
                                      </p:cBhvr>
                                      <p:to>
                                        <p:strVal val="visible"/>
                                      </p:to>
                                    </p:set>
                                    <p:animEffect filter="fade" transition="in">
                                      <p:cBhvr>
                                        <p:cTn dur="500"/>
                                        <p:tgtEl>
                                          <p:spTgt spid="1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gtEl>
                                        <p:attrNameLst>
                                          <p:attrName>style.visibility</p:attrName>
                                        </p:attrNameLst>
                                      </p:cBhvr>
                                      <p:to>
                                        <p:strVal val="visible"/>
                                      </p:to>
                                    </p:set>
                                    <p:animEffect filter="fade" transition="in">
                                      <p:cBhvr>
                                        <p:cTn dur="500"/>
                                        <p:tgtEl>
                                          <p:spTgt spid="1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7"/>
                                        </p:tgtEl>
                                        <p:attrNameLst>
                                          <p:attrName>style.visibility</p:attrName>
                                        </p:attrNameLst>
                                      </p:cBhvr>
                                      <p:to>
                                        <p:strVal val="visible"/>
                                      </p:to>
                                    </p:set>
                                    <p:animEffect filter="fade" transition="in">
                                      <p:cBhvr>
                                        <p:cTn dur="500"/>
                                        <p:tgtEl>
                                          <p:spTgt spid="1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1"/>
                                        </p:tgtEl>
                                        <p:attrNameLst>
                                          <p:attrName>style.visibility</p:attrName>
                                        </p:attrNameLst>
                                      </p:cBhvr>
                                      <p:to>
                                        <p:strVal val="visible"/>
                                      </p:to>
                                    </p:set>
                                    <p:animEffect filter="fade" transition="in">
                                      <p:cBhvr>
                                        <p:cTn dur="500"/>
                                        <p:tgtEl>
                                          <p:spTgt spid="1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2"/>
                                        </p:tgtEl>
                                        <p:attrNameLst>
                                          <p:attrName>style.visibility</p:attrName>
                                        </p:attrNameLst>
                                      </p:cBhvr>
                                      <p:to>
                                        <p:strVal val="visible"/>
                                      </p:to>
                                    </p:set>
                                    <p:animEffect filter="fade" transition="in">
                                      <p:cBhvr>
                                        <p:cTn dur="500"/>
                                        <p:tgtEl>
                                          <p:spTgt spid="1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10"/>
          <p:cNvSpPr/>
          <p:nvPr/>
        </p:nvSpPr>
        <p:spPr>
          <a:xfrm>
            <a:off x="7080651" y="192630"/>
            <a:ext cx="4104456" cy="1191037"/>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الحركه الدورانيه السيتوبلازميه </a:t>
            </a:r>
            <a:endParaRPr/>
          </a:p>
        </p:txBody>
      </p:sp>
      <p:sp>
        <p:nvSpPr>
          <p:cNvPr id="1703" name="Google Shape;1703;p10"/>
          <p:cNvSpPr/>
          <p:nvPr/>
        </p:nvSpPr>
        <p:spPr>
          <a:xfrm>
            <a:off x="5519935" y="1670792"/>
            <a:ext cx="5233833" cy="4437708"/>
          </a:xfrm>
          <a:prstGeom prst="roundRect">
            <a:avLst>
              <a:gd fmla="val 16667" name="adj"/>
            </a:avLst>
          </a:prstGeom>
          <a:solidFill>
            <a:srgbClr val="E3DDEF"/>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04" name="Google Shape;1704;p10"/>
          <p:cNvSpPr txBox="1"/>
          <p:nvPr/>
        </p:nvSpPr>
        <p:spPr>
          <a:xfrm>
            <a:off x="5735960" y="2039656"/>
            <a:ext cx="4680520" cy="1508105"/>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rgbClr val="5B0E21"/>
              </a:buClr>
              <a:buSzPts val="2300"/>
              <a:buFont typeface="Arial"/>
              <a:buChar char="•"/>
            </a:pPr>
            <a:r>
              <a:rPr b="1" lang="ar-EG" sz="2300">
                <a:solidFill>
                  <a:srgbClr val="5B0E21"/>
                </a:solidFill>
                <a:latin typeface="Gill Sans"/>
                <a:ea typeface="Gill Sans"/>
                <a:cs typeface="Gill Sans"/>
                <a:sym typeface="Gill Sans"/>
              </a:rPr>
              <a:t>من اهم خصائص السيتوبلازم الحي انه يتحرك في دوران مستمر داخل الخليه ويتضح لنا ذلك اذا فحصنا خليه ورقيه ايلوديا. </a:t>
            </a:r>
            <a:endParaRPr/>
          </a:p>
        </p:txBody>
      </p:sp>
      <p:sp>
        <p:nvSpPr>
          <p:cNvPr id="1705" name="Google Shape;1705;p10"/>
          <p:cNvSpPr txBox="1"/>
          <p:nvPr/>
        </p:nvSpPr>
        <p:spPr>
          <a:xfrm>
            <a:off x="5730331" y="3985173"/>
            <a:ext cx="4680520" cy="1508105"/>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rgbClr val="5B0E21"/>
              </a:buClr>
              <a:buSzPts val="2300"/>
              <a:buFont typeface="Arial"/>
              <a:buChar char="•"/>
            </a:pPr>
            <a:r>
              <a:rPr b="1" lang="ar-EG" sz="2300">
                <a:solidFill>
                  <a:srgbClr val="5B0E21"/>
                </a:solidFill>
                <a:latin typeface="Gill Sans"/>
                <a:ea typeface="Gill Sans"/>
                <a:cs typeface="Gill Sans"/>
                <a:sym typeface="Gill Sans"/>
              </a:rPr>
              <a:t>وهو نبات مائي تحت القوي الكبيره للمجهر حيث يلاحظ ان السيتوبلازم يبين الجدار من الداخل بطبقه رقيقه وينساب في حركه دورانيه داخل الخليه في اتجاه واحد . </a:t>
            </a:r>
            <a:endParaRPr/>
          </a:p>
        </p:txBody>
      </p:sp>
      <p:pic>
        <p:nvPicPr>
          <p:cNvPr id="1706" name="Google Shape;1706;p10"/>
          <p:cNvPicPr preferRelativeResize="0"/>
          <p:nvPr/>
        </p:nvPicPr>
        <p:blipFill rotWithShape="1">
          <a:blip r:embed="rId3">
            <a:alphaModFix/>
          </a:blip>
          <a:srcRect b="0" l="0" r="0" t="0"/>
          <a:stretch/>
        </p:blipFill>
        <p:spPr>
          <a:xfrm>
            <a:off x="548920" y="440636"/>
            <a:ext cx="4216054" cy="5602356"/>
          </a:xfrm>
          <a:prstGeom prst="roundRect">
            <a:avLst>
              <a:gd fmla="val 11111" name="adj"/>
            </a:avLst>
          </a:prstGeom>
          <a:noFill/>
          <a:ln cap="rnd" cmpd="sng" w="190500">
            <a:solidFill>
              <a:srgbClr val="C8C6BD"/>
            </a:solidFill>
            <a:prstDash val="solid"/>
            <a:round/>
            <a:headEnd len="sm" w="sm" type="none"/>
            <a:tailEnd len="sm" w="sm" type="none"/>
          </a:ln>
          <a:effectLst>
            <a:outerShdw blurRad="101600" rotWithShape="0" algn="tl" dir="7200000" dist="50800">
              <a:srgbClr val="000000">
                <a:alpha val="44705"/>
              </a:srgbClr>
            </a:outerShdw>
          </a:effectLst>
        </p:spPr>
      </p:pic>
      <p:pic>
        <p:nvPicPr>
          <p:cNvPr id="1707" name="Google Shape;1707;p10"/>
          <p:cNvPicPr preferRelativeResize="0"/>
          <p:nvPr/>
        </p:nvPicPr>
        <p:blipFill rotWithShape="1">
          <a:blip r:embed="rId4">
            <a:alphaModFix/>
          </a:blip>
          <a:srcRect b="0" l="0" r="0" t="0"/>
          <a:stretch/>
        </p:blipFill>
        <p:spPr>
          <a:xfrm>
            <a:off x="371353" y="6352133"/>
            <a:ext cx="735432" cy="550523"/>
          </a:xfrm>
          <a:prstGeom prst="rect">
            <a:avLst/>
          </a:prstGeom>
          <a:noFill/>
          <a:ln>
            <a:noFill/>
          </a:ln>
        </p:spPr>
      </p:pic>
      <p:sp>
        <p:nvSpPr>
          <p:cNvPr id="1708" name="Google Shape;1708;p10">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709" name="Google Shape;1709;p10">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710" name="Google Shape;1710;p10">
            <a:hlinkClick action="ppaction://hlinksldjump" r:id="rId5"/>
          </p:cNvPr>
          <p:cNvPicPr preferRelativeResize="0"/>
          <p:nvPr/>
        </p:nvPicPr>
        <p:blipFill rotWithShape="1">
          <a:blip r:embed="rId6">
            <a:alphaModFix/>
          </a:blip>
          <a:srcRect b="0" l="0" r="0" t="0"/>
          <a:stretch/>
        </p:blipFill>
        <p:spPr>
          <a:xfrm>
            <a:off x="2445598" y="637444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2"/>
                                        </p:tgtEl>
                                        <p:attrNameLst>
                                          <p:attrName>style.visibility</p:attrName>
                                        </p:attrNameLst>
                                      </p:cBhvr>
                                      <p:to>
                                        <p:strVal val="visible"/>
                                      </p:to>
                                    </p:set>
                                    <p:animEffect filter="fade" transition="in">
                                      <p:cBhvr>
                                        <p:cTn dur="500"/>
                                        <p:tgtEl>
                                          <p:spTgt spid="1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gtEl>
                                        <p:attrNameLst>
                                          <p:attrName>style.visibility</p:attrName>
                                        </p:attrNameLst>
                                      </p:cBhvr>
                                      <p:to>
                                        <p:strVal val="visible"/>
                                      </p:to>
                                    </p:set>
                                    <p:animEffect filter="fade" transition="in">
                                      <p:cBhvr>
                                        <p:cTn dur="500"/>
                                        <p:tgtEl>
                                          <p:spTgt spid="1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4"/>
                                        </p:tgtEl>
                                        <p:attrNameLst>
                                          <p:attrName>style.visibility</p:attrName>
                                        </p:attrNameLst>
                                      </p:cBhvr>
                                      <p:to>
                                        <p:strVal val="visible"/>
                                      </p:to>
                                    </p:set>
                                    <p:animEffect filter="fade" transition="in">
                                      <p:cBhvr>
                                        <p:cTn dur="500"/>
                                        <p:tgtEl>
                                          <p:spTgt spid="1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5"/>
                                        </p:tgtEl>
                                        <p:attrNameLst>
                                          <p:attrName>style.visibility</p:attrName>
                                        </p:attrNameLst>
                                      </p:cBhvr>
                                      <p:to>
                                        <p:strVal val="visible"/>
                                      </p:to>
                                    </p:set>
                                    <p:animEffect filter="fade" transition="in">
                                      <p:cBhvr>
                                        <p:cTn dur="500"/>
                                        <p:tgtEl>
                                          <p:spTgt spid="1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6"/>
                                        </p:tgtEl>
                                        <p:attrNameLst>
                                          <p:attrName>style.visibility</p:attrName>
                                        </p:attrNameLst>
                                      </p:cBhvr>
                                      <p:to>
                                        <p:strVal val="visible"/>
                                      </p:to>
                                    </p:set>
                                    <p:animEffect filter="fade" transition="in">
                                      <p:cBhvr>
                                        <p:cTn dur="500"/>
                                        <p:tgtEl>
                                          <p:spTgt spid="1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12"/>
          <p:cNvSpPr/>
          <p:nvPr/>
        </p:nvSpPr>
        <p:spPr>
          <a:xfrm>
            <a:off x="7135318" y="237885"/>
            <a:ext cx="2485760" cy="576705"/>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 </a:t>
            </a:r>
            <a:endParaRPr/>
          </a:p>
        </p:txBody>
      </p:sp>
      <p:sp>
        <p:nvSpPr>
          <p:cNvPr id="1716" name="Google Shape;1716;p12"/>
          <p:cNvSpPr txBox="1"/>
          <p:nvPr/>
        </p:nvSpPr>
        <p:spPr>
          <a:xfrm>
            <a:off x="7849843" y="269823"/>
            <a:ext cx="285312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800">
                <a:solidFill>
                  <a:schemeClr val="lt1"/>
                </a:solidFill>
                <a:latin typeface="Gill Sans"/>
                <a:ea typeface="Gill Sans"/>
                <a:cs typeface="Gill Sans"/>
                <a:sym typeface="Gill Sans"/>
              </a:rPr>
              <a:t>التقويم</a:t>
            </a:r>
            <a:endParaRPr b="1" sz="2800">
              <a:solidFill>
                <a:schemeClr val="lt1"/>
              </a:solidFill>
              <a:latin typeface="Gill Sans"/>
              <a:ea typeface="Gill Sans"/>
              <a:cs typeface="Gill Sans"/>
              <a:sym typeface="Gill Sans"/>
            </a:endParaRPr>
          </a:p>
        </p:txBody>
      </p:sp>
      <p:sp>
        <p:nvSpPr>
          <p:cNvPr id="1717" name="Google Shape;1717;p12"/>
          <p:cNvSpPr txBox="1"/>
          <p:nvPr/>
        </p:nvSpPr>
        <p:spPr>
          <a:xfrm>
            <a:off x="4763125" y="1348811"/>
            <a:ext cx="6108492" cy="489749"/>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b="1" lang="ar-EG" sz="2400">
                <a:solidFill>
                  <a:srgbClr val="002060"/>
                </a:solidFill>
                <a:latin typeface="Calibri"/>
                <a:ea typeface="Calibri"/>
                <a:cs typeface="Calibri"/>
                <a:sym typeface="Calibri"/>
              </a:rPr>
              <a:t>ضع كلمة صح او خطأ امام العبارات الاتية :</a:t>
            </a:r>
            <a:endParaRPr sz="1800">
              <a:solidFill>
                <a:srgbClr val="002060"/>
              </a:solidFill>
              <a:latin typeface="Calibri"/>
              <a:ea typeface="Calibri"/>
              <a:cs typeface="Calibri"/>
              <a:sym typeface="Calibri"/>
            </a:endParaRPr>
          </a:p>
        </p:txBody>
      </p:sp>
      <p:sp>
        <p:nvSpPr>
          <p:cNvPr id="1718" name="Google Shape;1718;p12"/>
          <p:cNvSpPr txBox="1"/>
          <p:nvPr/>
        </p:nvSpPr>
        <p:spPr>
          <a:xfrm>
            <a:off x="3222882" y="2278198"/>
            <a:ext cx="8563127" cy="489749"/>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b="1" lang="ar-EG" sz="2400">
                <a:solidFill>
                  <a:srgbClr val="891631"/>
                </a:solidFill>
                <a:latin typeface="Calibri"/>
                <a:ea typeface="Calibri"/>
                <a:cs typeface="Calibri"/>
                <a:sym typeface="Calibri"/>
              </a:rPr>
              <a:t>1- الانفعال هوظاهره تميز جميع الكائنات الحيه. فالحركه تنشأ ذاتيا نتيجه لاثارته</a:t>
            </a:r>
            <a:endParaRPr sz="1800">
              <a:solidFill>
                <a:srgbClr val="891631"/>
              </a:solidFill>
              <a:latin typeface="Calibri"/>
              <a:ea typeface="Calibri"/>
              <a:cs typeface="Calibri"/>
              <a:sym typeface="Calibri"/>
            </a:endParaRPr>
          </a:p>
        </p:txBody>
      </p:sp>
      <p:sp>
        <p:nvSpPr>
          <p:cNvPr id="1719" name="Google Shape;1719;p12"/>
          <p:cNvSpPr txBox="1"/>
          <p:nvPr/>
        </p:nvSpPr>
        <p:spPr>
          <a:xfrm>
            <a:off x="3054245" y="3048311"/>
            <a:ext cx="8731763" cy="914481"/>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b="1" lang="ar-EG" sz="2400">
                <a:solidFill>
                  <a:srgbClr val="891631"/>
                </a:solidFill>
                <a:latin typeface="Calibri"/>
                <a:ea typeface="Calibri"/>
                <a:cs typeface="Calibri"/>
                <a:sym typeface="Calibri"/>
              </a:rPr>
              <a:t>2- من شروط حفظ التوازن في الحيوان ان يكون الهيكل الداخلي غضروفيا كما في الاسماك الغضروفيه او عظيميا كما في الاسماك العظيمية</a:t>
            </a:r>
            <a:endParaRPr b="1" sz="2400">
              <a:solidFill>
                <a:srgbClr val="891631"/>
              </a:solidFill>
              <a:latin typeface="Calibri"/>
              <a:ea typeface="Calibri"/>
              <a:cs typeface="Calibri"/>
              <a:sym typeface="Calibri"/>
            </a:endParaRPr>
          </a:p>
        </p:txBody>
      </p:sp>
      <p:sp>
        <p:nvSpPr>
          <p:cNvPr id="1720" name="Google Shape;1720;p12"/>
          <p:cNvSpPr txBox="1"/>
          <p:nvPr/>
        </p:nvSpPr>
        <p:spPr>
          <a:xfrm>
            <a:off x="3567652" y="4183196"/>
            <a:ext cx="820956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EG" sz="2400">
                <a:solidFill>
                  <a:srgbClr val="891631"/>
                </a:solidFill>
                <a:latin typeface="Calibri"/>
                <a:ea typeface="Calibri"/>
                <a:cs typeface="Calibri"/>
                <a:sym typeface="Calibri"/>
              </a:rPr>
              <a:t>3- الحركة الدائبة يتحرك بها الكائن الحي من مكان الي اخر بحثا عن الغذاء او سعيا وراء الجنس الاخر او تلافيا لخطر في بيئته </a:t>
            </a:r>
            <a:endParaRPr b="1" sz="2400">
              <a:solidFill>
                <a:srgbClr val="891631"/>
              </a:solidFill>
              <a:latin typeface="Calibri"/>
              <a:ea typeface="Calibri"/>
              <a:cs typeface="Calibri"/>
              <a:sym typeface="Calibri"/>
            </a:endParaRPr>
          </a:p>
        </p:txBody>
      </p:sp>
      <p:sp>
        <p:nvSpPr>
          <p:cNvPr id="1721" name="Google Shape;1721;p12"/>
          <p:cNvSpPr txBox="1"/>
          <p:nvPr/>
        </p:nvSpPr>
        <p:spPr>
          <a:xfrm>
            <a:off x="3807505" y="5103269"/>
            <a:ext cx="7903558"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EG" sz="2400">
                <a:solidFill>
                  <a:srgbClr val="891631"/>
                </a:solidFill>
                <a:latin typeface="Calibri"/>
                <a:ea typeface="Calibri"/>
                <a:cs typeface="Calibri"/>
                <a:sym typeface="Calibri"/>
              </a:rPr>
              <a:t>4- في الحركة في النبات تتميز النباتات بحركه انتحاء وهي استجابات مختلف اجزاء النبات بتاثير الضوء والرطوبه والجاذبيه </a:t>
            </a:r>
            <a:endParaRPr b="1" sz="2400">
              <a:solidFill>
                <a:srgbClr val="891631"/>
              </a:solidFill>
              <a:latin typeface="Calibri"/>
              <a:ea typeface="Calibri"/>
              <a:cs typeface="Calibri"/>
              <a:sym typeface="Calibri"/>
            </a:endParaRPr>
          </a:p>
        </p:txBody>
      </p:sp>
      <p:sp>
        <p:nvSpPr>
          <p:cNvPr id="1722" name="Google Shape;1722;p12">
            <a:hlinkClick action="ppaction://hlinksldjump" r:id="rId3"/>
          </p:cNvPr>
          <p:cNvSpPr txBox="1"/>
          <p:nvPr/>
        </p:nvSpPr>
        <p:spPr>
          <a:xfrm>
            <a:off x="1810063" y="2363663"/>
            <a:ext cx="61084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a:t>
            </a:r>
            <a:r>
              <a:rPr b="1" lang="ar-EG" sz="1800" u="sng">
                <a:solidFill>
                  <a:schemeClr val="dk1"/>
                </a:solidFill>
                <a:latin typeface="Calibri"/>
                <a:ea typeface="Calibri"/>
                <a:cs typeface="Calibri"/>
                <a:sym typeface="Calibri"/>
                <a:hlinkClick action="ppaction://hlinksldjump" r:id="rId4">
                  <a:extLst>
                    <a:ext uri="{A12FA001-AC4F-418D-AE19-62706E023703}">
                      <ahyp:hlinkClr val="tx"/>
                    </a:ext>
                  </a:extLst>
                </a:hlinkClick>
              </a:rPr>
              <a:t>صح</a:t>
            </a:r>
            <a:r>
              <a:rPr b="1" lang="ar-EG" sz="1800">
                <a:solidFill>
                  <a:schemeClr val="dk1"/>
                </a:solidFill>
                <a:latin typeface="Calibri"/>
                <a:ea typeface="Calibri"/>
                <a:cs typeface="Calibri"/>
                <a:sym typeface="Calibri"/>
              </a:rPr>
              <a:t> )</a:t>
            </a:r>
            <a:endParaRPr sz="1800">
              <a:solidFill>
                <a:schemeClr val="dk1"/>
              </a:solidFill>
              <a:latin typeface="Gill Sans"/>
              <a:ea typeface="Gill Sans"/>
              <a:cs typeface="Gill Sans"/>
              <a:sym typeface="Gill Sans"/>
            </a:endParaRPr>
          </a:p>
        </p:txBody>
      </p:sp>
      <p:sp>
        <p:nvSpPr>
          <p:cNvPr id="1723" name="Google Shape;1723;p12"/>
          <p:cNvSpPr txBox="1"/>
          <p:nvPr/>
        </p:nvSpPr>
        <p:spPr>
          <a:xfrm>
            <a:off x="1812563" y="3160636"/>
            <a:ext cx="61084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a:t>
            </a:r>
            <a:r>
              <a:rPr b="1" lang="ar-EG" sz="1800" u="sng">
                <a:solidFill>
                  <a:schemeClr val="dk1"/>
                </a:solidFill>
                <a:latin typeface="Calibri"/>
                <a:ea typeface="Calibri"/>
                <a:cs typeface="Calibri"/>
                <a:sym typeface="Calibri"/>
                <a:hlinkClick action="ppaction://hlinksldjump" r:id="rId5">
                  <a:extLst>
                    <a:ext uri="{A12FA001-AC4F-418D-AE19-62706E023703}">
                      <ahyp:hlinkClr val="tx"/>
                    </a:ext>
                  </a:extLst>
                </a:hlinkClick>
              </a:rPr>
              <a:t>صح</a:t>
            </a:r>
            <a:r>
              <a:rPr b="1" lang="ar-EG" sz="1800">
                <a:solidFill>
                  <a:schemeClr val="dk1"/>
                </a:solidFill>
                <a:latin typeface="Calibri"/>
                <a:ea typeface="Calibri"/>
                <a:cs typeface="Calibri"/>
                <a:sym typeface="Calibri"/>
              </a:rPr>
              <a:t> )</a:t>
            </a:r>
            <a:endParaRPr sz="1800">
              <a:solidFill>
                <a:schemeClr val="dk1"/>
              </a:solidFill>
              <a:latin typeface="Gill Sans"/>
              <a:ea typeface="Gill Sans"/>
              <a:cs typeface="Gill Sans"/>
              <a:sym typeface="Gill Sans"/>
            </a:endParaRPr>
          </a:p>
        </p:txBody>
      </p:sp>
      <p:sp>
        <p:nvSpPr>
          <p:cNvPr id="1724" name="Google Shape;1724;p12"/>
          <p:cNvSpPr txBox="1"/>
          <p:nvPr/>
        </p:nvSpPr>
        <p:spPr>
          <a:xfrm>
            <a:off x="1800071" y="4242428"/>
            <a:ext cx="61084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a:t>
            </a:r>
            <a:r>
              <a:rPr b="1" lang="ar-EG" sz="1800" u="sng">
                <a:solidFill>
                  <a:schemeClr val="dk1"/>
                </a:solidFill>
                <a:latin typeface="Calibri"/>
                <a:ea typeface="Calibri"/>
                <a:cs typeface="Calibri"/>
                <a:sym typeface="Calibri"/>
                <a:hlinkClick action="ppaction://hlinksldjump" r:id="rId6">
                  <a:extLst>
                    <a:ext uri="{A12FA001-AC4F-418D-AE19-62706E023703}">
                      <ahyp:hlinkClr val="tx"/>
                    </a:ext>
                  </a:extLst>
                </a:hlinkClick>
              </a:rPr>
              <a:t>صح</a:t>
            </a:r>
            <a:r>
              <a:rPr b="1" lang="ar-EG" sz="1800">
                <a:solidFill>
                  <a:schemeClr val="dk1"/>
                </a:solidFill>
                <a:latin typeface="Calibri"/>
                <a:ea typeface="Calibri"/>
                <a:cs typeface="Calibri"/>
                <a:sym typeface="Calibri"/>
              </a:rPr>
              <a:t> )</a:t>
            </a:r>
            <a:endParaRPr sz="1800">
              <a:solidFill>
                <a:schemeClr val="dk1"/>
              </a:solidFill>
              <a:latin typeface="Gill Sans"/>
              <a:ea typeface="Gill Sans"/>
              <a:cs typeface="Gill Sans"/>
              <a:sym typeface="Gill Sans"/>
            </a:endParaRPr>
          </a:p>
        </p:txBody>
      </p:sp>
      <p:sp>
        <p:nvSpPr>
          <p:cNvPr id="1725" name="Google Shape;1725;p12"/>
          <p:cNvSpPr txBox="1"/>
          <p:nvPr/>
        </p:nvSpPr>
        <p:spPr>
          <a:xfrm>
            <a:off x="1817561" y="5174322"/>
            <a:ext cx="61084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a:t>
            </a:r>
            <a:r>
              <a:rPr b="1" lang="ar-EG" sz="1800" u="sng">
                <a:solidFill>
                  <a:schemeClr val="dk1"/>
                </a:solidFill>
                <a:latin typeface="Calibri"/>
                <a:ea typeface="Calibri"/>
                <a:cs typeface="Calibri"/>
                <a:sym typeface="Calibri"/>
                <a:hlinkClick action="ppaction://hlinksldjump" r:id="rId7">
                  <a:extLst>
                    <a:ext uri="{A12FA001-AC4F-418D-AE19-62706E023703}">
                      <ahyp:hlinkClr val="tx"/>
                    </a:ext>
                  </a:extLst>
                </a:hlinkClick>
              </a:rPr>
              <a:t>صح</a:t>
            </a:r>
            <a:r>
              <a:rPr b="1" lang="ar-EG" sz="1800">
                <a:solidFill>
                  <a:schemeClr val="dk1"/>
                </a:solidFill>
                <a:latin typeface="Calibri"/>
                <a:ea typeface="Calibri"/>
                <a:cs typeface="Calibri"/>
                <a:sym typeface="Calibri"/>
              </a:rPr>
              <a:t> )</a:t>
            </a:r>
            <a:endParaRPr sz="1800">
              <a:solidFill>
                <a:schemeClr val="dk1"/>
              </a:solidFill>
              <a:latin typeface="Gill Sans"/>
              <a:ea typeface="Gill Sans"/>
              <a:cs typeface="Gill Sans"/>
              <a:sym typeface="Gill Sans"/>
            </a:endParaRPr>
          </a:p>
        </p:txBody>
      </p:sp>
      <p:sp>
        <p:nvSpPr>
          <p:cNvPr id="1726" name="Google Shape;1726;p12">
            <a:hlinkClick action="ppaction://hlinksldjump" r:id="rId8"/>
          </p:cNvPr>
          <p:cNvSpPr txBox="1"/>
          <p:nvPr/>
        </p:nvSpPr>
        <p:spPr>
          <a:xfrm>
            <a:off x="580875" y="2363667"/>
            <a:ext cx="9631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 </a:t>
            </a:r>
            <a:r>
              <a:rPr b="1" lang="ar-EG" sz="1800" u="sng">
                <a:solidFill>
                  <a:schemeClr val="dk1"/>
                </a:solidFill>
                <a:latin typeface="Calibri"/>
                <a:ea typeface="Calibri"/>
                <a:cs typeface="Calibri"/>
                <a:sym typeface="Calibri"/>
                <a:hlinkClick action="ppaction://hlinksldjump" r:id="rId9">
                  <a:extLst>
                    <a:ext uri="{A12FA001-AC4F-418D-AE19-62706E023703}">
                      <ahyp:hlinkClr val="tx"/>
                    </a:ext>
                  </a:extLst>
                </a:hlinkClick>
              </a:rPr>
              <a:t>خطأ</a:t>
            </a:r>
            <a:r>
              <a:rPr b="1" lang="ar-EG" sz="1800">
                <a:solidFill>
                  <a:schemeClr val="dk1"/>
                </a:solidFill>
                <a:latin typeface="Calibri"/>
                <a:ea typeface="Calibri"/>
                <a:cs typeface="Calibri"/>
                <a:sym typeface="Calibri"/>
              </a:rPr>
              <a:t> ) </a:t>
            </a:r>
            <a:endParaRPr sz="1800">
              <a:solidFill>
                <a:schemeClr val="dk1"/>
              </a:solidFill>
              <a:latin typeface="Gill Sans"/>
              <a:ea typeface="Gill Sans"/>
              <a:cs typeface="Gill Sans"/>
              <a:sym typeface="Gill Sans"/>
            </a:endParaRPr>
          </a:p>
        </p:txBody>
      </p:sp>
      <p:sp>
        <p:nvSpPr>
          <p:cNvPr id="1727" name="Google Shape;1727;p12">
            <a:hlinkClick action="ppaction://hlinksldjump" r:id="rId10"/>
          </p:cNvPr>
          <p:cNvSpPr txBox="1"/>
          <p:nvPr/>
        </p:nvSpPr>
        <p:spPr>
          <a:xfrm>
            <a:off x="588373" y="3175631"/>
            <a:ext cx="1105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 </a:t>
            </a:r>
            <a:r>
              <a:rPr b="1" lang="ar-EG" sz="1800" u="sng">
                <a:solidFill>
                  <a:schemeClr val="dk1"/>
                </a:solidFill>
                <a:latin typeface="Calibri"/>
                <a:ea typeface="Calibri"/>
                <a:cs typeface="Calibri"/>
                <a:sym typeface="Calibri"/>
                <a:hlinkClick action="ppaction://hlinksldjump" r:id="rId11">
                  <a:extLst>
                    <a:ext uri="{A12FA001-AC4F-418D-AE19-62706E023703}">
                      <ahyp:hlinkClr val="tx"/>
                    </a:ext>
                  </a:extLst>
                </a:hlinkClick>
              </a:rPr>
              <a:t>خطأ</a:t>
            </a:r>
            <a:r>
              <a:rPr b="1" lang="ar-EG" sz="1800">
                <a:solidFill>
                  <a:schemeClr val="dk1"/>
                </a:solidFill>
                <a:latin typeface="Calibri"/>
                <a:ea typeface="Calibri"/>
                <a:cs typeface="Calibri"/>
                <a:sym typeface="Calibri"/>
              </a:rPr>
              <a:t> ) </a:t>
            </a:r>
            <a:endParaRPr sz="1800">
              <a:solidFill>
                <a:schemeClr val="dk1"/>
              </a:solidFill>
              <a:latin typeface="Gill Sans"/>
              <a:ea typeface="Gill Sans"/>
              <a:cs typeface="Gill Sans"/>
              <a:sym typeface="Gill Sans"/>
            </a:endParaRPr>
          </a:p>
        </p:txBody>
      </p:sp>
      <p:sp>
        <p:nvSpPr>
          <p:cNvPr id="1728" name="Google Shape;1728;p12"/>
          <p:cNvSpPr txBox="1"/>
          <p:nvPr/>
        </p:nvSpPr>
        <p:spPr>
          <a:xfrm>
            <a:off x="570885" y="4287403"/>
            <a:ext cx="11230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 </a:t>
            </a:r>
            <a:r>
              <a:rPr b="1" lang="ar-EG" sz="1800" u="sng">
                <a:solidFill>
                  <a:schemeClr val="dk1"/>
                </a:solidFill>
                <a:latin typeface="Calibri"/>
                <a:ea typeface="Calibri"/>
                <a:cs typeface="Calibri"/>
                <a:sym typeface="Calibri"/>
                <a:hlinkClick action="ppaction://hlinksldjump" r:id="rId12">
                  <a:extLst>
                    <a:ext uri="{A12FA001-AC4F-418D-AE19-62706E023703}">
                      <ahyp:hlinkClr val="tx"/>
                    </a:ext>
                  </a:extLst>
                </a:hlinkClick>
              </a:rPr>
              <a:t>خطأ</a:t>
            </a:r>
            <a:r>
              <a:rPr b="1" lang="ar-EG" sz="1800">
                <a:solidFill>
                  <a:schemeClr val="dk1"/>
                </a:solidFill>
                <a:latin typeface="Calibri"/>
                <a:ea typeface="Calibri"/>
                <a:cs typeface="Calibri"/>
                <a:sym typeface="Calibri"/>
              </a:rPr>
              <a:t> ) </a:t>
            </a:r>
            <a:endParaRPr sz="1800">
              <a:solidFill>
                <a:schemeClr val="dk1"/>
              </a:solidFill>
              <a:latin typeface="Gill Sans"/>
              <a:ea typeface="Gill Sans"/>
              <a:cs typeface="Gill Sans"/>
              <a:sym typeface="Gill Sans"/>
            </a:endParaRPr>
          </a:p>
        </p:txBody>
      </p:sp>
      <p:sp>
        <p:nvSpPr>
          <p:cNvPr id="1729" name="Google Shape;1729;p12"/>
          <p:cNvSpPr txBox="1"/>
          <p:nvPr/>
        </p:nvSpPr>
        <p:spPr>
          <a:xfrm>
            <a:off x="588373" y="5204304"/>
            <a:ext cx="12291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800">
                <a:solidFill>
                  <a:schemeClr val="dk1"/>
                </a:solidFill>
                <a:latin typeface="Calibri"/>
                <a:ea typeface="Calibri"/>
                <a:cs typeface="Calibri"/>
                <a:sym typeface="Calibri"/>
              </a:rPr>
              <a:t> ( </a:t>
            </a:r>
            <a:r>
              <a:rPr b="1" lang="ar-EG" sz="1800" u="sng">
                <a:solidFill>
                  <a:schemeClr val="dk1"/>
                </a:solidFill>
                <a:latin typeface="Calibri"/>
                <a:ea typeface="Calibri"/>
                <a:cs typeface="Calibri"/>
                <a:sym typeface="Calibri"/>
                <a:hlinkClick action="ppaction://hlinksldjump" r:id="rId13">
                  <a:extLst>
                    <a:ext uri="{A12FA001-AC4F-418D-AE19-62706E023703}">
                      <ahyp:hlinkClr val="tx"/>
                    </a:ext>
                  </a:extLst>
                </a:hlinkClick>
              </a:rPr>
              <a:t>خطأ</a:t>
            </a:r>
            <a:r>
              <a:rPr b="1" lang="ar-EG" sz="1800">
                <a:solidFill>
                  <a:schemeClr val="dk1"/>
                </a:solidFill>
                <a:latin typeface="Calibri"/>
                <a:ea typeface="Calibri"/>
                <a:cs typeface="Calibri"/>
                <a:sym typeface="Calibri"/>
              </a:rPr>
              <a:t> ) </a:t>
            </a:r>
            <a:endParaRPr sz="1800">
              <a:solidFill>
                <a:schemeClr val="dk1"/>
              </a:solidFill>
              <a:latin typeface="Gill Sans"/>
              <a:ea typeface="Gill Sans"/>
              <a:cs typeface="Gill Sans"/>
              <a:sym typeface="Gill Sans"/>
            </a:endParaRPr>
          </a:p>
        </p:txBody>
      </p:sp>
      <p:pic>
        <p:nvPicPr>
          <p:cNvPr id="1730" name="Google Shape;1730;p12"/>
          <p:cNvPicPr preferRelativeResize="0"/>
          <p:nvPr/>
        </p:nvPicPr>
        <p:blipFill rotWithShape="1">
          <a:blip r:embed="rId14">
            <a:alphaModFix/>
          </a:blip>
          <a:srcRect b="0" l="0" r="0" t="0"/>
          <a:stretch/>
        </p:blipFill>
        <p:spPr>
          <a:xfrm>
            <a:off x="371353" y="6352133"/>
            <a:ext cx="735432" cy="550523"/>
          </a:xfrm>
          <a:prstGeom prst="rect">
            <a:avLst/>
          </a:prstGeom>
          <a:noFill/>
          <a:ln>
            <a:noFill/>
          </a:ln>
        </p:spPr>
      </p:pic>
      <p:sp>
        <p:nvSpPr>
          <p:cNvPr id="1731" name="Google Shape;1731;p12">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732" name="Google Shape;1732;p12">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733" name="Google Shape;1733;p12">
            <a:hlinkClick action="ppaction://hlinksldjump" r:id="rId15"/>
          </p:cNvPr>
          <p:cNvPicPr preferRelativeResize="0"/>
          <p:nvPr/>
        </p:nvPicPr>
        <p:blipFill rotWithShape="1">
          <a:blip r:embed="rId16">
            <a:alphaModFix/>
          </a:blip>
          <a:srcRect b="0" l="0" r="0" t="0"/>
          <a:stretch/>
        </p:blipFill>
        <p:spPr>
          <a:xfrm>
            <a:off x="2445598" y="638943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5"/>
                                        </p:tgtEl>
                                        <p:attrNameLst>
                                          <p:attrName>style.visibility</p:attrName>
                                        </p:attrNameLst>
                                      </p:cBhvr>
                                      <p:to>
                                        <p:strVal val="visible"/>
                                      </p:to>
                                    </p:set>
                                    <p:animEffect filter="fade" transition="in">
                                      <p:cBhvr>
                                        <p:cTn dur="500"/>
                                        <p:tgtEl>
                                          <p:spTgt spid="1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sp>
        <p:nvSpPr>
          <p:cNvPr id="1738" name="Google Shape;1738;p13"/>
          <p:cNvSpPr txBox="1"/>
          <p:nvPr/>
        </p:nvSpPr>
        <p:spPr>
          <a:xfrm>
            <a:off x="4823082" y="1303833"/>
            <a:ext cx="6108492" cy="489749"/>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b="1" lang="ar-EG" sz="2400">
                <a:solidFill>
                  <a:srgbClr val="002060"/>
                </a:solidFill>
                <a:latin typeface="Calibri"/>
                <a:ea typeface="Calibri"/>
                <a:cs typeface="Calibri"/>
                <a:sym typeface="Calibri"/>
              </a:rPr>
              <a:t>اختر الإجابة الصحيحة من بين الاقواس :</a:t>
            </a:r>
            <a:endParaRPr b="1" sz="2400">
              <a:solidFill>
                <a:srgbClr val="002060"/>
              </a:solidFill>
              <a:latin typeface="Calibri"/>
              <a:ea typeface="Calibri"/>
              <a:cs typeface="Calibri"/>
              <a:sym typeface="Calibri"/>
            </a:endParaRPr>
          </a:p>
        </p:txBody>
      </p:sp>
      <p:sp>
        <p:nvSpPr>
          <p:cNvPr id="1739" name="Google Shape;1739;p13"/>
          <p:cNvSpPr txBox="1"/>
          <p:nvPr/>
        </p:nvSpPr>
        <p:spPr>
          <a:xfrm>
            <a:off x="1678894" y="1924048"/>
            <a:ext cx="9252680"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rgbClr val="891631"/>
                </a:solidFill>
                <a:latin typeface="Calibri"/>
                <a:ea typeface="Calibri"/>
                <a:cs typeface="Calibri"/>
                <a:sym typeface="Calibri"/>
              </a:rPr>
              <a:t>1- تكون الحركة........ لبعض اجزاء الكائن الحي كالحركه الدوديه في امعاء الفقاريات </a:t>
            </a:r>
            <a:endParaRPr b="1" sz="2400">
              <a:solidFill>
                <a:srgbClr val="891631"/>
              </a:solidFill>
              <a:latin typeface="Calibri"/>
              <a:ea typeface="Calibri"/>
              <a:cs typeface="Calibri"/>
              <a:sym typeface="Calibri"/>
            </a:endParaRPr>
          </a:p>
        </p:txBody>
      </p:sp>
      <p:sp>
        <p:nvSpPr>
          <p:cNvPr id="1740" name="Google Shape;1740;p13"/>
          <p:cNvSpPr txBox="1"/>
          <p:nvPr/>
        </p:nvSpPr>
        <p:spPr>
          <a:xfrm>
            <a:off x="775742" y="2544263"/>
            <a:ext cx="61084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3">
                  <a:extLst>
                    <a:ext uri="{A12FA001-AC4F-418D-AE19-62706E023703}">
                      <ahyp:hlinkClr val="tx"/>
                    </a:ext>
                  </a:extLst>
                </a:hlinkClick>
              </a:rPr>
              <a:t>الحركة الدائبة </a:t>
            </a: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4">
                  <a:extLst>
                    <a:ext uri="{A12FA001-AC4F-418D-AE19-62706E023703}">
                      <ahyp:hlinkClr val="tx"/>
                    </a:ext>
                  </a:extLst>
                </a:hlinkClick>
              </a:rPr>
              <a:t>الحركة الكلية </a:t>
            </a: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5">
                  <a:extLst>
                    <a:ext uri="{A12FA001-AC4F-418D-AE19-62706E023703}">
                      <ahyp:hlinkClr val="tx"/>
                    </a:ext>
                  </a:extLst>
                </a:hlinkClick>
              </a:rPr>
              <a:t>الحركة الموضعية </a:t>
            </a:r>
            <a:r>
              <a:rPr b="1" lang="ar-EG" sz="2400">
                <a:solidFill>
                  <a:schemeClr val="dk1"/>
                </a:solidFill>
                <a:latin typeface="Calibri"/>
                <a:ea typeface="Calibri"/>
                <a:cs typeface="Calibri"/>
                <a:sym typeface="Calibri"/>
              </a:rPr>
              <a:t>)</a:t>
            </a:r>
            <a:endParaRPr sz="2400">
              <a:solidFill>
                <a:schemeClr val="dk1"/>
              </a:solidFill>
              <a:latin typeface="Gill Sans"/>
              <a:ea typeface="Gill Sans"/>
              <a:cs typeface="Gill Sans"/>
              <a:sym typeface="Gill Sans"/>
            </a:endParaRPr>
          </a:p>
        </p:txBody>
      </p:sp>
      <p:sp>
        <p:nvSpPr>
          <p:cNvPr id="1741" name="Google Shape;1741;p13"/>
          <p:cNvSpPr txBox="1"/>
          <p:nvPr/>
        </p:nvSpPr>
        <p:spPr>
          <a:xfrm>
            <a:off x="2773181" y="2963998"/>
            <a:ext cx="8158397"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rgbClr val="891631"/>
                </a:solidFill>
                <a:latin typeface="Calibri"/>
                <a:ea typeface="Calibri"/>
                <a:cs typeface="Calibri"/>
                <a:sym typeface="Calibri"/>
              </a:rPr>
              <a:t>2- تتأثر اوراق بعض النباتات ب ....... فتتحرك استجابة للمثير  </a:t>
            </a:r>
            <a:endParaRPr b="1" sz="2400">
              <a:solidFill>
                <a:srgbClr val="891631"/>
              </a:solidFill>
              <a:latin typeface="Calibri"/>
              <a:ea typeface="Calibri"/>
              <a:cs typeface="Calibri"/>
              <a:sym typeface="Calibri"/>
            </a:endParaRPr>
          </a:p>
        </p:txBody>
      </p:sp>
      <p:sp>
        <p:nvSpPr>
          <p:cNvPr id="1742" name="Google Shape;1742;p13"/>
          <p:cNvSpPr txBox="1"/>
          <p:nvPr/>
        </p:nvSpPr>
        <p:spPr>
          <a:xfrm>
            <a:off x="-1285410" y="3442227"/>
            <a:ext cx="6108492"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6">
                  <a:extLst>
                    <a:ext uri="{A12FA001-AC4F-418D-AE19-62706E023703}">
                      <ahyp:hlinkClr val="tx"/>
                    </a:ext>
                  </a:extLst>
                </a:hlinkClick>
              </a:rPr>
              <a:t>الحركة</a:t>
            </a:r>
            <a:r>
              <a:rPr b="1" lang="ar-EG" sz="2400">
                <a:solidFill>
                  <a:schemeClr val="dk1"/>
                </a:solidFill>
                <a:latin typeface="Calibri"/>
                <a:ea typeface="Calibri"/>
                <a:cs typeface="Calibri"/>
                <a:sym typeface="Calibri"/>
              </a:rPr>
              <a:t> – </a:t>
            </a:r>
            <a:r>
              <a:rPr b="1" lang="ar-EG" sz="2400" u="sng">
                <a:solidFill>
                  <a:schemeClr val="dk1"/>
                </a:solidFill>
                <a:latin typeface="Calibri"/>
                <a:ea typeface="Calibri"/>
                <a:cs typeface="Calibri"/>
                <a:sym typeface="Calibri"/>
                <a:hlinkClick action="ppaction://hlinksldjump" r:id="rId7">
                  <a:extLst>
                    <a:ext uri="{A12FA001-AC4F-418D-AE19-62706E023703}">
                      <ahyp:hlinkClr val="tx"/>
                    </a:ext>
                  </a:extLst>
                </a:hlinkClick>
              </a:rPr>
              <a:t>اللمس</a:t>
            </a:r>
            <a:r>
              <a:rPr b="1" lang="ar-EG" sz="2400">
                <a:solidFill>
                  <a:schemeClr val="dk1"/>
                </a:solidFill>
                <a:latin typeface="Calibri"/>
                <a:ea typeface="Calibri"/>
                <a:cs typeface="Calibri"/>
                <a:sym typeface="Calibri"/>
              </a:rPr>
              <a:t> – </a:t>
            </a:r>
            <a:r>
              <a:rPr b="1" lang="ar-EG" sz="2400" u="sng">
                <a:solidFill>
                  <a:schemeClr val="dk1"/>
                </a:solidFill>
                <a:latin typeface="Calibri"/>
                <a:ea typeface="Calibri"/>
                <a:cs typeface="Calibri"/>
                <a:sym typeface="Calibri"/>
                <a:hlinkClick action="ppaction://hlinksldjump" r:id="rId8">
                  <a:extLst>
                    <a:ext uri="{A12FA001-AC4F-418D-AE19-62706E023703}">
                      <ahyp:hlinkClr val="tx"/>
                    </a:ext>
                  </a:extLst>
                </a:hlinkClick>
              </a:rPr>
              <a:t>الشم</a:t>
            </a:r>
            <a:r>
              <a:rPr b="1" lang="ar-EG" sz="2400">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p:txBody>
      </p:sp>
      <p:sp>
        <p:nvSpPr>
          <p:cNvPr id="1743" name="Google Shape;1743;p13"/>
          <p:cNvSpPr txBox="1"/>
          <p:nvPr/>
        </p:nvSpPr>
        <p:spPr>
          <a:xfrm>
            <a:off x="1802565" y="4123400"/>
            <a:ext cx="9005337"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rgbClr val="891631"/>
                </a:solidFill>
                <a:latin typeface="Calibri"/>
                <a:ea typeface="Calibri"/>
                <a:cs typeface="Calibri"/>
                <a:sym typeface="Calibri"/>
              </a:rPr>
              <a:t>3-من خصائص ........ انه يتحرك في في دوران مستمر داخل الخلية</a:t>
            </a:r>
            <a:endParaRPr b="1" sz="2400">
              <a:solidFill>
                <a:srgbClr val="891631"/>
              </a:solidFill>
              <a:latin typeface="Calibri"/>
              <a:ea typeface="Calibri"/>
              <a:cs typeface="Calibri"/>
              <a:sym typeface="Calibri"/>
            </a:endParaRPr>
          </a:p>
        </p:txBody>
      </p:sp>
      <p:sp>
        <p:nvSpPr>
          <p:cNvPr id="1744" name="Google Shape;1744;p13"/>
          <p:cNvSpPr txBox="1"/>
          <p:nvPr/>
        </p:nvSpPr>
        <p:spPr>
          <a:xfrm>
            <a:off x="-1585215" y="4609173"/>
            <a:ext cx="6753068"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9">
                  <a:extLst>
                    <a:ext uri="{A12FA001-AC4F-418D-AE19-62706E023703}">
                      <ahyp:hlinkClr val="tx"/>
                    </a:ext>
                  </a:extLst>
                </a:hlinkClick>
              </a:rPr>
              <a:t>السيتوبلازم</a:t>
            </a:r>
            <a:r>
              <a:rPr b="1" lang="ar-EG" sz="2400">
                <a:solidFill>
                  <a:schemeClr val="dk1"/>
                </a:solidFill>
                <a:latin typeface="Calibri"/>
                <a:ea typeface="Calibri"/>
                <a:cs typeface="Calibri"/>
                <a:sym typeface="Calibri"/>
              </a:rPr>
              <a:t> - </a:t>
            </a:r>
            <a:r>
              <a:rPr b="1" lang="ar-EG" sz="2400" u="sng">
                <a:solidFill>
                  <a:schemeClr val="dk1"/>
                </a:solidFill>
                <a:latin typeface="Calibri"/>
                <a:ea typeface="Calibri"/>
                <a:cs typeface="Calibri"/>
                <a:sym typeface="Calibri"/>
                <a:hlinkClick action="ppaction://hlinksldjump" r:id="rId10">
                  <a:extLst>
                    <a:ext uri="{A12FA001-AC4F-418D-AE19-62706E023703}">
                      <ahyp:hlinkClr val="tx"/>
                    </a:ext>
                  </a:extLst>
                </a:hlinkClick>
              </a:rPr>
              <a:t>الجدار</a:t>
            </a:r>
            <a:r>
              <a:rPr b="1" lang="ar-EG" sz="2400">
                <a:solidFill>
                  <a:schemeClr val="dk1"/>
                </a:solidFill>
                <a:latin typeface="Calibri"/>
                <a:ea typeface="Calibri"/>
                <a:cs typeface="Calibri"/>
                <a:sym typeface="Calibri"/>
              </a:rPr>
              <a:t> -  </a:t>
            </a:r>
            <a:r>
              <a:rPr b="1" lang="ar-EG" sz="2400" u="sng">
                <a:solidFill>
                  <a:schemeClr val="dk1"/>
                </a:solidFill>
                <a:latin typeface="Calibri"/>
                <a:ea typeface="Calibri"/>
                <a:cs typeface="Calibri"/>
                <a:sym typeface="Calibri"/>
                <a:hlinkClick action="ppaction://hlinksldjump" r:id="rId11">
                  <a:extLst>
                    <a:ext uri="{A12FA001-AC4F-418D-AE19-62706E023703}">
                      <ahyp:hlinkClr val="tx"/>
                    </a:ext>
                  </a:extLst>
                </a:hlinkClick>
              </a:rPr>
              <a:t>البلاستيدة الخضراء</a:t>
            </a:r>
            <a:r>
              <a:rPr b="1" lang="ar-EG" sz="2400">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p:txBody>
      </p:sp>
      <p:sp>
        <p:nvSpPr>
          <p:cNvPr id="1745" name="Google Shape;1745;p13"/>
          <p:cNvSpPr txBox="1"/>
          <p:nvPr/>
        </p:nvSpPr>
        <p:spPr>
          <a:xfrm>
            <a:off x="1753851" y="5036384"/>
            <a:ext cx="9005337"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rgbClr val="891631"/>
                </a:solidFill>
                <a:latin typeface="Calibri"/>
                <a:ea typeface="Calibri"/>
                <a:cs typeface="Calibri"/>
                <a:sym typeface="Calibri"/>
              </a:rPr>
              <a:t>4- تبدأ ......... في محاليق النباتات المتسلقه كالبازلاء وفي جذور الكورمات والابصال</a:t>
            </a:r>
            <a:endParaRPr b="1" sz="2400">
              <a:solidFill>
                <a:srgbClr val="891631"/>
              </a:solidFill>
              <a:latin typeface="Calibri"/>
              <a:ea typeface="Calibri"/>
              <a:cs typeface="Calibri"/>
              <a:sym typeface="Calibri"/>
            </a:endParaRPr>
          </a:p>
        </p:txBody>
      </p:sp>
      <p:sp>
        <p:nvSpPr>
          <p:cNvPr id="1746" name="Google Shape;1746;p13"/>
          <p:cNvSpPr txBox="1"/>
          <p:nvPr/>
        </p:nvSpPr>
        <p:spPr>
          <a:xfrm>
            <a:off x="-146148" y="5620995"/>
            <a:ext cx="6902970" cy="489749"/>
          </a:xfrm>
          <a:prstGeom prst="rect">
            <a:avLst/>
          </a:prstGeom>
          <a:noFill/>
          <a:ln>
            <a:noFill/>
          </a:ln>
        </p:spPr>
        <p:txBody>
          <a:bodyPr anchorCtr="0" anchor="t" bIns="45700" lIns="91425" spcFirstLastPara="1" rIns="91425" wrap="square" tIns="45700">
            <a:spAutoFit/>
          </a:bodyPr>
          <a:lstStyle/>
          <a:p>
            <a:pPr indent="0" lvl="0" marL="0" marR="0" rtl="1" algn="r">
              <a:lnSpc>
                <a:spcPct val="115000"/>
              </a:lnSpc>
              <a:spcBef>
                <a:spcPts val="0"/>
              </a:spcBef>
              <a:spcAft>
                <a:spcPts val="0"/>
              </a:spcAft>
              <a:buNone/>
            </a:pP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12">
                  <a:extLst>
                    <a:ext uri="{A12FA001-AC4F-418D-AE19-62706E023703}">
                      <ahyp:hlinkClr val="tx"/>
                    </a:ext>
                  </a:extLst>
                </a:hlinkClick>
              </a:rPr>
              <a:t>حركة المحلاق </a:t>
            </a: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13">
                  <a:extLst>
                    <a:ext uri="{A12FA001-AC4F-418D-AE19-62706E023703}">
                      <ahyp:hlinkClr val="tx"/>
                    </a:ext>
                  </a:extLst>
                </a:hlinkClick>
              </a:rPr>
              <a:t>الحركة الدورانية السيتوبلازمية </a:t>
            </a:r>
            <a:r>
              <a:rPr b="1" lang="ar-EG" sz="2400">
                <a:solidFill>
                  <a:schemeClr val="dk1"/>
                </a:solidFill>
                <a:latin typeface="Calibri"/>
                <a:ea typeface="Calibri"/>
                <a:cs typeface="Calibri"/>
                <a:sym typeface="Calibri"/>
              </a:rPr>
              <a:t>– </a:t>
            </a:r>
            <a:r>
              <a:rPr b="1" lang="ar-EG" sz="2400" u="sng">
                <a:solidFill>
                  <a:schemeClr val="dk1"/>
                </a:solidFill>
                <a:latin typeface="Calibri"/>
                <a:ea typeface="Calibri"/>
                <a:cs typeface="Calibri"/>
                <a:sym typeface="Calibri"/>
                <a:hlinkClick action="ppaction://hlinksldjump" r:id="rId14">
                  <a:extLst>
                    <a:ext uri="{A12FA001-AC4F-418D-AE19-62706E023703}">
                      <ahyp:hlinkClr val="tx"/>
                    </a:ext>
                  </a:extLst>
                </a:hlinkClick>
              </a:rPr>
              <a:t>حركة الشد </a:t>
            </a:r>
            <a:r>
              <a:rPr b="1" lang="ar-EG" sz="2400">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p:txBody>
      </p:sp>
      <p:pic>
        <p:nvPicPr>
          <p:cNvPr id="1747" name="Google Shape;1747;p13"/>
          <p:cNvPicPr preferRelativeResize="0"/>
          <p:nvPr/>
        </p:nvPicPr>
        <p:blipFill rotWithShape="1">
          <a:blip r:embed="rId15">
            <a:alphaModFix/>
          </a:blip>
          <a:srcRect b="0" l="0" r="0" t="0"/>
          <a:stretch/>
        </p:blipFill>
        <p:spPr>
          <a:xfrm>
            <a:off x="371353" y="6352133"/>
            <a:ext cx="735432" cy="550523"/>
          </a:xfrm>
          <a:prstGeom prst="rect">
            <a:avLst/>
          </a:prstGeom>
          <a:noFill/>
          <a:ln>
            <a:noFill/>
          </a:ln>
        </p:spPr>
      </p:pic>
      <p:sp>
        <p:nvSpPr>
          <p:cNvPr id="1748" name="Google Shape;1748;p13">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749" name="Google Shape;1749;p13">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750" name="Google Shape;1750;p13">
            <a:hlinkClick action="ppaction://hlinksldjump" r:id="rId16"/>
          </p:cNvPr>
          <p:cNvPicPr preferRelativeResize="0"/>
          <p:nvPr/>
        </p:nvPicPr>
        <p:blipFill rotWithShape="1">
          <a:blip r:embed="rId17">
            <a:alphaModFix/>
          </a:blip>
          <a:srcRect b="0" l="0" r="0" t="0"/>
          <a:stretch/>
        </p:blipFill>
        <p:spPr>
          <a:xfrm>
            <a:off x="2445598" y="6374444"/>
            <a:ext cx="596156" cy="3781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14"/>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600"/>
              <a:buFont typeface="Nixie One"/>
              <a:buNone/>
            </a:pPr>
            <a:fld id="{00000000-1234-1234-1234-123412341234}" type="slidenum">
              <a:rPr lang="ar-EG"/>
              <a:t>‹#›</a:t>
            </a:fld>
            <a:endParaRPr/>
          </a:p>
        </p:txBody>
      </p:sp>
      <p:pic>
        <p:nvPicPr>
          <p:cNvPr id="1756" name="Google Shape;1756;p14"/>
          <p:cNvPicPr preferRelativeResize="0"/>
          <p:nvPr/>
        </p:nvPicPr>
        <p:blipFill rotWithShape="1">
          <a:blip r:embed="rId3">
            <a:alphaModFix/>
          </a:blip>
          <a:srcRect b="0" l="0" r="0" t="0"/>
          <a:stretch/>
        </p:blipFill>
        <p:spPr>
          <a:xfrm>
            <a:off x="3352800" y="1600201"/>
            <a:ext cx="6299200" cy="4633700"/>
          </a:xfrm>
          <a:prstGeom prst="rect">
            <a:avLst/>
          </a:prstGeom>
          <a:noFill/>
          <a:ln>
            <a:noFill/>
          </a:ln>
        </p:spPr>
      </p:pic>
      <p:sp>
        <p:nvSpPr>
          <p:cNvPr id="1757" name="Google Shape;1757;p14"/>
          <p:cNvSpPr txBox="1"/>
          <p:nvPr/>
        </p:nvSpPr>
        <p:spPr>
          <a:xfrm>
            <a:off x="3962400" y="482600"/>
            <a:ext cx="61976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6400">
                <a:solidFill>
                  <a:srgbClr val="002060"/>
                </a:solidFill>
                <a:latin typeface="Arial"/>
                <a:ea typeface="Arial"/>
                <a:cs typeface="Arial"/>
                <a:sym typeface="Arial"/>
              </a:rPr>
              <a:t>الاجابه صحيحه </a:t>
            </a:r>
            <a:endParaRPr b="1" sz="6400">
              <a:solidFill>
                <a:srgbClr val="002060"/>
              </a:solidFill>
              <a:latin typeface="Arial"/>
              <a:ea typeface="Arial"/>
              <a:cs typeface="Arial"/>
              <a:sym typeface="Arial"/>
            </a:endParaRPr>
          </a:p>
        </p:txBody>
      </p:sp>
      <p:pic>
        <p:nvPicPr>
          <p:cNvPr id="1758" name="Google Shape;1758;p14">
            <a:hlinkClick action="ppaction://hlinksldjump" r:id="rId4"/>
          </p:cNvPr>
          <p:cNvPicPr preferRelativeResize="0"/>
          <p:nvPr/>
        </p:nvPicPr>
        <p:blipFill rotWithShape="1">
          <a:blip r:embed="rId5">
            <a:alphaModFix/>
          </a:blip>
          <a:srcRect b="0" l="0" r="0" t="0"/>
          <a:stretch/>
        </p:blipFill>
        <p:spPr>
          <a:xfrm>
            <a:off x="2844800" y="5991379"/>
            <a:ext cx="1053493" cy="668312"/>
          </a:xfrm>
          <a:prstGeom prst="rect">
            <a:avLst/>
          </a:prstGeom>
          <a:noFill/>
          <a:ln>
            <a:noFill/>
          </a:ln>
        </p:spPr>
      </p:pic>
      <p:pic>
        <p:nvPicPr>
          <p:cNvPr id="1759" name="Google Shape;1759;p14"/>
          <p:cNvPicPr preferRelativeResize="0"/>
          <p:nvPr/>
        </p:nvPicPr>
        <p:blipFill rotWithShape="1">
          <a:blip r:embed="rId6">
            <a:alphaModFix/>
          </a:blip>
          <a:srcRect b="0" l="0" r="0" t="0"/>
          <a:stretch/>
        </p:blipFill>
        <p:spPr>
          <a:xfrm>
            <a:off x="3860801" y="5867400"/>
            <a:ext cx="1404689" cy="1117600"/>
          </a:xfrm>
          <a:prstGeom prst="rect">
            <a:avLst/>
          </a:prstGeom>
          <a:noFill/>
          <a:ln>
            <a:noFill/>
          </a:ln>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15"/>
          <p:cNvSpPr txBox="1"/>
          <p:nvPr>
            <p:ph idx="12" type="sldNum"/>
          </p:nvPr>
        </p:nvSpPr>
        <p:spPr>
          <a:xfrm>
            <a:off x="11514167" y="6335500"/>
            <a:ext cx="626400" cy="52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600"/>
              <a:buFont typeface="Nixie One"/>
              <a:buNone/>
            </a:pPr>
            <a:fld id="{00000000-1234-1234-1234-123412341234}" type="slidenum">
              <a:rPr lang="ar-EG"/>
              <a:t>‹#›</a:t>
            </a:fld>
            <a:endParaRPr/>
          </a:p>
        </p:txBody>
      </p:sp>
      <p:pic>
        <p:nvPicPr>
          <p:cNvPr id="1765" name="Google Shape;1765;p15"/>
          <p:cNvPicPr preferRelativeResize="0"/>
          <p:nvPr/>
        </p:nvPicPr>
        <p:blipFill rotWithShape="1">
          <a:blip r:embed="rId3">
            <a:alphaModFix/>
          </a:blip>
          <a:srcRect b="0" l="0" r="0" t="0"/>
          <a:stretch/>
        </p:blipFill>
        <p:spPr>
          <a:xfrm>
            <a:off x="3962400" y="1397000"/>
            <a:ext cx="5080000" cy="5080000"/>
          </a:xfrm>
          <a:prstGeom prst="rect">
            <a:avLst/>
          </a:prstGeom>
          <a:noFill/>
          <a:ln>
            <a:noFill/>
          </a:ln>
        </p:spPr>
      </p:pic>
      <p:sp>
        <p:nvSpPr>
          <p:cNvPr id="1766" name="Google Shape;1766;p15"/>
          <p:cNvSpPr txBox="1"/>
          <p:nvPr/>
        </p:nvSpPr>
        <p:spPr>
          <a:xfrm>
            <a:off x="4470400" y="390605"/>
            <a:ext cx="4572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6400">
                <a:solidFill>
                  <a:srgbClr val="002060"/>
                </a:solidFill>
                <a:latin typeface="Arial"/>
                <a:ea typeface="Arial"/>
                <a:cs typeface="Arial"/>
                <a:sym typeface="Arial"/>
              </a:rPr>
              <a:t>الاجابه خاطئه</a:t>
            </a:r>
            <a:endParaRPr b="1" sz="6400">
              <a:solidFill>
                <a:srgbClr val="002060"/>
              </a:solidFill>
              <a:latin typeface="Arial"/>
              <a:ea typeface="Arial"/>
              <a:cs typeface="Arial"/>
              <a:sym typeface="Arial"/>
            </a:endParaRPr>
          </a:p>
        </p:txBody>
      </p:sp>
      <p:pic>
        <p:nvPicPr>
          <p:cNvPr id="1767" name="Google Shape;1767;p15"/>
          <p:cNvPicPr preferRelativeResize="0"/>
          <p:nvPr/>
        </p:nvPicPr>
        <p:blipFill rotWithShape="1">
          <a:blip r:embed="rId4">
            <a:alphaModFix/>
          </a:blip>
          <a:srcRect b="0" l="0" r="0" t="0"/>
          <a:stretch/>
        </p:blipFill>
        <p:spPr>
          <a:xfrm>
            <a:off x="3860801" y="5867400"/>
            <a:ext cx="1404689" cy="1117600"/>
          </a:xfrm>
          <a:prstGeom prst="rect">
            <a:avLst/>
          </a:prstGeom>
          <a:noFill/>
          <a:ln>
            <a:noFill/>
          </a:ln>
        </p:spPr>
      </p:pic>
      <p:pic>
        <p:nvPicPr>
          <p:cNvPr id="1768" name="Google Shape;1768;p15">
            <a:hlinkClick action="ppaction://hlinksldjump" r:id="rId5"/>
          </p:cNvPr>
          <p:cNvPicPr preferRelativeResize="0"/>
          <p:nvPr/>
        </p:nvPicPr>
        <p:blipFill rotWithShape="1">
          <a:blip r:embed="rId6">
            <a:alphaModFix/>
          </a:blip>
          <a:srcRect b="0" l="0" r="0" t="0"/>
          <a:stretch/>
        </p:blipFill>
        <p:spPr>
          <a:xfrm>
            <a:off x="2844800" y="5991379"/>
            <a:ext cx="1053493" cy="668312"/>
          </a:xfrm>
          <a:prstGeom prst="rect">
            <a:avLst/>
          </a:prstGeom>
          <a:noFill/>
          <a:ln>
            <a:noFill/>
          </a:ln>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grpSp>
        <p:nvGrpSpPr>
          <p:cNvPr id="1437" name="Google Shape;1437;p2"/>
          <p:cNvGrpSpPr/>
          <p:nvPr/>
        </p:nvGrpSpPr>
        <p:grpSpPr>
          <a:xfrm>
            <a:off x="5086495" y="56547"/>
            <a:ext cx="2475156" cy="1097808"/>
            <a:chOff x="10152216" y="442871"/>
            <a:chExt cx="4950310" cy="2195616"/>
          </a:xfrm>
        </p:grpSpPr>
        <p:sp>
          <p:nvSpPr>
            <p:cNvPr id="1438" name="Google Shape;1438;p2"/>
            <p:cNvSpPr txBox="1"/>
            <p:nvPr/>
          </p:nvSpPr>
          <p:spPr>
            <a:xfrm>
              <a:off x="10152216" y="442871"/>
              <a:ext cx="4950310" cy="984864"/>
            </a:xfrm>
            <a:prstGeom prst="rect">
              <a:avLst/>
            </a:prstGeom>
            <a:noFill/>
            <a:ln>
              <a:noFill/>
            </a:ln>
          </p:spPr>
          <p:txBody>
            <a:bodyPr anchorCtr="0" anchor="t" bIns="30475" lIns="60925" spcFirstLastPara="1" rIns="60925" wrap="square" tIns="30475">
              <a:spAutoFit/>
            </a:bodyPr>
            <a:lstStyle/>
            <a:p>
              <a:pPr indent="0" lvl="0" marL="0" marR="0" rtl="0" algn="l">
                <a:spcBef>
                  <a:spcPts val="0"/>
                </a:spcBef>
                <a:spcAft>
                  <a:spcPts val="0"/>
                </a:spcAft>
                <a:buNone/>
              </a:pPr>
              <a:r>
                <a:rPr b="1" i="1" lang="ar-EG" sz="2800">
                  <a:solidFill>
                    <a:srgbClr val="FF0066"/>
                  </a:solidFill>
                  <a:latin typeface="Gill Sans"/>
                  <a:ea typeface="Gill Sans"/>
                  <a:cs typeface="Gill Sans"/>
                  <a:sym typeface="Gill Sans"/>
                </a:rPr>
                <a:t>الفهرس الرئيسي</a:t>
              </a:r>
              <a:endParaRPr/>
            </a:p>
          </p:txBody>
        </p:sp>
        <p:sp>
          <p:nvSpPr>
            <p:cNvPr id="1439" name="Google Shape;1439;p2"/>
            <p:cNvSpPr txBox="1"/>
            <p:nvPr/>
          </p:nvSpPr>
          <p:spPr>
            <a:xfrm>
              <a:off x="12059693" y="1854121"/>
              <a:ext cx="585766" cy="784366"/>
            </a:xfrm>
            <a:prstGeom prst="rect">
              <a:avLst/>
            </a:prstGeom>
            <a:noFill/>
            <a:ln>
              <a:noFill/>
            </a:ln>
          </p:spPr>
          <p:txBody>
            <a:bodyPr anchorCtr="0" anchor="t" bIns="72475" lIns="144975" spcFirstLastPara="1" rIns="144975" wrap="square" tIns="72475">
              <a:spAutoFit/>
            </a:bodyPr>
            <a:lstStyle/>
            <a:p>
              <a:pPr indent="0" lvl="0" marL="0" marR="0" rtl="0" algn="ctr">
                <a:lnSpc>
                  <a:spcPct val="120000"/>
                </a:lnSpc>
                <a:spcBef>
                  <a:spcPts val="0"/>
                </a:spcBef>
                <a:spcAft>
                  <a:spcPts val="0"/>
                </a:spcAft>
                <a:buClr>
                  <a:schemeClr val="dk2"/>
                </a:buClr>
                <a:buSzPts val="1467"/>
                <a:buFont typeface="Arial"/>
                <a:buNone/>
              </a:pPr>
              <a:r>
                <a:t/>
              </a:r>
              <a:endParaRPr sz="1467">
                <a:solidFill>
                  <a:srgbClr val="4F81BD"/>
                </a:solidFill>
                <a:latin typeface="Lato Light"/>
                <a:ea typeface="Lato Light"/>
                <a:cs typeface="Lato Light"/>
                <a:sym typeface="Lato Light"/>
              </a:endParaRPr>
            </a:p>
          </p:txBody>
        </p:sp>
      </p:grpSp>
      <p:grpSp>
        <p:nvGrpSpPr>
          <p:cNvPr id="1440" name="Google Shape;1440;p2"/>
          <p:cNvGrpSpPr/>
          <p:nvPr/>
        </p:nvGrpSpPr>
        <p:grpSpPr>
          <a:xfrm>
            <a:off x="5204711" y="629026"/>
            <a:ext cx="1828801" cy="120485"/>
            <a:chOff x="10866255" y="8448874"/>
            <a:chExt cx="2738812" cy="73150"/>
          </a:xfrm>
        </p:grpSpPr>
        <p:sp>
          <p:nvSpPr>
            <p:cNvPr id="1441" name="Google Shape;1441;p2"/>
            <p:cNvSpPr/>
            <p:nvPr/>
          </p:nvSpPr>
          <p:spPr>
            <a:xfrm flipH="1" rot="10800000">
              <a:off x="10866255" y="8448874"/>
              <a:ext cx="407521" cy="73150"/>
            </a:xfrm>
            <a:prstGeom prst="rect">
              <a:avLst/>
            </a:prstGeom>
            <a:solidFill>
              <a:srgbClr val="891631"/>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sp>
          <p:nvSpPr>
            <p:cNvPr id="1442" name="Google Shape;1442;p2"/>
            <p:cNvSpPr/>
            <p:nvPr/>
          </p:nvSpPr>
          <p:spPr>
            <a:xfrm flipH="1" rot="10800000">
              <a:off x="11330497" y="8448874"/>
              <a:ext cx="407521" cy="73150"/>
            </a:xfrm>
            <a:prstGeom prst="rect">
              <a:avLst/>
            </a:prstGeom>
            <a:solidFill>
              <a:srgbClr val="BA2169"/>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sp>
          <p:nvSpPr>
            <p:cNvPr id="1443" name="Google Shape;1443;p2"/>
            <p:cNvSpPr/>
            <p:nvPr/>
          </p:nvSpPr>
          <p:spPr>
            <a:xfrm flipH="1" rot="10800000">
              <a:off x="11809200" y="8448874"/>
              <a:ext cx="407521" cy="73150"/>
            </a:xfrm>
            <a:prstGeom prst="rect">
              <a:avLst/>
            </a:prstGeom>
            <a:solidFill>
              <a:srgbClr val="9522E7"/>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sp>
          <p:nvSpPr>
            <p:cNvPr id="1444" name="Google Shape;1444;p2"/>
            <p:cNvSpPr/>
            <p:nvPr/>
          </p:nvSpPr>
          <p:spPr>
            <a:xfrm flipH="1" rot="10800000">
              <a:off x="12273541" y="8448874"/>
              <a:ext cx="407521" cy="73150"/>
            </a:xfrm>
            <a:prstGeom prst="rect">
              <a:avLst/>
            </a:prstGeom>
            <a:solidFill>
              <a:srgbClr val="594387"/>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sp>
          <p:nvSpPr>
            <p:cNvPr id="1445" name="Google Shape;1445;p2"/>
            <p:cNvSpPr/>
            <p:nvPr/>
          </p:nvSpPr>
          <p:spPr>
            <a:xfrm flipH="1" rot="10800000">
              <a:off x="12737783" y="8448874"/>
              <a:ext cx="407521" cy="73150"/>
            </a:xfrm>
            <a:prstGeom prst="rect">
              <a:avLst/>
            </a:prstGeom>
            <a:solidFill>
              <a:srgbClr val="42527C"/>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sp>
          <p:nvSpPr>
            <p:cNvPr id="1446" name="Google Shape;1446;p2"/>
            <p:cNvSpPr/>
            <p:nvPr/>
          </p:nvSpPr>
          <p:spPr>
            <a:xfrm flipH="1" rot="10800000">
              <a:off x="13197545" y="8448874"/>
              <a:ext cx="407521" cy="73150"/>
            </a:xfrm>
            <a:prstGeom prst="rect">
              <a:avLst/>
            </a:prstGeom>
            <a:solidFill>
              <a:srgbClr val="4C6E79"/>
            </a:solidFill>
            <a:ln>
              <a:noFill/>
            </a:ln>
          </p:spPr>
          <p:txBody>
            <a:bodyPr anchorCtr="0" anchor="ctr" bIns="81250" lIns="162525" spcFirstLastPara="1" rIns="162525" wrap="square" tIns="81250">
              <a:noAutofit/>
            </a:bodyPr>
            <a:lstStyle/>
            <a:p>
              <a:pPr indent="0" lvl="0" marL="0" marR="0" rtl="0" algn="ctr">
                <a:spcBef>
                  <a:spcPts val="0"/>
                </a:spcBef>
                <a:spcAft>
                  <a:spcPts val="0"/>
                </a:spcAft>
                <a:buNone/>
              </a:pPr>
              <a:r>
                <a:t/>
              </a:r>
              <a:endParaRPr sz="3333">
                <a:solidFill>
                  <a:srgbClr val="FFFFFF"/>
                </a:solidFill>
                <a:latin typeface="Calibri"/>
                <a:ea typeface="Calibri"/>
                <a:cs typeface="Calibri"/>
                <a:sym typeface="Calibri"/>
              </a:endParaRPr>
            </a:p>
          </p:txBody>
        </p:sp>
      </p:grpSp>
      <p:grpSp>
        <p:nvGrpSpPr>
          <p:cNvPr id="1447" name="Google Shape;1447;p2"/>
          <p:cNvGrpSpPr/>
          <p:nvPr/>
        </p:nvGrpSpPr>
        <p:grpSpPr>
          <a:xfrm>
            <a:off x="4296383" y="1203092"/>
            <a:ext cx="4068747" cy="4260883"/>
            <a:chOff x="4278402" y="3932374"/>
            <a:chExt cx="7046124" cy="7378858"/>
          </a:xfrm>
        </p:grpSpPr>
        <p:sp>
          <p:nvSpPr>
            <p:cNvPr id="1448" name="Google Shape;1448;p2"/>
            <p:cNvSpPr/>
            <p:nvPr/>
          </p:nvSpPr>
          <p:spPr>
            <a:xfrm>
              <a:off x="5139595" y="3932374"/>
              <a:ext cx="4266820" cy="4149385"/>
            </a:xfrm>
            <a:custGeom>
              <a:rect b="b" l="l" r="r" t="t"/>
              <a:pathLst>
                <a:path extrusionOk="0" h="212" w="218">
                  <a:moveTo>
                    <a:pt x="187" y="0"/>
                  </a:moveTo>
                  <a:cubicBezTo>
                    <a:pt x="31" y="0"/>
                    <a:pt x="31" y="0"/>
                    <a:pt x="31" y="0"/>
                  </a:cubicBezTo>
                  <a:cubicBezTo>
                    <a:pt x="14" y="0"/>
                    <a:pt x="0" y="14"/>
                    <a:pt x="0" y="31"/>
                  </a:cubicBezTo>
                  <a:cubicBezTo>
                    <a:pt x="0" y="180"/>
                    <a:pt x="0" y="180"/>
                    <a:pt x="0" y="180"/>
                  </a:cubicBezTo>
                  <a:cubicBezTo>
                    <a:pt x="0" y="198"/>
                    <a:pt x="14" y="212"/>
                    <a:pt x="31" y="212"/>
                  </a:cubicBezTo>
                  <a:cubicBezTo>
                    <a:pt x="187" y="212"/>
                    <a:pt x="187" y="212"/>
                    <a:pt x="187" y="212"/>
                  </a:cubicBezTo>
                  <a:cubicBezTo>
                    <a:pt x="204" y="212"/>
                    <a:pt x="218" y="198"/>
                    <a:pt x="218" y="180"/>
                  </a:cubicBezTo>
                  <a:cubicBezTo>
                    <a:pt x="218" y="31"/>
                    <a:pt x="218" y="31"/>
                    <a:pt x="218" y="31"/>
                  </a:cubicBezTo>
                  <a:cubicBezTo>
                    <a:pt x="218" y="14"/>
                    <a:pt x="204" y="0"/>
                    <a:pt x="187" y="0"/>
                  </a:cubicBezTo>
                  <a:moveTo>
                    <a:pt x="109" y="4"/>
                  </a:moveTo>
                  <a:cubicBezTo>
                    <a:pt x="111" y="4"/>
                    <a:pt x="113" y="6"/>
                    <a:pt x="113" y="8"/>
                  </a:cubicBezTo>
                  <a:cubicBezTo>
                    <a:pt x="113" y="11"/>
                    <a:pt x="111" y="12"/>
                    <a:pt x="109" y="12"/>
                  </a:cubicBezTo>
                  <a:cubicBezTo>
                    <a:pt x="107" y="12"/>
                    <a:pt x="105" y="11"/>
                    <a:pt x="105" y="8"/>
                  </a:cubicBezTo>
                  <a:cubicBezTo>
                    <a:pt x="105" y="6"/>
                    <a:pt x="107" y="4"/>
                    <a:pt x="109" y="4"/>
                  </a:cubicBezTo>
                  <a:moveTo>
                    <a:pt x="20" y="22"/>
                  </a:moveTo>
                  <a:cubicBezTo>
                    <a:pt x="198" y="22"/>
                    <a:pt x="198" y="22"/>
                    <a:pt x="198" y="22"/>
                  </a:cubicBezTo>
                  <a:cubicBezTo>
                    <a:pt x="198" y="151"/>
                    <a:pt x="198" y="151"/>
                    <a:pt x="198" y="151"/>
                  </a:cubicBezTo>
                  <a:cubicBezTo>
                    <a:pt x="20" y="151"/>
                    <a:pt x="20" y="151"/>
                    <a:pt x="20" y="151"/>
                  </a:cubicBezTo>
                  <a:cubicBezTo>
                    <a:pt x="20" y="22"/>
                    <a:pt x="20" y="22"/>
                    <a:pt x="20" y="22"/>
                  </a:cubicBezTo>
                  <a:moveTo>
                    <a:pt x="29" y="201"/>
                  </a:moveTo>
                  <a:cubicBezTo>
                    <a:pt x="24" y="201"/>
                    <a:pt x="19" y="197"/>
                    <a:pt x="19" y="191"/>
                  </a:cubicBezTo>
                  <a:cubicBezTo>
                    <a:pt x="19" y="186"/>
                    <a:pt x="24" y="182"/>
                    <a:pt x="29" y="182"/>
                  </a:cubicBezTo>
                  <a:cubicBezTo>
                    <a:pt x="34" y="182"/>
                    <a:pt x="39" y="186"/>
                    <a:pt x="39" y="191"/>
                  </a:cubicBezTo>
                  <a:cubicBezTo>
                    <a:pt x="39" y="197"/>
                    <a:pt x="34" y="201"/>
                    <a:pt x="29" y="201"/>
                  </a:cubicBezTo>
                  <a:moveTo>
                    <a:pt x="189" y="201"/>
                  </a:moveTo>
                  <a:cubicBezTo>
                    <a:pt x="184" y="201"/>
                    <a:pt x="179" y="197"/>
                    <a:pt x="179" y="191"/>
                  </a:cubicBezTo>
                  <a:cubicBezTo>
                    <a:pt x="179" y="186"/>
                    <a:pt x="184" y="182"/>
                    <a:pt x="189" y="182"/>
                  </a:cubicBezTo>
                  <a:cubicBezTo>
                    <a:pt x="194" y="182"/>
                    <a:pt x="199" y="186"/>
                    <a:pt x="199" y="191"/>
                  </a:cubicBezTo>
                  <a:cubicBezTo>
                    <a:pt x="199" y="197"/>
                    <a:pt x="194" y="201"/>
                    <a:pt x="189" y="201"/>
                  </a:cubicBezTo>
                </a:path>
              </a:pathLst>
            </a:custGeom>
            <a:solidFill>
              <a:srgbClr val="E7E7E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49" name="Google Shape;1449;p2"/>
            <p:cNvSpPr/>
            <p:nvPr/>
          </p:nvSpPr>
          <p:spPr>
            <a:xfrm>
              <a:off x="5531046" y="4362971"/>
              <a:ext cx="3483917" cy="2524861"/>
            </a:xfrm>
            <a:prstGeom prst="rect">
              <a:avLst/>
            </a:prstGeom>
            <a:solidFill>
              <a:srgbClr val="424143"/>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0" name="Google Shape;1450;p2"/>
            <p:cNvSpPr/>
            <p:nvPr/>
          </p:nvSpPr>
          <p:spPr>
            <a:xfrm>
              <a:off x="8643085" y="7494582"/>
              <a:ext cx="391451" cy="371879"/>
            </a:xfrm>
            <a:prstGeom prst="ellipse">
              <a:avLst/>
            </a:prstGeom>
            <a:solidFill>
              <a:srgbClr val="93959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1" name="Google Shape;1451;p2"/>
            <p:cNvSpPr/>
            <p:nvPr/>
          </p:nvSpPr>
          <p:spPr>
            <a:xfrm>
              <a:off x="5648482" y="8081759"/>
              <a:ext cx="3249046" cy="176153"/>
            </a:xfrm>
            <a:custGeom>
              <a:rect b="b" l="l" r="r" t="t"/>
              <a:pathLst>
                <a:path extrusionOk="0" h="9" w="166">
                  <a:moveTo>
                    <a:pt x="4" y="0"/>
                  </a:moveTo>
                  <a:cubicBezTo>
                    <a:pt x="3" y="0"/>
                    <a:pt x="2" y="0"/>
                    <a:pt x="1" y="1"/>
                  </a:cubicBezTo>
                  <a:cubicBezTo>
                    <a:pt x="0" y="2"/>
                    <a:pt x="0" y="3"/>
                    <a:pt x="0" y="4"/>
                  </a:cubicBezTo>
                  <a:cubicBezTo>
                    <a:pt x="0" y="7"/>
                    <a:pt x="2" y="9"/>
                    <a:pt x="4" y="9"/>
                  </a:cubicBezTo>
                  <a:cubicBezTo>
                    <a:pt x="162" y="9"/>
                    <a:pt x="162" y="9"/>
                    <a:pt x="162" y="9"/>
                  </a:cubicBezTo>
                  <a:cubicBezTo>
                    <a:pt x="164" y="9"/>
                    <a:pt x="166" y="7"/>
                    <a:pt x="166" y="4"/>
                  </a:cubicBezTo>
                  <a:cubicBezTo>
                    <a:pt x="166" y="2"/>
                    <a:pt x="164" y="0"/>
                    <a:pt x="162" y="0"/>
                  </a:cubicBezTo>
                  <a:cubicBezTo>
                    <a:pt x="161" y="0"/>
                    <a:pt x="161" y="0"/>
                    <a:pt x="161" y="0"/>
                  </a:cubicBezTo>
                  <a:cubicBezTo>
                    <a:pt x="5" y="0"/>
                    <a:pt x="5" y="0"/>
                    <a:pt x="5" y="0"/>
                  </a:cubicBezTo>
                  <a:cubicBezTo>
                    <a:pt x="4" y="0"/>
                    <a:pt x="4" y="0"/>
                    <a:pt x="4" y="0"/>
                  </a:cubicBezTo>
                </a:path>
              </a:pathLst>
            </a:custGeom>
            <a:solidFill>
              <a:srgbClr val="93959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2" name="Google Shape;1452;p2"/>
            <p:cNvSpPr/>
            <p:nvPr/>
          </p:nvSpPr>
          <p:spPr>
            <a:xfrm>
              <a:off x="7194714" y="4010665"/>
              <a:ext cx="156581" cy="156581"/>
            </a:xfrm>
            <a:prstGeom prst="ellipse">
              <a:avLst/>
            </a:prstGeom>
            <a:solidFill>
              <a:srgbClr val="424143"/>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3" name="Google Shape;1453;p2"/>
            <p:cNvSpPr/>
            <p:nvPr/>
          </p:nvSpPr>
          <p:spPr>
            <a:xfrm>
              <a:off x="5511474" y="7494582"/>
              <a:ext cx="391451" cy="371879"/>
            </a:xfrm>
            <a:prstGeom prst="ellipse">
              <a:avLst/>
            </a:prstGeom>
            <a:solidFill>
              <a:srgbClr val="93959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4" name="Google Shape;1454;p2"/>
            <p:cNvSpPr/>
            <p:nvPr/>
          </p:nvSpPr>
          <p:spPr>
            <a:xfrm>
              <a:off x="5217885" y="8238339"/>
              <a:ext cx="4110239" cy="1507088"/>
            </a:xfrm>
            <a:custGeom>
              <a:rect b="b" l="l" r="r" t="t"/>
              <a:pathLst>
                <a:path extrusionOk="0" h="77" w="210">
                  <a:moveTo>
                    <a:pt x="210" y="64"/>
                  </a:moveTo>
                  <a:cubicBezTo>
                    <a:pt x="210" y="71"/>
                    <a:pt x="204" y="77"/>
                    <a:pt x="197" y="77"/>
                  </a:cubicBezTo>
                  <a:cubicBezTo>
                    <a:pt x="13" y="77"/>
                    <a:pt x="13" y="77"/>
                    <a:pt x="13" y="77"/>
                  </a:cubicBezTo>
                  <a:cubicBezTo>
                    <a:pt x="6" y="77"/>
                    <a:pt x="0" y="71"/>
                    <a:pt x="0" y="64"/>
                  </a:cubicBezTo>
                  <a:cubicBezTo>
                    <a:pt x="0" y="14"/>
                    <a:pt x="0" y="14"/>
                    <a:pt x="0" y="14"/>
                  </a:cubicBezTo>
                  <a:cubicBezTo>
                    <a:pt x="0" y="6"/>
                    <a:pt x="6" y="0"/>
                    <a:pt x="13" y="0"/>
                  </a:cubicBezTo>
                  <a:cubicBezTo>
                    <a:pt x="197" y="0"/>
                    <a:pt x="197" y="0"/>
                    <a:pt x="197" y="0"/>
                  </a:cubicBezTo>
                  <a:cubicBezTo>
                    <a:pt x="204" y="0"/>
                    <a:pt x="210" y="6"/>
                    <a:pt x="210" y="14"/>
                  </a:cubicBezTo>
                  <a:lnTo>
                    <a:pt x="210" y="64"/>
                  </a:lnTo>
                  <a:close/>
                </a:path>
              </a:pathLst>
            </a:custGeom>
            <a:solidFill>
              <a:srgbClr val="E7E7E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5" name="Google Shape;1455;p2"/>
            <p:cNvSpPr/>
            <p:nvPr/>
          </p:nvSpPr>
          <p:spPr>
            <a:xfrm>
              <a:off x="5531046" y="8551500"/>
              <a:ext cx="3425200" cy="195726"/>
            </a:xfrm>
            <a:prstGeom prst="rect">
              <a:avLst/>
            </a:prstGeom>
            <a:solidFill>
              <a:srgbClr val="93959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6" name="Google Shape;1456;p2"/>
            <p:cNvSpPr/>
            <p:nvPr/>
          </p:nvSpPr>
          <p:spPr>
            <a:xfrm>
              <a:off x="5531046" y="8942952"/>
              <a:ext cx="3425200" cy="176153"/>
            </a:xfrm>
            <a:prstGeom prst="rect">
              <a:avLst/>
            </a:prstGeom>
            <a:solidFill>
              <a:srgbClr val="93959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7" name="Google Shape;1457;p2"/>
            <p:cNvSpPr/>
            <p:nvPr/>
          </p:nvSpPr>
          <p:spPr>
            <a:xfrm>
              <a:off x="10776495" y="10547902"/>
              <a:ext cx="508887" cy="567604"/>
            </a:xfrm>
            <a:prstGeom prst="rect">
              <a:avLst/>
            </a:prstGeom>
            <a:solidFill>
              <a:srgbClr val="D0D3D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8" name="Google Shape;1458;p2"/>
            <p:cNvSpPr/>
            <p:nvPr/>
          </p:nvSpPr>
          <p:spPr>
            <a:xfrm>
              <a:off x="11089656" y="10802346"/>
              <a:ext cx="117435" cy="97863"/>
            </a:xfrm>
            <a:custGeom>
              <a:rect b="b" l="l" r="r" t="t"/>
              <a:pathLst>
                <a:path extrusionOk="0" h="5" w="6">
                  <a:moveTo>
                    <a:pt x="0" y="1"/>
                  </a:moveTo>
                  <a:cubicBezTo>
                    <a:pt x="0" y="0"/>
                    <a:pt x="1" y="0"/>
                    <a:pt x="1" y="0"/>
                  </a:cubicBezTo>
                  <a:cubicBezTo>
                    <a:pt x="5" y="0"/>
                    <a:pt x="5" y="0"/>
                    <a:pt x="5" y="0"/>
                  </a:cubicBezTo>
                  <a:cubicBezTo>
                    <a:pt x="6" y="0"/>
                    <a:pt x="6" y="0"/>
                    <a:pt x="6" y="1"/>
                  </a:cubicBezTo>
                  <a:cubicBezTo>
                    <a:pt x="6" y="4"/>
                    <a:pt x="6" y="4"/>
                    <a:pt x="6" y="4"/>
                  </a:cubicBezTo>
                  <a:cubicBezTo>
                    <a:pt x="6" y="5"/>
                    <a:pt x="6" y="5"/>
                    <a:pt x="5" y="5"/>
                  </a:cubicBezTo>
                  <a:cubicBezTo>
                    <a:pt x="1" y="5"/>
                    <a:pt x="1" y="5"/>
                    <a:pt x="1" y="5"/>
                  </a:cubicBezTo>
                  <a:cubicBezTo>
                    <a:pt x="1" y="5"/>
                    <a:pt x="0" y="5"/>
                    <a:pt x="0" y="4"/>
                  </a:cubicBezTo>
                  <a:lnTo>
                    <a:pt x="0" y="1"/>
                  </a:lnTo>
                  <a:close/>
                </a:path>
              </a:pathLst>
            </a:custGeom>
            <a:solidFill>
              <a:srgbClr val="88888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59" name="Google Shape;1459;p2"/>
            <p:cNvSpPr/>
            <p:nvPr/>
          </p:nvSpPr>
          <p:spPr>
            <a:xfrm>
              <a:off x="10854785" y="10802346"/>
              <a:ext cx="97863" cy="97863"/>
            </a:xfrm>
            <a:custGeom>
              <a:rect b="b" l="l" r="r" t="t"/>
              <a:pathLst>
                <a:path extrusionOk="0" h="5" w="5">
                  <a:moveTo>
                    <a:pt x="0" y="1"/>
                  </a:moveTo>
                  <a:cubicBezTo>
                    <a:pt x="0" y="0"/>
                    <a:pt x="0" y="0"/>
                    <a:pt x="1" y="0"/>
                  </a:cubicBezTo>
                  <a:cubicBezTo>
                    <a:pt x="5" y="0"/>
                    <a:pt x="5" y="0"/>
                    <a:pt x="5" y="0"/>
                  </a:cubicBezTo>
                  <a:cubicBezTo>
                    <a:pt x="5" y="0"/>
                    <a:pt x="5" y="0"/>
                    <a:pt x="5" y="1"/>
                  </a:cubicBezTo>
                  <a:cubicBezTo>
                    <a:pt x="5" y="4"/>
                    <a:pt x="5" y="4"/>
                    <a:pt x="5" y="4"/>
                  </a:cubicBezTo>
                  <a:cubicBezTo>
                    <a:pt x="5" y="5"/>
                    <a:pt x="5" y="5"/>
                    <a:pt x="5" y="5"/>
                  </a:cubicBezTo>
                  <a:cubicBezTo>
                    <a:pt x="1" y="5"/>
                    <a:pt x="1" y="5"/>
                    <a:pt x="1" y="5"/>
                  </a:cubicBezTo>
                  <a:cubicBezTo>
                    <a:pt x="0" y="5"/>
                    <a:pt x="0" y="5"/>
                    <a:pt x="0" y="4"/>
                  </a:cubicBezTo>
                  <a:lnTo>
                    <a:pt x="0" y="1"/>
                  </a:lnTo>
                  <a:close/>
                </a:path>
              </a:pathLst>
            </a:custGeom>
            <a:solidFill>
              <a:srgbClr val="88888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0" name="Google Shape;1460;p2"/>
            <p:cNvSpPr/>
            <p:nvPr/>
          </p:nvSpPr>
          <p:spPr>
            <a:xfrm>
              <a:off x="10991793" y="10684910"/>
              <a:ext cx="78290" cy="39145"/>
            </a:xfrm>
            <a:custGeom>
              <a:rect b="b" l="l" r="r" t="t"/>
              <a:pathLst>
                <a:path extrusionOk="0" h="2" w="4">
                  <a:moveTo>
                    <a:pt x="0" y="1"/>
                  </a:moveTo>
                  <a:cubicBezTo>
                    <a:pt x="0" y="0"/>
                    <a:pt x="0" y="0"/>
                    <a:pt x="0" y="0"/>
                  </a:cubicBezTo>
                  <a:cubicBezTo>
                    <a:pt x="3" y="0"/>
                    <a:pt x="3" y="0"/>
                    <a:pt x="3" y="0"/>
                  </a:cubicBezTo>
                  <a:cubicBezTo>
                    <a:pt x="4" y="0"/>
                    <a:pt x="4" y="0"/>
                    <a:pt x="4" y="1"/>
                  </a:cubicBezTo>
                  <a:cubicBezTo>
                    <a:pt x="4" y="1"/>
                    <a:pt x="4" y="1"/>
                    <a:pt x="4" y="1"/>
                  </a:cubicBezTo>
                  <a:cubicBezTo>
                    <a:pt x="4" y="1"/>
                    <a:pt x="4" y="2"/>
                    <a:pt x="3" y="2"/>
                  </a:cubicBezTo>
                  <a:cubicBezTo>
                    <a:pt x="0" y="2"/>
                    <a:pt x="0" y="2"/>
                    <a:pt x="0" y="2"/>
                  </a:cubicBezTo>
                  <a:cubicBezTo>
                    <a:pt x="0" y="2"/>
                    <a:pt x="0" y="1"/>
                    <a:pt x="0" y="1"/>
                  </a:cubicBezTo>
                  <a:close/>
                </a:path>
              </a:pathLst>
            </a:custGeom>
            <a:solidFill>
              <a:srgbClr val="88888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1" name="Google Shape;1461;p2"/>
            <p:cNvSpPr/>
            <p:nvPr/>
          </p:nvSpPr>
          <p:spPr>
            <a:xfrm>
              <a:off x="10933075" y="9784572"/>
              <a:ext cx="176153" cy="176153"/>
            </a:xfrm>
            <a:custGeom>
              <a:rect b="b" l="l" r="r" t="t"/>
              <a:pathLst>
                <a:path extrusionOk="0" h="9" w="9">
                  <a:moveTo>
                    <a:pt x="0" y="1"/>
                  </a:moveTo>
                  <a:cubicBezTo>
                    <a:pt x="0" y="0"/>
                    <a:pt x="1" y="0"/>
                    <a:pt x="1" y="0"/>
                  </a:cubicBezTo>
                  <a:cubicBezTo>
                    <a:pt x="8" y="0"/>
                    <a:pt x="8" y="0"/>
                    <a:pt x="8" y="0"/>
                  </a:cubicBezTo>
                  <a:cubicBezTo>
                    <a:pt x="9" y="0"/>
                    <a:pt x="9" y="0"/>
                    <a:pt x="9" y="1"/>
                  </a:cubicBezTo>
                  <a:cubicBezTo>
                    <a:pt x="9" y="8"/>
                    <a:pt x="9" y="8"/>
                    <a:pt x="9" y="8"/>
                  </a:cubicBezTo>
                  <a:cubicBezTo>
                    <a:pt x="9" y="8"/>
                    <a:pt x="9" y="9"/>
                    <a:pt x="8" y="9"/>
                  </a:cubicBezTo>
                  <a:cubicBezTo>
                    <a:pt x="1" y="9"/>
                    <a:pt x="1" y="9"/>
                    <a:pt x="1" y="9"/>
                  </a:cubicBezTo>
                  <a:cubicBezTo>
                    <a:pt x="1" y="9"/>
                    <a:pt x="0" y="8"/>
                    <a:pt x="0" y="8"/>
                  </a:cubicBezTo>
                  <a:lnTo>
                    <a:pt x="0" y="1"/>
                  </a:lnTo>
                  <a:close/>
                </a:path>
              </a:pathLst>
            </a:custGeom>
            <a:solidFill>
              <a:srgbClr val="313F5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2" name="Google Shape;1462;p2"/>
            <p:cNvSpPr/>
            <p:nvPr/>
          </p:nvSpPr>
          <p:spPr>
            <a:xfrm>
              <a:off x="9308552" y="7455437"/>
              <a:ext cx="176153" cy="195726"/>
            </a:xfrm>
            <a:custGeom>
              <a:rect b="b" l="l" r="r" t="t"/>
              <a:pathLst>
                <a:path extrusionOk="0" h="10" w="9">
                  <a:moveTo>
                    <a:pt x="0" y="2"/>
                  </a:moveTo>
                  <a:cubicBezTo>
                    <a:pt x="0" y="1"/>
                    <a:pt x="0" y="0"/>
                    <a:pt x="1" y="0"/>
                  </a:cubicBezTo>
                  <a:cubicBezTo>
                    <a:pt x="8" y="0"/>
                    <a:pt x="8" y="0"/>
                    <a:pt x="8" y="0"/>
                  </a:cubicBezTo>
                  <a:cubicBezTo>
                    <a:pt x="9" y="0"/>
                    <a:pt x="9" y="1"/>
                    <a:pt x="9" y="2"/>
                  </a:cubicBezTo>
                  <a:cubicBezTo>
                    <a:pt x="9" y="8"/>
                    <a:pt x="9" y="8"/>
                    <a:pt x="9" y="8"/>
                  </a:cubicBezTo>
                  <a:cubicBezTo>
                    <a:pt x="9" y="9"/>
                    <a:pt x="9" y="10"/>
                    <a:pt x="8" y="10"/>
                  </a:cubicBezTo>
                  <a:cubicBezTo>
                    <a:pt x="1" y="10"/>
                    <a:pt x="1" y="10"/>
                    <a:pt x="1" y="10"/>
                  </a:cubicBezTo>
                  <a:cubicBezTo>
                    <a:pt x="0" y="10"/>
                    <a:pt x="0" y="9"/>
                    <a:pt x="0" y="8"/>
                  </a:cubicBezTo>
                  <a:lnTo>
                    <a:pt x="0" y="2"/>
                  </a:lnTo>
                  <a:close/>
                </a:path>
              </a:pathLst>
            </a:custGeom>
            <a:solidFill>
              <a:srgbClr val="313F5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3" name="Google Shape;1463;p2"/>
            <p:cNvSpPr/>
            <p:nvPr/>
          </p:nvSpPr>
          <p:spPr>
            <a:xfrm>
              <a:off x="10737349" y="9902008"/>
              <a:ext cx="587177" cy="704612"/>
            </a:xfrm>
            <a:custGeom>
              <a:rect b="b" l="l" r="r" t="t"/>
              <a:pathLst>
                <a:path extrusionOk="0" h="36" w="30">
                  <a:moveTo>
                    <a:pt x="0" y="1"/>
                  </a:moveTo>
                  <a:cubicBezTo>
                    <a:pt x="0" y="1"/>
                    <a:pt x="0" y="0"/>
                    <a:pt x="1" y="0"/>
                  </a:cubicBezTo>
                  <a:cubicBezTo>
                    <a:pt x="29" y="0"/>
                    <a:pt x="29" y="0"/>
                    <a:pt x="29" y="0"/>
                  </a:cubicBezTo>
                  <a:cubicBezTo>
                    <a:pt x="29" y="0"/>
                    <a:pt x="30" y="1"/>
                    <a:pt x="30" y="1"/>
                  </a:cubicBezTo>
                  <a:cubicBezTo>
                    <a:pt x="30" y="35"/>
                    <a:pt x="30" y="35"/>
                    <a:pt x="30" y="35"/>
                  </a:cubicBezTo>
                  <a:cubicBezTo>
                    <a:pt x="30" y="36"/>
                    <a:pt x="29" y="36"/>
                    <a:pt x="29" y="36"/>
                  </a:cubicBezTo>
                  <a:cubicBezTo>
                    <a:pt x="1" y="36"/>
                    <a:pt x="1" y="36"/>
                    <a:pt x="1" y="36"/>
                  </a:cubicBezTo>
                  <a:cubicBezTo>
                    <a:pt x="0" y="36"/>
                    <a:pt x="0" y="36"/>
                    <a:pt x="0" y="35"/>
                  </a:cubicBezTo>
                  <a:lnTo>
                    <a:pt x="0" y="1"/>
                  </a:lnTo>
                  <a:close/>
                </a:path>
              </a:pathLst>
            </a:custGeom>
            <a:solidFill>
              <a:srgbClr val="313F5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4" name="Google Shape;1464;p2"/>
            <p:cNvSpPr/>
            <p:nvPr/>
          </p:nvSpPr>
          <p:spPr>
            <a:xfrm>
              <a:off x="9347697" y="6515953"/>
              <a:ext cx="1722386" cy="3288192"/>
            </a:xfrm>
            <a:custGeom>
              <a:rect b="b" l="l" r="r" t="t"/>
              <a:pathLst>
                <a:path extrusionOk="0" h="168" w="88">
                  <a:moveTo>
                    <a:pt x="59" y="0"/>
                  </a:moveTo>
                  <a:cubicBezTo>
                    <a:pt x="29" y="0"/>
                    <a:pt x="29" y="0"/>
                    <a:pt x="29" y="0"/>
                  </a:cubicBezTo>
                  <a:cubicBezTo>
                    <a:pt x="13" y="0"/>
                    <a:pt x="0" y="13"/>
                    <a:pt x="0" y="29"/>
                  </a:cubicBezTo>
                  <a:cubicBezTo>
                    <a:pt x="0" y="83"/>
                    <a:pt x="0" y="83"/>
                    <a:pt x="0" y="83"/>
                  </a:cubicBezTo>
                  <a:cubicBezTo>
                    <a:pt x="0" y="83"/>
                    <a:pt x="1" y="83"/>
                    <a:pt x="1" y="83"/>
                  </a:cubicBezTo>
                  <a:cubicBezTo>
                    <a:pt x="2" y="83"/>
                    <a:pt x="4" y="83"/>
                    <a:pt x="5" y="83"/>
                  </a:cubicBezTo>
                  <a:cubicBezTo>
                    <a:pt x="5" y="29"/>
                    <a:pt x="5" y="29"/>
                    <a:pt x="5" y="29"/>
                  </a:cubicBezTo>
                  <a:cubicBezTo>
                    <a:pt x="5" y="16"/>
                    <a:pt x="16" y="5"/>
                    <a:pt x="29" y="5"/>
                  </a:cubicBezTo>
                  <a:cubicBezTo>
                    <a:pt x="59" y="5"/>
                    <a:pt x="59" y="5"/>
                    <a:pt x="59" y="5"/>
                  </a:cubicBezTo>
                  <a:cubicBezTo>
                    <a:pt x="72" y="5"/>
                    <a:pt x="83" y="16"/>
                    <a:pt x="83" y="29"/>
                  </a:cubicBezTo>
                  <a:cubicBezTo>
                    <a:pt x="83" y="87"/>
                    <a:pt x="83" y="87"/>
                    <a:pt x="83" y="87"/>
                  </a:cubicBezTo>
                  <a:cubicBezTo>
                    <a:pt x="83" y="87"/>
                    <a:pt x="83" y="88"/>
                    <a:pt x="83" y="88"/>
                  </a:cubicBezTo>
                  <a:cubicBezTo>
                    <a:pt x="83" y="88"/>
                    <a:pt x="83" y="88"/>
                    <a:pt x="83" y="88"/>
                  </a:cubicBezTo>
                  <a:cubicBezTo>
                    <a:pt x="83" y="168"/>
                    <a:pt x="83" y="168"/>
                    <a:pt x="83" y="168"/>
                  </a:cubicBezTo>
                  <a:cubicBezTo>
                    <a:pt x="88" y="168"/>
                    <a:pt x="88" y="168"/>
                    <a:pt x="88" y="168"/>
                  </a:cubicBezTo>
                  <a:cubicBezTo>
                    <a:pt x="88" y="88"/>
                    <a:pt x="88" y="88"/>
                    <a:pt x="88" y="88"/>
                  </a:cubicBezTo>
                  <a:cubicBezTo>
                    <a:pt x="88" y="88"/>
                    <a:pt x="88" y="88"/>
                    <a:pt x="88" y="88"/>
                  </a:cubicBezTo>
                  <a:cubicBezTo>
                    <a:pt x="88" y="87"/>
                    <a:pt x="88" y="87"/>
                    <a:pt x="88" y="87"/>
                  </a:cubicBezTo>
                  <a:cubicBezTo>
                    <a:pt x="88" y="29"/>
                    <a:pt x="88" y="29"/>
                    <a:pt x="88" y="29"/>
                  </a:cubicBezTo>
                  <a:cubicBezTo>
                    <a:pt x="88" y="13"/>
                    <a:pt x="75" y="0"/>
                    <a:pt x="59" y="0"/>
                  </a:cubicBezTo>
                </a:path>
              </a:pathLst>
            </a:custGeom>
            <a:solidFill>
              <a:srgbClr val="313F5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5" name="Google Shape;1465;p2"/>
            <p:cNvSpPr/>
            <p:nvPr/>
          </p:nvSpPr>
          <p:spPr>
            <a:xfrm>
              <a:off x="4278402" y="7690307"/>
              <a:ext cx="6263222" cy="3620925"/>
            </a:xfrm>
            <a:custGeom>
              <a:rect b="b" l="l" r="r" t="t"/>
              <a:pathLst>
                <a:path extrusionOk="0" h="185" w="320">
                  <a:moveTo>
                    <a:pt x="3" y="141"/>
                  </a:moveTo>
                  <a:cubicBezTo>
                    <a:pt x="16" y="54"/>
                    <a:pt x="16" y="54"/>
                    <a:pt x="16" y="54"/>
                  </a:cubicBezTo>
                  <a:cubicBezTo>
                    <a:pt x="16" y="54"/>
                    <a:pt x="16" y="54"/>
                    <a:pt x="16" y="54"/>
                  </a:cubicBezTo>
                  <a:cubicBezTo>
                    <a:pt x="16" y="36"/>
                    <a:pt x="26" y="21"/>
                    <a:pt x="40" y="13"/>
                  </a:cubicBezTo>
                  <a:cubicBezTo>
                    <a:pt x="42" y="3"/>
                    <a:pt x="42" y="3"/>
                    <a:pt x="42" y="3"/>
                  </a:cubicBezTo>
                  <a:cubicBezTo>
                    <a:pt x="43" y="1"/>
                    <a:pt x="44" y="0"/>
                    <a:pt x="46" y="0"/>
                  </a:cubicBezTo>
                  <a:cubicBezTo>
                    <a:pt x="89" y="0"/>
                    <a:pt x="89" y="0"/>
                    <a:pt x="89" y="0"/>
                  </a:cubicBezTo>
                  <a:cubicBezTo>
                    <a:pt x="91" y="0"/>
                    <a:pt x="92" y="1"/>
                    <a:pt x="93" y="3"/>
                  </a:cubicBezTo>
                  <a:cubicBezTo>
                    <a:pt x="95" y="15"/>
                    <a:pt x="95" y="15"/>
                    <a:pt x="95" y="15"/>
                  </a:cubicBezTo>
                  <a:cubicBezTo>
                    <a:pt x="226" y="15"/>
                    <a:pt x="226" y="15"/>
                    <a:pt x="226" y="15"/>
                  </a:cubicBezTo>
                  <a:cubicBezTo>
                    <a:pt x="227" y="3"/>
                    <a:pt x="227" y="3"/>
                    <a:pt x="227" y="3"/>
                  </a:cubicBezTo>
                  <a:cubicBezTo>
                    <a:pt x="228" y="1"/>
                    <a:pt x="229" y="0"/>
                    <a:pt x="231" y="0"/>
                  </a:cubicBezTo>
                  <a:cubicBezTo>
                    <a:pt x="274" y="0"/>
                    <a:pt x="274" y="0"/>
                    <a:pt x="274" y="0"/>
                  </a:cubicBezTo>
                  <a:cubicBezTo>
                    <a:pt x="276" y="0"/>
                    <a:pt x="278" y="1"/>
                    <a:pt x="278" y="3"/>
                  </a:cubicBezTo>
                  <a:cubicBezTo>
                    <a:pt x="280" y="13"/>
                    <a:pt x="280" y="13"/>
                    <a:pt x="280" y="13"/>
                  </a:cubicBezTo>
                  <a:cubicBezTo>
                    <a:pt x="294" y="21"/>
                    <a:pt x="304" y="36"/>
                    <a:pt x="304" y="54"/>
                  </a:cubicBezTo>
                  <a:cubicBezTo>
                    <a:pt x="304" y="54"/>
                    <a:pt x="304" y="54"/>
                    <a:pt x="304" y="54"/>
                  </a:cubicBezTo>
                  <a:cubicBezTo>
                    <a:pt x="317" y="141"/>
                    <a:pt x="317" y="141"/>
                    <a:pt x="317" y="141"/>
                  </a:cubicBezTo>
                  <a:cubicBezTo>
                    <a:pt x="320" y="158"/>
                    <a:pt x="309" y="177"/>
                    <a:pt x="293" y="181"/>
                  </a:cubicBezTo>
                  <a:cubicBezTo>
                    <a:pt x="292" y="181"/>
                    <a:pt x="292" y="181"/>
                    <a:pt x="292" y="181"/>
                  </a:cubicBezTo>
                  <a:cubicBezTo>
                    <a:pt x="276" y="185"/>
                    <a:pt x="260" y="177"/>
                    <a:pt x="253" y="163"/>
                  </a:cubicBezTo>
                  <a:cubicBezTo>
                    <a:pt x="233" y="129"/>
                    <a:pt x="233" y="129"/>
                    <a:pt x="233" y="129"/>
                  </a:cubicBezTo>
                  <a:cubicBezTo>
                    <a:pt x="227" y="136"/>
                    <a:pt x="219" y="140"/>
                    <a:pt x="209" y="140"/>
                  </a:cubicBezTo>
                  <a:cubicBezTo>
                    <a:pt x="194" y="140"/>
                    <a:pt x="181" y="131"/>
                    <a:pt x="178" y="117"/>
                  </a:cubicBezTo>
                  <a:cubicBezTo>
                    <a:pt x="142" y="117"/>
                    <a:pt x="142" y="117"/>
                    <a:pt x="142" y="117"/>
                  </a:cubicBezTo>
                  <a:cubicBezTo>
                    <a:pt x="139" y="131"/>
                    <a:pt x="126" y="140"/>
                    <a:pt x="111" y="140"/>
                  </a:cubicBezTo>
                  <a:cubicBezTo>
                    <a:pt x="101" y="140"/>
                    <a:pt x="93" y="136"/>
                    <a:pt x="87" y="129"/>
                  </a:cubicBezTo>
                  <a:cubicBezTo>
                    <a:pt x="67" y="163"/>
                    <a:pt x="67" y="163"/>
                    <a:pt x="67" y="163"/>
                  </a:cubicBezTo>
                  <a:cubicBezTo>
                    <a:pt x="60" y="177"/>
                    <a:pt x="44" y="185"/>
                    <a:pt x="28" y="181"/>
                  </a:cubicBezTo>
                  <a:cubicBezTo>
                    <a:pt x="28" y="181"/>
                    <a:pt x="28" y="181"/>
                    <a:pt x="28" y="181"/>
                  </a:cubicBezTo>
                  <a:cubicBezTo>
                    <a:pt x="11" y="177"/>
                    <a:pt x="0" y="158"/>
                    <a:pt x="3" y="141"/>
                  </a:cubicBezTo>
                </a:path>
              </a:pathLst>
            </a:custGeom>
            <a:solidFill>
              <a:srgbClr val="343535"/>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6" name="Google Shape;1466;p2"/>
            <p:cNvSpPr/>
            <p:nvPr/>
          </p:nvSpPr>
          <p:spPr>
            <a:xfrm>
              <a:off x="4278402" y="7690307"/>
              <a:ext cx="3131611" cy="3620925"/>
            </a:xfrm>
            <a:custGeom>
              <a:rect b="b" l="l" r="r" t="t"/>
              <a:pathLst>
                <a:path extrusionOk="0" h="185" w="160">
                  <a:moveTo>
                    <a:pt x="160" y="15"/>
                  </a:moveTo>
                  <a:cubicBezTo>
                    <a:pt x="95" y="15"/>
                    <a:pt x="95" y="15"/>
                    <a:pt x="95" y="15"/>
                  </a:cubicBezTo>
                  <a:cubicBezTo>
                    <a:pt x="93" y="3"/>
                    <a:pt x="93" y="3"/>
                    <a:pt x="93" y="3"/>
                  </a:cubicBezTo>
                  <a:cubicBezTo>
                    <a:pt x="92" y="1"/>
                    <a:pt x="91" y="0"/>
                    <a:pt x="89" y="0"/>
                  </a:cubicBezTo>
                  <a:cubicBezTo>
                    <a:pt x="46" y="0"/>
                    <a:pt x="46" y="0"/>
                    <a:pt x="46" y="0"/>
                  </a:cubicBezTo>
                  <a:cubicBezTo>
                    <a:pt x="44" y="0"/>
                    <a:pt x="43" y="1"/>
                    <a:pt x="42" y="3"/>
                  </a:cubicBezTo>
                  <a:cubicBezTo>
                    <a:pt x="40" y="13"/>
                    <a:pt x="40" y="13"/>
                    <a:pt x="40" y="13"/>
                  </a:cubicBezTo>
                  <a:cubicBezTo>
                    <a:pt x="26" y="21"/>
                    <a:pt x="16" y="36"/>
                    <a:pt x="16" y="54"/>
                  </a:cubicBezTo>
                  <a:cubicBezTo>
                    <a:pt x="16" y="54"/>
                    <a:pt x="16" y="54"/>
                    <a:pt x="16" y="54"/>
                  </a:cubicBezTo>
                  <a:cubicBezTo>
                    <a:pt x="3" y="141"/>
                    <a:pt x="3" y="141"/>
                    <a:pt x="3" y="141"/>
                  </a:cubicBezTo>
                  <a:cubicBezTo>
                    <a:pt x="0" y="158"/>
                    <a:pt x="11" y="177"/>
                    <a:pt x="28" y="181"/>
                  </a:cubicBezTo>
                  <a:cubicBezTo>
                    <a:pt x="28" y="181"/>
                    <a:pt x="28" y="181"/>
                    <a:pt x="28" y="181"/>
                  </a:cubicBezTo>
                  <a:cubicBezTo>
                    <a:pt x="44" y="185"/>
                    <a:pt x="60" y="177"/>
                    <a:pt x="67" y="163"/>
                  </a:cubicBezTo>
                  <a:cubicBezTo>
                    <a:pt x="87" y="129"/>
                    <a:pt x="87" y="129"/>
                    <a:pt x="87" y="129"/>
                  </a:cubicBezTo>
                  <a:cubicBezTo>
                    <a:pt x="93" y="136"/>
                    <a:pt x="101" y="140"/>
                    <a:pt x="111" y="140"/>
                  </a:cubicBezTo>
                  <a:cubicBezTo>
                    <a:pt x="126" y="140"/>
                    <a:pt x="139" y="131"/>
                    <a:pt x="142" y="117"/>
                  </a:cubicBezTo>
                  <a:cubicBezTo>
                    <a:pt x="160" y="117"/>
                    <a:pt x="160" y="117"/>
                    <a:pt x="160" y="117"/>
                  </a:cubicBezTo>
                  <a:cubicBezTo>
                    <a:pt x="160" y="15"/>
                    <a:pt x="160" y="15"/>
                    <a:pt x="160" y="15"/>
                  </a:cubicBezTo>
                </a:path>
              </a:pathLst>
            </a:custGeom>
            <a:solidFill>
              <a:srgbClr val="2B2B2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7" name="Google Shape;1467;p2"/>
            <p:cNvSpPr/>
            <p:nvPr/>
          </p:nvSpPr>
          <p:spPr>
            <a:xfrm>
              <a:off x="7057709" y="9784572"/>
              <a:ext cx="3444772" cy="1467943"/>
            </a:xfrm>
            <a:custGeom>
              <a:rect b="b" l="l" r="r" t="t"/>
              <a:pathLst>
                <a:path extrusionOk="0" h="75" w="176">
                  <a:moveTo>
                    <a:pt x="35" y="0"/>
                  </a:moveTo>
                  <a:cubicBezTo>
                    <a:pt x="18" y="0"/>
                    <a:pt x="18" y="0"/>
                    <a:pt x="18" y="0"/>
                  </a:cubicBezTo>
                  <a:cubicBezTo>
                    <a:pt x="18" y="10"/>
                    <a:pt x="18" y="10"/>
                    <a:pt x="18" y="10"/>
                  </a:cubicBezTo>
                  <a:cubicBezTo>
                    <a:pt x="0" y="10"/>
                    <a:pt x="0" y="10"/>
                    <a:pt x="0" y="10"/>
                  </a:cubicBezTo>
                  <a:cubicBezTo>
                    <a:pt x="0" y="10"/>
                    <a:pt x="0" y="10"/>
                    <a:pt x="0" y="11"/>
                  </a:cubicBezTo>
                  <a:cubicBezTo>
                    <a:pt x="0" y="11"/>
                    <a:pt x="0" y="11"/>
                    <a:pt x="0" y="11"/>
                  </a:cubicBezTo>
                  <a:cubicBezTo>
                    <a:pt x="0" y="10"/>
                    <a:pt x="0" y="10"/>
                    <a:pt x="0" y="10"/>
                  </a:cubicBezTo>
                  <a:cubicBezTo>
                    <a:pt x="36" y="10"/>
                    <a:pt x="36" y="10"/>
                    <a:pt x="36" y="10"/>
                  </a:cubicBezTo>
                  <a:cubicBezTo>
                    <a:pt x="39" y="24"/>
                    <a:pt x="52" y="33"/>
                    <a:pt x="67" y="33"/>
                  </a:cubicBezTo>
                  <a:cubicBezTo>
                    <a:pt x="77" y="33"/>
                    <a:pt x="85" y="29"/>
                    <a:pt x="91" y="22"/>
                  </a:cubicBezTo>
                  <a:cubicBezTo>
                    <a:pt x="111" y="56"/>
                    <a:pt x="111" y="56"/>
                    <a:pt x="111" y="56"/>
                  </a:cubicBezTo>
                  <a:cubicBezTo>
                    <a:pt x="116" y="68"/>
                    <a:pt x="128" y="75"/>
                    <a:pt x="141" y="75"/>
                  </a:cubicBezTo>
                  <a:cubicBezTo>
                    <a:pt x="144" y="75"/>
                    <a:pt x="147" y="75"/>
                    <a:pt x="150" y="74"/>
                  </a:cubicBezTo>
                  <a:cubicBezTo>
                    <a:pt x="151" y="74"/>
                    <a:pt x="151" y="74"/>
                    <a:pt x="151" y="74"/>
                  </a:cubicBezTo>
                  <a:cubicBezTo>
                    <a:pt x="161" y="71"/>
                    <a:pt x="169" y="64"/>
                    <a:pt x="173" y="54"/>
                  </a:cubicBezTo>
                  <a:cubicBezTo>
                    <a:pt x="175" y="48"/>
                    <a:pt x="176" y="42"/>
                    <a:pt x="175" y="35"/>
                  </a:cubicBezTo>
                  <a:cubicBezTo>
                    <a:pt x="173" y="49"/>
                    <a:pt x="163" y="61"/>
                    <a:pt x="150" y="64"/>
                  </a:cubicBezTo>
                  <a:cubicBezTo>
                    <a:pt x="150" y="64"/>
                    <a:pt x="150" y="64"/>
                    <a:pt x="150" y="64"/>
                  </a:cubicBezTo>
                  <a:cubicBezTo>
                    <a:pt x="147" y="65"/>
                    <a:pt x="144" y="65"/>
                    <a:pt x="141" y="65"/>
                  </a:cubicBezTo>
                  <a:cubicBezTo>
                    <a:pt x="128" y="65"/>
                    <a:pt x="116" y="58"/>
                    <a:pt x="110" y="46"/>
                  </a:cubicBezTo>
                  <a:cubicBezTo>
                    <a:pt x="91" y="12"/>
                    <a:pt x="91" y="12"/>
                    <a:pt x="91" y="12"/>
                  </a:cubicBezTo>
                  <a:cubicBezTo>
                    <a:pt x="85" y="19"/>
                    <a:pt x="76" y="23"/>
                    <a:pt x="66" y="23"/>
                  </a:cubicBezTo>
                  <a:cubicBezTo>
                    <a:pt x="52" y="23"/>
                    <a:pt x="39" y="14"/>
                    <a:pt x="35" y="0"/>
                  </a:cubicBezTo>
                </a:path>
              </a:pathLst>
            </a:custGeom>
            <a:solidFill>
              <a:srgbClr val="2C2D2D"/>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8" name="Google Shape;1468;p2"/>
            <p:cNvSpPr/>
            <p:nvPr/>
          </p:nvSpPr>
          <p:spPr>
            <a:xfrm>
              <a:off x="5002589" y="10078161"/>
              <a:ext cx="2035547" cy="1174354"/>
            </a:xfrm>
            <a:custGeom>
              <a:rect b="b" l="l" r="r" t="t"/>
              <a:pathLst>
                <a:path extrusionOk="0" h="60" w="104">
                  <a:moveTo>
                    <a:pt x="50" y="7"/>
                  </a:moveTo>
                  <a:cubicBezTo>
                    <a:pt x="30" y="41"/>
                    <a:pt x="30" y="41"/>
                    <a:pt x="30" y="41"/>
                  </a:cubicBezTo>
                  <a:cubicBezTo>
                    <a:pt x="25" y="53"/>
                    <a:pt x="13" y="60"/>
                    <a:pt x="0" y="60"/>
                  </a:cubicBezTo>
                  <a:cubicBezTo>
                    <a:pt x="0" y="60"/>
                    <a:pt x="0" y="60"/>
                    <a:pt x="0" y="60"/>
                  </a:cubicBezTo>
                  <a:cubicBezTo>
                    <a:pt x="13" y="60"/>
                    <a:pt x="25" y="53"/>
                    <a:pt x="30" y="41"/>
                  </a:cubicBezTo>
                  <a:cubicBezTo>
                    <a:pt x="50" y="7"/>
                    <a:pt x="50" y="7"/>
                    <a:pt x="50" y="7"/>
                  </a:cubicBezTo>
                  <a:cubicBezTo>
                    <a:pt x="50" y="7"/>
                    <a:pt x="50" y="7"/>
                    <a:pt x="50" y="7"/>
                  </a:cubicBezTo>
                  <a:moveTo>
                    <a:pt x="104" y="0"/>
                  </a:moveTo>
                  <a:cubicBezTo>
                    <a:pt x="99" y="11"/>
                    <a:pt x="87" y="18"/>
                    <a:pt x="74" y="18"/>
                  </a:cubicBezTo>
                  <a:cubicBezTo>
                    <a:pt x="74" y="18"/>
                    <a:pt x="74" y="18"/>
                    <a:pt x="74" y="18"/>
                  </a:cubicBezTo>
                  <a:cubicBezTo>
                    <a:pt x="87" y="18"/>
                    <a:pt x="99" y="11"/>
                    <a:pt x="103" y="0"/>
                  </a:cubicBezTo>
                  <a:cubicBezTo>
                    <a:pt x="104" y="0"/>
                    <a:pt x="104" y="0"/>
                    <a:pt x="104" y="0"/>
                  </a:cubicBezTo>
                </a:path>
              </a:pathLst>
            </a:custGeom>
            <a:solidFill>
              <a:srgbClr val="2C2D2D"/>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69" name="Google Shape;1469;p2"/>
            <p:cNvSpPr/>
            <p:nvPr/>
          </p:nvSpPr>
          <p:spPr>
            <a:xfrm>
              <a:off x="4297976" y="9784572"/>
              <a:ext cx="3112038" cy="1467943"/>
            </a:xfrm>
            <a:custGeom>
              <a:rect b="b" l="l" r="r" t="t"/>
              <a:pathLst>
                <a:path extrusionOk="0" h="75" w="159">
                  <a:moveTo>
                    <a:pt x="159" y="0"/>
                  </a:moveTo>
                  <a:cubicBezTo>
                    <a:pt x="159" y="0"/>
                    <a:pt x="159" y="0"/>
                    <a:pt x="159" y="0"/>
                  </a:cubicBezTo>
                  <a:cubicBezTo>
                    <a:pt x="141" y="0"/>
                    <a:pt x="141" y="0"/>
                    <a:pt x="141" y="0"/>
                  </a:cubicBezTo>
                  <a:cubicBezTo>
                    <a:pt x="137" y="14"/>
                    <a:pt x="125" y="23"/>
                    <a:pt x="110" y="23"/>
                  </a:cubicBezTo>
                  <a:cubicBezTo>
                    <a:pt x="110" y="23"/>
                    <a:pt x="110" y="23"/>
                    <a:pt x="110" y="23"/>
                  </a:cubicBezTo>
                  <a:cubicBezTo>
                    <a:pt x="110" y="23"/>
                    <a:pt x="110" y="23"/>
                    <a:pt x="110" y="23"/>
                  </a:cubicBezTo>
                  <a:cubicBezTo>
                    <a:pt x="100" y="23"/>
                    <a:pt x="91" y="19"/>
                    <a:pt x="85" y="12"/>
                  </a:cubicBezTo>
                  <a:cubicBezTo>
                    <a:pt x="66" y="46"/>
                    <a:pt x="66" y="46"/>
                    <a:pt x="66" y="46"/>
                  </a:cubicBezTo>
                  <a:cubicBezTo>
                    <a:pt x="60" y="58"/>
                    <a:pt x="48" y="65"/>
                    <a:pt x="35" y="65"/>
                  </a:cubicBezTo>
                  <a:cubicBezTo>
                    <a:pt x="35" y="65"/>
                    <a:pt x="35" y="65"/>
                    <a:pt x="35" y="65"/>
                  </a:cubicBezTo>
                  <a:cubicBezTo>
                    <a:pt x="32" y="65"/>
                    <a:pt x="29" y="65"/>
                    <a:pt x="26" y="64"/>
                  </a:cubicBezTo>
                  <a:cubicBezTo>
                    <a:pt x="26" y="64"/>
                    <a:pt x="26" y="64"/>
                    <a:pt x="26" y="64"/>
                  </a:cubicBezTo>
                  <a:cubicBezTo>
                    <a:pt x="14" y="61"/>
                    <a:pt x="5" y="51"/>
                    <a:pt x="2" y="39"/>
                  </a:cubicBezTo>
                  <a:cubicBezTo>
                    <a:pt x="2" y="40"/>
                    <a:pt x="2" y="41"/>
                    <a:pt x="2" y="42"/>
                  </a:cubicBezTo>
                  <a:cubicBezTo>
                    <a:pt x="2" y="40"/>
                    <a:pt x="2" y="39"/>
                    <a:pt x="2" y="38"/>
                  </a:cubicBezTo>
                  <a:cubicBezTo>
                    <a:pt x="2" y="37"/>
                    <a:pt x="1" y="37"/>
                    <a:pt x="1" y="36"/>
                  </a:cubicBezTo>
                  <a:cubicBezTo>
                    <a:pt x="0" y="53"/>
                    <a:pt x="10" y="70"/>
                    <a:pt x="27" y="74"/>
                  </a:cubicBezTo>
                  <a:cubicBezTo>
                    <a:pt x="27" y="74"/>
                    <a:pt x="27" y="74"/>
                    <a:pt x="27" y="74"/>
                  </a:cubicBezTo>
                  <a:cubicBezTo>
                    <a:pt x="27" y="74"/>
                    <a:pt x="27" y="74"/>
                    <a:pt x="27" y="74"/>
                  </a:cubicBezTo>
                  <a:cubicBezTo>
                    <a:pt x="30" y="75"/>
                    <a:pt x="33" y="75"/>
                    <a:pt x="36" y="75"/>
                  </a:cubicBezTo>
                  <a:cubicBezTo>
                    <a:pt x="36" y="75"/>
                    <a:pt x="36" y="75"/>
                    <a:pt x="36" y="75"/>
                  </a:cubicBezTo>
                  <a:cubicBezTo>
                    <a:pt x="49" y="75"/>
                    <a:pt x="61" y="68"/>
                    <a:pt x="66" y="56"/>
                  </a:cubicBezTo>
                  <a:cubicBezTo>
                    <a:pt x="86" y="22"/>
                    <a:pt x="86" y="22"/>
                    <a:pt x="86" y="22"/>
                  </a:cubicBezTo>
                  <a:cubicBezTo>
                    <a:pt x="86" y="22"/>
                    <a:pt x="86" y="22"/>
                    <a:pt x="86" y="22"/>
                  </a:cubicBezTo>
                  <a:cubicBezTo>
                    <a:pt x="92" y="29"/>
                    <a:pt x="100" y="33"/>
                    <a:pt x="110" y="33"/>
                  </a:cubicBezTo>
                  <a:cubicBezTo>
                    <a:pt x="110" y="33"/>
                    <a:pt x="110" y="33"/>
                    <a:pt x="110" y="33"/>
                  </a:cubicBezTo>
                  <a:cubicBezTo>
                    <a:pt x="123" y="33"/>
                    <a:pt x="135" y="26"/>
                    <a:pt x="140" y="15"/>
                  </a:cubicBezTo>
                  <a:cubicBezTo>
                    <a:pt x="140" y="13"/>
                    <a:pt x="140" y="12"/>
                    <a:pt x="141" y="11"/>
                  </a:cubicBezTo>
                  <a:cubicBezTo>
                    <a:pt x="141" y="11"/>
                    <a:pt x="141" y="11"/>
                    <a:pt x="141" y="11"/>
                  </a:cubicBezTo>
                  <a:cubicBezTo>
                    <a:pt x="141" y="10"/>
                    <a:pt x="141" y="10"/>
                    <a:pt x="141" y="10"/>
                  </a:cubicBezTo>
                  <a:cubicBezTo>
                    <a:pt x="159" y="10"/>
                    <a:pt x="159" y="10"/>
                    <a:pt x="159" y="10"/>
                  </a:cubicBezTo>
                  <a:cubicBezTo>
                    <a:pt x="159" y="0"/>
                    <a:pt x="159" y="0"/>
                    <a:pt x="159" y="0"/>
                  </a:cubicBezTo>
                </a:path>
              </a:pathLst>
            </a:custGeom>
            <a:solidFill>
              <a:srgbClr val="27272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0" name="Google Shape;1470;p2"/>
            <p:cNvSpPr/>
            <p:nvPr/>
          </p:nvSpPr>
          <p:spPr>
            <a:xfrm>
              <a:off x="5178742" y="7670735"/>
              <a:ext cx="4168957" cy="313161"/>
            </a:xfrm>
            <a:custGeom>
              <a:rect b="b" l="l" r="r" t="t"/>
              <a:pathLst>
                <a:path extrusionOk="0" h="16" w="213">
                  <a:moveTo>
                    <a:pt x="17" y="0"/>
                  </a:moveTo>
                  <a:cubicBezTo>
                    <a:pt x="1" y="0"/>
                    <a:pt x="1" y="0"/>
                    <a:pt x="1" y="0"/>
                  </a:cubicBezTo>
                  <a:cubicBezTo>
                    <a:pt x="0" y="0"/>
                    <a:pt x="0" y="0"/>
                    <a:pt x="0" y="0"/>
                  </a:cubicBezTo>
                  <a:cubicBezTo>
                    <a:pt x="0" y="0"/>
                    <a:pt x="0" y="1"/>
                    <a:pt x="0" y="1"/>
                  </a:cubicBezTo>
                  <a:cubicBezTo>
                    <a:pt x="0" y="1"/>
                    <a:pt x="0" y="1"/>
                    <a:pt x="0" y="1"/>
                  </a:cubicBezTo>
                  <a:cubicBezTo>
                    <a:pt x="17" y="1"/>
                    <a:pt x="17" y="1"/>
                    <a:pt x="17" y="1"/>
                  </a:cubicBezTo>
                  <a:cubicBezTo>
                    <a:pt x="17" y="1"/>
                    <a:pt x="17" y="1"/>
                    <a:pt x="17" y="0"/>
                  </a:cubicBezTo>
                  <a:cubicBezTo>
                    <a:pt x="17" y="0"/>
                    <a:pt x="17" y="0"/>
                    <a:pt x="17" y="0"/>
                  </a:cubicBezTo>
                  <a:cubicBezTo>
                    <a:pt x="17" y="0"/>
                    <a:pt x="17" y="0"/>
                    <a:pt x="17" y="0"/>
                  </a:cubicBezTo>
                  <a:cubicBezTo>
                    <a:pt x="17" y="0"/>
                    <a:pt x="17" y="0"/>
                    <a:pt x="17" y="0"/>
                  </a:cubicBezTo>
                  <a:moveTo>
                    <a:pt x="43" y="0"/>
                  </a:moveTo>
                  <a:cubicBezTo>
                    <a:pt x="37" y="0"/>
                    <a:pt x="37" y="0"/>
                    <a:pt x="37" y="0"/>
                  </a:cubicBezTo>
                  <a:cubicBezTo>
                    <a:pt x="37" y="0"/>
                    <a:pt x="37" y="0"/>
                    <a:pt x="37" y="0"/>
                  </a:cubicBezTo>
                  <a:cubicBezTo>
                    <a:pt x="37" y="0"/>
                    <a:pt x="37" y="0"/>
                    <a:pt x="37" y="0"/>
                  </a:cubicBezTo>
                  <a:cubicBezTo>
                    <a:pt x="37" y="0"/>
                    <a:pt x="37" y="0"/>
                    <a:pt x="37" y="0"/>
                  </a:cubicBezTo>
                  <a:cubicBezTo>
                    <a:pt x="37" y="1"/>
                    <a:pt x="37" y="1"/>
                    <a:pt x="37" y="1"/>
                  </a:cubicBezTo>
                  <a:cubicBezTo>
                    <a:pt x="43" y="1"/>
                    <a:pt x="43" y="1"/>
                    <a:pt x="43" y="1"/>
                  </a:cubicBezTo>
                  <a:cubicBezTo>
                    <a:pt x="43" y="1"/>
                    <a:pt x="43" y="1"/>
                    <a:pt x="43" y="1"/>
                  </a:cubicBezTo>
                  <a:cubicBezTo>
                    <a:pt x="45" y="1"/>
                    <a:pt x="46" y="2"/>
                    <a:pt x="47" y="4"/>
                  </a:cubicBezTo>
                  <a:cubicBezTo>
                    <a:pt x="47" y="4"/>
                    <a:pt x="47" y="4"/>
                    <a:pt x="47" y="4"/>
                  </a:cubicBezTo>
                  <a:cubicBezTo>
                    <a:pt x="49" y="16"/>
                    <a:pt x="49" y="16"/>
                    <a:pt x="49" y="16"/>
                  </a:cubicBezTo>
                  <a:cubicBezTo>
                    <a:pt x="114" y="16"/>
                    <a:pt x="114" y="16"/>
                    <a:pt x="114" y="16"/>
                  </a:cubicBezTo>
                  <a:cubicBezTo>
                    <a:pt x="180" y="16"/>
                    <a:pt x="180" y="16"/>
                    <a:pt x="180" y="16"/>
                  </a:cubicBezTo>
                  <a:cubicBezTo>
                    <a:pt x="180" y="16"/>
                    <a:pt x="180" y="16"/>
                    <a:pt x="180" y="16"/>
                  </a:cubicBezTo>
                  <a:cubicBezTo>
                    <a:pt x="114" y="16"/>
                    <a:pt x="114" y="16"/>
                    <a:pt x="114" y="16"/>
                  </a:cubicBezTo>
                  <a:cubicBezTo>
                    <a:pt x="49" y="16"/>
                    <a:pt x="49" y="16"/>
                    <a:pt x="49" y="16"/>
                  </a:cubicBezTo>
                  <a:cubicBezTo>
                    <a:pt x="47" y="4"/>
                    <a:pt x="47" y="4"/>
                    <a:pt x="47" y="4"/>
                  </a:cubicBezTo>
                  <a:cubicBezTo>
                    <a:pt x="47" y="2"/>
                    <a:pt x="45" y="0"/>
                    <a:pt x="43" y="0"/>
                  </a:cubicBezTo>
                  <a:moveTo>
                    <a:pt x="213" y="0"/>
                  </a:moveTo>
                  <a:cubicBezTo>
                    <a:pt x="197" y="0"/>
                    <a:pt x="197" y="0"/>
                    <a:pt x="197" y="0"/>
                  </a:cubicBezTo>
                  <a:cubicBezTo>
                    <a:pt x="197" y="0"/>
                    <a:pt x="197" y="0"/>
                    <a:pt x="197" y="0"/>
                  </a:cubicBezTo>
                  <a:cubicBezTo>
                    <a:pt x="197" y="0"/>
                    <a:pt x="197" y="0"/>
                    <a:pt x="197" y="0"/>
                  </a:cubicBezTo>
                  <a:cubicBezTo>
                    <a:pt x="197" y="0"/>
                    <a:pt x="197" y="0"/>
                    <a:pt x="197" y="0"/>
                  </a:cubicBezTo>
                  <a:cubicBezTo>
                    <a:pt x="197" y="1"/>
                    <a:pt x="197" y="1"/>
                    <a:pt x="197" y="1"/>
                  </a:cubicBezTo>
                  <a:cubicBezTo>
                    <a:pt x="213" y="1"/>
                    <a:pt x="213" y="1"/>
                    <a:pt x="213" y="1"/>
                  </a:cubicBezTo>
                  <a:cubicBezTo>
                    <a:pt x="213" y="0"/>
                    <a:pt x="213" y="0"/>
                    <a:pt x="213" y="0"/>
                  </a:cubicBezTo>
                </a:path>
              </a:pathLst>
            </a:custGeom>
            <a:solidFill>
              <a:srgbClr val="828080"/>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1" name="Google Shape;1471;p2"/>
            <p:cNvSpPr/>
            <p:nvPr/>
          </p:nvSpPr>
          <p:spPr>
            <a:xfrm>
              <a:off x="8740949" y="7670735"/>
              <a:ext cx="293589" cy="58718"/>
            </a:xfrm>
            <a:custGeom>
              <a:rect b="b" l="l" r="r" t="t"/>
              <a:pathLst>
                <a:path extrusionOk="0" h="3" w="15">
                  <a:moveTo>
                    <a:pt x="15" y="0"/>
                  </a:moveTo>
                  <a:cubicBezTo>
                    <a:pt x="4" y="0"/>
                    <a:pt x="4" y="0"/>
                    <a:pt x="4" y="0"/>
                  </a:cubicBezTo>
                  <a:cubicBezTo>
                    <a:pt x="2" y="0"/>
                    <a:pt x="1" y="1"/>
                    <a:pt x="0" y="3"/>
                  </a:cubicBezTo>
                  <a:cubicBezTo>
                    <a:pt x="1" y="2"/>
                    <a:pt x="2" y="1"/>
                    <a:pt x="3" y="1"/>
                  </a:cubicBezTo>
                  <a:cubicBezTo>
                    <a:pt x="15" y="1"/>
                    <a:pt x="15" y="1"/>
                    <a:pt x="15" y="1"/>
                  </a:cubicBezTo>
                  <a:cubicBezTo>
                    <a:pt x="15" y="1"/>
                    <a:pt x="15" y="1"/>
                    <a:pt x="15" y="0"/>
                  </a:cubicBezTo>
                  <a:cubicBezTo>
                    <a:pt x="15" y="0"/>
                    <a:pt x="15" y="0"/>
                    <a:pt x="15" y="0"/>
                  </a:cubicBezTo>
                  <a:cubicBezTo>
                    <a:pt x="15" y="0"/>
                    <a:pt x="15" y="0"/>
                    <a:pt x="15" y="0"/>
                  </a:cubicBezTo>
                </a:path>
              </a:pathLst>
            </a:custGeom>
            <a:solidFill>
              <a:srgbClr val="61616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2" name="Google Shape;1472;p2"/>
            <p:cNvSpPr/>
            <p:nvPr/>
          </p:nvSpPr>
          <p:spPr>
            <a:xfrm>
              <a:off x="5511476" y="7670735"/>
              <a:ext cx="391451" cy="19573"/>
            </a:xfrm>
            <a:custGeom>
              <a:rect b="b" l="l" r="r" t="t"/>
              <a:pathLst>
                <a:path extrusionOk="0" h="1" w="20">
                  <a:moveTo>
                    <a:pt x="20" y="0"/>
                  </a:moveTo>
                  <a:cubicBezTo>
                    <a:pt x="0" y="0"/>
                    <a:pt x="0" y="0"/>
                    <a:pt x="0" y="0"/>
                  </a:cubicBezTo>
                  <a:cubicBezTo>
                    <a:pt x="0" y="0"/>
                    <a:pt x="0" y="0"/>
                    <a:pt x="0" y="0"/>
                  </a:cubicBezTo>
                  <a:cubicBezTo>
                    <a:pt x="0" y="0"/>
                    <a:pt x="0" y="0"/>
                    <a:pt x="0" y="0"/>
                  </a:cubicBezTo>
                  <a:cubicBezTo>
                    <a:pt x="0" y="1"/>
                    <a:pt x="0" y="1"/>
                    <a:pt x="0" y="1"/>
                  </a:cubicBezTo>
                  <a:cubicBezTo>
                    <a:pt x="20" y="1"/>
                    <a:pt x="20" y="1"/>
                    <a:pt x="20" y="1"/>
                  </a:cubicBezTo>
                  <a:cubicBezTo>
                    <a:pt x="20" y="1"/>
                    <a:pt x="20" y="1"/>
                    <a:pt x="20" y="0"/>
                  </a:cubicBezTo>
                  <a:cubicBezTo>
                    <a:pt x="20" y="0"/>
                    <a:pt x="20" y="0"/>
                    <a:pt x="20" y="0"/>
                  </a:cubicBezTo>
                  <a:cubicBezTo>
                    <a:pt x="20" y="0"/>
                    <a:pt x="20" y="0"/>
                    <a:pt x="20" y="0"/>
                  </a:cubicBezTo>
                </a:path>
              </a:pathLst>
            </a:custGeom>
            <a:solidFill>
              <a:srgbClr val="616162"/>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3" name="Google Shape;1473;p2"/>
            <p:cNvSpPr/>
            <p:nvPr/>
          </p:nvSpPr>
          <p:spPr>
            <a:xfrm>
              <a:off x="9347699" y="7670735"/>
              <a:ext cx="97863" cy="19573"/>
            </a:xfrm>
            <a:prstGeom prst="rect">
              <a:avLst/>
            </a:prstGeom>
            <a:solidFill>
              <a:srgbClr val="2C343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4" name="Google Shape;1474;p2"/>
            <p:cNvSpPr/>
            <p:nvPr/>
          </p:nvSpPr>
          <p:spPr>
            <a:xfrm>
              <a:off x="9347699" y="7670735"/>
              <a:ext cx="97863" cy="19573"/>
            </a:xfrm>
            <a:prstGeom prst="rect">
              <a:avLst/>
            </a:prstGeom>
            <a:no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5" name="Google Shape;1475;p2"/>
            <p:cNvSpPr/>
            <p:nvPr/>
          </p:nvSpPr>
          <p:spPr>
            <a:xfrm>
              <a:off x="6020362" y="7690307"/>
              <a:ext cx="4482118" cy="2877168"/>
            </a:xfrm>
            <a:custGeom>
              <a:rect b="b" l="l" r="r" t="t"/>
              <a:pathLst>
                <a:path extrusionOk="0" h="147" w="229">
                  <a:moveTo>
                    <a:pt x="4" y="3"/>
                  </a:moveTo>
                  <a:cubicBezTo>
                    <a:pt x="6" y="15"/>
                    <a:pt x="6" y="15"/>
                    <a:pt x="6" y="15"/>
                  </a:cubicBezTo>
                  <a:cubicBezTo>
                    <a:pt x="6" y="15"/>
                    <a:pt x="6" y="15"/>
                    <a:pt x="6" y="15"/>
                  </a:cubicBezTo>
                  <a:cubicBezTo>
                    <a:pt x="4" y="3"/>
                    <a:pt x="4" y="3"/>
                    <a:pt x="4" y="3"/>
                  </a:cubicBezTo>
                  <a:moveTo>
                    <a:pt x="0" y="0"/>
                  </a:moveTo>
                  <a:cubicBezTo>
                    <a:pt x="2" y="0"/>
                    <a:pt x="3" y="1"/>
                    <a:pt x="4" y="3"/>
                  </a:cubicBezTo>
                  <a:cubicBezTo>
                    <a:pt x="3" y="1"/>
                    <a:pt x="2" y="0"/>
                    <a:pt x="0" y="0"/>
                  </a:cubicBezTo>
                  <a:moveTo>
                    <a:pt x="185" y="0"/>
                  </a:moveTo>
                  <a:cubicBezTo>
                    <a:pt x="175" y="0"/>
                    <a:pt x="175" y="0"/>
                    <a:pt x="175" y="0"/>
                  </a:cubicBezTo>
                  <a:cubicBezTo>
                    <a:pt x="170" y="0"/>
                    <a:pt x="170" y="0"/>
                    <a:pt x="170" y="0"/>
                  </a:cubicBezTo>
                  <a:cubicBezTo>
                    <a:pt x="154" y="0"/>
                    <a:pt x="154" y="0"/>
                    <a:pt x="154" y="0"/>
                  </a:cubicBezTo>
                  <a:cubicBezTo>
                    <a:pt x="142" y="0"/>
                    <a:pt x="142" y="0"/>
                    <a:pt x="142" y="0"/>
                  </a:cubicBezTo>
                  <a:cubicBezTo>
                    <a:pt x="141" y="0"/>
                    <a:pt x="140" y="1"/>
                    <a:pt x="139" y="2"/>
                  </a:cubicBezTo>
                  <a:cubicBezTo>
                    <a:pt x="139" y="2"/>
                    <a:pt x="139" y="2"/>
                    <a:pt x="139" y="3"/>
                  </a:cubicBezTo>
                  <a:cubicBezTo>
                    <a:pt x="137" y="15"/>
                    <a:pt x="137" y="15"/>
                    <a:pt x="137" y="15"/>
                  </a:cubicBezTo>
                  <a:cubicBezTo>
                    <a:pt x="137" y="15"/>
                    <a:pt x="137" y="15"/>
                    <a:pt x="137" y="15"/>
                  </a:cubicBezTo>
                  <a:cubicBezTo>
                    <a:pt x="137" y="15"/>
                    <a:pt x="137" y="15"/>
                    <a:pt x="137" y="15"/>
                  </a:cubicBezTo>
                  <a:cubicBezTo>
                    <a:pt x="71" y="15"/>
                    <a:pt x="71" y="15"/>
                    <a:pt x="71" y="15"/>
                  </a:cubicBezTo>
                  <a:cubicBezTo>
                    <a:pt x="71" y="21"/>
                    <a:pt x="71" y="21"/>
                    <a:pt x="71" y="21"/>
                  </a:cubicBezTo>
                  <a:cubicBezTo>
                    <a:pt x="71" y="21"/>
                    <a:pt x="71" y="21"/>
                    <a:pt x="71" y="21"/>
                  </a:cubicBezTo>
                  <a:cubicBezTo>
                    <a:pt x="137" y="21"/>
                    <a:pt x="137" y="21"/>
                    <a:pt x="137" y="21"/>
                  </a:cubicBezTo>
                  <a:cubicBezTo>
                    <a:pt x="139" y="9"/>
                    <a:pt x="139" y="9"/>
                    <a:pt x="139" y="9"/>
                  </a:cubicBezTo>
                  <a:cubicBezTo>
                    <a:pt x="139" y="7"/>
                    <a:pt x="141" y="5"/>
                    <a:pt x="143" y="5"/>
                  </a:cubicBezTo>
                  <a:cubicBezTo>
                    <a:pt x="185" y="5"/>
                    <a:pt x="185" y="5"/>
                    <a:pt x="185" y="5"/>
                  </a:cubicBezTo>
                  <a:cubicBezTo>
                    <a:pt x="187" y="5"/>
                    <a:pt x="189" y="7"/>
                    <a:pt x="189" y="9"/>
                  </a:cubicBezTo>
                  <a:cubicBezTo>
                    <a:pt x="191" y="18"/>
                    <a:pt x="191" y="18"/>
                    <a:pt x="191" y="18"/>
                  </a:cubicBezTo>
                  <a:cubicBezTo>
                    <a:pt x="205" y="26"/>
                    <a:pt x="215" y="42"/>
                    <a:pt x="216" y="59"/>
                  </a:cubicBezTo>
                  <a:cubicBezTo>
                    <a:pt x="216" y="59"/>
                    <a:pt x="216" y="59"/>
                    <a:pt x="216" y="59"/>
                  </a:cubicBezTo>
                  <a:cubicBezTo>
                    <a:pt x="229" y="146"/>
                    <a:pt x="229" y="146"/>
                    <a:pt x="229" y="146"/>
                  </a:cubicBezTo>
                  <a:cubicBezTo>
                    <a:pt x="229" y="146"/>
                    <a:pt x="229" y="147"/>
                    <a:pt x="229" y="147"/>
                  </a:cubicBezTo>
                  <a:cubicBezTo>
                    <a:pt x="229" y="145"/>
                    <a:pt x="229" y="143"/>
                    <a:pt x="228" y="141"/>
                  </a:cubicBezTo>
                  <a:cubicBezTo>
                    <a:pt x="215" y="54"/>
                    <a:pt x="215" y="54"/>
                    <a:pt x="215" y="54"/>
                  </a:cubicBezTo>
                  <a:cubicBezTo>
                    <a:pt x="215" y="54"/>
                    <a:pt x="215" y="54"/>
                    <a:pt x="215" y="54"/>
                  </a:cubicBezTo>
                  <a:cubicBezTo>
                    <a:pt x="215" y="36"/>
                    <a:pt x="205" y="21"/>
                    <a:pt x="191" y="13"/>
                  </a:cubicBezTo>
                  <a:cubicBezTo>
                    <a:pt x="189" y="3"/>
                    <a:pt x="189" y="3"/>
                    <a:pt x="189" y="3"/>
                  </a:cubicBezTo>
                  <a:cubicBezTo>
                    <a:pt x="189" y="1"/>
                    <a:pt x="187" y="0"/>
                    <a:pt x="185" y="0"/>
                  </a:cubicBezTo>
                </a:path>
              </a:pathLst>
            </a:custGeom>
            <a:solidFill>
              <a:srgbClr val="2C2D2D"/>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6" name="Google Shape;1476;p2"/>
            <p:cNvSpPr/>
            <p:nvPr/>
          </p:nvSpPr>
          <p:spPr>
            <a:xfrm>
              <a:off x="4337122" y="7690307"/>
              <a:ext cx="3072893" cy="2857595"/>
            </a:xfrm>
            <a:custGeom>
              <a:rect b="b" l="l" r="r" t="t"/>
              <a:pathLst>
                <a:path extrusionOk="0" h="146" w="157">
                  <a:moveTo>
                    <a:pt x="86" y="0"/>
                  </a:moveTo>
                  <a:cubicBezTo>
                    <a:pt x="80" y="0"/>
                    <a:pt x="80" y="0"/>
                    <a:pt x="80" y="0"/>
                  </a:cubicBezTo>
                  <a:cubicBezTo>
                    <a:pt x="60" y="0"/>
                    <a:pt x="60" y="0"/>
                    <a:pt x="60" y="0"/>
                  </a:cubicBezTo>
                  <a:cubicBezTo>
                    <a:pt x="43" y="0"/>
                    <a:pt x="43" y="0"/>
                    <a:pt x="43" y="0"/>
                  </a:cubicBezTo>
                  <a:cubicBezTo>
                    <a:pt x="43" y="0"/>
                    <a:pt x="43" y="0"/>
                    <a:pt x="43" y="0"/>
                  </a:cubicBezTo>
                  <a:cubicBezTo>
                    <a:pt x="42" y="0"/>
                    <a:pt x="40" y="1"/>
                    <a:pt x="40" y="2"/>
                  </a:cubicBezTo>
                  <a:cubicBezTo>
                    <a:pt x="40" y="2"/>
                    <a:pt x="40" y="2"/>
                    <a:pt x="40" y="2"/>
                  </a:cubicBezTo>
                  <a:cubicBezTo>
                    <a:pt x="38" y="12"/>
                    <a:pt x="38" y="12"/>
                    <a:pt x="38" y="12"/>
                  </a:cubicBezTo>
                  <a:cubicBezTo>
                    <a:pt x="38" y="12"/>
                    <a:pt x="38" y="12"/>
                    <a:pt x="37" y="12"/>
                  </a:cubicBezTo>
                  <a:cubicBezTo>
                    <a:pt x="37" y="13"/>
                    <a:pt x="37" y="13"/>
                    <a:pt x="37" y="13"/>
                  </a:cubicBezTo>
                  <a:cubicBezTo>
                    <a:pt x="29" y="17"/>
                    <a:pt x="23" y="24"/>
                    <a:pt x="18" y="33"/>
                  </a:cubicBezTo>
                  <a:cubicBezTo>
                    <a:pt x="16" y="38"/>
                    <a:pt x="14" y="44"/>
                    <a:pt x="14" y="50"/>
                  </a:cubicBezTo>
                  <a:cubicBezTo>
                    <a:pt x="13" y="51"/>
                    <a:pt x="13" y="52"/>
                    <a:pt x="13" y="53"/>
                  </a:cubicBezTo>
                  <a:cubicBezTo>
                    <a:pt x="13" y="53"/>
                    <a:pt x="13" y="53"/>
                    <a:pt x="13" y="53"/>
                  </a:cubicBezTo>
                  <a:cubicBezTo>
                    <a:pt x="13" y="54"/>
                    <a:pt x="13" y="54"/>
                    <a:pt x="13" y="54"/>
                  </a:cubicBezTo>
                  <a:cubicBezTo>
                    <a:pt x="13" y="54"/>
                    <a:pt x="13" y="54"/>
                    <a:pt x="13" y="54"/>
                  </a:cubicBezTo>
                  <a:cubicBezTo>
                    <a:pt x="13" y="54"/>
                    <a:pt x="13" y="54"/>
                    <a:pt x="13" y="54"/>
                  </a:cubicBezTo>
                  <a:cubicBezTo>
                    <a:pt x="0" y="140"/>
                    <a:pt x="0" y="140"/>
                    <a:pt x="0" y="140"/>
                  </a:cubicBezTo>
                  <a:cubicBezTo>
                    <a:pt x="0" y="142"/>
                    <a:pt x="0" y="143"/>
                    <a:pt x="0" y="145"/>
                  </a:cubicBezTo>
                  <a:cubicBezTo>
                    <a:pt x="0" y="145"/>
                    <a:pt x="0" y="146"/>
                    <a:pt x="0" y="146"/>
                  </a:cubicBezTo>
                  <a:cubicBezTo>
                    <a:pt x="0" y="146"/>
                    <a:pt x="0" y="146"/>
                    <a:pt x="0" y="146"/>
                  </a:cubicBezTo>
                  <a:cubicBezTo>
                    <a:pt x="13" y="59"/>
                    <a:pt x="13" y="59"/>
                    <a:pt x="13" y="59"/>
                  </a:cubicBezTo>
                  <a:cubicBezTo>
                    <a:pt x="13" y="59"/>
                    <a:pt x="13" y="59"/>
                    <a:pt x="13" y="59"/>
                  </a:cubicBezTo>
                  <a:cubicBezTo>
                    <a:pt x="13" y="58"/>
                    <a:pt x="13" y="57"/>
                    <a:pt x="14" y="56"/>
                  </a:cubicBezTo>
                  <a:cubicBezTo>
                    <a:pt x="15" y="40"/>
                    <a:pt x="24" y="26"/>
                    <a:pt x="38" y="18"/>
                  </a:cubicBezTo>
                  <a:cubicBezTo>
                    <a:pt x="40" y="9"/>
                    <a:pt x="40" y="9"/>
                    <a:pt x="40" y="9"/>
                  </a:cubicBezTo>
                  <a:cubicBezTo>
                    <a:pt x="40" y="7"/>
                    <a:pt x="42" y="5"/>
                    <a:pt x="44" y="5"/>
                  </a:cubicBezTo>
                  <a:cubicBezTo>
                    <a:pt x="86" y="5"/>
                    <a:pt x="86" y="5"/>
                    <a:pt x="86" y="5"/>
                  </a:cubicBezTo>
                  <a:cubicBezTo>
                    <a:pt x="88" y="5"/>
                    <a:pt x="90" y="7"/>
                    <a:pt x="90" y="9"/>
                  </a:cubicBezTo>
                  <a:cubicBezTo>
                    <a:pt x="92" y="21"/>
                    <a:pt x="92" y="21"/>
                    <a:pt x="92" y="21"/>
                  </a:cubicBezTo>
                  <a:cubicBezTo>
                    <a:pt x="157" y="21"/>
                    <a:pt x="157" y="21"/>
                    <a:pt x="157" y="21"/>
                  </a:cubicBezTo>
                  <a:cubicBezTo>
                    <a:pt x="157" y="15"/>
                    <a:pt x="157" y="15"/>
                    <a:pt x="157" y="15"/>
                  </a:cubicBezTo>
                  <a:cubicBezTo>
                    <a:pt x="92" y="15"/>
                    <a:pt x="92" y="15"/>
                    <a:pt x="92" y="15"/>
                  </a:cubicBezTo>
                  <a:cubicBezTo>
                    <a:pt x="92" y="15"/>
                    <a:pt x="92" y="15"/>
                    <a:pt x="92" y="15"/>
                  </a:cubicBezTo>
                  <a:cubicBezTo>
                    <a:pt x="90" y="3"/>
                    <a:pt x="90" y="3"/>
                    <a:pt x="90" y="3"/>
                  </a:cubicBezTo>
                  <a:cubicBezTo>
                    <a:pt x="90" y="3"/>
                    <a:pt x="90" y="3"/>
                    <a:pt x="90" y="3"/>
                  </a:cubicBezTo>
                  <a:cubicBezTo>
                    <a:pt x="89" y="1"/>
                    <a:pt x="88" y="0"/>
                    <a:pt x="86" y="0"/>
                  </a:cubicBezTo>
                  <a:cubicBezTo>
                    <a:pt x="86" y="0"/>
                    <a:pt x="86" y="0"/>
                    <a:pt x="86" y="0"/>
                  </a:cubicBezTo>
                </a:path>
              </a:pathLst>
            </a:custGeom>
            <a:solidFill>
              <a:srgbClr val="27272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7" name="Google Shape;1477;p2"/>
            <p:cNvSpPr/>
            <p:nvPr/>
          </p:nvSpPr>
          <p:spPr>
            <a:xfrm>
              <a:off x="4337122" y="10528330"/>
              <a:ext cx="0" cy="78290"/>
            </a:xfrm>
            <a:custGeom>
              <a:rect b="b" l="l" r="r" t="t"/>
              <a:pathLst>
                <a:path extrusionOk="0" h="4" w="120000">
                  <a:moveTo>
                    <a:pt x="0" y="0"/>
                  </a:moveTo>
                  <a:cubicBezTo>
                    <a:pt x="0" y="1"/>
                    <a:pt x="0" y="2"/>
                    <a:pt x="0" y="4"/>
                  </a:cubicBezTo>
                  <a:cubicBezTo>
                    <a:pt x="0" y="3"/>
                    <a:pt x="0" y="2"/>
                    <a:pt x="0" y="1"/>
                  </a:cubicBezTo>
                  <a:cubicBezTo>
                    <a:pt x="0" y="1"/>
                    <a:pt x="0" y="0"/>
                    <a:pt x="0" y="0"/>
                  </a:cubicBezTo>
                </a:path>
              </a:pathLst>
            </a:custGeom>
            <a:solidFill>
              <a:srgbClr val="242525"/>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8" name="Google Shape;1478;p2"/>
            <p:cNvSpPr/>
            <p:nvPr/>
          </p:nvSpPr>
          <p:spPr>
            <a:xfrm>
              <a:off x="4963444" y="8042614"/>
              <a:ext cx="1135209" cy="1154782"/>
            </a:xfrm>
            <a:prstGeom prst="ellipse">
              <a:avLst/>
            </a:prstGeom>
            <a:solidFill>
              <a:srgbClr val="4C657C"/>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79" name="Google Shape;1479;p2"/>
            <p:cNvSpPr/>
            <p:nvPr/>
          </p:nvSpPr>
          <p:spPr>
            <a:xfrm>
              <a:off x="7860184" y="9216968"/>
              <a:ext cx="880766" cy="900338"/>
            </a:xfrm>
            <a:prstGeom prst="ellipse">
              <a:avLst/>
            </a:prstGeom>
            <a:solidFill>
              <a:srgbClr val="17B2B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0" name="Google Shape;1480;p2"/>
            <p:cNvSpPr/>
            <p:nvPr/>
          </p:nvSpPr>
          <p:spPr>
            <a:xfrm>
              <a:off x="5942072" y="9216968"/>
              <a:ext cx="880766" cy="900338"/>
            </a:xfrm>
            <a:prstGeom prst="ellipse">
              <a:avLst/>
            </a:prstGeom>
            <a:solidFill>
              <a:srgbClr val="C63E4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1" name="Google Shape;1481;p2"/>
            <p:cNvSpPr/>
            <p:nvPr/>
          </p:nvSpPr>
          <p:spPr>
            <a:xfrm>
              <a:off x="7096854" y="8864662"/>
              <a:ext cx="469742" cy="489314"/>
            </a:xfrm>
            <a:prstGeom prst="ellipse">
              <a:avLst/>
            </a:prstGeom>
            <a:solidFill>
              <a:srgbClr val="4C657C"/>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2" name="Google Shape;1482;p2"/>
            <p:cNvSpPr/>
            <p:nvPr/>
          </p:nvSpPr>
          <p:spPr>
            <a:xfrm>
              <a:off x="7742748" y="8492783"/>
              <a:ext cx="450169" cy="195726"/>
            </a:xfrm>
            <a:custGeom>
              <a:rect b="b" l="l" r="r" t="t"/>
              <a:pathLst>
                <a:path extrusionOk="0" h="10" w="23">
                  <a:moveTo>
                    <a:pt x="23" y="7"/>
                  </a:moveTo>
                  <a:cubicBezTo>
                    <a:pt x="23" y="9"/>
                    <a:pt x="22" y="10"/>
                    <a:pt x="20" y="10"/>
                  </a:cubicBezTo>
                  <a:cubicBezTo>
                    <a:pt x="3" y="10"/>
                    <a:pt x="3" y="10"/>
                    <a:pt x="3" y="10"/>
                  </a:cubicBezTo>
                  <a:cubicBezTo>
                    <a:pt x="1" y="10"/>
                    <a:pt x="0" y="9"/>
                    <a:pt x="0" y="7"/>
                  </a:cubicBezTo>
                  <a:cubicBezTo>
                    <a:pt x="0" y="3"/>
                    <a:pt x="0" y="3"/>
                    <a:pt x="0" y="3"/>
                  </a:cubicBezTo>
                  <a:cubicBezTo>
                    <a:pt x="0" y="1"/>
                    <a:pt x="1" y="0"/>
                    <a:pt x="2" y="0"/>
                  </a:cubicBezTo>
                  <a:cubicBezTo>
                    <a:pt x="20" y="0"/>
                    <a:pt x="20" y="0"/>
                    <a:pt x="20" y="0"/>
                  </a:cubicBezTo>
                  <a:cubicBezTo>
                    <a:pt x="22" y="0"/>
                    <a:pt x="23" y="1"/>
                    <a:pt x="23" y="3"/>
                  </a:cubicBezTo>
                  <a:lnTo>
                    <a:pt x="23" y="7"/>
                  </a:lnTo>
                  <a:close/>
                </a:path>
              </a:pathLst>
            </a:custGeom>
            <a:solidFill>
              <a:srgbClr val="4C657C"/>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3" name="Google Shape;1483;p2"/>
            <p:cNvSpPr/>
            <p:nvPr/>
          </p:nvSpPr>
          <p:spPr>
            <a:xfrm>
              <a:off x="6470531" y="8492783"/>
              <a:ext cx="450169" cy="195726"/>
            </a:xfrm>
            <a:custGeom>
              <a:rect b="b" l="l" r="r" t="t"/>
              <a:pathLst>
                <a:path extrusionOk="0" h="10" w="23">
                  <a:moveTo>
                    <a:pt x="0" y="7"/>
                  </a:moveTo>
                  <a:cubicBezTo>
                    <a:pt x="0" y="9"/>
                    <a:pt x="1" y="10"/>
                    <a:pt x="3" y="10"/>
                  </a:cubicBezTo>
                  <a:cubicBezTo>
                    <a:pt x="19" y="10"/>
                    <a:pt x="19" y="10"/>
                    <a:pt x="19" y="10"/>
                  </a:cubicBezTo>
                  <a:cubicBezTo>
                    <a:pt x="22" y="10"/>
                    <a:pt x="23" y="9"/>
                    <a:pt x="23" y="7"/>
                  </a:cubicBezTo>
                  <a:cubicBezTo>
                    <a:pt x="23" y="3"/>
                    <a:pt x="23" y="3"/>
                    <a:pt x="23" y="3"/>
                  </a:cubicBezTo>
                  <a:cubicBezTo>
                    <a:pt x="23" y="1"/>
                    <a:pt x="22" y="0"/>
                    <a:pt x="20" y="0"/>
                  </a:cubicBezTo>
                  <a:cubicBezTo>
                    <a:pt x="2" y="0"/>
                    <a:pt x="2" y="0"/>
                    <a:pt x="2" y="0"/>
                  </a:cubicBezTo>
                  <a:cubicBezTo>
                    <a:pt x="1" y="0"/>
                    <a:pt x="0" y="1"/>
                    <a:pt x="0" y="3"/>
                  </a:cubicBezTo>
                  <a:lnTo>
                    <a:pt x="0" y="7"/>
                  </a:lnTo>
                  <a:close/>
                </a:path>
              </a:pathLst>
            </a:custGeom>
            <a:solidFill>
              <a:srgbClr val="4C657C"/>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4" name="Google Shape;1484;p2"/>
            <p:cNvSpPr/>
            <p:nvPr/>
          </p:nvSpPr>
          <p:spPr>
            <a:xfrm>
              <a:off x="9014965" y="8120904"/>
              <a:ext cx="371879" cy="371879"/>
            </a:xfrm>
            <a:prstGeom prst="ellipse">
              <a:avLst/>
            </a:prstGeom>
            <a:solidFill>
              <a:srgbClr val="C63E4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5" name="Google Shape;1485;p2"/>
            <p:cNvSpPr/>
            <p:nvPr/>
          </p:nvSpPr>
          <p:spPr>
            <a:xfrm>
              <a:off x="9014965" y="8923379"/>
              <a:ext cx="371879" cy="371879"/>
            </a:xfrm>
            <a:prstGeom prst="ellipse">
              <a:avLst/>
            </a:prstGeom>
            <a:solidFill>
              <a:srgbClr val="EFC331"/>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6" name="Google Shape;1486;p2"/>
            <p:cNvSpPr/>
            <p:nvPr/>
          </p:nvSpPr>
          <p:spPr>
            <a:xfrm>
              <a:off x="9425989" y="8531928"/>
              <a:ext cx="371879" cy="352306"/>
            </a:xfrm>
            <a:prstGeom prst="ellipse">
              <a:avLst/>
            </a:prstGeom>
            <a:solidFill>
              <a:srgbClr val="4C94D0"/>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7" name="Google Shape;1487;p2"/>
            <p:cNvSpPr/>
            <p:nvPr/>
          </p:nvSpPr>
          <p:spPr>
            <a:xfrm>
              <a:off x="8623514" y="8531928"/>
              <a:ext cx="371879" cy="352306"/>
            </a:xfrm>
            <a:prstGeom prst="ellipse">
              <a:avLst/>
            </a:prstGeom>
            <a:solidFill>
              <a:srgbClr val="A5CF6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8" name="Google Shape;1488;p2"/>
            <p:cNvSpPr/>
            <p:nvPr/>
          </p:nvSpPr>
          <p:spPr>
            <a:xfrm>
              <a:off x="5061307" y="8179622"/>
              <a:ext cx="939483" cy="919911"/>
            </a:xfrm>
            <a:custGeom>
              <a:rect b="b" l="l" r="r" t="t"/>
              <a:pathLst>
                <a:path extrusionOk="0" h="47" w="48">
                  <a:moveTo>
                    <a:pt x="48" y="21"/>
                  </a:moveTo>
                  <a:cubicBezTo>
                    <a:pt x="48" y="19"/>
                    <a:pt x="46" y="18"/>
                    <a:pt x="45" y="18"/>
                  </a:cubicBezTo>
                  <a:cubicBezTo>
                    <a:pt x="34" y="18"/>
                    <a:pt x="34" y="18"/>
                    <a:pt x="34" y="18"/>
                  </a:cubicBezTo>
                  <a:cubicBezTo>
                    <a:pt x="31" y="18"/>
                    <a:pt x="29" y="16"/>
                    <a:pt x="29" y="13"/>
                  </a:cubicBezTo>
                  <a:cubicBezTo>
                    <a:pt x="29" y="2"/>
                    <a:pt x="29" y="2"/>
                    <a:pt x="29" y="2"/>
                  </a:cubicBezTo>
                  <a:cubicBezTo>
                    <a:pt x="29" y="1"/>
                    <a:pt x="28" y="0"/>
                    <a:pt x="26" y="0"/>
                  </a:cubicBezTo>
                  <a:cubicBezTo>
                    <a:pt x="22" y="0"/>
                    <a:pt x="22" y="0"/>
                    <a:pt x="22" y="0"/>
                  </a:cubicBezTo>
                  <a:cubicBezTo>
                    <a:pt x="20" y="0"/>
                    <a:pt x="19" y="1"/>
                    <a:pt x="19" y="2"/>
                  </a:cubicBezTo>
                  <a:cubicBezTo>
                    <a:pt x="19" y="13"/>
                    <a:pt x="19" y="13"/>
                    <a:pt x="19" y="13"/>
                  </a:cubicBezTo>
                  <a:cubicBezTo>
                    <a:pt x="19" y="16"/>
                    <a:pt x="17" y="18"/>
                    <a:pt x="14" y="18"/>
                  </a:cubicBezTo>
                  <a:cubicBezTo>
                    <a:pt x="3" y="18"/>
                    <a:pt x="3" y="18"/>
                    <a:pt x="3" y="18"/>
                  </a:cubicBezTo>
                  <a:cubicBezTo>
                    <a:pt x="2" y="18"/>
                    <a:pt x="0" y="19"/>
                    <a:pt x="0" y="21"/>
                  </a:cubicBezTo>
                  <a:cubicBezTo>
                    <a:pt x="0" y="26"/>
                    <a:pt x="0" y="26"/>
                    <a:pt x="0" y="26"/>
                  </a:cubicBezTo>
                  <a:cubicBezTo>
                    <a:pt x="0" y="27"/>
                    <a:pt x="2" y="28"/>
                    <a:pt x="3" y="28"/>
                  </a:cubicBezTo>
                  <a:cubicBezTo>
                    <a:pt x="14" y="28"/>
                    <a:pt x="14" y="28"/>
                    <a:pt x="14" y="28"/>
                  </a:cubicBezTo>
                  <a:cubicBezTo>
                    <a:pt x="17" y="28"/>
                    <a:pt x="19" y="30"/>
                    <a:pt x="19" y="33"/>
                  </a:cubicBezTo>
                  <a:cubicBezTo>
                    <a:pt x="19" y="44"/>
                    <a:pt x="19" y="44"/>
                    <a:pt x="19" y="44"/>
                  </a:cubicBezTo>
                  <a:cubicBezTo>
                    <a:pt x="19" y="45"/>
                    <a:pt x="20" y="47"/>
                    <a:pt x="22" y="47"/>
                  </a:cubicBezTo>
                  <a:cubicBezTo>
                    <a:pt x="26" y="47"/>
                    <a:pt x="26" y="47"/>
                    <a:pt x="26" y="47"/>
                  </a:cubicBezTo>
                  <a:cubicBezTo>
                    <a:pt x="28" y="47"/>
                    <a:pt x="29" y="45"/>
                    <a:pt x="29" y="44"/>
                  </a:cubicBezTo>
                  <a:cubicBezTo>
                    <a:pt x="29" y="33"/>
                    <a:pt x="29" y="33"/>
                    <a:pt x="29" y="33"/>
                  </a:cubicBezTo>
                  <a:cubicBezTo>
                    <a:pt x="29" y="30"/>
                    <a:pt x="31" y="28"/>
                    <a:pt x="34" y="28"/>
                  </a:cubicBezTo>
                  <a:cubicBezTo>
                    <a:pt x="45" y="28"/>
                    <a:pt x="45" y="28"/>
                    <a:pt x="45" y="28"/>
                  </a:cubicBezTo>
                  <a:cubicBezTo>
                    <a:pt x="46" y="28"/>
                    <a:pt x="48" y="27"/>
                    <a:pt x="48" y="26"/>
                  </a:cubicBezTo>
                  <a:lnTo>
                    <a:pt x="48" y="21"/>
                  </a:lnTo>
                  <a:close/>
                </a:path>
              </a:pathLst>
            </a:custGeom>
            <a:solidFill>
              <a:srgbClr val="FFCD2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89" name="Google Shape;1489;p2"/>
            <p:cNvSpPr/>
            <p:nvPr/>
          </p:nvSpPr>
          <p:spPr>
            <a:xfrm>
              <a:off x="7586168" y="5106728"/>
              <a:ext cx="293589" cy="293589"/>
            </a:xfrm>
            <a:custGeom>
              <a:rect b="b" l="l" r="r" t="t"/>
              <a:pathLst>
                <a:path extrusionOk="0" h="15" w="15">
                  <a:moveTo>
                    <a:pt x="15" y="8"/>
                  </a:moveTo>
                  <a:cubicBezTo>
                    <a:pt x="15" y="4"/>
                    <a:pt x="12" y="1"/>
                    <a:pt x="8" y="0"/>
                  </a:cubicBezTo>
                  <a:cubicBezTo>
                    <a:pt x="4" y="0"/>
                    <a:pt x="1" y="3"/>
                    <a:pt x="0" y="7"/>
                  </a:cubicBezTo>
                  <a:cubicBezTo>
                    <a:pt x="0" y="11"/>
                    <a:pt x="3" y="14"/>
                    <a:pt x="7" y="15"/>
                  </a:cubicBezTo>
                  <a:cubicBezTo>
                    <a:pt x="11" y="15"/>
                    <a:pt x="14" y="12"/>
                    <a:pt x="15" y="8"/>
                  </a:cubicBezTo>
                  <a:close/>
                </a:path>
              </a:pathLst>
            </a:custGeom>
            <a:solidFill>
              <a:srgbClr val="C63E4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0" name="Google Shape;1490;p2"/>
            <p:cNvSpPr/>
            <p:nvPr/>
          </p:nvSpPr>
          <p:spPr>
            <a:xfrm>
              <a:off x="7331724" y="5791768"/>
              <a:ext cx="195726" cy="195726"/>
            </a:xfrm>
            <a:custGeom>
              <a:rect b="b" l="l" r="r" t="t"/>
              <a:pathLst>
                <a:path extrusionOk="0" h="10" w="10">
                  <a:moveTo>
                    <a:pt x="5" y="0"/>
                  </a:moveTo>
                  <a:cubicBezTo>
                    <a:pt x="2" y="0"/>
                    <a:pt x="0" y="2"/>
                    <a:pt x="0" y="5"/>
                  </a:cubicBezTo>
                  <a:cubicBezTo>
                    <a:pt x="0" y="7"/>
                    <a:pt x="2" y="9"/>
                    <a:pt x="5" y="10"/>
                  </a:cubicBezTo>
                  <a:cubicBezTo>
                    <a:pt x="7" y="10"/>
                    <a:pt x="10" y="7"/>
                    <a:pt x="10" y="5"/>
                  </a:cubicBezTo>
                  <a:cubicBezTo>
                    <a:pt x="10" y="2"/>
                    <a:pt x="8" y="0"/>
                    <a:pt x="5" y="0"/>
                  </a:cubicBezTo>
                  <a:close/>
                </a:path>
              </a:pathLst>
            </a:custGeom>
            <a:solidFill>
              <a:srgbClr val="C63E4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1" name="Google Shape;1491;p2"/>
            <p:cNvSpPr/>
            <p:nvPr/>
          </p:nvSpPr>
          <p:spPr>
            <a:xfrm>
              <a:off x="7879756" y="5752623"/>
              <a:ext cx="274016" cy="293589"/>
            </a:xfrm>
            <a:custGeom>
              <a:rect b="b" l="l" r="r" t="t"/>
              <a:pathLst>
                <a:path extrusionOk="0" h="15" w="14">
                  <a:moveTo>
                    <a:pt x="0" y="7"/>
                  </a:moveTo>
                  <a:cubicBezTo>
                    <a:pt x="0" y="11"/>
                    <a:pt x="3" y="14"/>
                    <a:pt x="7" y="15"/>
                  </a:cubicBezTo>
                  <a:cubicBezTo>
                    <a:pt x="10" y="15"/>
                    <a:pt x="14" y="12"/>
                    <a:pt x="14" y="8"/>
                  </a:cubicBezTo>
                  <a:cubicBezTo>
                    <a:pt x="14" y="4"/>
                    <a:pt x="11" y="1"/>
                    <a:pt x="7" y="1"/>
                  </a:cubicBezTo>
                  <a:cubicBezTo>
                    <a:pt x="3" y="0"/>
                    <a:pt x="0" y="3"/>
                    <a:pt x="0" y="7"/>
                  </a:cubicBezTo>
                  <a:close/>
                </a:path>
              </a:pathLst>
            </a:custGeom>
            <a:solidFill>
              <a:srgbClr val="FFCD2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2" name="Google Shape;1492;p2"/>
            <p:cNvSpPr/>
            <p:nvPr/>
          </p:nvSpPr>
          <p:spPr>
            <a:xfrm>
              <a:off x="7684031" y="6398518"/>
              <a:ext cx="195726" cy="195726"/>
            </a:xfrm>
            <a:custGeom>
              <a:rect b="b" l="l" r="r" t="t"/>
              <a:pathLst>
                <a:path extrusionOk="0" h="10" w="10">
                  <a:moveTo>
                    <a:pt x="5" y="10"/>
                  </a:moveTo>
                  <a:cubicBezTo>
                    <a:pt x="7" y="10"/>
                    <a:pt x="9" y="8"/>
                    <a:pt x="9" y="5"/>
                  </a:cubicBezTo>
                  <a:cubicBezTo>
                    <a:pt x="10" y="2"/>
                    <a:pt x="7" y="0"/>
                    <a:pt x="5" y="0"/>
                  </a:cubicBezTo>
                  <a:cubicBezTo>
                    <a:pt x="2" y="0"/>
                    <a:pt x="0" y="2"/>
                    <a:pt x="0" y="5"/>
                  </a:cubicBezTo>
                  <a:cubicBezTo>
                    <a:pt x="0" y="7"/>
                    <a:pt x="2" y="10"/>
                    <a:pt x="5" y="10"/>
                  </a:cubicBezTo>
                  <a:close/>
                </a:path>
              </a:pathLst>
            </a:custGeom>
            <a:solidFill>
              <a:srgbClr val="A5CF6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3" name="Google Shape;1493;p2"/>
            <p:cNvSpPr/>
            <p:nvPr/>
          </p:nvSpPr>
          <p:spPr>
            <a:xfrm>
              <a:off x="7018563" y="6202792"/>
              <a:ext cx="195726" cy="176153"/>
            </a:xfrm>
            <a:custGeom>
              <a:rect b="b" l="l" r="r" t="t"/>
              <a:pathLst>
                <a:path extrusionOk="0" h="9" w="10">
                  <a:moveTo>
                    <a:pt x="5" y="9"/>
                  </a:moveTo>
                  <a:cubicBezTo>
                    <a:pt x="8" y="9"/>
                    <a:pt x="10" y="7"/>
                    <a:pt x="10" y="5"/>
                  </a:cubicBezTo>
                  <a:cubicBezTo>
                    <a:pt x="10" y="2"/>
                    <a:pt x="8" y="0"/>
                    <a:pt x="5" y="0"/>
                  </a:cubicBezTo>
                  <a:cubicBezTo>
                    <a:pt x="3" y="0"/>
                    <a:pt x="0" y="2"/>
                    <a:pt x="0" y="4"/>
                  </a:cubicBezTo>
                  <a:cubicBezTo>
                    <a:pt x="0" y="7"/>
                    <a:pt x="2" y="9"/>
                    <a:pt x="5" y="9"/>
                  </a:cubicBezTo>
                  <a:close/>
                </a:path>
              </a:pathLst>
            </a:custGeom>
            <a:solidFill>
              <a:srgbClr val="17B2B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4" name="Google Shape;1494;p2"/>
            <p:cNvSpPr/>
            <p:nvPr/>
          </p:nvSpPr>
          <p:spPr>
            <a:xfrm>
              <a:off x="6450959" y="6104929"/>
              <a:ext cx="195726" cy="176153"/>
            </a:xfrm>
            <a:custGeom>
              <a:rect b="b" l="l" r="r" t="t"/>
              <a:pathLst>
                <a:path extrusionOk="0" h="9" w="10">
                  <a:moveTo>
                    <a:pt x="0" y="4"/>
                  </a:moveTo>
                  <a:cubicBezTo>
                    <a:pt x="0" y="7"/>
                    <a:pt x="2" y="9"/>
                    <a:pt x="5" y="9"/>
                  </a:cubicBezTo>
                  <a:cubicBezTo>
                    <a:pt x="7" y="9"/>
                    <a:pt x="10" y="7"/>
                    <a:pt x="10" y="5"/>
                  </a:cubicBezTo>
                  <a:cubicBezTo>
                    <a:pt x="10" y="2"/>
                    <a:pt x="8" y="0"/>
                    <a:pt x="5" y="0"/>
                  </a:cubicBezTo>
                  <a:cubicBezTo>
                    <a:pt x="2" y="0"/>
                    <a:pt x="0" y="2"/>
                    <a:pt x="0" y="4"/>
                  </a:cubicBezTo>
                  <a:close/>
                </a:path>
              </a:pathLst>
            </a:custGeom>
            <a:solidFill>
              <a:srgbClr val="C63E47"/>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5" name="Google Shape;1495;p2"/>
            <p:cNvSpPr/>
            <p:nvPr/>
          </p:nvSpPr>
          <p:spPr>
            <a:xfrm>
              <a:off x="6901128" y="5478607"/>
              <a:ext cx="195726" cy="195726"/>
            </a:xfrm>
            <a:custGeom>
              <a:rect b="b" l="l" r="r" t="t"/>
              <a:pathLst>
                <a:path extrusionOk="0" h="10" w="10">
                  <a:moveTo>
                    <a:pt x="9" y="5"/>
                  </a:moveTo>
                  <a:cubicBezTo>
                    <a:pt x="10" y="3"/>
                    <a:pt x="7" y="0"/>
                    <a:pt x="5" y="0"/>
                  </a:cubicBezTo>
                  <a:cubicBezTo>
                    <a:pt x="2" y="0"/>
                    <a:pt x="0" y="2"/>
                    <a:pt x="0" y="5"/>
                  </a:cubicBezTo>
                  <a:cubicBezTo>
                    <a:pt x="0" y="8"/>
                    <a:pt x="2" y="10"/>
                    <a:pt x="5" y="10"/>
                  </a:cubicBezTo>
                  <a:cubicBezTo>
                    <a:pt x="7" y="10"/>
                    <a:pt x="9" y="8"/>
                    <a:pt x="9" y="5"/>
                  </a:cubicBezTo>
                  <a:close/>
                </a:path>
              </a:pathLst>
            </a:custGeom>
            <a:solidFill>
              <a:srgbClr val="17B2B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6" name="Google Shape;1496;p2"/>
            <p:cNvSpPr/>
            <p:nvPr/>
          </p:nvSpPr>
          <p:spPr>
            <a:xfrm>
              <a:off x="6450959" y="5556897"/>
              <a:ext cx="176153" cy="156581"/>
            </a:xfrm>
            <a:custGeom>
              <a:rect b="b" l="l" r="r" t="t"/>
              <a:pathLst>
                <a:path extrusionOk="0" h="8" w="9">
                  <a:moveTo>
                    <a:pt x="9" y="4"/>
                  </a:moveTo>
                  <a:cubicBezTo>
                    <a:pt x="9" y="2"/>
                    <a:pt x="7" y="0"/>
                    <a:pt x="4" y="0"/>
                  </a:cubicBezTo>
                  <a:cubicBezTo>
                    <a:pt x="2" y="0"/>
                    <a:pt x="0" y="2"/>
                    <a:pt x="0" y="4"/>
                  </a:cubicBezTo>
                  <a:cubicBezTo>
                    <a:pt x="0" y="6"/>
                    <a:pt x="2" y="8"/>
                    <a:pt x="4" y="8"/>
                  </a:cubicBezTo>
                  <a:cubicBezTo>
                    <a:pt x="7" y="8"/>
                    <a:pt x="8" y="6"/>
                    <a:pt x="9" y="4"/>
                  </a:cubicBezTo>
                  <a:close/>
                </a:path>
              </a:pathLst>
            </a:custGeom>
            <a:solidFill>
              <a:srgbClr val="A5CF6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7" name="Google Shape;1497;p2"/>
            <p:cNvSpPr/>
            <p:nvPr/>
          </p:nvSpPr>
          <p:spPr>
            <a:xfrm>
              <a:off x="7155571" y="5008866"/>
              <a:ext cx="156581" cy="176153"/>
            </a:xfrm>
            <a:custGeom>
              <a:rect b="b" l="l" r="r" t="t"/>
              <a:pathLst>
                <a:path extrusionOk="0" h="9" w="8">
                  <a:moveTo>
                    <a:pt x="8" y="5"/>
                  </a:moveTo>
                  <a:cubicBezTo>
                    <a:pt x="8" y="2"/>
                    <a:pt x="7" y="0"/>
                    <a:pt x="4" y="0"/>
                  </a:cubicBezTo>
                  <a:cubicBezTo>
                    <a:pt x="2" y="0"/>
                    <a:pt x="0" y="2"/>
                    <a:pt x="0" y="4"/>
                  </a:cubicBezTo>
                  <a:cubicBezTo>
                    <a:pt x="0" y="7"/>
                    <a:pt x="2" y="9"/>
                    <a:pt x="4" y="9"/>
                  </a:cubicBezTo>
                  <a:cubicBezTo>
                    <a:pt x="6" y="9"/>
                    <a:pt x="8" y="7"/>
                    <a:pt x="8" y="5"/>
                  </a:cubicBezTo>
                  <a:close/>
                </a:path>
              </a:pathLst>
            </a:custGeom>
            <a:solidFill>
              <a:srgbClr val="FFCD2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sp>
          <p:nvSpPr>
            <p:cNvPr id="1498" name="Google Shape;1498;p2"/>
            <p:cNvSpPr/>
            <p:nvPr/>
          </p:nvSpPr>
          <p:spPr>
            <a:xfrm>
              <a:off x="6666257" y="6594244"/>
              <a:ext cx="274016" cy="274016"/>
            </a:xfrm>
            <a:custGeom>
              <a:rect b="b" l="l" r="r" t="t"/>
              <a:pathLst>
                <a:path extrusionOk="0" h="14" w="14">
                  <a:moveTo>
                    <a:pt x="14" y="7"/>
                  </a:moveTo>
                  <a:cubicBezTo>
                    <a:pt x="14" y="3"/>
                    <a:pt x="11" y="0"/>
                    <a:pt x="7" y="0"/>
                  </a:cubicBezTo>
                  <a:cubicBezTo>
                    <a:pt x="3" y="0"/>
                    <a:pt x="0" y="3"/>
                    <a:pt x="0" y="7"/>
                  </a:cubicBezTo>
                  <a:cubicBezTo>
                    <a:pt x="0" y="11"/>
                    <a:pt x="3" y="14"/>
                    <a:pt x="7" y="14"/>
                  </a:cubicBezTo>
                  <a:cubicBezTo>
                    <a:pt x="10" y="14"/>
                    <a:pt x="14" y="11"/>
                    <a:pt x="14" y="7"/>
                  </a:cubicBezTo>
                  <a:close/>
                </a:path>
              </a:pathLst>
            </a:custGeom>
            <a:solidFill>
              <a:srgbClr val="FFCD2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sp>
        <p:nvSpPr>
          <p:cNvPr id="1499" name="Google Shape;1499;p2">
            <a:hlinkClick action="ppaction://hlinksldjump" r:id="rId3"/>
          </p:cNvPr>
          <p:cNvSpPr/>
          <p:nvPr/>
        </p:nvSpPr>
        <p:spPr>
          <a:xfrm flipH="1">
            <a:off x="3940783" y="1401580"/>
            <a:ext cx="676403" cy="480995"/>
          </a:xfrm>
          <a:custGeom>
            <a:rect b="b" l="l" r="r" t="t"/>
            <a:pathLst>
              <a:path extrusionOk="0" h="8160" w="8198">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4"/>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nvGrpSpPr>
          <p:cNvPr id="1500" name="Google Shape;1500;p2"/>
          <p:cNvGrpSpPr/>
          <p:nvPr/>
        </p:nvGrpSpPr>
        <p:grpSpPr>
          <a:xfrm>
            <a:off x="2833555" y="1120577"/>
            <a:ext cx="836837" cy="837055"/>
            <a:chOff x="6095969" y="3280265"/>
            <a:chExt cx="1673674" cy="1674110"/>
          </a:xfrm>
        </p:grpSpPr>
        <p:sp>
          <p:nvSpPr>
            <p:cNvPr id="1501" name="Google Shape;1501;p2"/>
            <p:cNvSpPr/>
            <p:nvPr/>
          </p:nvSpPr>
          <p:spPr>
            <a:xfrm>
              <a:off x="6095969" y="3280265"/>
              <a:ext cx="1673674" cy="1674110"/>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333">
                <a:solidFill>
                  <a:srgbClr val="000000"/>
                </a:solidFill>
                <a:latin typeface="Lato Light"/>
                <a:ea typeface="Lato Light"/>
                <a:cs typeface="Lato Light"/>
                <a:sym typeface="Lato Light"/>
              </a:endParaRPr>
            </a:p>
          </p:txBody>
        </p:sp>
        <p:sp>
          <p:nvSpPr>
            <p:cNvPr id="1502" name="Google Shape;1502;p2">
              <a:hlinkClick action="ppaction://hlinksldjump" r:id="rId4"/>
            </p:cNvPr>
            <p:cNvSpPr/>
            <p:nvPr/>
          </p:nvSpPr>
          <p:spPr>
            <a:xfrm>
              <a:off x="6475334" y="3540199"/>
              <a:ext cx="809703" cy="955601"/>
            </a:xfrm>
            <a:custGeom>
              <a:rect b="b" l="l" r="r" t="t"/>
              <a:pathLst>
                <a:path extrusionOk="0" h="463" w="391">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p:spPr>
          <p:txBody>
            <a:bodyPr anchorCtr="0" anchor="ctr" bIns="11425" lIns="22850" spcFirstLastPara="1" rIns="22850" wrap="square" tIns="1142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sp>
        <p:nvSpPr>
          <p:cNvPr id="1503" name="Google Shape;1503;p2">
            <a:hlinkClick action="ppaction://hlinksldjump" r:id="rId5"/>
          </p:cNvPr>
          <p:cNvSpPr txBox="1"/>
          <p:nvPr/>
        </p:nvSpPr>
        <p:spPr>
          <a:xfrm>
            <a:off x="2039789" y="2028370"/>
            <a:ext cx="1693959" cy="480113"/>
          </a:xfrm>
          <a:prstGeom prst="rect">
            <a:avLst/>
          </a:prstGeom>
          <a:noFill/>
          <a:ln>
            <a:noFill/>
          </a:ln>
        </p:spPr>
        <p:txBody>
          <a:bodyPr anchorCtr="0" anchor="t" bIns="54850" lIns="109700" spcFirstLastPara="1" rIns="109700" wrap="square" tIns="54850">
            <a:spAutoFit/>
          </a:bodyPr>
          <a:lstStyle/>
          <a:p>
            <a:pPr indent="0" lvl="0" marL="0" marR="0" rtl="1" algn="r">
              <a:spcBef>
                <a:spcPts val="0"/>
              </a:spcBef>
              <a:spcAft>
                <a:spcPts val="0"/>
              </a:spcAft>
              <a:buNone/>
            </a:pPr>
            <a:r>
              <a:rPr b="1" lang="ar-EG" sz="2400" u="sng">
                <a:solidFill>
                  <a:schemeClr val="dk1"/>
                </a:solidFill>
                <a:latin typeface="Lato"/>
                <a:ea typeface="Lato"/>
                <a:cs typeface="Lato"/>
                <a:sym typeface="Lato"/>
                <a:hlinkClick action="ppaction://hlinksldjump" r:id="rId6">
                  <a:extLst>
                    <a:ext uri="{A12FA001-AC4F-418D-AE19-62706E023703}">
                      <ahyp:hlinkClr val="tx"/>
                    </a:ext>
                  </a:extLst>
                </a:hlinkClick>
              </a:rPr>
              <a:t>الأهداف</a:t>
            </a:r>
            <a:endParaRPr b="1" sz="2400">
              <a:solidFill>
                <a:schemeClr val="dk1"/>
              </a:solidFill>
              <a:latin typeface="Lato"/>
              <a:ea typeface="Lato"/>
              <a:cs typeface="Lato"/>
              <a:sym typeface="Lato"/>
            </a:endParaRPr>
          </a:p>
        </p:txBody>
      </p:sp>
      <p:sp>
        <p:nvSpPr>
          <p:cNvPr id="1504" name="Google Shape;1504;p2">
            <a:hlinkClick action="ppaction://hlinksldjump" r:id="rId7"/>
          </p:cNvPr>
          <p:cNvSpPr/>
          <p:nvPr/>
        </p:nvSpPr>
        <p:spPr>
          <a:xfrm>
            <a:off x="8360383" y="3865380"/>
            <a:ext cx="630531" cy="480995"/>
          </a:xfrm>
          <a:custGeom>
            <a:rect b="b" l="l" r="r" t="t"/>
            <a:pathLst>
              <a:path extrusionOk="0" h="8160" w="8198">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3"/>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33">
              <a:solidFill>
                <a:srgbClr val="002060"/>
              </a:solidFill>
              <a:highlight>
                <a:srgbClr val="008000"/>
              </a:highlight>
              <a:latin typeface="Calibri"/>
              <a:ea typeface="Calibri"/>
              <a:cs typeface="Calibri"/>
              <a:sym typeface="Calibri"/>
            </a:endParaRPr>
          </a:p>
        </p:txBody>
      </p:sp>
      <p:grpSp>
        <p:nvGrpSpPr>
          <p:cNvPr id="1505" name="Google Shape;1505;p2"/>
          <p:cNvGrpSpPr/>
          <p:nvPr/>
        </p:nvGrpSpPr>
        <p:grpSpPr>
          <a:xfrm>
            <a:off x="8969983" y="1142645"/>
            <a:ext cx="836837" cy="837055"/>
            <a:chOff x="19688130" y="3108649"/>
            <a:chExt cx="1673674" cy="1674110"/>
          </a:xfrm>
        </p:grpSpPr>
        <p:sp>
          <p:nvSpPr>
            <p:cNvPr id="1506" name="Google Shape;1506;p2"/>
            <p:cNvSpPr/>
            <p:nvPr/>
          </p:nvSpPr>
          <p:spPr>
            <a:xfrm>
              <a:off x="19688130" y="3108649"/>
              <a:ext cx="1673674" cy="1674110"/>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333">
                <a:solidFill>
                  <a:srgbClr val="000000"/>
                </a:solidFill>
                <a:latin typeface="Lato Light"/>
                <a:ea typeface="Lato Light"/>
                <a:cs typeface="Lato Light"/>
                <a:sym typeface="Lato Light"/>
              </a:endParaRPr>
            </a:p>
          </p:txBody>
        </p:sp>
        <p:sp>
          <p:nvSpPr>
            <p:cNvPr id="1507" name="Google Shape;1507;p2">
              <a:hlinkClick action="ppaction://hlinksldjump" r:id="rId8"/>
            </p:cNvPr>
            <p:cNvSpPr/>
            <p:nvPr/>
          </p:nvSpPr>
          <p:spPr>
            <a:xfrm>
              <a:off x="20042188" y="3505200"/>
              <a:ext cx="882650" cy="882650"/>
            </a:xfrm>
            <a:custGeom>
              <a:rect b="b" l="l" r="r" t="t"/>
              <a:pathLst>
                <a:path extrusionOk="0"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3"/>
            </a:solidFill>
            <a:ln>
              <a:noFill/>
            </a:ln>
          </p:spPr>
          <p:txBody>
            <a:bodyPr anchorCtr="0" anchor="ctr" bIns="11425" lIns="22850" spcFirstLastPara="1" rIns="22850" wrap="square" tIns="1142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sp>
        <p:nvSpPr>
          <p:cNvPr id="1508" name="Google Shape;1508;p2">
            <a:hlinkClick action="ppaction://hlinksldjump" r:id="rId9"/>
          </p:cNvPr>
          <p:cNvSpPr txBox="1"/>
          <p:nvPr/>
        </p:nvSpPr>
        <p:spPr>
          <a:xfrm>
            <a:off x="8837632" y="2048987"/>
            <a:ext cx="1393967" cy="480113"/>
          </a:xfrm>
          <a:prstGeom prst="rect">
            <a:avLst/>
          </a:prstGeom>
          <a:noFill/>
          <a:ln>
            <a:noFill/>
          </a:ln>
        </p:spPr>
        <p:txBody>
          <a:bodyPr anchorCtr="0" anchor="t" bIns="54850" lIns="109700" spcFirstLastPara="1" rIns="109700" wrap="square" tIns="54850">
            <a:spAutoFit/>
          </a:bodyPr>
          <a:lstStyle/>
          <a:p>
            <a:pPr indent="0" lvl="0" marL="0" marR="0" rtl="0" algn="l">
              <a:spcBef>
                <a:spcPts val="0"/>
              </a:spcBef>
              <a:spcAft>
                <a:spcPts val="0"/>
              </a:spcAft>
              <a:buNone/>
            </a:pPr>
            <a:r>
              <a:rPr b="1" lang="ar-EG" sz="2400" u="sng">
                <a:solidFill>
                  <a:schemeClr val="dk1"/>
                </a:solidFill>
                <a:latin typeface="Lato"/>
                <a:ea typeface="Lato"/>
                <a:cs typeface="Lato"/>
                <a:sym typeface="Lato"/>
                <a:hlinkClick action="ppaction://hlinksldjump" r:id="rId10">
                  <a:extLst>
                    <a:ext uri="{A12FA001-AC4F-418D-AE19-62706E023703}">
                      <ahyp:hlinkClr val="tx"/>
                    </a:ext>
                  </a:extLst>
                </a:hlinkClick>
              </a:rPr>
              <a:t>المحتوي</a:t>
            </a:r>
            <a:endParaRPr b="1" sz="1200">
              <a:solidFill>
                <a:schemeClr val="dk1"/>
              </a:solidFill>
              <a:latin typeface="Lato"/>
              <a:ea typeface="Lato"/>
              <a:cs typeface="Lato"/>
              <a:sym typeface="Lato"/>
            </a:endParaRPr>
          </a:p>
        </p:txBody>
      </p:sp>
      <p:sp>
        <p:nvSpPr>
          <p:cNvPr id="1509" name="Google Shape;1509;p2"/>
          <p:cNvSpPr/>
          <p:nvPr/>
        </p:nvSpPr>
        <p:spPr>
          <a:xfrm flipH="1">
            <a:off x="3635983" y="3177975"/>
            <a:ext cx="676403" cy="480995"/>
          </a:xfrm>
          <a:custGeom>
            <a:rect b="b" l="l" r="r" t="t"/>
            <a:pathLst>
              <a:path extrusionOk="0" h="8160" w="8198">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5"/>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nvGrpSpPr>
          <p:cNvPr id="1510" name="Google Shape;1510;p2"/>
          <p:cNvGrpSpPr/>
          <p:nvPr/>
        </p:nvGrpSpPr>
        <p:grpSpPr>
          <a:xfrm>
            <a:off x="2646746" y="3025576"/>
            <a:ext cx="836837" cy="837055"/>
            <a:chOff x="2951996" y="4544183"/>
            <a:chExt cx="1673674" cy="1674110"/>
          </a:xfrm>
        </p:grpSpPr>
        <p:sp>
          <p:nvSpPr>
            <p:cNvPr id="1511" name="Google Shape;1511;p2"/>
            <p:cNvSpPr/>
            <p:nvPr/>
          </p:nvSpPr>
          <p:spPr>
            <a:xfrm>
              <a:off x="2951996" y="4544183"/>
              <a:ext cx="1673674" cy="1674110"/>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333">
                <a:solidFill>
                  <a:srgbClr val="000000"/>
                </a:solidFill>
                <a:latin typeface="Lato Light"/>
                <a:ea typeface="Lato Light"/>
                <a:cs typeface="Lato Light"/>
                <a:sym typeface="Lato Light"/>
              </a:endParaRPr>
            </a:p>
          </p:txBody>
        </p:sp>
        <p:sp>
          <p:nvSpPr>
            <p:cNvPr id="1512" name="Google Shape;1512;p2"/>
            <p:cNvSpPr/>
            <p:nvPr/>
          </p:nvSpPr>
          <p:spPr>
            <a:xfrm>
              <a:off x="3330595" y="4922893"/>
              <a:ext cx="868065" cy="860768"/>
            </a:xfrm>
            <a:custGeom>
              <a:rect b="b" l="l" r="r" t="t"/>
              <a:pathLst>
                <a:path extrusionOk="0"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5"/>
            </a:solidFill>
            <a:ln>
              <a:noFill/>
            </a:ln>
          </p:spPr>
          <p:txBody>
            <a:bodyPr anchorCtr="0" anchor="ctr" bIns="11425" lIns="22850" spcFirstLastPara="1" rIns="22850" wrap="square" tIns="11425">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sp>
        <p:nvSpPr>
          <p:cNvPr id="1513" name="Google Shape;1513;p2"/>
          <p:cNvSpPr txBox="1"/>
          <p:nvPr/>
        </p:nvSpPr>
        <p:spPr>
          <a:xfrm>
            <a:off x="2602425" y="4124680"/>
            <a:ext cx="1693959" cy="480113"/>
          </a:xfrm>
          <a:prstGeom prst="rect">
            <a:avLst/>
          </a:prstGeom>
          <a:noFill/>
          <a:ln>
            <a:noFill/>
          </a:ln>
        </p:spPr>
        <p:txBody>
          <a:bodyPr anchorCtr="0" anchor="t" bIns="54850" lIns="109700" spcFirstLastPara="1" rIns="109700" wrap="square" tIns="54850">
            <a:spAutoFit/>
          </a:bodyPr>
          <a:lstStyle/>
          <a:p>
            <a:pPr indent="0" lvl="0" marL="0" marR="0" rtl="0" algn="l">
              <a:spcBef>
                <a:spcPts val="0"/>
              </a:spcBef>
              <a:spcAft>
                <a:spcPts val="0"/>
              </a:spcAft>
              <a:buNone/>
            </a:pPr>
            <a:r>
              <a:rPr b="1" lang="ar-EG" sz="2400" u="sng">
                <a:solidFill>
                  <a:schemeClr val="dk1"/>
                </a:solidFill>
                <a:latin typeface="Lato"/>
                <a:ea typeface="Lato"/>
                <a:cs typeface="Lato"/>
                <a:sym typeface="Lato"/>
                <a:hlinkClick action="ppaction://hlinksldjump" r:id="rId11">
                  <a:extLst>
                    <a:ext uri="{A12FA001-AC4F-418D-AE19-62706E023703}">
                      <ahyp:hlinkClr val="tx"/>
                    </a:ext>
                  </a:extLst>
                </a:hlinkClick>
              </a:rPr>
              <a:t>التقويم</a:t>
            </a:r>
            <a:endParaRPr b="1" sz="1200">
              <a:solidFill>
                <a:schemeClr val="dk1"/>
              </a:solidFill>
              <a:latin typeface="Lato"/>
              <a:ea typeface="Lato"/>
              <a:cs typeface="Lato"/>
              <a:sym typeface="Lato"/>
            </a:endParaRPr>
          </a:p>
        </p:txBody>
      </p:sp>
      <p:sp>
        <p:nvSpPr>
          <p:cNvPr id="1514" name="Google Shape;1514;p2">
            <a:hlinkClick action="ppaction://hlinksldjump" r:id="rId12"/>
          </p:cNvPr>
          <p:cNvSpPr/>
          <p:nvPr/>
        </p:nvSpPr>
        <p:spPr>
          <a:xfrm>
            <a:off x="8157183" y="1325380"/>
            <a:ext cx="630531" cy="480995"/>
          </a:xfrm>
          <a:custGeom>
            <a:rect b="b" l="l" r="r" t="t"/>
            <a:pathLst>
              <a:path extrusionOk="0" h="8160" w="8198">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3"/>
          </a:solidFill>
          <a:ln>
            <a:noFill/>
          </a:ln>
        </p:spPr>
        <p:txBody>
          <a:bodyPr anchorCtr="0" anchor="ctr" bIns="8550" lIns="17125" spcFirstLastPara="1" rIns="17125" wrap="square" tIns="8550">
            <a:noAutofit/>
          </a:bodyPr>
          <a:lstStyle/>
          <a:p>
            <a:pPr indent="0" lvl="0" marL="0" marR="0" rtl="0" algn="l">
              <a:spcBef>
                <a:spcPts val="0"/>
              </a:spcBef>
              <a:spcAft>
                <a:spcPts val="0"/>
              </a:spcAft>
              <a:buNone/>
            </a:pPr>
            <a:r>
              <a:t/>
            </a:r>
            <a:endParaRPr sz="3333">
              <a:solidFill>
                <a:srgbClr val="000000"/>
              </a:solidFill>
              <a:latin typeface="Calibri"/>
              <a:ea typeface="Calibri"/>
              <a:cs typeface="Calibri"/>
              <a:sym typeface="Calibri"/>
            </a:endParaRPr>
          </a:p>
        </p:txBody>
      </p:sp>
      <p:grpSp>
        <p:nvGrpSpPr>
          <p:cNvPr id="1515" name="Google Shape;1515;p2"/>
          <p:cNvGrpSpPr/>
          <p:nvPr/>
        </p:nvGrpSpPr>
        <p:grpSpPr>
          <a:xfrm>
            <a:off x="9173183" y="3610921"/>
            <a:ext cx="836837" cy="837055"/>
            <a:chOff x="6781800" y="3239359"/>
            <a:chExt cx="627628" cy="627791"/>
          </a:xfrm>
        </p:grpSpPr>
        <p:sp>
          <p:nvSpPr>
            <p:cNvPr id="1516" name="Google Shape;1516;p2"/>
            <p:cNvSpPr/>
            <p:nvPr/>
          </p:nvSpPr>
          <p:spPr>
            <a:xfrm>
              <a:off x="6781800" y="3239359"/>
              <a:ext cx="627628" cy="627791"/>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333">
                <a:solidFill>
                  <a:srgbClr val="000000"/>
                </a:solidFill>
                <a:latin typeface="Lato Light"/>
                <a:ea typeface="Lato Light"/>
                <a:cs typeface="Lato Light"/>
                <a:sym typeface="Lato Light"/>
              </a:endParaRPr>
            </a:p>
          </p:txBody>
        </p:sp>
        <p:sp>
          <p:nvSpPr>
            <p:cNvPr id="1517" name="Google Shape;1517;p2">
              <a:hlinkClick action="ppaction://hlinksldjump" r:id="rId13"/>
            </p:cNvPr>
            <p:cNvSpPr/>
            <p:nvPr/>
          </p:nvSpPr>
          <p:spPr>
            <a:xfrm>
              <a:off x="6959646" y="3408526"/>
              <a:ext cx="279354" cy="306224"/>
            </a:xfrm>
            <a:prstGeom prst="flowChartMultidocument">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grpSp>
      <p:sp>
        <p:nvSpPr>
          <p:cNvPr id="1518" name="Google Shape;1518;p2">
            <a:hlinkClick action="ppaction://hlinksldjump" r:id="rId14"/>
          </p:cNvPr>
          <p:cNvSpPr txBox="1"/>
          <p:nvPr/>
        </p:nvSpPr>
        <p:spPr>
          <a:xfrm>
            <a:off x="9115941" y="4565133"/>
            <a:ext cx="9733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400" u="sng">
                <a:solidFill>
                  <a:schemeClr val="dk1"/>
                </a:solidFill>
                <a:latin typeface="Lato"/>
                <a:ea typeface="Lato"/>
                <a:cs typeface="Lato"/>
                <a:sym typeface="Lato"/>
                <a:hlinkClick action="ppaction://hlinksldjump" r:id="rId15">
                  <a:extLst>
                    <a:ext uri="{A12FA001-AC4F-418D-AE19-62706E023703}">
                      <ahyp:hlinkClr val="tx"/>
                    </a:ext>
                  </a:extLst>
                </a:hlinkClick>
              </a:rPr>
              <a:t>الفهرس</a:t>
            </a:r>
            <a:endParaRPr b="1" sz="2400">
              <a:solidFill>
                <a:schemeClr val="dk1"/>
              </a:solidFill>
              <a:latin typeface="Lato"/>
              <a:ea typeface="Lato"/>
              <a:cs typeface="Lato"/>
              <a:sym typeface="Lato"/>
            </a:endParaRPr>
          </a:p>
        </p:txBody>
      </p:sp>
      <p:pic>
        <p:nvPicPr>
          <p:cNvPr id="1519" name="Google Shape;1519;p2"/>
          <p:cNvPicPr preferRelativeResize="0"/>
          <p:nvPr/>
        </p:nvPicPr>
        <p:blipFill rotWithShape="1">
          <a:blip r:embed="rId16">
            <a:alphaModFix/>
          </a:blip>
          <a:srcRect b="0" l="0" r="0" t="0"/>
          <a:stretch/>
        </p:blipFill>
        <p:spPr>
          <a:xfrm>
            <a:off x="371353" y="6352133"/>
            <a:ext cx="735432" cy="550523"/>
          </a:xfrm>
          <a:prstGeom prst="rect">
            <a:avLst/>
          </a:prstGeom>
          <a:noFill/>
          <a:ln>
            <a:noFill/>
          </a:ln>
        </p:spPr>
      </p:pic>
      <p:sp>
        <p:nvSpPr>
          <p:cNvPr id="1520" name="Google Shape;1520;p2">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521" name="Google Shape;1521;p2">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522" name="Google Shape;1522;p2">
            <a:hlinkClick action="ppaction://hlinksldjump" r:id="rId17"/>
          </p:cNvPr>
          <p:cNvPicPr preferRelativeResize="0"/>
          <p:nvPr/>
        </p:nvPicPr>
        <p:blipFill rotWithShape="1">
          <a:blip r:embed="rId18">
            <a:alphaModFix/>
          </a:blip>
          <a:srcRect b="0" l="0" r="0" t="0"/>
          <a:stretch/>
        </p:blipFill>
        <p:spPr>
          <a:xfrm>
            <a:off x="2445598" y="6359454"/>
            <a:ext cx="596156" cy="378188"/>
          </a:xfrm>
          <a:prstGeom prst="rect">
            <a:avLst/>
          </a:prstGeom>
          <a:noFill/>
          <a:ln>
            <a:noFill/>
          </a:ln>
        </p:spPr>
      </p:pic>
      <p:grpSp>
        <p:nvGrpSpPr>
          <p:cNvPr id="1523" name="Google Shape;1523;p2"/>
          <p:cNvGrpSpPr/>
          <p:nvPr/>
        </p:nvGrpSpPr>
        <p:grpSpPr>
          <a:xfrm>
            <a:off x="4877531" y="1285310"/>
            <a:ext cx="2306763" cy="1784177"/>
            <a:chOff x="2607160" y="4032196"/>
            <a:chExt cx="3858686" cy="2276974"/>
          </a:xfrm>
        </p:grpSpPr>
        <p:sp>
          <p:nvSpPr>
            <p:cNvPr id="1524" name="Google Shape;1524;p2">
              <a:hlinkClick action="ppaction://hlinksldjump" r:id="rId19"/>
            </p:cNvPr>
            <p:cNvSpPr/>
            <p:nvPr/>
          </p:nvSpPr>
          <p:spPr>
            <a:xfrm>
              <a:off x="2607160" y="4188630"/>
              <a:ext cx="3858686" cy="1929343"/>
            </a:xfrm>
            <a:prstGeom prst="roundRect">
              <a:avLst>
                <a:gd fmla="val 16667" name="adj"/>
              </a:avLst>
            </a:prstGeom>
            <a:solidFill>
              <a:srgbClr val="D88FB8"/>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
              <a:hlinkClick/>
            </p:cNvPr>
            <p:cNvSpPr txBox="1"/>
            <p:nvPr/>
          </p:nvSpPr>
          <p:spPr>
            <a:xfrm>
              <a:off x="2701343" y="4032196"/>
              <a:ext cx="3670321" cy="2276974"/>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Clr>
                  <a:schemeClr val="lt1"/>
                </a:buClr>
                <a:buSzPts val="2800"/>
                <a:buFont typeface="Gill Sans"/>
                <a:buNone/>
              </a:pPr>
              <a:r>
                <a:rPr lang="ar-EG" sz="2800">
                  <a:solidFill>
                    <a:schemeClr val="lt1"/>
                  </a:solidFill>
                  <a:latin typeface="Gill Sans"/>
                  <a:ea typeface="Gill Sans"/>
                  <a:cs typeface="Gill Sans"/>
                  <a:sym typeface="Gill Sans"/>
                </a:rPr>
                <a:t>فيديوتعليمي</a:t>
              </a:r>
              <a:endParaRPr sz="2800">
                <a:solidFill>
                  <a:schemeClr val="lt1"/>
                </a:solidFill>
                <a:latin typeface="Gill Sans"/>
                <a:ea typeface="Gill Sans"/>
                <a:cs typeface="Gill Sans"/>
                <a:sym typeface="Gill Sans"/>
              </a:endParaRPr>
            </a:p>
          </p:txBody>
        </p:sp>
      </p:gr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7"/>
                                        </p:tgtEl>
                                        <p:attrNameLst>
                                          <p:attrName>style.visibility</p:attrName>
                                        </p:attrNameLst>
                                      </p:cBhvr>
                                      <p:to>
                                        <p:strVal val="visible"/>
                                      </p:to>
                                    </p:set>
                                    <p:animEffect filter="fade" transition="in">
                                      <p:cBhvr>
                                        <p:cTn dur="500"/>
                                        <p:tgtEl>
                                          <p:spTgt spid="1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1000"/>
                                        <p:tgtEl>
                                          <p:spTgt spid="1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0"/>
                                        </p:tgtEl>
                                        <p:attrNameLst>
                                          <p:attrName>style.visibility</p:attrName>
                                        </p:attrNameLst>
                                      </p:cBhvr>
                                      <p:to>
                                        <p:strVal val="visible"/>
                                      </p:to>
                                    </p:set>
                                    <p:animEffect filter="fade" transition="in">
                                      <p:cBhvr>
                                        <p:cTn dur="500"/>
                                        <p:tgtEl>
                                          <p:spTgt spid="1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5"/>
                                        </p:tgtEl>
                                        <p:attrNameLst>
                                          <p:attrName>style.visibility</p:attrName>
                                        </p:attrNameLst>
                                      </p:cBhvr>
                                      <p:to>
                                        <p:strVal val="visible"/>
                                      </p:to>
                                    </p:set>
                                    <p:animEffect filter="fade" transition="in">
                                      <p:cBhvr>
                                        <p:cTn dur="500"/>
                                        <p:tgtEl>
                                          <p:spTgt spid="1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5"/>
                                        </p:tgtEl>
                                        <p:attrNameLst>
                                          <p:attrName>style.visibility</p:attrName>
                                        </p:attrNameLst>
                                      </p:cBhvr>
                                      <p:to>
                                        <p:strVal val="visible"/>
                                      </p:to>
                                    </p:set>
                                    <p:animEffect filter="fade" transition="in">
                                      <p:cBhvr>
                                        <p:cTn dur="500"/>
                                        <p:tgtEl>
                                          <p:spTgt spid="1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500"/>
                                        <p:tgtEl>
                                          <p:spTgt spid="1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3"/>
                                        </p:tgtEl>
                                        <p:attrNameLst>
                                          <p:attrName>style.visibility</p:attrName>
                                        </p:attrNameLst>
                                      </p:cBhvr>
                                      <p:to>
                                        <p:strVal val="visible"/>
                                      </p:to>
                                    </p:set>
                                    <p:animEffect filter="fade" transition="in">
                                      <p:cBhvr>
                                        <p:cTn dur="500"/>
                                        <p:tgtEl>
                                          <p:spTgt spid="1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8"/>
                                        </p:tgtEl>
                                        <p:attrNameLst>
                                          <p:attrName>style.visibility</p:attrName>
                                        </p:attrNameLst>
                                      </p:cBhvr>
                                      <p:to>
                                        <p:strVal val="visible"/>
                                      </p:to>
                                    </p:set>
                                    <p:animEffect filter="fade" transition="in">
                                      <p:cBhvr>
                                        <p:cTn dur="500"/>
                                        <p:tgtEl>
                                          <p:spTgt spid="1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8"/>
                                        </p:tgtEl>
                                        <p:attrNameLst>
                                          <p:attrName>style.visibility</p:attrName>
                                        </p:attrNameLst>
                                      </p:cBhvr>
                                      <p:to>
                                        <p:strVal val="visible"/>
                                      </p:to>
                                    </p:set>
                                    <p:animEffect filter="fade" transition="in">
                                      <p:cBhvr>
                                        <p:cTn dur="500"/>
                                        <p:tgtEl>
                                          <p:spTgt spid="1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3"/>
                                        </p:tgtEl>
                                        <p:attrNameLst>
                                          <p:attrName>style.visibility</p:attrName>
                                        </p:attrNameLst>
                                      </p:cBhvr>
                                      <p:to>
                                        <p:strVal val="visible"/>
                                      </p:to>
                                    </p:set>
                                    <p:animEffect filter="fade" transition="in">
                                      <p:cBhvr>
                                        <p:cTn dur="500"/>
                                        <p:tgtEl>
                                          <p:spTgt spid="1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3"/>
                                        </p:tgtEl>
                                        <p:attrNameLst>
                                          <p:attrName>style.visibility</p:attrName>
                                        </p:attrNameLst>
                                      </p:cBhvr>
                                      <p:to>
                                        <p:strVal val="visible"/>
                                      </p:to>
                                    </p:set>
                                    <p:animEffect filter="fade" transition="in">
                                      <p:cBhvr>
                                        <p:cTn dur="1000"/>
                                        <p:tgtEl>
                                          <p:spTgt spid="1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grpSp>
        <p:nvGrpSpPr>
          <p:cNvPr id="1531" name="Google Shape;1531;p3"/>
          <p:cNvGrpSpPr/>
          <p:nvPr/>
        </p:nvGrpSpPr>
        <p:grpSpPr>
          <a:xfrm>
            <a:off x="9672532" y="1750772"/>
            <a:ext cx="2329425" cy="1888335"/>
            <a:chOff x="304800" y="673100"/>
            <a:chExt cx="4000500" cy="4000500"/>
          </a:xfrm>
        </p:grpSpPr>
        <p:sp>
          <p:nvSpPr>
            <p:cNvPr id="1532" name="Google Shape;1532;p3"/>
            <p:cNvSpPr/>
            <p:nvPr/>
          </p:nvSpPr>
          <p:spPr>
            <a:xfrm>
              <a:off x="304800" y="673100"/>
              <a:ext cx="4000500" cy="4000500"/>
            </a:xfrm>
            <a:prstGeom prst="donut">
              <a:avLst>
                <a:gd fmla="val 4879" name="adj"/>
              </a:avLst>
            </a:prstGeom>
            <a:gradFill>
              <a:gsLst>
                <a:gs pos="0">
                  <a:srgbClr val="FFFFFF"/>
                </a:gs>
                <a:gs pos="55000">
                  <a:srgbClr val="FFFFFF"/>
                </a:gs>
                <a:gs pos="100000">
                  <a:srgbClr val="FFFFFF"/>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000000"/>
                </a:solidFill>
                <a:latin typeface="Calibri"/>
                <a:ea typeface="Calibri"/>
                <a:cs typeface="Calibri"/>
                <a:sym typeface="Calibri"/>
              </a:endParaRPr>
            </a:p>
          </p:txBody>
        </p:sp>
        <p:sp>
          <p:nvSpPr>
            <p:cNvPr id="1533" name="Google Shape;1533;p3"/>
            <p:cNvSpPr/>
            <p:nvPr/>
          </p:nvSpPr>
          <p:spPr>
            <a:xfrm>
              <a:off x="392113" y="760413"/>
              <a:ext cx="3825874" cy="3825875"/>
            </a:xfrm>
            <a:prstGeom prst="ellipse">
              <a:avLst/>
            </a:prstGeom>
            <a:gradFill>
              <a:gsLst>
                <a:gs pos="0">
                  <a:srgbClr val="FFFFFF"/>
                </a:gs>
                <a:gs pos="51000">
                  <a:srgbClr val="FFFFFF"/>
                </a:gs>
                <a:gs pos="100000">
                  <a:srgbClr val="FFFFFF"/>
                </a:gs>
              </a:gsLst>
              <a:lin ang="189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1" lang="ar-EG" sz="2800">
                  <a:solidFill>
                    <a:srgbClr val="0C0C0C"/>
                  </a:solidFill>
                  <a:latin typeface="Calibri"/>
                  <a:ea typeface="Calibri"/>
                  <a:cs typeface="Calibri"/>
                  <a:sym typeface="Calibri"/>
                </a:rPr>
                <a:t>الفهرس</a:t>
              </a:r>
              <a:endParaRPr/>
            </a:p>
          </p:txBody>
        </p:sp>
      </p:grpSp>
      <p:sp>
        <p:nvSpPr>
          <p:cNvPr id="1534" name="Google Shape;1534;p3"/>
          <p:cNvSpPr/>
          <p:nvPr/>
        </p:nvSpPr>
        <p:spPr>
          <a:xfrm flipH="1">
            <a:off x="8701792" y="426317"/>
            <a:ext cx="856664" cy="5272387"/>
          </a:xfrm>
          <a:custGeom>
            <a:rect b="b" l="l" r="r" t="t"/>
            <a:pathLst>
              <a:path extrusionOk="0"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a:gsLst>
              <a:gs pos="0">
                <a:srgbClr val="FFFFFF"/>
              </a:gs>
              <a:gs pos="100000">
                <a:srgbClr val="FFFFFF"/>
              </a:gs>
            </a:gsLst>
            <a:lin ang="0" scaled="0"/>
          </a:gradFill>
          <a:ln cap="flat" cmpd="sng" w="127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535" name="Google Shape;1535;p3"/>
          <p:cNvGrpSpPr/>
          <p:nvPr/>
        </p:nvGrpSpPr>
        <p:grpSpPr>
          <a:xfrm flipH="1">
            <a:off x="3848341" y="342030"/>
            <a:ext cx="6823017" cy="967305"/>
            <a:chOff x="1749933" y="1059582"/>
            <a:chExt cx="6062254" cy="1025318"/>
          </a:xfrm>
        </p:grpSpPr>
        <p:grpSp>
          <p:nvGrpSpPr>
            <p:cNvPr id="1536" name="Google Shape;1536;p3"/>
            <p:cNvGrpSpPr/>
            <p:nvPr/>
          </p:nvGrpSpPr>
          <p:grpSpPr>
            <a:xfrm>
              <a:off x="3710491" y="1059582"/>
              <a:ext cx="4101696" cy="599235"/>
              <a:chOff x="4139952" y="1170041"/>
              <a:chExt cx="3672409" cy="536519"/>
            </a:xfrm>
          </p:grpSpPr>
          <p:sp>
            <p:nvSpPr>
              <p:cNvPr id="1537" name="Google Shape;1537;p3"/>
              <p:cNvSpPr/>
              <p:nvPr/>
            </p:nvSpPr>
            <p:spPr>
              <a:xfrm>
                <a:off x="4139952" y="1170041"/>
                <a:ext cx="3672409"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38" name="Google Shape;1538;p3">
                <a:hlinkClick action="ppaction://hlinksldjump" r:id="rId3"/>
              </p:cNvPr>
              <p:cNvSpPr/>
              <p:nvPr/>
            </p:nvSpPr>
            <p:spPr>
              <a:xfrm>
                <a:off x="4716016" y="1250029"/>
                <a:ext cx="3005287" cy="389240"/>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39" name="Google Shape;1539;p3"/>
              <p:cNvSpPr txBox="1"/>
              <p:nvPr/>
            </p:nvSpPr>
            <p:spPr>
              <a:xfrm>
                <a:off x="4296565" y="1253635"/>
                <a:ext cx="399395" cy="379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FF0000"/>
                    </a:solidFill>
                    <a:latin typeface="Microsoft Yahei"/>
                    <a:ea typeface="Microsoft Yahei"/>
                    <a:cs typeface="Microsoft Yahei"/>
                    <a:sym typeface="Microsoft Yahei"/>
                  </a:rPr>
                  <a:t>01</a:t>
                </a:r>
                <a:endParaRPr b="1" sz="2000">
                  <a:solidFill>
                    <a:srgbClr val="FF0000"/>
                  </a:solidFill>
                  <a:latin typeface="Microsoft Yahei"/>
                  <a:ea typeface="Microsoft Yahei"/>
                  <a:cs typeface="Microsoft Yahei"/>
                  <a:sym typeface="Microsoft Yahei"/>
                </a:endParaRPr>
              </a:p>
            </p:txBody>
          </p:sp>
        </p:grpSp>
        <p:sp>
          <p:nvSpPr>
            <p:cNvPr id="1540" name="Google Shape;1540;p3"/>
            <p:cNvSpPr txBox="1"/>
            <p:nvPr/>
          </p:nvSpPr>
          <p:spPr>
            <a:xfrm>
              <a:off x="1749933" y="1095251"/>
              <a:ext cx="4354084" cy="98964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EG" sz="2800">
                  <a:solidFill>
                    <a:srgbClr val="FFFFFF"/>
                  </a:solidFill>
                  <a:latin typeface="Gill Sans"/>
                  <a:ea typeface="Gill Sans"/>
                  <a:cs typeface="Gill Sans"/>
                  <a:sym typeface="Gill Sans"/>
                </a:rPr>
                <a:t>تعريف الحركه</a:t>
              </a:r>
              <a:endParaRPr/>
            </a:p>
            <a:p>
              <a:pPr indent="0" lvl="0" marL="0" marR="0" rtl="1" algn="l">
                <a:spcBef>
                  <a:spcPts val="0"/>
                </a:spcBef>
                <a:spcAft>
                  <a:spcPts val="0"/>
                </a:spcAft>
                <a:buNone/>
              </a:pPr>
              <a:r>
                <a:t/>
              </a:r>
              <a:endParaRPr b="1" sz="2667">
                <a:solidFill>
                  <a:schemeClr val="lt1"/>
                </a:solidFill>
                <a:latin typeface="Gill Sans"/>
                <a:ea typeface="Gill Sans"/>
                <a:cs typeface="Gill Sans"/>
                <a:sym typeface="Gill Sans"/>
              </a:endParaRPr>
            </a:p>
          </p:txBody>
        </p:sp>
      </p:grpSp>
      <p:grpSp>
        <p:nvGrpSpPr>
          <p:cNvPr id="1541" name="Google Shape;1541;p3"/>
          <p:cNvGrpSpPr/>
          <p:nvPr/>
        </p:nvGrpSpPr>
        <p:grpSpPr>
          <a:xfrm flipH="1">
            <a:off x="3848357" y="2363841"/>
            <a:ext cx="4697045" cy="590487"/>
            <a:chOff x="4139952" y="1170041"/>
            <a:chExt cx="3672408" cy="536519"/>
          </a:xfrm>
        </p:grpSpPr>
        <p:sp>
          <p:nvSpPr>
            <p:cNvPr id="1542" name="Google Shape;1542;p3"/>
            <p:cNvSpPr/>
            <p:nvPr/>
          </p:nvSpPr>
          <p:spPr>
            <a:xfrm>
              <a:off x="4139952" y="1170041"/>
              <a:ext cx="3672408"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43" name="Google Shape;1543;p3"/>
            <p:cNvSpPr/>
            <p:nvPr/>
          </p:nvSpPr>
          <p:spPr>
            <a:xfrm>
              <a:off x="4716016" y="1250029"/>
              <a:ext cx="3005287" cy="389240"/>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FFC00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44" name="Google Shape;1544;p3"/>
            <p:cNvSpPr txBox="1"/>
            <p:nvPr/>
          </p:nvSpPr>
          <p:spPr>
            <a:xfrm>
              <a:off x="4303421" y="1253634"/>
              <a:ext cx="392539" cy="363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FFC000"/>
                  </a:solidFill>
                  <a:latin typeface="Microsoft Yahei"/>
                  <a:ea typeface="Microsoft Yahei"/>
                  <a:cs typeface="Microsoft Yahei"/>
                  <a:sym typeface="Microsoft Yahei"/>
                </a:rPr>
                <a:t>03</a:t>
              </a:r>
              <a:endParaRPr b="1" sz="2000">
                <a:solidFill>
                  <a:srgbClr val="FFC000"/>
                </a:solidFill>
                <a:latin typeface="Microsoft Yahei"/>
                <a:ea typeface="Microsoft Yahei"/>
                <a:cs typeface="Microsoft Yahei"/>
                <a:sym typeface="Microsoft Yahei"/>
              </a:endParaRPr>
            </a:p>
          </p:txBody>
        </p:sp>
      </p:grpSp>
      <p:grpSp>
        <p:nvGrpSpPr>
          <p:cNvPr id="1545" name="Google Shape;1545;p3"/>
          <p:cNvGrpSpPr/>
          <p:nvPr/>
        </p:nvGrpSpPr>
        <p:grpSpPr>
          <a:xfrm flipH="1">
            <a:off x="3848358" y="1370569"/>
            <a:ext cx="4719477" cy="590487"/>
            <a:chOff x="4139952" y="1170041"/>
            <a:chExt cx="3672408" cy="536519"/>
          </a:xfrm>
        </p:grpSpPr>
        <p:sp>
          <p:nvSpPr>
            <p:cNvPr id="1546" name="Google Shape;1546;p3"/>
            <p:cNvSpPr/>
            <p:nvPr/>
          </p:nvSpPr>
          <p:spPr>
            <a:xfrm>
              <a:off x="4139952" y="1170041"/>
              <a:ext cx="3672408"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47" name="Google Shape;1547;p3"/>
            <p:cNvSpPr/>
            <p:nvPr/>
          </p:nvSpPr>
          <p:spPr>
            <a:xfrm>
              <a:off x="4716016" y="1250030"/>
              <a:ext cx="3005287" cy="389241"/>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A5A5A5"/>
            </a:solidFill>
            <a:ln>
              <a:noFill/>
            </a:ln>
          </p:spPr>
          <p:txBody>
            <a:bodyPr anchorCtr="0" anchor="ctr" bIns="45700" lIns="91425" spcFirstLastPara="1" rIns="91425" wrap="square" tIns="45700">
              <a:noAutofit/>
            </a:bodyPr>
            <a:lstStyle/>
            <a:p>
              <a:pPr indent="0" lvl="0" marL="0" marR="0" rtl="1" algn="l">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48" name="Google Shape;1548;p3"/>
            <p:cNvSpPr txBox="1"/>
            <p:nvPr/>
          </p:nvSpPr>
          <p:spPr>
            <a:xfrm>
              <a:off x="4305286" y="1253634"/>
              <a:ext cx="390673" cy="363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A5A5A5"/>
                  </a:solidFill>
                  <a:latin typeface="Microsoft Yahei"/>
                  <a:ea typeface="Microsoft Yahei"/>
                  <a:cs typeface="Microsoft Yahei"/>
                  <a:sym typeface="Microsoft Yahei"/>
                </a:rPr>
                <a:t>02</a:t>
              </a:r>
              <a:endParaRPr b="1" sz="2000">
                <a:solidFill>
                  <a:srgbClr val="A5A5A5"/>
                </a:solidFill>
                <a:latin typeface="Microsoft Yahei"/>
                <a:ea typeface="Microsoft Yahei"/>
                <a:cs typeface="Microsoft Yahei"/>
                <a:sym typeface="Microsoft Yahei"/>
              </a:endParaRPr>
            </a:p>
          </p:txBody>
        </p:sp>
      </p:grpSp>
      <p:grpSp>
        <p:nvGrpSpPr>
          <p:cNvPr id="1549" name="Google Shape;1549;p3"/>
          <p:cNvGrpSpPr/>
          <p:nvPr/>
        </p:nvGrpSpPr>
        <p:grpSpPr>
          <a:xfrm flipH="1">
            <a:off x="3848358" y="3441753"/>
            <a:ext cx="4719477" cy="805125"/>
            <a:chOff x="4139952" y="1170041"/>
            <a:chExt cx="3672408" cy="692141"/>
          </a:xfrm>
        </p:grpSpPr>
        <p:sp>
          <p:nvSpPr>
            <p:cNvPr id="1550" name="Google Shape;1550;p3"/>
            <p:cNvSpPr/>
            <p:nvPr/>
          </p:nvSpPr>
          <p:spPr>
            <a:xfrm>
              <a:off x="4139952" y="1170041"/>
              <a:ext cx="3672408"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51" name="Google Shape;1551;p3"/>
            <p:cNvSpPr/>
            <p:nvPr/>
          </p:nvSpPr>
          <p:spPr>
            <a:xfrm>
              <a:off x="4716016" y="1250029"/>
              <a:ext cx="3005287" cy="389240"/>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400">
                <a:solidFill>
                  <a:schemeClr val="lt1"/>
                </a:solidFill>
                <a:latin typeface="Microsoft Yahei"/>
                <a:ea typeface="Microsoft Yahei"/>
                <a:cs typeface="Microsoft Yahei"/>
                <a:sym typeface="Microsoft Yahei"/>
              </a:endParaRPr>
            </a:p>
          </p:txBody>
        </p:sp>
        <p:sp>
          <p:nvSpPr>
            <p:cNvPr id="1552" name="Google Shape;1552;p3"/>
            <p:cNvSpPr txBox="1"/>
            <p:nvPr/>
          </p:nvSpPr>
          <p:spPr>
            <a:xfrm>
              <a:off x="4305287" y="1253634"/>
              <a:ext cx="390673" cy="608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7030A0"/>
                  </a:solidFill>
                  <a:latin typeface="Microsoft Yahei"/>
                  <a:ea typeface="Microsoft Yahei"/>
                  <a:cs typeface="Microsoft Yahei"/>
                  <a:sym typeface="Microsoft Yahei"/>
                </a:rPr>
                <a:t>04</a:t>
              </a:r>
              <a:endParaRPr b="1" sz="2000">
                <a:solidFill>
                  <a:srgbClr val="7030A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FFC000"/>
                </a:solidFill>
                <a:latin typeface="Microsoft Yahei"/>
                <a:ea typeface="Microsoft Yahei"/>
                <a:cs typeface="Microsoft Yahei"/>
                <a:sym typeface="Microsoft Yahei"/>
              </a:endParaRPr>
            </a:p>
          </p:txBody>
        </p:sp>
      </p:grpSp>
      <p:sp>
        <p:nvSpPr>
          <p:cNvPr id="1553" name="Google Shape;1553;p3"/>
          <p:cNvSpPr/>
          <p:nvPr/>
        </p:nvSpPr>
        <p:spPr>
          <a:xfrm>
            <a:off x="4708859" y="1441965"/>
            <a:ext cx="3086101" cy="830997"/>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EG" sz="2400">
                <a:solidFill>
                  <a:schemeClr val="lt1"/>
                </a:solidFill>
                <a:latin typeface="Gill Sans"/>
                <a:ea typeface="Gill Sans"/>
                <a:cs typeface="Gill Sans"/>
                <a:sym typeface="Gill Sans"/>
              </a:rPr>
              <a:t>انواع الحركه في الكائن الحي </a:t>
            </a:r>
            <a:endParaRPr sz="2400">
              <a:solidFill>
                <a:schemeClr val="lt1"/>
              </a:solidFill>
              <a:latin typeface="Gill Sans"/>
              <a:ea typeface="Gill Sans"/>
              <a:cs typeface="Gill Sans"/>
              <a:sym typeface="Gill Sans"/>
            </a:endParaRPr>
          </a:p>
          <a:p>
            <a:pPr indent="0" lvl="0" marL="0" marR="0" rtl="1" algn="l">
              <a:spcBef>
                <a:spcPts val="0"/>
              </a:spcBef>
              <a:spcAft>
                <a:spcPts val="0"/>
              </a:spcAft>
              <a:buNone/>
            </a:pPr>
            <a:r>
              <a:t/>
            </a:r>
            <a:endParaRPr b="1" sz="2400">
              <a:solidFill>
                <a:schemeClr val="lt1"/>
              </a:solidFill>
              <a:latin typeface="Gill Sans"/>
              <a:ea typeface="Gill Sans"/>
              <a:cs typeface="Gill Sans"/>
              <a:sym typeface="Gill Sans"/>
            </a:endParaRPr>
          </a:p>
        </p:txBody>
      </p:sp>
      <p:sp>
        <p:nvSpPr>
          <p:cNvPr id="1554" name="Google Shape;1554;p3"/>
          <p:cNvSpPr/>
          <p:nvPr/>
        </p:nvSpPr>
        <p:spPr>
          <a:xfrm>
            <a:off x="3879210" y="2455839"/>
            <a:ext cx="3910109"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EG" sz="2200">
                <a:solidFill>
                  <a:srgbClr val="FFFFFF"/>
                </a:solidFill>
                <a:latin typeface="Gill Sans"/>
                <a:ea typeface="Gill Sans"/>
                <a:cs typeface="Gill Sans"/>
                <a:sym typeface="Gill Sans"/>
              </a:rPr>
              <a:t>شروط الحركه وحفظ التوازن في الحيوان </a:t>
            </a:r>
            <a:endParaRPr/>
          </a:p>
          <a:p>
            <a:pPr indent="0" lvl="0" marL="0" marR="0" rtl="1" algn="r">
              <a:spcBef>
                <a:spcPts val="0"/>
              </a:spcBef>
              <a:spcAft>
                <a:spcPts val="0"/>
              </a:spcAft>
              <a:buNone/>
            </a:pPr>
            <a:r>
              <a:t/>
            </a:r>
            <a:endParaRPr b="1" sz="2200">
              <a:solidFill>
                <a:schemeClr val="lt1"/>
              </a:solidFill>
              <a:latin typeface="Gill Sans"/>
              <a:ea typeface="Gill Sans"/>
              <a:cs typeface="Gill Sans"/>
              <a:sym typeface="Gill Sans"/>
            </a:endParaRPr>
          </a:p>
        </p:txBody>
      </p:sp>
      <p:sp>
        <p:nvSpPr>
          <p:cNvPr id="1555" name="Google Shape;1555;p3"/>
          <p:cNvSpPr/>
          <p:nvPr/>
        </p:nvSpPr>
        <p:spPr>
          <a:xfrm>
            <a:off x="5704591" y="3250854"/>
            <a:ext cx="2207819"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000">
              <a:solidFill>
                <a:schemeClr val="dk1"/>
              </a:solidFill>
              <a:latin typeface="Gill Sans"/>
              <a:ea typeface="Gill Sans"/>
              <a:cs typeface="Gill Sans"/>
              <a:sym typeface="Gill Sans"/>
            </a:endParaRPr>
          </a:p>
          <a:p>
            <a:pPr indent="0" lvl="0" marL="0" marR="0" rtl="0" algn="ctr">
              <a:spcBef>
                <a:spcPts val="0"/>
              </a:spcBef>
              <a:spcAft>
                <a:spcPts val="0"/>
              </a:spcAft>
              <a:buNone/>
            </a:pPr>
            <a:r>
              <a:rPr lang="ar-EG" sz="2400">
                <a:solidFill>
                  <a:schemeClr val="lt1"/>
                </a:solidFill>
                <a:latin typeface="Gill Sans"/>
                <a:ea typeface="Gill Sans"/>
                <a:cs typeface="Gill Sans"/>
                <a:sym typeface="Gill Sans"/>
              </a:rPr>
              <a:t>الحركه في النبات</a:t>
            </a:r>
            <a:endParaRPr sz="2400">
              <a:solidFill>
                <a:schemeClr val="lt1"/>
              </a:solidFill>
              <a:latin typeface="Gill Sans"/>
              <a:ea typeface="Gill Sans"/>
              <a:cs typeface="Gill Sans"/>
              <a:sym typeface="Gill Sans"/>
            </a:endParaRPr>
          </a:p>
          <a:p>
            <a:pPr indent="0" lvl="0" marL="0" marR="0" rtl="0" algn="ctr">
              <a:spcBef>
                <a:spcPts val="0"/>
              </a:spcBef>
              <a:spcAft>
                <a:spcPts val="0"/>
              </a:spcAft>
              <a:buNone/>
            </a:pPr>
            <a:r>
              <a:rPr lang="ar-EG" sz="2000">
                <a:solidFill>
                  <a:srgbClr val="FFFFFF"/>
                </a:solidFill>
                <a:latin typeface="Gill Sans"/>
                <a:ea typeface="Gill Sans"/>
                <a:cs typeface="Gill Sans"/>
                <a:sym typeface="Gill Sans"/>
              </a:rPr>
              <a:t> </a:t>
            </a:r>
            <a:endParaRPr/>
          </a:p>
          <a:p>
            <a:pPr indent="0" lvl="0" marL="0" marR="0" rtl="1" algn="r">
              <a:spcBef>
                <a:spcPts val="0"/>
              </a:spcBef>
              <a:spcAft>
                <a:spcPts val="0"/>
              </a:spcAft>
              <a:buNone/>
            </a:pPr>
            <a:r>
              <a:t/>
            </a:r>
            <a:endParaRPr b="1" sz="2400">
              <a:solidFill>
                <a:schemeClr val="lt1"/>
              </a:solidFill>
              <a:latin typeface="Gill Sans"/>
              <a:ea typeface="Gill Sans"/>
              <a:cs typeface="Gill Sans"/>
              <a:sym typeface="Gill Sans"/>
            </a:endParaRPr>
          </a:p>
        </p:txBody>
      </p:sp>
      <p:grpSp>
        <p:nvGrpSpPr>
          <p:cNvPr id="1556" name="Google Shape;1556;p3"/>
          <p:cNvGrpSpPr/>
          <p:nvPr/>
        </p:nvGrpSpPr>
        <p:grpSpPr>
          <a:xfrm flipH="1">
            <a:off x="3848357" y="4497974"/>
            <a:ext cx="4740427" cy="1420678"/>
            <a:chOff x="4139952" y="1170041"/>
            <a:chExt cx="3672408" cy="1221314"/>
          </a:xfrm>
        </p:grpSpPr>
        <p:sp>
          <p:nvSpPr>
            <p:cNvPr id="1557" name="Google Shape;1557;p3"/>
            <p:cNvSpPr/>
            <p:nvPr/>
          </p:nvSpPr>
          <p:spPr>
            <a:xfrm>
              <a:off x="4139952" y="1170041"/>
              <a:ext cx="3672408"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58" name="Google Shape;1558;p3"/>
            <p:cNvSpPr/>
            <p:nvPr/>
          </p:nvSpPr>
          <p:spPr>
            <a:xfrm>
              <a:off x="4716016" y="1250029"/>
              <a:ext cx="3005287" cy="389240"/>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1"/>
            </a:solidFill>
            <a:ln cap="flat" cmpd="sng" w="1587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400">
                <a:solidFill>
                  <a:schemeClr val="lt1"/>
                </a:solidFill>
                <a:latin typeface="Microsoft Yahei"/>
                <a:ea typeface="Microsoft Yahei"/>
                <a:cs typeface="Microsoft Yahei"/>
                <a:sym typeface="Microsoft Yahei"/>
              </a:endParaRPr>
            </a:p>
          </p:txBody>
        </p:sp>
        <p:sp>
          <p:nvSpPr>
            <p:cNvPr id="1559" name="Google Shape;1559;p3"/>
            <p:cNvSpPr txBox="1"/>
            <p:nvPr/>
          </p:nvSpPr>
          <p:spPr>
            <a:xfrm>
              <a:off x="4307014" y="1253634"/>
              <a:ext cx="388947" cy="1137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E66382"/>
                  </a:solidFill>
                  <a:latin typeface="Microsoft Yahei"/>
                  <a:ea typeface="Microsoft Yahei"/>
                  <a:cs typeface="Microsoft Yahei"/>
                  <a:sym typeface="Microsoft Yahei"/>
                </a:rPr>
                <a:t>05</a:t>
              </a:r>
              <a:endParaRPr/>
            </a:p>
            <a:p>
              <a:pPr indent="0" lvl="0" marL="0" marR="0" rtl="0" algn="l">
                <a:spcBef>
                  <a:spcPts val="0"/>
                </a:spcBef>
                <a:spcAft>
                  <a:spcPts val="0"/>
                </a:spcAft>
                <a:buNone/>
              </a:pPr>
              <a:r>
                <a:t/>
              </a:r>
              <a:endParaRPr b="1" sz="2000">
                <a:solidFill>
                  <a:srgbClr val="E66382"/>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E66382"/>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FFC000"/>
                </a:solidFill>
                <a:latin typeface="Microsoft Yahei"/>
                <a:ea typeface="Microsoft Yahei"/>
                <a:cs typeface="Microsoft Yahei"/>
                <a:sym typeface="Microsoft Yahei"/>
              </a:endParaRPr>
            </a:p>
          </p:txBody>
        </p:sp>
      </p:grpSp>
      <p:sp>
        <p:nvSpPr>
          <p:cNvPr id="1560" name="Google Shape;1560;p3"/>
          <p:cNvSpPr/>
          <p:nvPr/>
        </p:nvSpPr>
        <p:spPr>
          <a:xfrm>
            <a:off x="6023788" y="4310144"/>
            <a:ext cx="220781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ctr">
              <a:spcBef>
                <a:spcPts val="0"/>
              </a:spcBef>
              <a:spcAft>
                <a:spcPts val="0"/>
              </a:spcAft>
              <a:buNone/>
            </a:pPr>
            <a:r>
              <a:rPr lang="ar-EG" sz="2400">
                <a:solidFill>
                  <a:schemeClr val="lt1"/>
                </a:solidFill>
                <a:latin typeface="Gill Sans"/>
                <a:ea typeface="Gill Sans"/>
                <a:cs typeface="Gill Sans"/>
                <a:sym typeface="Gill Sans"/>
              </a:rPr>
              <a:t>حركه الشد</a:t>
            </a:r>
            <a:endParaRPr sz="2400">
              <a:solidFill>
                <a:schemeClr val="lt1"/>
              </a:solidFill>
              <a:latin typeface="Gill Sans"/>
              <a:ea typeface="Gill Sans"/>
              <a:cs typeface="Gill Sans"/>
              <a:sym typeface="Gill Sans"/>
            </a:endParaRPr>
          </a:p>
          <a:p>
            <a:pPr indent="0" lvl="0" marL="0" marR="0" rtl="0" algn="ctr">
              <a:spcBef>
                <a:spcPts val="0"/>
              </a:spcBef>
              <a:spcAft>
                <a:spcPts val="0"/>
              </a:spcAft>
              <a:buNone/>
            </a:pPr>
            <a:r>
              <a:rPr lang="ar-EG" sz="1800">
                <a:solidFill>
                  <a:srgbClr val="FFFFFF"/>
                </a:solidFill>
                <a:latin typeface="Gill Sans"/>
                <a:ea typeface="Gill Sans"/>
                <a:cs typeface="Gill Sans"/>
                <a:sym typeface="Gill Sans"/>
              </a:rPr>
              <a:t> </a:t>
            </a:r>
            <a:endParaRPr/>
          </a:p>
          <a:p>
            <a:pPr indent="0" lvl="0" marL="0" marR="0" rtl="1" algn="r">
              <a:spcBef>
                <a:spcPts val="0"/>
              </a:spcBef>
              <a:spcAft>
                <a:spcPts val="0"/>
              </a:spcAft>
              <a:buNone/>
            </a:pPr>
            <a:r>
              <a:t/>
            </a:r>
            <a:endParaRPr i="1" sz="2000">
              <a:solidFill>
                <a:schemeClr val="lt1"/>
              </a:solidFill>
              <a:latin typeface="Microsoft Yahei"/>
              <a:ea typeface="Microsoft Yahei"/>
              <a:cs typeface="Microsoft Yahei"/>
              <a:sym typeface="Microsoft Yahei"/>
            </a:endParaRPr>
          </a:p>
        </p:txBody>
      </p:sp>
      <p:sp>
        <p:nvSpPr>
          <p:cNvPr id="1561" name="Google Shape;1561;p3">
            <a:hlinkClick action="ppaction://hlinksldjump" r:id="rId4"/>
          </p:cNvPr>
          <p:cNvSpPr/>
          <p:nvPr/>
        </p:nvSpPr>
        <p:spPr>
          <a:xfrm flipH="1">
            <a:off x="2331800" y="413497"/>
            <a:ext cx="584577" cy="504251"/>
          </a:xfrm>
          <a:prstGeom prst="notchedRightArrow">
            <a:avLst>
              <a:gd fmla="val 61159"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62" name="Google Shape;1562;p3">
            <a:hlinkClick action="ppaction://hlinksldjump" r:id="rId5"/>
          </p:cNvPr>
          <p:cNvSpPr/>
          <p:nvPr/>
        </p:nvSpPr>
        <p:spPr>
          <a:xfrm flipH="1">
            <a:off x="2331798" y="1443199"/>
            <a:ext cx="584577" cy="504251"/>
          </a:xfrm>
          <a:prstGeom prst="notchedRightArrow">
            <a:avLst>
              <a:gd fmla="val 61159" name="adj1"/>
              <a:gd fmla="val 50000" name="adj2"/>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63" name="Google Shape;1563;p3">
            <a:hlinkClick action="ppaction://hlinksldjump" r:id="rId6"/>
          </p:cNvPr>
          <p:cNvSpPr/>
          <p:nvPr/>
        </p:nvSpPr>
        <p:spPr>
          <a:xfrm flipH="1">
            <a:off x="2331800" y="2479618"/>
            <a:ext cx="584577" cy="504251"/>
          </a:xfrm>
          <a:prstGeom prst="notchedRightArrow">
            <a:avLst>
              <a:gd fmla="val 61159"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64" name="Google Shape;1564;p3">
            <a:hlinkClick action="ppaction://hlinksldjump" r:id="rId7"/>
          </p:cNvPr>
          <p:cNvSpPr/>
          <p:nvPr/>
        </p:nvSpPr>
        <p:spPr>
          <a:xfrm flipH="1">
            <a:off x="2331800" y="3528562"/>
            <a:ext cx="584577" cy="504251"/>
          </a:xfrm>
          <a:prstGeom prst="notchedRightArrow">
            <a:avLst>
              <a:gd fmla="val 61159" name="adj1"/>
              <a:gd fmla="val 50000" name="adj2"/>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sp>
        <p:nvSpPr>
          <p:cNvPr id="1565" name="Google Shape;1565;p3">
            <a:hlinkClick action="ppaction://hlinksldjump" r:id="rId8"/>
          </p:cNvPr>
          <p:cNvSpPr/>
          <p:nvPr/>
        </p:nvSpPr>
        <p:spPr>
          <a:xfrm flipH="1">
            <a:off x="2331800" y="4459309"/>
            <a:ext cx="584577" cy="504251"/>
          </a:xfrm>
          <a:prstGeom prst="notchedRightArrow">
            <a:avLst>
              <a:gd fmla="val 61159"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grpSp>
        <p:nvGrpSpPr>
          <p:cNvPr id="1566" name="Google Shape;1566;p3"/>
          <p:cNvGrpSpPr/>
          <p:nvPr/>
        </p:nvGrpSpPr>
        <p:grpSpPr>
          <a:xfrm flipH="1">
            <a:off x="3848357" y="5379269"/>
            <a:ext cx="4740427" cy="1420678"/>
            <a:chOff x="4139952" y="1170041"/>
            <a:chExt cx="3672408" cy="1221314"/>
          </a:xfrm>
        </p:grpSpPr>
        <p:sp>
          <p:nvSpPr>
            <p:cNvPr id="1567" name="Google Shape;1567;p3"/>
            <p:cNvSpPr/>
            <p:nvPr/>
          </p:nvSpPr>
          <p:spPr>
            <a:xfrm>
              <a:off x="4139952" y="1170041"/>
              <a:ext cx="3672408" cy="536519"/>
            </a:xfrm>
            <a:prstGeom prst="roundRect">
              <a:avLst>
                <a:gd fmla="val 50000" name="adj"/>
              </a:avLst>
            </a:prstGeom>
            <a:gradFill>
              <a:gsLst>
                <a:gs pos="0">
                  <a:srgbClr val="FFFFFF"/>
                </a:gs>
                <a:gs pos="45000">
                  <a:srgbClr val="FFFFFF"/>
                </a:gs>
                <a:gs pos="100000">
                  <a:srgbClr val="FFFFFF"/>
                </a:gs>
              </a:gsLst>
              <a:lin ang="18000000" scaled="0"/>
            </a:gradFill>
            <a:ln cap="flat" cmpd="sng" w="9525">
              <a:solidFill>
                <a:srgbClr val="FFFFFF"/>
              </a:solidFill>
              <a:prstDash val="solid"/>
              <a:miter lim="800000"/>
              <a:headEnd len="sm" w="sm" type="none"/>
              <a:tailEnd len="sm" w="sm" type="none"/>
            </a:ln>
            <a:effectLst>
              <a:outerShdw blurRad="152400" rotWithShape="0" algn="tr" dir="8100000" dist="381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67">
                <a:solidFill>
                  <a:srgbClr val="595959"/>
                </a:solidFill>
                <a:latin typeface="Microsoft Yahei"/>
                <a:ea typeface="Microsoft Yahei"/>
                <a:cs typeface="Microsoft Yahei"/>
                <a:sym typeface="Microsoft Yahei"/>
              </a:endParaRPr>
            </a:p>
          </p:txBody>
        </p:sp>
        <p:sp>
          <p:nvSpPr>
            <p:cNvPr id="1568" name="Google Shape;1568;p3"/>
            <p:cNvSpPr/>
            <p:nvPr/>
          </p:nvSpPr>
          <p:spPr>
            <a:xfrm>
              <a:off x="4716016" y="1250029"/>
              <a:ext cx="3005287" cy="389240"/>
            </a:xfrm>
            <a:custGeom>
              <a:rect b="b" l="l" r="r" t="t"/>
              <a:pathLst>
                <a:path extrusionOk="0" h="389240" w="3005287">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002060"/>
            </a:solidFill>
            <a:ln cap="flat" cmpd="sng" w="1587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400">
                <a:solidFill>
                  <a:srgbClr val="002060"/>
                </a:solidFill>
                <a:latin typeface="Microsoft Yahei"/>
                <a:ea typeface="Microsoft Yahei"/>
                <a:cs typeface="Microsoft Yahei"/>
                <a:sym typeface="Microsoft Yahei"/>
              </a:endParaRPr>
            </a:p>
          </p:txBody>
        </p:sp>
        <p:sp>
          <p:nvSpPr>
            <p:cNvPr id="1569" name="Google Shape;1569;p3"/>
            <p:cNvSpPr txBox="1"/>
            <p:nvPr/>
          </p:nvSpPr>
          <p:spPr>
            <a:xfrm>
              <a:off x="4331854" y="1253634"/>
              <a:ext cx="364109" cy="1137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2000">
                  <a:solidFill>
                    <a:srgbClr val="002060"/>
                  </a:solidFill>
                  <a:latin typeface="Microsoft Yahei"/>
                  <a:ea typeface="Microsoft Yahei"/>
                  <a:cs typeface="Microsoft Yahei"/>
                  <a:sym typeface="Microsoft Yahei"/>
                </a:rPr>
                <a:t>06</a:t>
              </a:r>
              <a:endParaRPr b="1" sz="2000">
                <a:solidFill>
                  <a:srgbClr val="00206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E66382"/>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E66382"/>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000">
                <a:solidFill>
                  <a:srgbClr val="FFC000"/>
                </a:solidFill>
                <a:latin typeface="Microsoft Yahei"/>
                <a:ea typeface="Microsoft Yahei"/>
                <a:cs typeface="Microsoft Yahei"/>
                <a:sym typeface="Microsoft Yahei"/>
              </a:endParaRPr>
            </a:p>
          </p:txBody>
        </p:sp>
      </p:grpSp>
      <p:sp>
        <p:nvSpPr>
          <p:cNvPr id="1570" name="Google Shape;1570;p3"/>
          <p:cNvSpPr/>
          <p:nvPr/>
        </p:nvSpPr>
        <p:spPr>
          <a:xfrm>
            <a:off x="4568269" y="5482424"/>
            <a:ext cx="32640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EG" sz="2400">
                <a:solidFill>
                  <a:srgbClr val="FFFFFF"/>
                </a:solidFill>
                <a:latin typeface="Gill Sans"/>
                <a:ea typeface="Gill Sans"/>
                <a:cs typeface="Gill Sans"/>
                <a:sym typeface="Gill Sans"/>
              </a:rPr>
              <a:t>الحركه الدورانيه السيتوبلازميه </a:t>
            </a:r>
            <a:endParaRPr/>
          </a:p>
        </p:txBody>
      </p:sp>
      <p:sp>
        <p:nvSpPr>
          <p:cNvPr id="1571" name="Google Shape;1571;p3">
            <a:hlinkClick action="ppaction://hlinksldjump" r:id="rId9"/>
          </p:cNvPr>
          <p:cNvSpPr/>
          <p:nvPr/>
        </p:nvSpPr>
        <p:spPr>
          <a:xfrm flipH="1">
            <a:off x="2331797" y="5373551"/>
            <a:ext cx="584577" cy="504251"/>
          </a:xfrm>
          <a:prstGeom prst="notchedRightArrow">
            <a:avLst>
              <a:gd fmla="val 61159" name="adj1"/>
              <a:gd fmla="val 50000" name="adj2"/>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p:txBody>
      </p:sp>
      <p:pic>
        <p:nvPicPr>
          <p:cNvPr id="1572" name="Google Shape;1572;p3"/>
          <p:cNvPicPr preferRelativeResize="0"/>
          <p:nvPr/>
        </p:nvPicPr>
        <p:blipFill rotWithShape="1">
          <a:blip r:embed="rId10">
            <a:alphaModFix/>
          </a:blip>
          <a:srcRect b="0" l="0" r="0" t="0"/>
          <a:stretch/>
        </p:blipFill>
        <p:spPr>
          <a:xfrm>
            <a:off x="371353" y="6352133"/>
            <a:ext cx="735432" cy="550523"/>
          </a:xfrm>
          <a:prstGeom prst="rect">
            <a:avLst/>
          </a:prstGeom>
          <a:noFill/>
          <a:ln>
            <a:noFill/>
          </a:ln>
        </p:spPr>
      </p:pic>
      <p:sp>
        <p:nvSpPr>
          <p:cNvPr id="1573" name="Google Shape;1573;p3">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574" name="Google Shape;1574;p3">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575" name="Google Shape;1575;p3">
            <a:hlinkClick action="ppaction://hlinksldjump" r:id="rId11"/>
          </p:cNvPr>
          <p:cNvPicPr preferRelativeResize="0"/>
          <p:nvPr/>
        </p:nvPicPr>
        <p:blipFill rotWithShape="1">
          <a:blip r:embed="rId12">
            <a:alphaModFix/>
          </a:blip>
          <a:srcRect b="0" l="0" r="0" t="0"/>
          <a:stretch/>
        </p:blipFill>
        <p:spPr>
          <a:xfrm>
            <a:off x="2445598" y="6359454"/>
            <a:ext cx="596156" cy="378188"/>
          </a:xfrm>
          <a:prstGeom prst="rect">
            <a:avLst/>
          </a:prstGeom>
          <a:noFill/>
          <a:ln>
            <a:noFill/>
          </a:ln>
        </p:spPr>
      </p:pic>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1"/>
                                        </p:tgtEl>
                                        <p:attrNameLst>
                                          <p:attrName>style.visibility</p:attrName>
                                        </p:attrNameLst>
                                      </p:cBhvr>
                                      <p:to>
                                        <p:strVal val="visible"/>
                                      </p:to>
                                    </p:set>
                                    <p:animEffect filter="fade" transition="in">
                                      <p:cBhvr>
                                        <p:cTn dur="500"/>
                                        <p:tgtEl>
                                          <p:spTgt spid="1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4"/>
                                        </p:tgtEl>
                                        <p:attrNameLst>
                                          <p:attrName>style.visibility</p:attrName>
                                        </p:attrNameLst>
                                      </p:cBhvr>
                                      <p:to>
                                        <p:strVal val="visible"/>
                                      </p:to>
                                    </p:set>
                                    <p:animEffect filter="fade" transition="in">
                                      <p:cBhvr>
                                        <p:cTn dur="1000"/>
                                        <p:tgtEl>
                                          <p:spTgt spid="1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5"/>
                                        </p:tgtEl>
                                        <p:attrNameLst>
                                          <p:attrName>style.visibility</p:attrName>
                                        </p:attrNameLst>
                                      </p:cBhvr>
                                      <p:to>
                                        <p:strVal val="visible"/>
                                      </p:to>
                                    </p:set>
                                    <p:animEffect filter="fade" transition="in">
                                      <p:cBhvr>
                                        <p:cTn dur="500"/>
                                        <p:tgtEl>
                                          <p:spTgt spid="1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gtEl>
                                        <p:attrNameLst>
                                          <p:attrName>style.visibility</p:attrName>
                                        </p:attrNameLst>
                                      </p:cBhvr>
                                      <p:to>
                                        <p:strVal val="visible"/>
                                      </p:to>
                                    </p:set>
                                    <p:animEffect filter="fade" transition="in">
                                      <p:cBhvr>
                                        <p:cTn dur="500"/>
                                        <p:tgtEl>
                                          <p:spTgt spid="1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500"/>
                                        <p:tgtEl>
                                          <p:spTgt spid="1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3"/>
                                        </p:tgtEl>
                                        <p:attrNameLst>
                                          <p:attrName>style.visibility</p:attrName>
                                        </p:attrNameLst>
                                      </p:cBhvr>
                                      <p:to>
                                        <p:strVal val="visible"/>
                                      </p:to>
                                    </p:set>
                                    <p:animEffect filter="fade" transition="in">
                                      <p:cBhvr>
                                        <p:cTn dur="500"/>
                                        <p:tgtEl>
                                          <p:spTgt spid="1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2"/>
                                        </p:tgtEl>
                                        <p:attrNameLst>
                                          <p:attrName>style.visibility</p:attrName>
                                        </p:attrNameLst>
                                      </p:cBhvr>
                                      <p:to>
                                        <p:strVal val="visible"/>
                                      </p:to>
                                    </p:set>
                                    <p:animEffect filter="fade" transition="in">
                                      <p:cBhvr>
                                        <p:cTn dur="500"/>
                                        <p:tgtEl>
                                          <p:spTgt spid="1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1"/>
                                        </p:tgtEl>
                                        <p:attrNameLst>
                                          <p:attrName>style.visibility</p:attrName>
                                        </p:attrNameLst>
                                      </p:cBhvr>
                                      <p:to>
                                        <p:strVal val="visible"/>
                                      </p:to>
                                    </p:set>
                                    <p:animEffect filter="fade" transition="in">
                                      <p:cBhvr>
                                        <p:cTn dur="500"/>
                                        <p:tgtEl>
                                          <p:spTgt spid="1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4"/>
                                        </p:tgtEl>
                                        <p:attrNameLst>
                                          <p:attrName>style.visibility</p:attrName>
                                        </p:attrNameLst>
                                      </p:cBhvr>
                                      <p:to>
                                        <p:strVal val="visible"/>
                                      </p:to>
                                    </p:set>
                                    <p:animEffect filter="fade" transition="in">
                                      <p:cBhvr>
                                        <p:cTn dur="500"/>
                                        <p:tgtEl>
                                          <p:spTgt spid="1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3"/>
                                        </p:tgtEl>
                                        <p:attrNameLst>
                                          <p:attrName>style.visibility</p:attrName>
                                        </p:attrNameLst>
                                      </p:cBhvr>
                                      <p:to>
                                        <p:strVal val="visible"/>
                                      </p:to>
                                    </p:set>
                                    <p:animEffect filter="fade" transition="in">
                                      <p:cBhvr>
                                        <p:cTn dur="500"/>
                                        <p:tgtEl>
                                          <p:spTgt spid="1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gtEl>
                                        <p:attrNameLst>
                                          <p:attrName>style.visibility</p:attrName>
                                        </p:attrNameLst>
                                      </p:cBhvr>
                                      <p:to>
                                        <p:strVal val="visible"/>
                                      </p:to>
                                    </p:set>
                                    <p:animEffect filter="fade" transition="in">
                                      <p:cBhvr>
                                        <p:cTn dur="500"/>
                                        <p:tgtEl>
                                          <p:spTgt spid="1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5"/>
                                        </p:tgtEl>
                                        <p:attrNameLst>
                                          <p:attrName>style.visibility</p:attrName>
                                        </p:attrNameLst>
                                      </p:cBhvr>
                                      <p:to>
                                        <p:strVal val="visible"/>
                                      </p:to>
                                    </p:set>
                                    <p:animEffect filter="fade" transition="in">
                                      <p:cBhvr>
                                        <p:cTn dur="500"/>
                                        <p:tgtEl>
                                          <p:spTgt spid="1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4"/>
                                        </p:tgtEl>
                                        <p:attrNameLst>
                                          <p:attrName>style.visibility</p:attrName>
                                        </p:attrNameLst>
                                      </p:cBhvr>
                                      <p:to>
                                        <p:strVal val="visible"/>
                                      </p:to>
                                    </p:set>
                                    <p:animEffect filter="fade" transition="in">
                                      <p:cBhvr>
                                        <p:cTn dur="500"/>
                                        <p:tgtEl>
                                          <p:spTgt spid="1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6"/>
                                        </p:tgtEl>
                                        <p:attrNameLst>
                                          <p:attrName>style.visibility</p:attrName>
                                        </p:attrNameLst>
                                      </p:cBhvr>
                                      <p:to>
                                        <p:strVal val="visible"/>
                                      </p:to>
                                    </p:set>
                                    <p:animEffect filter="fade" transition="in">
                                      <p:cBhvr>
                                        <p:cTn dur="500"/>
                                        <p:tgtEl>
                                          <p:spTgt spid="1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gtEl>
                                        <p:attrNameLst>
                                          <p:attrName>style.visibility</p:attrName>
                                        </p:attrNameLst>
                                      </p:cBhvr>
                                      <p:to>
                                        <p:strVal val="visible"/>
                                      </p:to>
                                    </p:set>
                                    <p:animEffect filter="fade" transition="in">
                                      <p:cBhvr>
                                        <p:cTn dur="500"/>
                                        <p:tgtEl>
                                          <p:spTgt spid="1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5"/>
                                        </p:tgtEl>
                                        <p:attrNameLst>
                                          <p:attrName>style.visibility</p:attrName>
                                        </p:attrNameLst>
                                      </p:cBhvr>
                                      <p:to>
                                        <p:strVal val="visible"/>
                                      </p:to>
                                    </p:set>
                                    <p:animEffect filter="fade" transition="in">
                                      <p:cBhvr>
                                        <p:cTn dur="500"/>
                                        <p:tgtEl>
                                          <p:spTgt spid="1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6"/>
                                        </p:tgtEl>
                                        <p:attrNameLst>
                                          <p:attrName>style.visibility</p:attrName>
                                        </p:attrNameLst>
                                      </p:cBhvr>
                                      <p:to>
                                        <p:strVal val="visible"/>
                                      </p:to>
                                    </p:set>
                                    <p:animEffect filter="fade" transition="in">
                                      <p:cBhvr>
                                        <p:cTn dur="500"/>
                                        <p:tgtEl>
                                          <p:spTgt spid="1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0"/>
                                        </p:tgtEl>
                                        <p:attrNameLst>
                                          <p:attrName>style.visibility</p:attrName>
                                        </p:attrNameLst>
                                      </p:cBhvr>
                                      <p:to>
                                        <p:strVal val="visible"/>
                                      </p:to>
                                    </p:set>
                                    <p:animEffect filter="fade" transition="in">
                                      <p:cBhvr>
                                        <p:cTn dur="500"/>
                                        <p:tgtEl>
                                          <p:spTgt spid="1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1"/>
                                        </p:tgtEl>
                                        <p:attrNameLst>
                                          <p:attrName>style.visibility</p:attrName>
                                        </p:attrNameLst>
                                      </p:cBhvr>
                                      <p:to>
                                        <p:strVal val="visible"/>
                                      </p:to>
                                    </p:set>
                                    <p:animEffect filter="fade" transition="in">
                                      <p:cBhvr>
                                        <p:cTn dur="500"/>
                                        <p:tgtEl>
                                          <p:spTgt spid="1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grpSp>
        <p:nvGrpSpPr>
          <p:cNvPr id="1580" name="Google Shape;1580;p4"/>
          <p:cNvGrpSpPr/>
          <p:nvPr/>
        </p:nvGrpSpPr>
        <p:grpSpPr>
          <a:xfrm>
            <a:off x="3577695" y="1882715"/>
            <a:ext cx="4915504" cy="4662019"/>
            <a:chOff x="2974975" y="1233488"/>
            <a:chExt cx="3694113" cy="3503613"/>
          </a:xfrm>
        </p:grpSpPr>
        <p:sp>
          <p:nvSpPr>
            <p:cNvPr id="1581" name="Google Shape;1581;p4"/>
            <p:cNvSpPr/>
            <p:nvPr/>
          </p:nvSpPr>
          <p:spPr>
            <a:xfrm>
              <a:off x="2974975" y="1282700"/>
              <a:ext cx="1665288" cy="3390900"/>
            </a:xfrm>
            <a:custGeom>
              <a:rect b="b" l="l" r="r" t="t"/>
              <a:pathLst>
                <a:path extrusionOk="0" h="1806" w="886">
                  <a:moveTo>
                    <a:pt x="839" y="0"/>
                  </a:moveTo>
                  <a:cubicBezTo>
                    <a:pt x="886" y="1806"/>
                    <a:pt x="886" y="1806"/>
                    <a:pt x="886" y="1806"/>
                  </a:cubicBezTo>
                  <a:cubicBezTo>
                    <a:pt x="886" y="1806"/>
                    <a:pt x="0" y="1806"/>
                    <a:pt x="1" y="841"/>
                  </a:cubicBezTo>
                  <a:cubicBezTo>
                    <a:pt x="1" y="591"/>
                    <a:pt x="201" y="76"/>
                    <a:pt x="839" y="0"/>
                  </a:cubicBezTo>
                  <a:close/>
                </a:path>
              </a:pathLst>
            </a:custGeom>
            <a:gradFill>
              <a:gsLst>
                <a:gs pos="0">
                  <a:srgbClr val="316278"/>
                </a:gs>
                <a:gs pos="50000">
                  <a:srgbClr val="478FAE"/>
                </a:gs>
                <a:gs pos="100000">
                  <a:srgbClr val="55ACD2"/>
                </a:gs>
              </a:gsLst>
              <a:lin ang="0" scaled="0"/>
            </a:gra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2" name="Google Shape;1582;p4"/>
            <p:cNvSpPr/>
            <p:nvPr/>
          </p:nvSpPr>
          <p:spPr>
            <a:xfrm>
              <a:off x="3579813" y="1233488"/>
              <a:ext cx="2211388" cy="3503613"/>
            </a:xfrm>
            <a:custGeom>
              <a:rect b="b" l="l" r="r" t="t"/>
              <a:pathLst>
                <a:path extrusionOk="0" h="1866" w="1177">
                  <a:moveTo>
                    <a:pt x="1132" y="885"/>
                  </a:moveTo>
                  <a:cubicBezTo>
                    <a:pt x="1177" y="1385"/>
                    <a:pt x="969" y="1813"/>
                    <a:pt x="669" y="1840"/>
                  </a:cubicBezTo>
                  <a:cubicBezTo>
                    <a:pt x="369" y="1866"/>
                    <a:pt x="89" y="1482"/>
                    <a:pt x="45" y="982"/>
                  </a:cubicBezTo>
                  <a:cubicBezTo>
                    <a:pt x="0" y="481"/>
                    <a:pt x="207" y="54"/>
                    <a:pt x="507" y="27"/>
                  </a:cubicBezTo>
                  <a:cubicBezTo>
                    <a:pt x="808" y="0"/>
                    <a:pt x="1087" y="384"/>
                    <a:pt x="1132" y="885"/>
                  </a:cubicBezTo>
                  <a:close/>
                </a:path>
              </a:pathLst>
            </a:custGeom>
            <a:solidFill>
              <a:schemeClr val="accent4"/>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3" name="Google Shape;1583;p4"/>
            <p:cNvSpPr/>
            <p:nvPr/>
          </p:nvSpPr>
          <p:spPr>
            <a:xfrm>
              <a:off x="3973513" y="2138363"/>
              <a:ext cx="2295525" cy="1509713"/>
            </a:xfrm>
            <a:custGeom>
              <a:rect b="b" l="l" r="r" t="t"/>
              <a:pathLst>
                <a:path extrusionOk="0" h="804" w="1222">
                  <a:moveTo>
                    <a:pt x="0" y="804"/>
                  </a:moveTo>
                  <a:cubicBezTo>
                    <a:pt x="840" y="0"/>
                    <a:pt x="840" y="0"/>
                    <a:pt x="840" y="0"/>
                  </a:cubicBezTo>
                  <a:cubicBezTo>
                    <a:pt x="840" y="0"/>
                    <a:pt x="1138" y="38"/>
                    <a:pt x="1164" y="142"/>
                  </a:cubicBezTo>
                  <a:cubicBezTo>
                    <a:pt x="1164" y="142"/>
                    <a:pt x="1222" y="420"/>
                    <a:pt x="444" y="706"/>
                  </a:cubicBezTo>
                  <a:cubicBezTo>
                    <a:pt x="305" y="757"/>
                    <a:pt x="214" y="772"/>
                    <a:pt x="0" y="804"/>
                  </a:cubicBezTo>
                  <a:close/>
                </a:path>
              </a:pathLst>
            </a:custGeom>
            <a:solidFill>
              <a:schemeClr val="accen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4" name="Google Shape;1584;p4"/>
            <p:cNvSpPr/>
            <p:nvPr/>
          </p:nvSpPr>
          <p:spPr>
            <a:xfrm>
              <a:off x="3973513" y="2405063"/>
              <a:ext cx="2695575" cy="2184400"/>
            </a:xfrm>
            <a:custGeom>
              <a:rect b="b" l="l" r="r" t="t"/>
              <a:pathLst>
                <a:path extrusionOk="0" h="1163" w="1435">
                  <a:moveTo>
                    <a:pt x="1164" y="0"/>
                  </a:moveTo>
                  <a:cubicBezTo>
                    <a:pt x="1164" y="0"/>
                    <a:pt x="1435" y="846"/>
                    <a:pt x="582" y="1075"/>
                  </a:cubicBezTo>
                  <a:cubicBezTo>
                    <a:pt x="582" y="1075"/>
                    <a:pt x="129" y="1163"/>
                    <a:pt x="0" y="662"/>
                  </a:cubicBezTo>
                  <a:cubicBezTo>
                    <a:pt x="0" y="662"/>
                    <a:pt x="1115" y="473"/>
                    <a:pt x="1164" y="0"/>
                  </a:cubicBezTo>
                  <a:close/>
                </a:path>
              </a:pathLst>
            </a:custGeom>
            <a:gradFill>
              <a:gsLst>
                <a:gs pos="0">
                  <a:srgbClr val="9A7216"/>
                </a:gs>
                <a:gs pos="50000">
                  <a:srgbClr val="E0A421"/>
                </a:gs>
                <a:gs pos="100000">
                  <a:srgbClr val="FFC528"/>
                </a:gs>
              </a:gsLst>
              <a:lin ang="13500000" scaled="0"/>
            </a:gra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5" name="Google Shape;1585;p4"/>
            <p:cNvSpPr/>
            <p:nvPr/>
          </p:nvSpPr>
          <p:spPr>
            <a:xfrm>
              <a:off x="3648075" y="1749425"/>
              <a:ext cx="1965325" cy="1771650"/>
            </a:xfrm>
            <a:custGeom>
              <a:rect b="b" l="l" r="r" t="t"/>
              <a:pathLst>
                <a:path extrusionOk="0" h="943" w="1046">
                  <a:moveTo>
                    <a:pt x="346" y="44"/>
                  </a:moveTo>
                  <a:cubicBezTo>
                    <a:pt x="346" y="44"/>
                    <a:pt x="790" y="0"/>
                    <a:pt x="1046" y="592"/>
                  </a:cubicBezTo>
                  <a:cubicBezTo>
                    <a:pt x="1046" y="592"/>
                    <a:pt x="808" y="870"/>
                    <a:pt x="241" y="943"/>
                  </a:cubicBezTo>
                  <a:cubicBezTo>
                    <a:pt x="241" y="943"/>
                    <a:pt x="0" y="387"/>
                    <a:pt x="346" y="44"/>
                  </a:cubicBezTo>
                  <a:close/>
                </a:path>
              </a:pathLst>
            </a:custGeom>
            <a:gradFill>
              <a:gsLst>
                <a:gs pos="0">
                  <a:srgbClr val="974D02"/>
                </a:gs>
                <a:gs pos="50000">
                  <a:srgbClr val="DB7003"/>
                </a:gs>
                <a:gs pos="100000">
                  <a:srgbClr val="FF8605"/>
                </a:gs>
              </a:gsLst>
              <a:lin ang="18900000" scaled="0"/>
            </a:gra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6" name="Google Shape;1586;p4"/>
            <p:cNvSpPr/>
            <p:nvPr/>
          </p:nvSpPr>
          <p:spPr>
            <a:xfrm>
              <a:off x="4244975" y="1582738"/>
              <a:ext cx="1536700" cy="1277938"/>
            </a:xfrm>
            <a:custGeom>
              <a:rect b="b" l="l" r="r" t="t"/>
              <a:pathLst>
                <a:path extrusionOk="0" h="681" w="818">
                  <a:moveTo>
                    <a:pt x="0" y="49"/>
                  </a:moveTo>
                  <a:cubicBezTo>
                    <a:pt x="0" y="49"/>
                    <a:pt x="568" y="0"/>
                    <a:pt x="818" y="681"/>
                  </a:cubicBezTo>
                  <a:cubicBezTo>
                    <a:pt x="728" y="681"/>
                    <a:pt x="728" y="681"/>
                    <a:pt x="728" y="681"/>
                  </a:cubicBezTo>
                  <a:cubicBezTo>
                    <a:pt x="728" y="681"/>
                    <a:pt x="535" y="148"/>
                    <a:pt x="29" y="135"/>
                  </a:cubicBezTo>
                  <a:cubicBezTo>
                    <a:pt x="0" y="49"/>
                    <a:pt x="0" y="49"/>
                    <a:pt x="0" y="49"/>
                  </a:cubicBezTo>
                </a:path>
              </a:pathLst>
            </a:custGeom>
            <a:solidFill>
              <a:srgbClr val="4E8F8E"/>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sp>
          <p:nvSpPr>
            <p:cNvPr id="1587" name="Google Shape;1587;p4"/>
            <p:cNvSpPr/>
            <p:nvPr/>
          </p:nvSpPr>
          <p:spPr>
            <a:xfrm>
              <a:off x="4242594" y="1504157"/>
              <a:ext cx="1803400" cy="1358900"/>
            </a:xfrm>
            <a:custGeom>
              <a:rect b="b" l="l" r="r" t="t"/>
              <a:pathLst>
                <a:path extrusionOk="0" h="724" w="960">
                  <a:moveTo>
                    <a:pt x="0" y="92"/>
                  </a:moveTo>
                  <a:cubicBezTo>
                    <a:pt x="0" y="92"/>
                    <a:pt x="70" y="0"/>
                    <a:pt x="238" y="2"/>
                  </a:cubicBezTo>
                  <a:cubicBezTo>
                    <a:pt x="456" y="4"/>
                    <a:pt x="796" y="135"/>
                    <a:pt x="923" y="531"/>
                  </a:cubicBezTo>
                  <a:cubicBezTo>
                    <a:pt x="923" y="531"/>
                    <a:pt x="960" y="584"/>
                    <a:pt x="820" y="724"/>
                  </a:cubicBezTo>
                  <a:cubicBezTo>
                    <a:pt x="820" y="724"/>
                    <a:pt x="604" y="76"/>
                    <a:pt x="0" y="92"/>
                  </a:cubicBezTo>
                  <a:close/>
                </a:path>
              </a:pathLst>
            </a:custGeom>
            <a:solidFill>
              <a:schemeClr val="accent3"/>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Open Sans Light"/>
                <a:ea typeface="Open Sans Light"/>
                <a:cs typeface="Open Sans Light"/>
                <a:sym typeface="Open Sans Light"/>
              </a:endParaRPr>
            </a:p>
          </p:txBody>
        </p:sp>
      </p:grpSp>
      <p:grpSp>
        <p:nvGrpSpPr>
          <p:cNvPr id="1588" name="Google Shape;1588;p4"/>
          <p:cNvGrpSpPr/>
          <p:nvPr/>
        </p:nvGrpSpPr>
        <p:grpSpPr>
          <a:xfrm>
            <a:off x="7048667" y="2367641"/>
            <a:ext cx="3495884" cy="608912"/>
            <a:chOff x="5064554" y="2219945"/>
            <a:chExt cx="2621913" cy="456684"/>
          </a:xfrm>
        </p:grpSpPr>
        <p:cxnSp>
          <p:nvCxnSpPr>
            <p:cNvPr id="1589" name="Google Shape;1589;p4"/>
            <p:cNvCxnSpPr/>
            <p:nvPr/>
          </p:nvCxnSpPr>
          <p:spPr>
            <a:xfrm>
              <a:off x="5716272" y="2219945"/>
              <a:ext cx="1970195" cy="0"/>
            </a:xfrm>
            <a:prstGeom prst="straightConnector1">
              <a:avLst/>
            </a:prstGeom>
            <a:noFill/>
            <a:ln cap="rnd" cmpd="sng" w="19050">
              <a:solidFill>
                <a:srgbClr val="D0D0D0"/>
              </a:solidFill>
              <a:prstDash val="solid"/>
              <a:miter lim="800000"/>
              <a:headEnd len="med" w="med" type="oval"/>
              <a:tailEnd len="med" w="med" type="oval"/>
            </a:ln>
          </p:spPr>
        </p:cxnSp>
        <p:cxnSp>
          <p:nvCxnSpPr>
            <p:cNvPr id="1590" name="Google Shape;1590;p4"/>
            <p:cNvCxnSpPr/>
            <p:nvPr/>
          </p:nvCxnSpPr>
          <p:spPr>
            <a:xfrm rot="-5400000">
              <a:off x="5164727" y="2124769"/>
              <a:ext cx="451687" cy="652033"/>
            </a:xfrm>
            <a:prstGeom prst="straightConnector1">
              <a:avLst/>
            </a:prstGeom>
            <a:noFill/>
            <a:ln cap="rnd" cmpd="sng" w="19050">
              <a:solidFill>
                <a:srgbClr val="D0D0D0"/>
              </a:solidFill>
              <a:prstDash val="solid"/>
              <a:miter lim="800000"/>
              <a:headEnd len="med" w="med" type="oval"/>
              <a:tailEnd len="med" w="med" type="oval"/>
            </a:ln>
          </p:spPr>
        </p:cxnSp>
      </p:grpSp>
      <p:sp>
        <p:nvSpPr>
          <p:cNvPr id="1591" name="Google Shape;1591;p4"/>
          <p:cNvSpPr txBox="1"/>
          <p:nvPr/>
        </p:nvSpPr>
        <p:spPr>
          <a:xfrm>
            <a:off x="7877571" y="2511168"/>
            <a:ext cx="2921252" cy="875176"/>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FEFEFE"/>
              </a:buClr>
              <a:buSzPts val="1600"/>
              <a:buFont typeface="Noto Sans Symbols"/>
              <a:buNone/>
            </a:pPr>
            <a:r>
              <a:rPr b="1" lang="ar-EG" sz="1600">
                <a:solidFill>
                  <a:srgbClr val="FEFEFE"/>
                </a:solidFill>
                <a:latin typeface="Open Sans Light"/>
                <a:ea typeface="Open Sans Light"/>
                <a:cs typeface="Open Sans Light"/>
                <a:sym typeface="Open Sans Light"/>
              </a:rPr>
              <a:t>ان يتعرف الطالب مفهوم الحركه </a:t>
            </a:r>
            <a:endParaRPr b="1" sz="1600">
              <a:solidFill>
                <a:srgbClr val="FEFEFE"/>
              </a:solidFill>
              <a:latin typeface="Open Sans Light"/>
              <a:ea typeface="Open Sans Light"/>
              <a:cs typeface="Open Sans Light"/>
              <a:sym typeface="Open Sans Light"/>
            </a:endParaRPr>
          </a:p>
          <a:p>
            <a:pPr indent="0" lvl="0" marL="0" marR="0" rtl="0" algn="l">
              <a:lnSpc>
                <a:spcPct val="90000"/>
              </a:lnSpc>
              <a:spcBef>
                <a:spcPts val="1000"/>
              </a:spcBef>
              <a:spcAft>
                <a:spcPts val="0"/>
              </a:spcAft>
              <a:buClr>
                <a:schemeClr val="lt1"/>
              </a:buClr>
              <a:buSzPts val="1400"/>
              <a:buFont typeface="Noto Sans Symbols"/>
              <a:buNone/>
            </a:pPr>
            <a:r>
              <a:t/>
            </a:r>
            <a:endParaRPr sz="1400">
              <a:solidFill>
                <a:srgbClr val="FEFEFE"/>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1467"/>
              <a:buFont typeface="Noto Sans Symbols"/>
              <a:buNone/>
            </a:pPr>
            <a:r>
              <a:t/>
            </a:r>
            <a:endParaRPr sz="1467">
              <a:solidFill>
                <a:srgbClr val="FEFEFE"/>
              </a:solidFill>
              <a:latin typeface="Open Sans Light"/>
              <a:ea typeface="Open Sans Light"/>
              <a:cs typeface="Open Sans Light"/>
              <a:sym typeface="Open Sans Light"/>
            </a:endParaRPr>
          </a:p>
        </p:txBody>
      </p:sp>
      <p:sp>
        <p:nvSpPr>
          <p:cNvPr id="1592" name="Google Shape;1592;p4"/>
          <p:cNvSpPr txBox="1"/>
          <p:nvPr/>
        </p:nvSpPr>
        <p:spPr>
          <a:xfrm>
            <a:off x="7877571" y="1715481"/>
            <a:ext cx="760736" cy="5539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1"/>
              </a:buClr>
              <a:buSzPts val="4000"/>
              <a:buFont typeface="Noto Sans Symbols"/>
              <a:buNone/>
            </a:pPr>
            <a:r>
              <a:rPr b="1" lang="ar-EG" sz="4000">
                <a:solidFill>
                  <a:schemeClr val="accent1"/>
                </a:solidFill>
                <a:latin typeface="Calibri"/>
                <a:ea typeface="Calibri"/>
                <a:cs typeface="Calibri"/>
                <a:sym typeface="Calibri"/>
              </a:rPr>
              <a:t>1</a:t>
            </a:r>
            <a:endParaRPr sz="3733">
              <a:solidFill>
                <a:schemeClr val="accent3"/>
              </a:solidFill>
              <a:latin typeface="Open Sans Light"/>
              <a:ea typeface="Open Sans Light"/>
              <a:cs typeface="Open Sans Light"/>
              <a:sym typeface="Open Sans Light"/>
            </a:endParaRPr>
          </a:p>
        </p:txBody>
      </p:sp>
      <p:grpSp>
        <p:nvGrpSpPr>
          <p:cNvPr id="1593" name="Google Shape;1593;p4"/>
          <p:cNvGrpSpPr/>
          <p:nvPr/>
        </p:nvGrpSpPr>
        <p:grpSpPr>
          <a:xfrm>
            <a:off x="901167" y="2367641"/>
            <a:ext cx="3495884" cy="608912"/>
            <a:chOff x="675875" y="1775731"/>
            <a:chExt cx="2621913" cy="456684"/>
          </a:xfrm>
        </p:grpSpPr>
        <p:cxnSp>
          <p:nvCxnSpPr>
            <p:cNvPr id="1594" name="Google Shape;1594;p4"/>
            <p:cNvCxnSpPr/>
            <p:nvPr/>
          </p:nvCxnSpPr>
          <p:spPr>
            <a:xfrm rot="10800000">
              <a:off x="675875" y="1775731"/>
              <a:ext cx="1970195" cy="0"/>
            </a:xfrm>
            <a:prstGeom prst="straightConnector1">
              <a:avLst/>
            </a:prstGeom>
            <a:noFill/>
            <a:ln cap="rnd" cmpd="sng" w="19050">
              <a:solidFill>
                <a:srgbClr val="D0D0D0"/>
              </a:solidFill>
              <a:prstDash val="solid"/>
              <a:miter lim="800000"/>
              <a:headEnd len="med" w="med" type="oval"/>
              <a:tailEnd len="med" w="med" type="oval"/>
            </a:ln>
          </p:spPr>
        </p:cxnSp>
        <p:cxnSp>
          <p:nvCxnSpPr>
            <p:cNvPr id="1595" name="Google Shape;1595;p4"/>
            <p:cNvCxnSpPr/>
            <p:nvPr/>
          </p:nvCxnSpPr>
          <p:spPr>
            <a:xfrm flipH="1" rot="5400000">
              <a:off x="2745928" y="1680555"/>
              <a:ext cx="451687" cy="652033"/>
            </a:xfrm>
            <a:prstGeom prst="straightConnector1">
              <a:avLst/>
            </a:prstGeom>
            <a:noFill/>
            <a:ln cap="rnd" cmpd="sng" w="19050">
              <a:solidFill>
                <a:srgbClr val="D0D0D0"/>
              </a:solidFill>
              <a:prstDash val="solid"/>
              <a:miter lim="800000"/>
              <a:headEnd len="med" w="med" type="oval"/>
              <a:tailEnd len="med" w="med" type="oval"/>
            </a:ln>
          </p:spPr>
        </p:cxnSp>
      </p:grpSp>
      <p:sp>
        <p:nvSpPr>
          <p:cNvPr id="1596" name="Google Shape;1596;p4"/>
          <p:cNvSpPr txBox="1"/>
          <p:nvPr/>
        </p:nvSpPr>
        <p:spPr>
          <a:xfrm flipH="1">
            <a:off x="646895" y="2543565"/>
            <a:ext cx="2794252" cy="1069075"/>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FEFEFE"/>
              </a:buClr>
              <a:buSzPts val="1600"/>
              <a:buFont typeface="Noto Sans Symbols"/>
              <a:buNone/>
            </a:pPr>
            <a:r>
              <a:rPr b="1" lang="ar-EG" sz="1600">
                <a:solidFill>
                  <a:srgbClr val="FEFEFE"/>
                </a:solidFill>
                <a:latin typeface="Open Sans Light"/>
                <a:ea typeface="Open Sans Light"/>
                <a:cs typeface="Open Sans Light"/>
                <a:sym typeface="Open Sans Light"/>
              </a:rPr>
              <a:t>ان يذكر الطالب شروط الحركه وحفظ التوازن في الحيوان</a:t>
            </a:r>
            <a:r>
              <a:rPr lang="ar-EG" sz="1200">
                <a:solidFill>
                  <a:srgbClr val="FEFEFE"/>
                </a:solidFill>
                <a:latin typeface="Open Sans Light"/>
                <a:ea typeface="Open Sans Light"/>
                <a:cs typeface="Open Sans Light"/>
                <a:sym typeface="Open Sans Light"/>
              </a:rPr>
              <a:t> </a:t>
            </a:r>
            <a:endParaRPr sz="1200">
              <a:solidFill>
                <a:srgbClr val="FEFEFE"/>
              </a:solidFill>
              <a:latin typeface="Open Sans Light"/>
              <a:ea typeface="Open Sans Light"/>
              <a:cs typeface="Open Sans Light"/>
              <a:sym typeface="Open Sans Light"/>
            </a:endParaRPr>
          </a:p>
          <a:p>
            <a:pPr indent="0" lvl="0" marL="0" marR="0" rtl="0" algn="l">
              <a:lnSpc>
                <a:spcPct val="90000"/>
              </a:lnSpc>
              <a:spcBef>
                <a:spcPts val="1000"/>
              </a:spcBef>
              <a:spcAft>
                <a:spcPts val="0"/>
              </a:spcAft>
              <a:buClr>
                <a:schemeClr val="lt1"/>
              </a:buClr>
              <a:buSzPts val="1200"/>
              <a:buFont typeface="Noto Sans Symbols"/>
              <a:buNone/>
            </a:pPr>
            <a:r>
              <a:t/>
            </a:r>
            <a:endParaRPr sz="1200">
              <a:solidFill>
                <a:srgbClr val="FEFEFE"/>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1467"/>
              <a:buFont typeface="Noto Sans Symbols"/>
              <a:buNone/>
            </a:pPr>
            <a:r>
              <a:t/>
            </a:r>
            <a:endParaRPr sz="1467">
              <a:solidFill>
                <a:srgbClr val="FEFEFE"/>
              </a:solidFill>
              <a:latin typeface="Open Sans Light"/>
              <a:ea typeface="Open Sans Light"/>
              <a:cs typeface="Open Sans Light"/>
              <a:sym typeface="Open Sans Light"/>
            </a:endParaRPr>
          </a:p>
        </p:txBody>
      </p:sp>
      <p:sp>
        <p:nvSpPr>
          <p:cNvPr id="1597" name="Google Shape;1597;p4"/>
          <p:cNvSpPr txBox="1"/>
          <p:nvPr/>
        </p:nvSpPr>
        <p:spPr>
          <a:xfrm flipH="1">
            <a:off x="776593" y="1715481"/>
            <a:ext cx="760736" cy="119923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3"/>
              </a:buClr>
              <a:buSzPts val="4000"/>
              <a:buFont typeface="Noto Sans Symbols"/>
              <a:buNone/>
            </a:pPr>
            <a:r>
              <a:rPr b="1" lang="ar-EG" sz="4000">
                <a:solidFill>
                  <a:schemeClr val="accent3"/>
                </a:solidFill>
                <a:latin typeface="Calibri"/>
                <a:ea typeface="Calibri"/>
                <a:cs typeface="Calibri"/>
                <a:sym typeface="Calibri"/>
              </a:rPr>
              <a:t>3</a:t>
            </a:r>
            <a:endParaRPr sz="3200">
              <a:solidFill>
                <a:schemeClr val="accent3"/>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3733"/>
              <a:buFont typeface="Noto Sans Symbols"/>
              <a:buNone/>
            </a:pPr>
            <a:r>
              <a:t/>
            </a:r>
            <a:endParaRPr sz="3733">
              <a:solidFill>
                <a:schemeClr val="accent4"/>
              </a:solidFill>
              <a:latin typeface="Open Sans Light"/>
              <a:ea typeface="Open Sans Light"/>
              <a:cs typeface="Open Sans Light"/>
              <a:sym typeface="Open Sans Light"/>
            </a:endParaRPr>
          </a:p>
        </p:txBody>
      </p:sp>
      <p:grpSp>
        <p:nvGrpSpPr>
          <p:cNvPr id="1598" name="Google Shape;1598;p4"/>
          <p:cNvGrpSpPr/>
          <p:nvPr/>
        </p:nvGrpSpPr>
        <p:grpSpPr>
          <a:xfrm flipH="1" rot="10800000">
            <a:off x="7048667" y="5117545"/>
            <a:ext cx="3495884" cy="608912"/>
            <a:chOff x="5064554" y="2219945"/>
            <a:chExt cx="2621913" cy="456684"/>
          </a:xfrm>
        </p:grpSpPr>
        <p:cxnSp>
          <p:nvCxnSpPr>
            <p:cNvPr id="1599" name="Google Shape;1599;p4"/>
            <p:cNvCxnSpPr/>
            <p:nvPr/>
          </p:nvCxnSpPr>
          <p:spPr>
            <a:xfrm>
              <a:off x="5716272" y="2219945"/>
              <a:ext cx="1970195" cy="0"/>
            </a:xfrm>
            <a:prstGeom prst="straightConnector1">
              <a:avLst/>
            </a:prstGeom>
            <a:noFill/>
            <a:ln cap="rnd" cmpd="sng" w="19050">
              <a:solidFill>
                <a:srgbClr val="D0D0D0"/>
              </a:solidFill>
              <a:prstDash val="solid"/>
              <a:miter lim="800000"/>
              <a:headEnd len="med" w="med" type="oval"/>
              <a:tailEnd len="med" w="med" type="oval"/>
            </a:ln>
          </p:spPr>
        </p:cxnSp>
        <p:cxnSp>
          <p:nvCxnSpPr>
            <p:cNvPr id="1600" name="Google Shape;1600;p4"/>
            <p:cNvCxnSpPr/>
            <p:nvPr/>
          </p:nvCxnSpPr>
          <p:spPr>
            <a:xfrm rot="-5400000">
              <a:off x="5164727" y="2124769"/>
              <a:ext cx="451687" cy="652033"/>
            </a:xfrm>
            <a:prstGeom prst="straightConnector1">
              <a:avLst/>
            </a:prstGeom>
            <a:noFill/>
            <a:ln cap="rnd" cmpd="sng" w="19050">
              <a:solidFill>
                <a:srgbClr val="D0D0D0"/>
              </a:solidFill>
              <a:prstDash val="solid"/>
              <a:miter lim="800000"/>
              <a:headEnd len="med" w="med" type="oval"/>
              <a:tailEnd len="med" w="med" type="oval"/>
            </a:ln>
          </p:spPr>
        </p:cxnSp>
      </p:grpSp>
      <p:sp>
        <p:nvSpPr>
          <p:cNvPr id="1601" name="Google Shape;1601;p4"/>
          <p:cNvSpPr txBox="1"/>
          <p:nvPr/>
        </p:nvSpPr>
        <p:spPr>
          <a:xfrm>
            <a:off x="7758093" y="5874173"/>
            <a:ext cx="3040730" cy="885435"/>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FEFEFE"/>
              </a:buClr>
              <a:buSzPts val="2000"/>
              <a:buFont typeface="Noto Sans Symbols"/>
              <a:buNone/>
            </a:pPr>
            <a:r>
              <a:rPr b="1" lang="ar-EG" sz="2000">
                <a:solidFill>
                  <a:srgbClr val="FEFEFE"/>
                </a:solidFill>
                <a:latin typeface="Open Sans Light"/>
                <a:ea typeface="Open Sans Light"/>
                <a:cs typeface="Open Sans Light"/>
                <a:sym typeface="Open Sans Light"/>
              </a:rPr>
              <a:t>ان يتعرف الطالب علي انواع الحركه في الكائن الحي </a:t>
            </a:r>
            <a:endParaRPr b="1" sz="2000">
              <a:solidFill>
                <a:srgbClr val="FEFEFE"/>
              </a:solidFill>
              <a:latin typeface="Open Sans Light"/>
              <a:ea typeface="Open Sans Light"/>
              <a:cs typeface="Open Sans Light"/>
              <a:sym typeface="Open Sans Light"/>
            </a:endParaRPr>
          </a:p>
          <a:p>
            <a:pPr indent="0" lvl="0" marL="0" marR="0" rtl="0" algn="l">
              <a:lnSpc>
                <a:spcPct val="90000"/>
              </a:lnSpc>
              <a:spcBef>
                <a:spcPts val="1000"/>
              </a:spcBef>
              <a:spcAft>
                <a:spcPts val="0"/>
              </a:spcAft>
              <a:buClr>
                <a:schemeClr val="lt1"/>
              </a:buClr>
              <a:buSzPts val="1467"/>
              <a:buFont typeface="Noto Sans Symbols"/>
              <a:buNone/>
            </a:pPr>
            <a:r>
              <a:t/>
            </a:r>
            <a:endParaRPr sz="1467">
              <a:solidFill>
                <a:srgbClr val="FEFEFE"/>
              </a:solidFill>
              <a:latin typeface="Open Sans Light"/>
              <a:ea typeface="Open Sans Light"/>
              <a:cs typeface="Open Sans Light"/>
              <a:sym typeface="Open Sans Light"/>
            </a:endParaRPr>
          </a:p>
        </p:txBody>
      </p:sp>
      <p:sp>
        <p:nvSpPr>
          <p:cNvPr id="1602" name="Google Shape;1602;p4"/>
          <p:cNvSpPr txBox="1"/>
          <p:nvPr/>
        </p:nvSpPr>
        <p:spPr>
          <a:xfrm>
            <a:off x="7877571" y="5036489"/>
            <a:ext cx="760736" cy="664797"/>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2"/>
              </a:buClr>
              <a:buSzPts val="4800"/>
              <a:buFont typeface="Noto Sans Symbols"/>
              <a:buNone/>
            </a:pPr>
            <a:r>
              <a:rPr b="1" lang="ar-EG" sz="4800">
                <a:solidFill>
                  <a:schemeClr val="accent2"/>
                </a:solidFill>
                <a:latin typeface="Raleway"/>
                <a:ea typeface="Raleway"/>
                <a:cs typeface="Raleway"/>
                <a:sym typeface="Raleway"/>
              </a:rPr>
              <a:t>2</a:t>
            </a:r>
            <a:endParaRPr sz="3733">
              <a:solidFill>
                <a:schemeClr val="accent2"/>
              </a:solidFill>
              <a:latin typeface="Open Sans Light"/>
              <a:ea typeface="Open Sans Light"/>
              <a:cs typeface="Open Sans Light"/>
              <a:sym typeface="Open Sans Light"/>
            </a:endParaRPr>
          </a:p>
        </p:txBody>
      </p:sp>
      <p:grpSp>
        <p:nvGrpSpPr>
          <p:cNvPr id="1603" name="Google Shape;1603;p4"/>
          <p:cNvGrpSpPr/>
          <p:nvPr/>
        </p:nvGrpSpPr>
        <p:grpSpPr>
          <a:xfrm rot="10800000">
            <a:off x="911544" y="4334933"/>
            <a:ext cx="4649768" cy="1391524"/>
            <a:chOff x="4199141" y="2219945"/>
            <a:chExt cx="3487326" cy="1043643"/>
          </a:xfrm>
        </p:grpSpPr>
        <p:cxnSp>
          <p:nvCxnSpPr>
            <p:cNvPr id="1604" name="Google Shape;1604;p4"/>
            <p:cNvCxnSpPr/>
            <p:nvPr/>
          </p:nvCxnSpPr>
          <p:spPr>
            <a:xfrm>
              <a:off x="5716272" y="2219945"/>
              <a:ext cx="1970195" cy="0"/>
            </a:xfrm>
            <a:prstGeom prst="straightConnector1">
              <a:avLst/>
            </a:prstGeom>
            <a:noFill/>
            <a:ln cap="rnd" cmpd="sng" w="19050">
              <a:solidFill>
                <a:srgbClr val="D0D0D0"/>
              </a:solidFill>
              <a:prstDash val="solid"/>
              <a:miter lim="800000"/>
              <a:headEnd len="med" w="med" type="oval"/>
              <a:tailEnd len="med" w="med" type="oval"/>
            </a:ln>
          </p:spPr>
        </p:cxnSp>
        <p:cxnSp>
          <p:nvCxnSpPr>
            <p:cNvPr id="1605" name="Google Shape;1605;p4"/>
            <p:cNvCxnSpPr/>
            <p:nvPr/>
          </p:nvCxnSpPr>
          <p:spPr>
            <a:xfrm flipH="1" rot="10800000">
              <a:off x="4199141" y="2224942"/>
              <a:ext cx="1517445" cy="1038646"/>
            </a:xfrm>
            <a:prstGeom prst="straightConnector1">
              <a:avLst/>
            </a:prstGeom>
            <a:noFill/>
            <a:ln cap="rnd" cmpd="sng" w="19050">
              <a:solidFill>
                <a:srgbClr val="D0D0D0"/>
              </a:solidFill>
              <a:prstDash val="solid"/>
              <a:miter lim="800000"/>
              <a:headEnd len="med" w="med" type="oval"/>
              <a:tailEnd len="med" w="med" type="oval"/>
            </a:ln>
          </p:spPr>
        </p:cxnSp>
      </p:grpSp>
      <p:sp>
        <p:nvSpPr>
          <p:cNvPr id="1606" name="Google Shape;1606;p4"/>
          <p:cNvSpPr txBox="1"/>
          <p:nvPr/>
        </p:nvSpPr>
        <p:spPr>
          <a:xfrm flipH="1">
            <a:off x="733422" y="5904153"/>
            <a:ext cx="2794252" cy="885435"/>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FEFEFE"/>
              </a:buClr>
              <a:buSzPts val="2000"/>
              <a:buFont typeface="Noto Sans Symbols"/>
              <a:buNone/>
            </a:pPr>
            <a:r>
              <a:rPr b="1" lang="ar-EG" sz="2000">
                <a:solidFill>
                  <a:srgbClr val="FEFEFE"/>
                </a:solidFill>
                <a:latin typeface="Open Sans Light"/>
                <a:ea typeface="Open Sans Light"/>
                <a:cs typeface="Open Sans Light"/>
                <a:sym typeface="Open Sans Light"/>
              </a:rPr>
              <a:t>ان يفسر الطالب انواع الحركه في النبات </a:t>
            </a:r>
            <a:endParaRPr b="1" sz="2000">
              <a:solidFill>
                <a:srgbClr val="FEFEFE"/>
              </a:solidFill>
              <a:latin typeface="Open Sans Light"/>
              <a:ea typeface="Open Sans Light"/>
              <a:cs typeface="Open Sans Light"/>
              <a:sym typeface="Open Sans Light"/>
            </a:endParaRPr>
          </a:p>
          <a:p>
            <a:pPr indent="0" lvl="0" marL="0" marR="0" rtl="0" algn="l">
              <a:lnSpc>
                <a:spcPct val="90000"/>
              </a:lnSpc>
              <a:spcBef>
                <a:spcPts val="1000"/>
              </a:spcBef>
              <a:spcAft>
                <a:spcPts val="0"/>
              </a:spcAft>
              <a:buClr>
                <a:schemeClr val="lt1"/>
              </a:buClr>
              <a:buSzPts val="1467"/>
              <a:buFont typeface="Noto Sans Symbols"/>
              <a:buNone/>
            </a:pPr>
            <a:r>
              <a:t/>
            </a:r>
            <a:endParaRPr sz="1467">
              <a:solidFill>
                <a:srgbClr val="FEFEFE"/>
              </a:solidFill>
              <a:latin typeface="Calibri"/>
              <a:ea typeface="Calibri"/>
              <a:cs typeface="Calibri"/>
              <a:sym typeface="Calibri"/>
            </a:endParaRPr>
          </a:p>
        </p:txBody>
      </p:sp>
      <p:sp>
        <p:nvSpPr>
          <p:cNvPr id="1607" name="Google Shape;1607;p4"/>
          <p:cNvSpPr txBox="1"/>
          <p:nvPr/>
        </p:nvSpPr>
        <p:spPr>
          <a:xfrm flipH="1">
            <a:off x="819043" y="5036489"/>
            <a:ext cx="760736" cy="1199239"/>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accent4"/>
              </a:buClr>
              <a:buSzPts val="4000"/>
              <a:buFont typeface="Noto Sans Symbols"/>
              <a:buNone/>
            </a:pPr>
            <a:r>
              <a:rPr b="1" lang="ar-EG" sz="4000">
                <a:solidFill>
                  <a:schemeClr val="accent4"/>
                </a:solidFill>
                <a:latin typeface="Calibri"/>
                <a:ea typeface="Calibri"/>
                <a:cs typeface="Calibri"/>
                <a:sym typeface="Calibri"/>
              </a:rPr>
              <a:t>4</a:t>
            </a:r>
            <a:endParaRPr sz="3200">
              <a:solidFill>
                <a:schemeClr val="accent4"/>
              </a:solidFill>
              <a:latin typeface="Calibri"/>
              <a:ea typeface="Calibri"/>
              <a:cs typeface="Calibri"/>
              <a:sym typeface="Calibri"/>
            </a:endParaRPr>
          </a:p>
          <a:p>
            <a:pPr indent="0" lvl="0" marL="0" marR="0" rtl="0" algn="r">
              <a:lnSpc>
                <a:spcPct val="90000"/>
              </a:lnSpc>
              <a:spcBef>
                <a:spcPts val="1000"/>
              </a:spcBef>
              <a:spcAft>
                <a:spcPts val="0"/>
              </a:spcAft>
              <a:buClr>
                <a:schemeClr val="lt1"/>
              </a:buClr>
              <a:buSzPts val="3733"/>
              <a:buFont typeface="Noto Sans Symbols"/>
              <a:buNone/>
            </a:pPr>
            <a:r>
              <a:t/>
            </a:r>
            <a:endParaRPr sz="3733">
              <a:solidFill>
                <a:schemeClr val="accent1"/>
              </a:solidFill>
              <a:latin typeface="Open Sans Light"/>
              <a:ea typeface="Open Sans Light"/>
              <a:cs typeface="Open Sans Light"/>
              <a:sym typeface="Open Sans Light"/>
            </a:endParaRPr>
          </a:p>
        </p:txBody>
      </p:sp>
      <p:sp>
        <p:nvSpPr>
          <p:cNvPr id="1608" name="Google Shape;1608;p4"/>
          <p:cNvSpPr/>
          <p:nvPr/>
        </p:nvSpPr>
        <p:spPr>
          <a:xfrm>
            <a:off x="3988904" y="474047"/>
            <a:ext cx="4410039" cy="820896"/>
          </a:xfrm>
          <a:prstGeom prst="flowChartAlternateProcess">
            <a:avLst/>
          </a:prstGeom>
          <a:gradFill>
            <a:gsLst>
              <a:gs pos="0">
                <a:srgbClr val="E6B2CE"/>
              </a:gs>
              <a:gs pos="50000">
                <a:srgbClr val="E1A4C5"/>
              </a:gs>
              <a:gs pos="100000">
                <a:srgbClr val="DF94BD"/>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EG" sz="3600">
                <a:solidFill>
                  <a:srgbClr val="FFFFFF"/>
                </a:solidFill>
                <a:latin typeface="Open Sans Light"/>
                <a:ea typeface="Open Sans Light"/>
                <a:cs typeface="Open Sans Light"/>
                <a:sym typeface="Open Sans Light"/>
              </a:rPr>
              <a:t>الاهداف</a:t>
            </a:r>
            <a:endParaRPr/>
          </a:p>
        </p:txBody>
      </p:sp>
      <p:pic>
        <p:nvPicPr>
          <p:cNvPr id="1609" name="Google Shape;1609;p4"/>
          <p:cNvPicPr preferRelativeResize="0"/>
          <p:nvPr/>
        </p:nvPicPr>
        <p:blipFill rotWithShape="1">
          <a:blip r:embed="rId3">
            <a:alphaModFix/>
          </a:blip>
          <a:srcRect b="0" l="0" r="0" t="0"/>
          <a:stretch/>
        </p:blipFill>
        <p:spPr>
          <a:xfrm>
            <a:off x="371353" y="6352133"/>
            <a:ext cx="735432" cy="550523"/>
          </a:xfrm>
          <a:prstGeom prst="rect">
            <a:avLst/>
          </a:prstGeom>
          <a:noFill/>
          <a:ln>
            <a:noFill/>
          </a:ln>
        </p:spPr>
      </p:pic>
      <p:sp>
        <p:nvSpPr>
          <p:cNvPr id="1610" name="Google Shape;1610;p4">
            <a:hlinkClick action="ppaction://hlinkshowjump?jump=nextslide"/>
          </p:cNvPr>
          <p:cNvSpPr/>
          <p:nvPr/>
        </p:nvSpPr>
        <p:spPr>
          <a:xfrm>
            <a:off x="1751718" y="640065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chemeClr val="lt1"/>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Open Sans Light"/>
              <a:ea typeface="Open Sans Light"/>
              <a:cs typeface="Open Sans Light"/>
              <a:sym typeface="Open Sans Light"/>
            </a:endParaRPr>
          </a:p>
        </p:txBody>
      </p:sp>
      <p:sp>
        <p:nvSpPr>
          <p:cNvPr id="1611" name="Google Shape;1611;p4">
            <a:hlinkClick action="ppaction://hlinkshowjump?jump=previousslide"/>
          </p:cNvPr>
          <p:cNvSpPr/>
          <p:nvPr/>
        </p:nvSpPr>
        <p:spPr>
          <a:xfrm>
            <a:off x="1106785" y="641275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chemeClr val="lt1"/>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Open Sans Light"/>
              <a:ea typeface="Open Sans Light"/>
              <a:cs typeface="Open Sans Light"/>
              <a:sym typeface="Open Sans Light"/>
            </a:endParaRPr>
          </a:p>
        </p:txBody>
      </p:sp>
      <p:pic>
        <p:nvPicPr>
          <p:cNvPr id="1612" name="Google Shape;1612;p4">
            <a:hlinkClick action="ppaction://hlinksldjump" r:id="rId4"/>
          </p:cNvPr>
          <p:cNvPicPr preferRelativeResize="0"/>
          <p:nvPr/>
        </p:nvPicPr>
        <p:blipFill rotWithShape="1">
          <a:blip r:embed="rId5">
            <a:alphaModFix/>
          </a:blip>
          <a:srcRect b="0" l="0" r="0" t="0"/>
          <a:stretch/>
        </p:blipFill>
        <p:spPr>
          <a:xfrm>
            <a:off x="2385638" y="6404424"/>
            <a:ext cx="579581" cy="378188"/>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gtEl>
                                        <p:attrNameLst>
                                          <p:attrName>style.visibility</p:attrName>
                                        </p:attrNameLst>
                                      </p:cBhvr>
                                      <p:to>
                                        <p:strVal val="visible"/>
                                      </p:to>
                                    </p:set>
                                    <p:animEffect filter="fade" transition="in">
                                      <p:cBhvr>
                                        <p:cTn dur="500"/>
                                        <p:tgtEl>
                                          <p:spTgt spid="1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0"/>
                                        </p:tgtEl>
                                        <p:attrNameLst>
                                          <p:attrName>style.visibility</p:attrName>
                                        </p:attrNameLst>
                                      </p:cBhvr>
                                      <p:to>
                                        <p:strVal val="visible"/>
                                      </p:to>
                                    </p:set>
                                    <p:animEffect filter="fade" transition="in">
                                      <p:cBhvr>
                                        <p:cTn dur="500"/>
                                        <p:tgtEl>
                                          <p:spTgt spid="1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8"/>
                                        </p:tgtEl>
                                        <p:attrNameLst>
                                          <p:attrName>style.visibility</p:attrName>
                                        </p:attrNameLst>
                                      </p:cBhvr>
                                      <p:to>
                                        <p:strVal val="visible"/>
                                      </p:to>
                                    </p:set>
                                    <p:animEffect filter="fade" transition="in">
                                      <p:cBhvr>
                                        <p:cTn dur="500"/>
                                        <p:tgtEl>
                                          <p:spTgt spid="1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2"/>
                                        </p:tgtEl>
                                        <p:attrNameLst>
                                          <p:attrName>style.visibility</p:attrName>
                                        </p:attrNameLst>
                                      </p:cBhvr>
                                      <p:to>
                                        <p:strVal val="visible"/>
                                      </p:to>
                                    </p:set>
                                    <p:animEffect filter="fade" transition="in">
                                      <p:cBhvr>
                                        <p:cTn dur="500"/>
                                        <p:tgtEl>
                                          <p:spTgt spid="1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1"/>
                                        </p:tgtEl>
                                        <p:attrNameLst>
                                          <p:attrName>style.visibility</p:attrName>
                                        </p:attrNameLst>
                                      </p:cBhvr>
                                      <p:to>
                                        <p:strVal val="visible"/>
                                      </p:to>
                                    </p:set>
                                    <p:animEffect filter="fade" transition="in">
                                      <p:cBhvr>
                                        <p:cTn dur="500"/>
                                        <p:tgtEl>
                                          <p:spTgt spid="1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8"/>
                                        </p:tgtEl>
                                        <p:attrNameLst>
                                          <p:attrName>style.visibility</p:attrName>
                                        </p:attrNameLst>
                                      </p:cBhvr>
                                      <p:to>
                                        <p:strVal val="visible"/>
                                      </p:to>
                                    </p:set>
                                    <p:animEffect filter="fade" transition="in">
                                      <p:cBhvr>
                                        <p:cTn dur="500"/>
                                        <p:tgtEl>
                                          <p:spTgt spid="1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500"/>
                                        <p:tgtEl>
                                          <p:spTgt spid="1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1"/>
                                        </p:tgtEl>
                                        <p:attrNameLst>
                                          <p:attrName>style.visibility</p:attrName>
                                        </p:attrNameLst>
                                      </p:cBhvr>
                                      <p:to>
                                        <p:strVal val="visible"/>
                                      </p:to>
                                    </p:set>
                                    <p:animEffect filter="fade" transition="in">
                                      <p:cBhvr>
                                        <p:cTn dur="500"/>
                                        <p:tgtEl>
                                          <p:spTgt spid="1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3"/>
                                        </p:tgtEl>
                                        <p:attrNameLst>
                                          <p:attrName>style.visibility</p:attrName>
                                        </p:attrNameLst>
                                      </p:cBhvr>
                                      <p:to>
                                        <p:strVal val="visible"/>
                                      </p:to>
                                    </p:set>
                                    <p:animEffect filter="fade" transition="in">
                                      <p:cBhvr>
                                        <p:cTn dur="500"/>
                                        <p:tgtEl>
                                          <p:spTgt spid="1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7"/>
                                        </p:tgtEl>
                                        <p:attrNameLst>
                                          <p:attrName>style.visibility</p:attrName>
                                        </p:attrNameLst>
                                      </p:cBhvr>
                                      <p:to>
                                        <p:strVal val="visible"/>
                                      </p:to>
                                    </p:set>
                                    <p:animEffect filter="fade" transition="in">
                                      <p:cBhvr>
                                        <p:cTn dur="500"/>
                                        <p:tgtEl>
                                          <p:spTgt spid="1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6"/>
                                        </p:tgtEl>
                                        <p:attrNameLst>
                                          <p:attrName>style.visibility</p:attrName>
                                        </p:attrNameLst>
                                      </p:cBhvr>
                                      <p:to>
                                        <p:strVal val="visible"/>
                                      </p:to>
                                    </p:set>
                                    <p:animEffect filter="fade" transition="in">
                                      <p:cBhvr>
                                        <p:cTn dur="500"/>
                                        <p:tgtEl>
                                          <p:spTgt spid="1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3"/>
                                        </p:tgtEl>
                                        <p:attrNameLst>
                                          <p:attrName>style.visibility</p:attrName>
                                        </p:attrNameLst>
                                      </p:cBhvr>
                                      <p:to>
                                        <p:strVal val="visible"/>
                                      </p:to>
                                    </p:set>
                                    <p:animEffect filter="fade" transition="in">
                                      <p:cBhvr>
                                        <p:cTn dur="500"/>
                                        <p:tgtEl>
                                          <p:spTgt spid="1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7"/>
                                        </p:tgtEl>
                                        <p:attrNameLst>
                                          <p:attrName>style.visibility</p:attrName>
                                        </p:attrNameLst>
                                      </p:cBhvr>
                                      <p:to>
                                        <p:strVal val="visible"/>
                                      </p:to>
                                    </p:set>
                                    <p:animEffect filter="fade" transition="in">
                                      <p:cBhvr>
                                        <p:cTn dur="500"/>
                                        <p:tgtEl>
                                          <p:spTgt spid="1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6"/>
                                        </p:tgtEl>
                                        <p:attrNameLst>
                                          <p:attrName>style.visibility</p:attrName>
                                        </p:attrNameLst>
                                      </p:cBhvr>
                                      <p:to>
                                        <p:strVal val="visible"/>
                                      </p:to>
                                    </p:set>
                                    <p:animEffect filter="fade" transition="in">
                                      <p:cBhvr>
                                        <p:cTn dur="500"/>
                                        <p:tgtEl>
                                          <p:spTgt spid="1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5"/>
          <p:cNvSpPr/>
          <p:nvPr/>
        </p:nvSpPr>
        <p:spPr>
          <a:xfrm>
            <a:off x="6429026" y="658616"/>
            <a:ext cx="5127494" cy="1013056"/>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تعريف الحركه</a:t>
            </a:r>
            <a:endParaRPr/>
          </a:p>
        </p:txBody>
      </p:sp>
      <p:sp>
        <p:nvSpPr>
          <p:cNvPr id="1618" name="Google Shape;1618;p5"/>
          <p:cNvSpPr/>
          <p:nvPr/>
        </p:nvSpPr>
        <p:spPr>
          <a:xfrm>
            <a:off x="5911774" y="2273677"/>
            <a:ext cx="5897489" cy="3049137"/>
          </a:xfrm>
          <a:prstGeom prst="roundRect">
            <a:avLst>
              <a:gd fmla="val 16667" name="adj"/>
            </a:avLst>
          </a:prstGeom>
          <a:solidFill>
            <a:srgbClr val="E3DDEF"/>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19" name="Google Shape;1619;p5"/>
          <p:cNvSpPr txBox="1"/>
          <p:nvPr/>
        </p:nvSpPr>
        <p:spPr>
          <a:xfrm>
            <a:off x="6436303" y="2604540"/>
            <a:ext cx="5352781" cy="2554545"/>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chemeClr val="dk1"/>
              </a:buClr>
              <a:buSzPts val="3200"/>
              <a:buFont typeface="Arial"/>
              <a:buChar char="•"/>
            </a:pPr>
            <a:r>
              <a:rPr b="1" lang="ar-EG" sz="3200">
                <a:solidFill>
                  <a:schemeClr val="dk1"/>
                </a:solidFill>
                <a:latin typeface="Gill Sans"/>
                <a:ea typeface="Gill Sans"/>
                <a:cs typeface="Gill Sans"/>
                <a:sym typeface="Gill Sans"/>
              </a:rPr>
              <a:t>هي ظاهره تميز جميع الكائنات الحيه. فالحركه تنشأ ذاتيا نتيجه لاثارته فعندما يتعرض لاثاره ما فانه يستجيب لها ايجابيا او سلبا وفي كلتا الحالتين تكون الاستجابه حركه .</a:t>
            </a:r>
            <a:endParaRPr/>
          </a:p>
        </p:txBody>
      </p:sp>
      <p:pic>
        <p:nvPicPr>
          <p:cNvPr id="1620" name="Google Shape;1620;p5"/>
          <p:cNvPicPr preferRelativeResize="0"/>
          <p:nvPr/>
        </p:nvPicPr>
        <p:blipFill rotWithShape="1">
          <a:blip r:embed="rId3">
            <a:alphaModFix/>
          </a:blip>
          <a:srcRect b="0" l="0" r="0" t="0"/>
          <a:stretch/>
        </p:blipFill>
        <p:spPr>
          <a:xfrm>
            <a:off x="-228602" y="156034"/>
            <a:ext cx="6600528" cy="5961768"/>
          </a:xfrm>
          <a:prstGeom prst="rect">
            <a:avLst/>
          </a:prstGeom>
          <a:noFill/>
          <a:ln>
            <a:noFill/>
          </a:ln>
        </p:spPr>
      </p:pic>
      <p:pic>
        <p:nvPicPr>
          <p:cNvPr id="1621" name="Google Shape;1621;p5"/>
          <p:cNvPicPr preferRelativeResize="0"/>
          <p:nvPr/>
        </p:nvPicPr>
        <p:blipFill rotWithShape="1">
          <a:blip r:embed="rId4">
            <a:alphaModFix/>
          </a:blip>
          <a:srcRect b="0" l="0" r="0" t="0"/>
          <a:stretch/>
        </p:blipFill>
        <p:spPr>
          <a:xfrm>
            <a:off x="371353" y="6352133"/>
            <a:ext cx="735432" cy="550523"/>
          </a:xfrm>
          <a:prstGeom prst="rect">
            <a:avLst/>
          </a:prstGeom>
          <a:noFill/>
          <a:ln>
            <a:noFill/>
          </a:ln>
        </p:spPr>
      </p:pic>
      <p:sp>
        <p:nvSpPr>
          <p:cNvPr id="1622" name="Google Shape;1622;p5">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623" name="Google Shape;1623;p5">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624" name="Google Shape;1624;p5">
            <a:hlinkClick action="ppaction://hlinksldjump" r:id="rId5"/>
          </p:cNvPr>
          <p:cNvPicPr preferRelativeResize="0"/>
          <p:nvPr/>
        </p:nvPicPr>
        <p:blipFill rotWithShape="1">
          <a:blip r:embed="rId6">
            <a:alphaModFix/>
          </a:blip>
          <a:srcRect b="0" l="0" r="0" t="0"/>
          <a:stretch/>
        </p:blipFill>
        <p:spPr>
          <a:xfrm>
            <a:off x="2445598" y="635945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500"/>
                                        <p:tgtEl>
                                          <p:spTgt spid="1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500"/>
                                        <p:tgtEl>
                                          <p:spTgt spid="1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6"/>
          <p:cNvSpPr/>
          <p:nvPr/>
        </p:nvSpPr>
        <p:spPr>
          <a:xfrm>
            <a:off x="2822713" y="145774"/>
            <a:ext cx="6559801" cy="1035941"/>
          </a:xfrm>
          <a:prstGeom prst="round2DiagRect">
            <a:avLst>
              <a:gd fmla="val 16667" name="adj1"/>
              <a:gd fmla="val 0" name="adj2"/>
            </a:avLst>
          </a:prstGeom>
          <a:solidFill>
            <a:srgbClr val="BBC4DB"/>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630" name="Google Shape;1630;p6"/>
          <p:cNvPicPr preferRelativeResize="0"/>
          <p:nvPr>
            <p:ph idx="2" type="pic"/>
          </p:nvPr>
        </p:nvPicPr>
        <p:blipFill rotWithShape="1">
          <a:blip r:embed="rId3">
            <a:alphaModFix/>
          </a:blip>
          <a:srcRect b="0" l="12530" r="12529" t="0"/>
          <a:stretch/>
        </p:blipFill>
        <p:spPr>
          <a:xfrm>
            <a:off x="1096963" y="1860071"/>
            <a:ext cx="1966912" cy="1968500"/>
          </a:xfrm>
          <a:prstGeom prst="ellipse">
            <a:avLst/>
          </a:prstGeom>
          <a:solidFill>
            <a:srgbClr val="F2F2F2"/>
          </a:solidFill>
          <a:ln>
            <a:noFill/>
          </a:ln>
        </p:spPr>
      </p:pic>
      <p:pic>
        <p:nvPicPr>
          <p:cNvPr id="1631" name="Google Shape;1631;p6"/>
          <p:cNvPicPr preferRelativeResize="0"/>
          <p:nvPr>
            <p:ph idx="3" type="pic"/>
          </p:nvPr>
        </p:nvPicPr>
        <p:blipFill rotWithShape="1">
          <a:blip r:embed="rId4">
            <a:alphaModFix/>
          </a:blip>
          <a:srcRect b="0" l="17462" r="17462" t="0"/>
          <a:stretch/>
        </p:blipFill>
        <p:spPr>
          <a:xfrm>
            <a:off x="5141595" y="1860527"/>
            <a:ext cx="1967385" cy="1967604"/>
          </a:xfrm>
          <a:prstGeom prst="ellipse">
            <a:avLst/>
          </a:prstGeom>
          <a:solidFill>
            <a:srgbClr val="F2F2F2"/>
          </a:solidFill>
          <a:ln>
            <a:noFill/>
          </a:ln>
        </p:spPr>
      </p:pic>
      <p:pic>
        <p:nvPicPr>
          <p:cNvPr id="1632" name="Google Shape;1632;p6"/>
          <p:cNvPicPr preferRelativeResize="0"/>
          <p:nvPr>
            <p:ph idx="4" type="pic"/>
          </p:nvPr>
        </p:nvPicPr>
        <p:blipFill rotWithShape="1">
          <a:blip r:embed="rId5">
            <a:alphaModFix/>
          </a:blip>
          <a:srcRect b="0" l="22000" r="22000" t="0"/>
          <a:stretch/>
        </p:blipFill>
        <p:spPr>
          <a:xfrm>
            <a:off x="9084387" y="1873775"/>
            <a:ext cx="1967385" cy="1967604"/>
          </a:xfrm>
          <a:prstGeom prst="ellipse">
            <a:avLst/>
          </a:prstGeom>
          <a:solidFill>
            <a:srgbClr val="F2F2F2"/>
          </a:solidFill>
          <a:ln>
            <a:noFill/>
          </a:ln>
        </p:spPr>
      </p:pic>
      <p:sp>
        <p:nvSpPr>
          <p:cNvPr id="1633" name="Google Shape;1633;p6"/>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780"/>
              <a:buNone/>
            </a:pPr>
            <a:r>
              <a:rPr lang="ar-EG" sz="3780">
                <a:solidFill>
                  <a:schemeClr val="lt1"/>
                </a:solidFill>
              </a:rPr>
              <a:t>انواع الحركه في الكائن الحي </a:t>
            </a:r>
            <a:endParaRPr sz="3780">
              <a:solidFill>
                <a:schemeClr val="lt1"/>
              </a:solidFill>
            </a:endParaRPr>
          </a:p>
        </p:txBody>
      </p:sp>
      <p:sp>
        <p:nvSpPr>
          <p:cNvPr id="1634" name="Google Shape;1634;p6"/>
          <p:cNvSpPr/>
          <p:nvPr/>
        </p:nvSpPr>
        <p:spPr>
          <a:xfrm>
            <a:off x="9065909" y="4036344"/>
            <a:ext cx="20054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2400">
                <a:solidFill>
                  <a:srgbClr val="3F3F3F"/>
                </a:solidFill>
                <a:latin typeface="Simplified Arabic"/>
                <a:ea typeface="Simplified Arabic"/>
                <a:cs typeface="Simplified Arabic"/>
                <a:sym typeface="Simplified Arabic"/>
              </a:rPr>
              <a:t>الحركه الدائبه</a:t>
            </a:r>
            <a:endParaRPr b="1" sz="2400">
              <a:solidFill>
                <a:srgbClr val="3F3F3F"/>
              </a:solidFill>
              <a:latin typeface="Simplified Arabic"/>
              <a:ea typeface="Simplified Arabic"/>
              <a:cs typeface="Simplified Arabic"/>
              <a:sym typeface="Simplified Arabic"/>
            </a:endParaRPr>
          </a:p>
        </p:txBody>
      </p:sp>
      <p:sp>
        <p:nvSpPr>
          <p:cNvPr id="1635" name="Google Shape;1635;p6"/>
          <p:cNvSpPr/>
          <p:nvPr/>
        </p:nvSpPr>
        <p:spPr>
          <a:xfrm>
            <a:off x="8733183" y="4704524"/>
            <a:ext cx="2676939" cy="1417983"/>
          </a:xfrm>
          <a:prstGeom prst="round2DiagRect">
            <a:avLst>
              <a:gd fmla="val 16667" name="adj1"/>
              <a:gd fmla="val 0" name="adj2"/>
            </a:avLst>
          </a:prstGeom>
          <a:solidFill>
            <a:srgbClr val="00B050"/>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36" name="Google Shape;1636;p6"/>
          <p:cNvSpPr/>
          <p:nvPr/>
        </p:nvSpPr>
        <p:spPr>
          <a:xfrm>
            <a:off x="689106" y="4704523"/>
            <a:ext cx="2699603" cy="1417982"/>
          </a:xfrm>
          <a:prstGeom prst="round2DiagRect">
            <a:avLst>
              <a:gd fmla="val 16667" name="adj1"/>
              <a:gd fmla="val 0" name="adj2"/>
            </a:avLst>
          </a:prstGeom>
          <a:solidFill>
            <a:srgbClr val="ED7D3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37" name="Google Shape;1637;p6"/>
          <p:cNvSpPr/>
          <p:nvPr/>
        </p:nvSpPr>
        <p:spPr>
          <a:xfrm>
            <a:off x="4691266" y="4704523"/>
            <a:ext cx="2683575" cy="1417983"/>
          </a:xfrm>
          <a:prstGeom prst="round2DiagRect">
            <a:avLst>
              <a:gd fmla="val 16667" name="adj1"/>
              <a:gd fmla="val 0" name="adj2"/>
            </a:avLst>
          </a:prstGeom>
          <a:solidFill>
            <a:srgbClr val="5B9BD5"/>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38" name="Google Shape;1638;p6"/>
          <p:cNvSpPr/>
          <p:nvPr/>
        </p:nvSpPr>
        <p:spPr>
          <a:xfrm>
            <a:off x="1054972" y="4016468"/>
            <a:ext cx="20054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2400">
                <a:solidFill>
                  <a:srgbClr val="3F3F3F"/>
                </a:solidFill>
                <a:latin typeface="Simplified Arabic"/>
                <a:ea typeface="Simplified Arabic"/>
                <a:cs typeface="Simplified Arabic"/>
                <a:sym typeface="Simplified Arabic"/>
              </a:rPr>
              <a:t>الحركه الكليه</a:t>
            </a:r>
            <a:endParaRPr b="1" sz="2400">
              <a:solidFill>
                <a:srgbClr val="3F3F3F"/>
              </a:solidFill>
              <a:latin typeface="Simplified Arabic"/>
              <a:ea typeface="Simplified Arabic"/>
              <a:cs typeface="Simplified Arabic"/>
              <a:sym typeface="Simplified Arabic"/>
            </a:endParaRPr>
          </a:p>
        </p:txBody>
      </p:sp>
      <p:sp>
        <p:nvSpPr>
          <p:cNvPr id="1639" name="Google Shape;1639;p6"/>
          <p:cNvSpPr/>
          <p:nvPr/>
        </p:nvSpPr>
        <p:spPr>
          <a:xfrm>
            <a:off x="5196266" y="4036345"/>
            <a:ext cx="20054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2400">
                <a:solidFill>
                  <a:srgbClr val="3F3F3F"/>
                </a:solidFill>
                <a:latin typeface="Simplified Arabic"/>
                <a:ea typeface="Simplified Arabic"/>
                <a:cs typeface="Simplified Arabic"/>
                <a:sym typeface="Simplified Arabic"/>
              </a:rPr>
              <a:t>الحركه الموضعيه</a:t>
            </a:r>
            <a:endParaRPr b="1" sz="2400">
              <a:solidFill>
                <a:srgbClr val="3F3F3F"/>
              </a:solidFill>
              <a:latin typeface="Simplified Arabic"/>
              <a:ea typeface="Simplified Arabic"/>
              <a:cs typeface="Simplified Arabic"/>
              <a:sym typeface="Simplified Arabic"/>
            </a:endParaRPr>
          </a:p>
        </p:txBody>
      </p:sp>
      <p:cxnSp>
        <p:nvCxnSpPr>
          <p:cNvPr id="1640" name="Google Shape;1640;p6"/>
          <p:cNvCxnSpPr/>
          <p:nvPr/>
        </p:nvCxnSpPr>
        <p:spPr>
          <a:xfrm rot="10800000">
            <a:off x="9104000" y="4532245"/>
            <a:ext cx="2213357" cy="0"/>
          </a:xfrm>
          <a:prstGeom prst="straightConnector1">
            <a:avLst/>
          </a:prstGeom>
          <a:noFill/>
          <a:ln cap="flat" cmpd="sng" w="9525">
            <a:solidFill>
              <a:schemeClr val="accent1"/>
            </a:solidFill>
            <a:prstDash val="solid"/>
            <a:round/>
            <a:headEnd len="sm" w="sm" type="none"/>
            <a:tailEnd len="sm" w="sm" type="none"/>
          </a:ln>
        </p:spPr>
      </p:cxnSp>
      <p:cxnSp>
        <p:nvCxnSpPr>
          <p:cNvPr id="1641" name="Google Shape;1641;p6"/>
          <p:cNvCxnSpPr/>
          <p:nvPr/>
        </p:nvCxnSpPr>
        <p:spPr>
          <a:xfrm rot="10800000">
            <a:off x="1040040" y="4525621"/>
            <a:ext cx="2213357" cy="0"/>
          </a:xfrm>
          <a:prstGeom prst="straightConnector1">
            <a:avLst/>
          </a:prstGeom>
          <a:noFill/>
          <a:ln cap="flat" cmpd="sng" w="9525">
            <a:solidFill>
              <a:schemeClr val="accent1"/>
            </a:solidFill>
            <a:prstDash val="solid"/>
            <a:round/>
            <a:headEnd len="sm" w="sm" type="none"/>
            <a:tailEnd len="sm" w="sm" type="none"/>
          </a:ln>
        </p:spPr>
      </p:cxnSp>
      <p:cxnSp>
        <p:nvCxnSpPr>
          <p:cNvPr id="1642" name="Google Shape;1642;p6"/>
          <p:cNvCxnSpPr/>
          <p:nvPr/>
        </p:nvCxnSpPr>
        <p:spPr>
          <a:xfrm rot="10800000">
            <a:off x="5062083" y="4518991"/>
            <a:ext cx="2213357" cy="0"/>
          </a:xfrm>
          <a:prstGeom prst="straightConnector1">
            <a:avLst/>
          </a:prstGeom>
          <a:noFill/>
          <a:ln cap="flat" cmpd="sng" w="9525">
            <a:solidFill>
              <a:schemeClr val="accent1"/>
            </a:solidFill>
            <a:prstDash val="solid"/>
            <a:round/>
            <a:headEnd len="sm" w="sm" type="none"/>
            <a:tailEnd len="sm" w="sm" type="none"/>
          </a:ln>
        </p:spPr>
      </p:cxnSp>
      <p:sp>
        <p:nvSpPr>
          <p:cNvPr id="1643" name="Google Shape;1643;p6"/>
          <p:cNvSpPr txBox="1"/>
          <p:nvPr/>
        </p:nvSpPr>
        <p:spPr>
          <a:xfrm>
            <a:off x="8710519" y="4905682"/>
            <a:ext cx="2699603" cy="101566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EG" sz="2000">
                <a:solidFill>
                  <a:schemeClr val="lt1"/>
                </a:solidFill>
                <a:latin typeface="Gill Sans"/>
                <a:ea typeface="Gill Sans"/>
                <a:cs typeface="Gill Sans"/>
                <a:sym typeface="Gill Sans"/>
              </a:rPr>
              <a:t>توجد داخل كل خليه من خلايا الكائن الحي تثيرنشاطاته الحيويه كالحركه السيتوبلازميه </a:t>
            </a:r>
            <a:endParaRPr sz="2000">
              <a:solidFill>
                <a:schemeClr val="lt1"/>
              </a:solidFill>
              <a:latin typeface="Gill Sans"/>
              <a:ea typeface="Gill Sans"/>
              <a:cs typeface="Gill Sans"/>
              <a:sym typeface="Gill Sans"/>
            </a:endParaRPr>
          </a:p>
        </p:txBody>
      </p:sp>
      <p:sp>
        <p:nvSpPr>
          <p:cNvPr id="1644" name="Google Shape;1644;p6"/>
          <p:cNvSpPr txBox="1"/>
          <p:nvPr/>
        </p:nvSpPr>
        <p:spPr>
          <a:xfrm>
            <a:off x="4664767" y="4878578"/>
            <a:ext cx="2518153" cy="101566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EG" sz="2000">
                <a:solidFill>
                  <a:schemeClr val="lt1"/>
                </a:solidFill>
                <a:latin typeface="Gill Sans"/>
                <a:ea typeface="Gill Sans"/>
                <a:cs typeface="Gill Sans"/>
                <a:sym typeface="Gill Sans"/>
              </a:rPr>
              <a:t>تكون لبعض اجزاء الكائن الحي كالحركه الدوديه في امعاء الفقاريات </a:t>
            </a:r>
            <a:endParaRPr sz="2000">
              <a:solidFill>
                <a:schemeClr val="lt1"/>
              </a:solidFill>
              <a:latin typeface="Gill Sans"/>
              <a:ea typeface="Gill Sans"/>
              <a:cs typeface="Gill Sans"/>
              <a:sym typeface="Gill Sans"/>
            </a:endParaRPr>
          </a:p>
        </p:txBody>
      </p:sp>
      <p:sp>
        <p:nvSpPr>
          <p:cNvPr id="1645" name="Google Shape;1645;p6"/>
          <p:cNvSpPr txBox="1"/>
          <p:nvPr/>
        </p:nvSpPr>
        <p:spPr>
          <a:xfrm>
            <a:off x="606802" y="4774842"/>
            <a:ext cx="2699603" cy="132343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EG" sz="2000">
                <a:solidFill>
                  <a:schemeClr val="lt1"/>
                </a:solidFill>
                <a:latin typeface="Gill Sans"/>
                <a:ea typeface="Gill Sans"/>
                <a:cs typeface="Gill Sans"/>
                <a:sym typeface="Gill Sans"/>
              </a:rPr>
              <a:t>يتحرك بها الكائن الحي من مكتن الي اخر بحثا عن الغذاء او سعيا وراء الجنس الاخر او تلافيا لخطر في بيئته</a:t>
            </a:r>
            <a:endParaRPr sz="2000">
              <a:solidFill>
                <a:schemeClr val="lt1"/>
              </a:solidFill>
              <a:latin typeface="Gill Sans"/>
              <a:ea typeface="Gill Sans"/>
              <a:cs typeface="Gill Sans"/>
              <a:sym typeface="Gill Sans"/>
            </a:endParaRPr>
          </a:p>
        </p:txBody>
      </p:sp>
      <p:pic>
        <p:nvPicPr>
          <p:cNvPr id="1646" name="Google Shape;1646;p6"/>
          <p:cNvPicPr preferRelativeResize="0"/>
          <p:nvPr/>
        </p:nvPicPr>
        <p:blipFill rotWithShape="1">
          <a:blip r:embed="rId6">
            <a:alphaModFix/>
          </a:blip>
          <a:srcRect b="0" l="0" r="0" t="0"/>
          <a:stretch/>
        </p:blipFill>
        <p:spPr>
          <a:xfrm>
            <a:off x="371353" y="6412093"/>
            <a:ext cx="735432" cy="550523"/>
          </a:xfrm>
          <a:prstGeom prst="rect">
            <a:avLst/>
          </a:prstGeom>
          <a:noFill/>
          <a:ln>
            <a:noFill/>
          </a:ln>
        </p:spPr>
      </p:pic>
      <p:sp>
        <p:nvSpPr>
          <p:cNvPr id="1647" name="Google Shape;1647;p6">
            <a:hlinkClick action="ppaction://hlinkshowjump?jump=nextslide"/>
          </p:cNvPr>
          <p:cNvSpPr/>
          <p:nvPr/>
        </p:nvSpPr>
        <p:spPr>
          <a:xfrm>
            <a:off x="1751718" y="643063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648" name="Google Shape;1648;p6">
            <a:hlinkClick action="ppaction://hlinkshowjump?jump=previousslide"/>
          </p:cNvPr>
          <p:cNvSpPr/>
          <p:nvPr/>
        </p:nvSpPr>
        <p:spPr>
          <a:xfrm>
            <a:off x="1106785" y="644273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649" name="Google Shape;1649;p6">
            <a:hlinkClick action="ppaction://hlinksldjump" r:id="rId7"/>
          </p:cNvPr>
          <p:cNvPicPr preferRelativeResize="0"/>
          <p:nvPr/>
        </p:nvPicPr>
        <p:blipFill rotWithShape="1">
          <a:blip r:embed="rId8">
            <a:alphaModFix/>
          </a:blip>
          <a:srcRect b="0" l="0" r="0" t="0"/>
          <a:stretch/>
        </p:blipFill>
        <p:spPr>
          <a:xfrm>
            <a:off x="2445598" y="641941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2"/>
                                        </p:tgtEl>
                                        <p:attrNameLst>
                                          <p:attrName>style.visibility</p:attrName>
                                        </p:attrNameLst>
                                      </p:cBhvr>
                                      <p:to>
                                        <p:strVal val="visible"/>
                                      </p:to>
                                    </p:set>
                                    <p:animEffect filter="fade" transition="in">
                                      <p:cBhvr>
                                        <p:cTn dur="2000"/>
                                        <p:tgtEl>
                                          <p:spTgt spid="1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4"/>
                                        </p:tgtEl>
                                        <p:attrNameLst>
                                          <p:attrName>style.visibility</p:attrName>
                                        </p:attrNameLst>
                                      </p:cBhvr>
                                      <p:to>
                                        <p:strVal val="visible"/>
                                      </p:to>
                                    </p:set>
                                    <p:animEffect filter="fade" transition="in">
                                      <p:cBhvr>
                                        <p:cTn dur="500"/>
                                        <p:tgtEl>
                                          <p:spTgt spid="1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5"/>
                                        </p:tgtEl>
                                        <p:attrNameLst>
                                          <p:attrName>style.visibility</p:attrName>
                                        </p:attrNameLst>
                                      </p:cBhvr>
                                      <p:to>
                                        <p:strVal val="visible"/>
                                      </p:to>
                                    </p:set>
                                    <p:animEffect filter="fade" transition="in">
                                      <p:cBhvr>
                                        <p:cTn dur="500"/>
                                        <p:tgtEl>
                                          <p:spTgt spid="1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3"/>
                                        </p:tgtEl>
                                        <p:attrNameLst>
                                          <p:attrName>style.visibility</p:attrName>
                                        </p:attrNameLst>
                                      </p:cBhvr>
                                      <p:to>
                                        <p:strVal val="visible"/>
                                      </p:to>
                                    </p:set>
                                    <p:animEffect filter="fade" transition="in">
                                      <p:cBhvr>
                                        <p:cTn dur="500"/>
                                        <p:tgtEl>
                                          <p:spTgt spid="1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1"/>
                                        </p:tgtEl>
                                        <p:attrNameLst>
                                          <p:attrName>style.visibility</p:attrName>
                                        </p:attrNameLst>
                                      </p:cBhvr>
                                      <p:to>
                                        <p:strVal val="visible"/>
                                      </p:to>
                                    </p:set>
                                    <p:animEffect filter="fade" transition="in">
                                      <p:cBhvr>
                                        <p:cTn dur="2000"/>
                                        <p:tgtEl>
                                          <p:spTgt spid="1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9"/>
                                        </p:tgtEl>
                                        <p:attrNameLst>
                                          <p:attrName>style.visibility</p:attrName>
                                        </p:attrNameLst>
                                      </p:cBhvr>
                                      <p:to>
                                        <p:strVal val="visible"/>
                                      </p:to>
                                    </p:set>
                                    <p:animEffect filter="fade" transition="in">
                                      <p:cBhvr>
                                        <p:cTn dur="500"/>
                                        <p:tgtEl>
                                          <p:spTgt spid="1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7"/>
                                        </p:tgtEl>
                                        <p:attrNameLst>
                                          <p:attrName>style.visibility</p:attrName>
                                        </p:attrNameLst>
                                      </p:cBhvr>
                                      <p:to>
                                        <p:strVal val="visible"/>
                                      </p:to>
                                    </p:set>
                                    <p:animEffect filter="fade" transition="in">
                                      <p:cBhvr>
                                        <p:cTn dur="500"/>
                                        <p:tgtEl>
                                          <p:spTgt spid="1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4"/>
                                        </p:tgtEl>
                                        <p:attrNameLst>
                                          <p:attrName>style.visibility</p:attrName>
                                        </p:attrNameLst>
                                      </p:cBhvr>
                                      <p:to>
                                        <p:strVal val="visible"/>
                                      </p:to>
                                    </p:set>
                                    <p:animEffect filter="fade" transition="in">
                                      <p:cBhvr>
                                        <p:cTn dur="500"/>
                                        <p:tgtEl>
                                          <p:spTgt spid="1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0"/>
                                        </p:tgtEl>
                                        <p:attrNameLst>
                                          <p:attrName>style.visibility</p:attrName>
                                        </p:attrNameLst>
                                      </p:cBhvr>
                                      <p:to>
                                        <p:strVal val="visible"/>
                                      </p:to>
                                    </p:set>
                                    <p:animEffect filter="fade" transition="in">
                                      <p:cBhvr>
                                        <p:cTn dur="2000"/>
                                        <p:tgtEl>
                                          <p:spTgt spid="1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8"/>
                                        </p:tgtEl>
                                        <p:attrNameLst>
                                          <p:attrName>style.visibility</p:attrName>
                                        </p:attrNameLst>
                                      </p:cBhvr>
                                      <p:to>
                                        <p:strVal val="visible"/>
                                      </p:to>
                                    </p:set>
                                    <p:animEffect filter="fade" transition="in">
                                      <p:cBhvr>
                                        <p:cTn dur="500"/>
                                        <p:tgtEl>
                                          <p:spTgt spid="1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gtEl>
                                        <p:attrNameLst>
                                          <p:attrName>style.visibility</p:attrName>
                                        </p:attrNameLst>
                                      </p:cBhvr>
                                      <p:to>
                                        <p:strVal val="visible"/>
                                      </p:to>
                                    </p:set>
                                    <p:animEffect filter="fade" transition="in">
                                      <p:cBhvr>
                                        <p:cTn dur="500"/>
                                        <p:tgtEl>
                                          <p:spTgt spid="1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gtEl>
                                        <p:attrNameLst>
                                          <p:attrName>style.visibility</p:attrName>
                                        </p:attrNameLst>
                                      </p:cBhvr>
                                      <p:to>
                                        <p:strVal val="visible"/>
                                      </p:to>
                                    </p:set>
                                    <p:animEffect filter="fade" transition="in">
                                      <p:cBhvr>
                                        <p:cTn dur="500"/>
                                        <p:tgtEl>
                                          <p:spTgt spid="1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grpSp>
        <p:nvGrpSpPr>
          <p:cNvPr id="1654" name="Google Shape;1654;p7"/>
          <p:cNvGrpSpPr/>
          <p:nvPr/>
        </p:nvGrpSpPr>
        <p:grpSpPr>
          <a:xfrm>
            <a:off x="1383291" y="894768"/>
            <a:ext cx="9020314" cy="5389587"/>
            <a:chOff x="0" y="0"/>
            <a:chExt cx="9020314" cy="5389587"/>
          </a:xfrm>
        </p:grpSpPr>
        <p:sp>
          <p:nvSpPr>
            <p:cNvPr id="1655" name="Google Shape;1655;p7"/>
            <p:cNvSpPr/>
            <p:nvPr/>
          </p:nvSpPr>
          <p:spPr>
            <a:xfrm>
              <a:off x="0" y="0"/>
              <a:ext cx="9020314" cy="168424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
            <p:cNvSpPr txBox="1"/>
            <p:nvPr/>
          </p:nvSpPr>
          <p:spPr>
            <a:xfrm>
              <a:off x="1972487" y="0"/>
              <a:ext cx="7047826" cy="1684246"/>
            </a:xfrm>
            <a:prstGeom prst="rect">
              <a:avLst/>
            </a:prstGeom>
            <a:noFill/>
            <a:ln>
              <a:noFill/>
            </a:ln>
          </p:spPr>
          <p:txBody>
            <a:bodyPr anchorCtr="0" anchor="ctr" bIns="102850" lIns="102850" spcFirstLastPara="1" rIns="102850" wrap="square" tIns="102850">
              <a:noAutofit/>
            </a:bodyPr>
            <a:lstStyle/>
            <a:p>
              <a:pPr indent="0" lvl="0" marL="0" marR="0" rtl="0" algn="r">
                <a:lnSpc>
                  <a:spcPct val="90000"/>
                </a:lnSpc>
                <a:spcBef>
                  <a:spcPts val="0"/>
                </a:spcBef>
                <a:spcAft>
                  <a:spcPts val="0"/>
                </a:spcAft>
                <a:buClr>
                  <a:schemeClr val="lt1"/>
                </a:buClr>
                <a:buSzPts val="2700"/>
                <a:buFont typeface="Arial"/>
                <a:buNone/>
              </a:pPr>
              <a:r>
                <a:rPr lang="ar-EG" sz="2700">
                  <a:solidFill>
                    <a:schemeClr val="lt1"/>
                  </a:solidFill>
                  <a:latin typeface="Gill Sans"/>
                  <a:ea typeface="Gill Sans"/>
                  <a:cs typeface="Gill Sans"/>
                  <a:sym typeface="Gill Sans"/>
                </a:rPr>
                <a:t>تؤدي حركه الحيوان وتنقله من مكان الي اخر لزياده نتشاره فكلما كانت وسائل الحركه في الحيوان قويه وسريعه كلما اتسعت دائره انتشاره.</a:t>
              </a:r>
              <a:endParaRPr sz="2700">
                <a:solidFill>
                  <a:schemeClr val="lt1"/>
                </a:solidFill>
                <a:latin typeface="Gill Sans"/>
                <a:ea typeface="Gill Sans"/>
                <a:cs typeface="Gill Sans"/>
                <a:sym typeface="Gill Sans"/>
              </a:endParaRPr>
            </a:p>
          </p:txBody>
        </p:sp>
        <p:sp>
          <p:nvSpPr>
            <p:cNvPr id="1657" name="Google Shape;1657;p7"/>
            <p:cNvSpPr/>
            <p:nvPr/>
          </p:nvSpPr>
          <p:spPr>
            <a:xfrm>
              <a:off x="168424" y="168424"/>
              <a:ext cx="1804062" cy="1347396"/>
            </a:xfrm>
            <a:prstGeom prst="roundRect">
              <a:avLst>
                <a:gd fmla="val 10000" name="adj"/>
              </a:avLst>
            </a:prstGeom>
            <a:blipFill rotWithShape="1">
              <a:blip r:embed="rId3">
                <a:alphaModFix/>
              </a:blip>
              <a:stretch>
                <a:fillRect b="0" l="-10999" r="-10999"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0" y="1852670"/>
              <a:ext cx="9020314" cy="168424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
            <p:cNvSpPr txBox="1"/>
            <p:nvPr/>
          </p:nvSpPr>
          <p:spPr>
            <a:xfrm>
              <a:off x="1972487" y="1852670"/>
              <a:ext cx="7047826" cy="1684246"/>
            </a:xfrm>
            <a:prstGeom prst="rect">
              <a:avLst/>
            </a:prstGeom>
            <a:noFill/>
            <a:ln>
              <a:noFill/>
            </a:ln>
          </p:spPr>
          <p:txBody>
            <a:bodyPr anchorCtr="0" anchor="ctr" bIns="102850" lIns="102850" spcFirstLastPara="1" rIns="102850" wrap="square" tIns="102850">
              <a:noAutofit/>
            </a:bodyPr>
            <a:lstStyle/>
            <a:p>
              <a:pPr indent="0" lvl="0" marL="0" marR="0" rtl="0" algn="r">
                <a:lnSpc>
                  <a:spcPct val="90000"/>
                </a:lnSpc>
                <a:spcBef>
                  <a:spcPts val="0"/>
                </a:spcBef>
                <a:spcAft>
                  <a:spcPts val="0"/>
                </a:spcAft>
                <a:buClr>
                  <a:schemeClr val="lt1"/>
                </a:buClr>
                <a:buSzPts val="2700"/>
                <a:buFont typeface="Arial"/>
                <a:buNone/>
              </a:pPr>
              <a:r>
                <a:rPr lang="ar-EG" sz="2700">
                  <a:solidFill>
                    <a:schemeClr val="lt1"/>
                  </a:solidFill>
                  <a:latin typeface="Gill Sans"/>
                  <a:ea typeface="Gill Sans"/>
                  <a:cs typeface="Gill Sans"/>
                  <a:sym typeface="Gill Sans"/>
                </a:rPr>
                <a:t>لايمكن للحيوان ان يحتفظ توازنه ولا يتحرك دون ان يكون له مرتكز صلب يتصل به العضلات وقد تكون مثل هذه الدعامه خارجيه كما في المفصليات او داخليه كما في الفقريات فتسمي هيكل الحيوان </a:t>
              </a:r>
              <a:endParaRPr sz="2700">
                <a:solidFill>
                  <a:schemeClr val="lt1"/>
                </a:solidFill>
                <a:latin typeface="Gill Sans"/>
                <a:ea typeface="Gill Sans"/>
                <a:cs typeface="Gill Sans"/>
                <a:sym typeface="Gill Sans"/>
              </a:endParaRPr>
            </a:p>
          </p:txBody>
        </p:sp>
        <p:sp>
          <p:nvSpPr>
            <p:cNvPr id="1660" name="Google Shape;1660;p7"/>
            <p:cNvSpPr/>
            <p:nvPr/>
          </p:nvSpPr>
          <p:spPr>
            <a:xfrm>
              <a:off x="168424" y="2021095"/>
              <a:ext cx="1804062" cy="1347396"/>
            </a:xfrm>
            <a:prstGeom prst="roundRect">
              <a:avLst>
                <a:gd fmla="val 10000" name="adj"/>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0" y="3705341"/>
              <a:ext cx="9020314" cy="168424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txBox="1"/>
            <p:nvPr/>
          </p:nvSpPr>
          <p:spPr>
            <a:xfrm>
              <a:off x="1972487" y="3705341"/>
              <a:ext cx="7047826" cy="1684246"/>
            </a:xfrm>
            <a:prstGeom prst="rect">
              <a:avLst/>
            </a:prstGeom>
            <a:noFill/>
            <a:ln>
              <a:noFill/>
            </a:ln>
          </p:spPr>
          <p:txBody>
            <a:bodyPr anchorCtr="0" anchor="ctr" bIns="102850" lIns="102850" spcFirstLastPara="1" rIns="102850" wrap="square" tIns="102850">
              <a:noAutofit/>
            </a:bodyPr>
            <a:lstStyle/>
            <a:p>
              <a:pPr indent="0" lvl="0" marL="0" marR="0" rtl="0" algn="r">
                <a:lnSpc>
                  <a:spcPct val="90000"/>
                </a:lnSpc>
                <a:spcBef>
                  <a:spcPts val="0"/>
                </a:spcBef>
                <a:spcAft>
                  <a:spcPts val="0"/>
                </a:spcAft>
                <a:buClr>
                  <a:schemeClr val="lt1"/>
                </a:buClr>
                <a:buSzPts val="2700"/>
                <a:buFont typeface="Arial"/>
                <a:buNone/>
              </a:pPr>
              <a:r>
                <a:rPr lang="ar-EG" sz="2700">
                  <a:solidFill>
                    <a:schemeClr val="lt1"/>
                  </a:solidFill>
                  <a:latin typeface="Gill Sans"/>
                  <a:ea typeface="Gill Sans"/>
                  <a:cs typeface="Gill Sans"/>
                  <a:sym typeface="Gill Sans"/>
                </a:rPr>
                <a:t>قد يكون الهيكل الداخلي غضروفيا كما في الاسماك الغضروفيه او عظيميا كما في الاسماك العظيميه وكيفما كان الهيكل فانه يتكون من قطه تتصل ببعضها اتصالا مفصليا يتيح الحركه</a:t>
              </a:r>
              <a:endParaRPr sz="2700">
                <a:solidFill>
                  <a:schemeClr val="lt1"/>
                </a:solidFill>
                <a:latin typeface="Gill Sans"/>
                <a:ea typeface="Gill Sans"/>
                <a:cs typeface="Gill Sans"/>
                <a:sym typeface="Gill Sans"/>
              </a:endParaRPr>
            </a:p>
          </p:txBody>
        </p:sp>
        <p:sp>
          <p:nvSpPr>
            <p:cNvPr id="1663" name="Google Shape;1663;p7"/>
            <p:cNvSpPr/>
            <p:nvPr/>
          </p:nvSpPr>
          <p:spPr>
            <a:xfrm>
              <a:off x="168424" y="3873766"/>
              <a:ext cx="1804062" cy="1347396"/>
            </a:xfrm>
            <a:prstGeom prst="roundRect">
              <a:avLst>
                <a:gd fmla="val 10000" name="adj"/>
              </a:avLst>
            </a:prstGeom>
            <a:blipFill rotWithShape="1">
              <a:blip r:embed="rId5">
                <a:alphaModFix/>
              </a:blip>
              <a:stretch>
                <a:fillRect b="0" l="-28996" r="-28996"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4" name="Google Shape;1664;p7"/>
          <p:cNvSpPr/>
          <p:nvPr/>
        </p:nvSpPr>
        <p:spPr>
          <a:xfrm>
            <a:off x="5208107" y="192747"/>
            <a:ext cx="6690103" cy="536122"/>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شروط الحركه وحفظ التوازن في الحيوان </a:t>
            </a:r>
            <a:endParaRPr/>
          </a:p>
        </p:txBody>
      </p:sp>
      <p:pic>
        <p:nvPicPr>
          <p:cNvPr id="1665" name="Google Shape;1665;p7"/>
          <p:cNvPicPr preferRelativeResize="0"/>
          <p:nvPr/>
        </p:nvPicPr>
        <p:blipFill rotWithShape="1">
          <a:blip r:embed="rId6">
            <a:alphaModFix/>
          </a:blip>
          <a:srcRect b="0" l="0" r="0" t="0"/>
          <a:stretch/>
        </p:blipFill>
        <p:spPr>
          <a:xfrm>
            <a:off x="371353" y="6352133"/>
            <a:ext cx="735432" cy="550523"/>
          </a:xfrm>
          <a:prstGeom prst="rect">
            <a:avLst/>
          </a:prstGeom>
          <a:noFill/>
          <a:ln>
            <a:noFill/>
          </a:ln>
        </p:spPr>
      </p:pic>
      <p:sp>
        <p:nvSpPr>
          <p:cNvPr id="1666" name="Google Shape;1666;p7">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667" name="Google Shape;1667;p7">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668" name="Google Shape;1668;p7">
            <a:hlinkClick action="ppaction://hlinksldjump" r:id="rId7"/>
          </p:cNvPr>
          <p:cNvPicPr preferRelativeResize="0"/>
          <p:nvPr/>
        </p:nvPicPr>
        <p:blipFill rotWithShape="1">
          <a:blip r:embed="rId8">
            <a:alphaModFix/>
          </a:blip>
          <a:srcRect b="0" l="0" r="0" t="0"/>
          <a:stretch/>
        </p:blipFill>
        <p:spPr>
          <a:xfrm>
            <a:off x="2445598" y="637444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4"/>
                                        </p:tgtEl>
                                        <p:attrNameLst>
                                          <p:attrName>style.visibility</p:attrName>
                                        </p:attrNameLst>
                                      </p:cBhvr>
                                      <p:to>
                                        <p:strVal val="visible"/>
                                      </p:to>
                                    </p:set>
                                    <p:animEffect filter="fade" transition="in">
                                      <p:cBhvr>
                                        <p:cTn dur="500"/>
                                        <p:tgtEl>
                                          <p:spTgt spid="1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pic>
        <p:nvPicPr>
          <p:cNvPr id="1673" name="Google Shape;1673;p8"/>
          <p:cNvPicPr preferRelativeResize="0"/>
          <p:nvPr/>
        </p:nvPicPr>
        <p:blipFill rotWithShape="1">
          <a:blip r:embed="rId3">
            <a:alphaModFix/>
          </a:blip>
          <a:srcRect b="0" l="0" r="0" t="0"/>
          <a:stretch/>
        </p:blipFill>
        <p:spPr>
          <a:xfrm>
            <a:off x="612462" y="688012"/>
            <a:ext cx="4550672" cy="5019675"/>
          </a:xfrm>
          <a:prstGeom prst="roundRect">
            <a:avLst>
              <a:gd fmla="val 11111" name="adj"/>
            </a:avLst>
          </a:prstGeom>
          <a:noFill/>
          <a:ln cap="rnd" cmpd="sng" w="190500">
            <a:solidFill>
              <a:srgbClr val="C8C6BD"/>
            </a:solidFill>
            <a:prstDash val="solid"/>
            <a:round/>
            <a:headEnd len="sm" w="sm" type="none"/>
            <a:tailEnd len="sm" w="sm" type="none"/>
          </a:ln>
          <a:effectLst>
            <a:outerShdw blurRad="101600" rotWithShape="0" algn="tl" dir="7200000" dist="50800">
              <a:srgbClr val="000000">
                <a:alpha val="44705"/>
              </a:srgbClr>
            </a:outerShdw>
          </a:effectLst>
        </p:spPr>
      </p:pic>
      <p:sp>
        <p:nvSpPr>
          <p:cNvPr id="1674" name="Google Shape;1674;p8"/>
          <p:cNvSpPr/>
          <p:nvPr/>
        </p:nvSpPr>
        <p:spPr>
          <a:xfrm>
            <a:off x="975485" y="-30205"/>
            <a:ext cx="3490498" cy="596347"/>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EG" sz="3200">
                <a:solidFill>
                  <a:schemeClr val="lt1"/>
                </a:solidFill>
                <a:latin typeface="Gill Sans"/>
                <a:ea typeface="Gill Sans"/>
                <a:cs typeface="Gill Sans"/>
                <a:sym typeface="Gill Sans"/>
              </a:rPr>
              <a:t>حركه المحاليق</a:t>
            </a:r>
            <a:endParaRPr sz="3200">
              <a:solidFill>
                <a:schemeClr val="lt1"/>
              </a:solidFill>
              <a:latin typeface="Gill Sans"/>
              <a:ea typeface="Gill Sans"/>
              <a:cs typeface="Gill Sans"/>
              <a:sym typeface="Gill Sans"/>
            </a:endParaRPr>
          </a:p>
        </p:txBody>
      </p:sp>
      <p:sp>
        <p:nvSpPr>
          <p:cNvPr id="1675" name="Google Shape;1675;p8"/>
          <p:cNvSpPr/>
          <p:nvPr/>
        </p:nvSpPr>
        <p:spPr>
          <a:xfrm>
            <a:off x="5950227" y="1358460"/>
            <a:ext cx="5751445" cy="4704522"/>
          </a:xfrm>
          <a:prstGeom prst="roundRect">
            <a:avLst>
              <a:gd fmla="val 16667" name="adj"/>
            </a:avLst>
          </a:prstGeom>
          <a:solidFill>
            <a:srgbClr val="F7C9D5"/>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76" name="Google Shape;1676;p8"/>
          <p:cNvSpPr txBox="1"/>
          <p:nvPr/>
        </p:nvSpPr>
        <p:spPr>
          <a:xfrm>
            <a:off x="6341165" y="1645149"/>
            <a:ext cx="5075583" cy="1323439"/>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chemeClr val="dk1"/>
              </a:buClr>
              <a:buSzPts val="2000"/>
              <a:buFont typeface="Arial"/>
              <a:buChar char="•"/>
            </a:pPr>
            <a:r>
              <a:rPr b="1" lang="ar-EG" sz="2000">
                <a:solidFill>
                  <a:schemeClr val="dk1"/>
                </a:solidFill>
                <a:latin typeface="Gill Sans"/>
                <a:ea typeface="Gill Sans"/>
                <a:cs typeface="Gill Sans"/>
                <a:sym typeface="Gill Sans"/>
              </a:rPr>
              <a:t>تتاثر اوراق بعض النباتات باللمس فتتحرك استجابه لهذا المثير فعند لمس وريقه نبات المستحيله فانها تتدلي كما لو كان اصابها الذبول وتعرف هذه الحركه بالحركه عن طريق اللمس.</a:t>
            </a:r>
            <a:endParaRPr b="1" sz="2000">
              <a:solidFill>
                <a:schemeClr val="dk1"/>
              </a:solidFill>
              <a:latin typeface="Gill Sans"/>
              <a:ea typeface="Gill Sans"/>
              <a:cs typeface="Gill Sans"/>
              <a:sym typeface="Gill Sans"/>
            </a:endParaRPr>
          </a:p>
        </p:txBody>
      </p:sp>
      <p:sp>
        <p:nvSpPr>
          <p:cNvPr id="1677" name="Google Shape;1677;p8"/>
          <p:cNvSpPr txBox="1"/>
          <p:nvPr/>
        </p:nvSpPr>
        <p:spPr>
          <a:xfrm>
            <a:off x="6427306" y="3235959"/>
            <a:ext cx="5075583" cy="1323439"/>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chemeClr val="dk1"/>
              </a:buClr>
              <a:buSzPts val="2000"/>
              <a:buFont typeface="Arial"/>
              <a:buChar char="•"/>
            </a:pPr>
            <a:r>
              <a:rPr b="1" lang="ar-EG" sz="2000">
                <a:solidFill>
                  <a:schemeClr val="dk1"/>
                </a:solidFill>
                <a:latin typeface="Gill Sans"/>
                <a:ea typeface="Gill Sans"/>
                <a:cs typeface="Gill Sans"/>
                <a:sym typeface="Gill Sans"/>
              </a:rPr>
              <a:t>كما ان نفس النبات وبعض البقوليات تتقارب وريقاتها اذا ما اقبل الليل وبتوالي النور والظلام تنشأ في الوريقات حركه انبساط وحركه تقارب اي حركه يقظه ونوم ولهذا تسمي هذه بحركه النوم.</a:t>
            </a:r>
            <a:endParaRPr b="1" sz="2000">
              <a:solidFill>
                <a:schemeClr val="dk1"/>
              </a:solidFill>
              <a:latin typeface="Gill Sans"/>
              <a:ea typeface="Gill Sans"/>
              <a:cs typeface="Gill Sans"/>
              <a:sym typeface="Gill Sans"/>
            </a:endParaRPr>
          </a:p>
        </p:txBody>
      </p:sp>
      <p:sp>
        <p:nvSpPr>
          <p:cNvPr id="1678" name="Google Shape;1678;p8"/>
          <p:cNvSpPr txBox="1"/>
          <p:nvPr/>
        </p:nvSpPr>
        <p:spPr>
          <a:xfrm>
            <a:off x="6228522" y="4969500"/>
            <a:ext cx="5280995" cy="707886"/>
          </a:xfrm>
          <a:prstGeom prst="rect">
            <a:avLst/>
          </a:prstGeom>
          <a:noFill/>
          <a:ln>
            <a:noFill/>
          </a:ln>
        </p:spPr>
        <p:txBody>
          <a:bodyPr anchorCtr="0" anchor="t" bIns="45700" lIns="91425" spcFirstLastPara="1" rIns="91425" wrap="square" tIns="45700">
            <a:spAutoFit/>
          </a:bodyPr>
          <a:lstStyle/>
          <a:p>
            <a:pPr indent="-285750" lvl="0" marL="285750" marR="0" rtl="1" algn="r">
              <a:spcBef>
                <a:spcPts val="0"/>
              </a:spcBef>
              <a:spcAft>
                <a:spcPts val="0"/>
              </a:spcAft>
              <a:buClr>
                <a:schemeClr val="dk1"/>
              </a:buClr>
              <a:buSzPts val="2000"/>
              <a:buFont typeface="Arial"/>
              <a:buChar char="•"/>
            </a:pPr>
            <a:r>
              <a:rPr b="1" lang="ar-EG" sz="2000">
                <a:solidFill>
                  <a:schemeClr val="dk1"/>
                </a:solidFill>
                <a:latin typeface="Gill Sans"/>
                <a:ea typeface="Gill Sans"/>
                <a:cs typeface="Gill Sans"/>
                <a:sym typeface="Gill Sans"/>
              </a:rPr>
              <a:t>كما ان جميع النباتات تتميز بحركه انتحاء وهي استجابات مختلف اجزاء النبات بتاثير الضوء والرطوبه والجاذبيه .</a:t>
            </a:r>
            <a:endParaRPr b="1" sz="2000">
              <a:solidFill>
                <a:schemeClr val="dk1"/>
              </a:solidFill>
              <a:latin typeface="Gill Sans"/>
              <a:ea typeface="Gill Sans"/>
              <a:cs typeface="Gill Sans"/>
              <a:sym typeface="Gill Sans"/>
            </a:endParaRPr>
          </a:p>
        </p:txBody>
      </p:sp>
      <p:sp>
        <p:nvSpPr>
          <p:cNvPr id="1679" name="Google Shape;1679;p8"/>
          <p:cNvSpPr/>
          <p:nvPr/>
        </p:nvSpPr>
        <p:spPr>
          <a:xfrm>
            <a:off x="6452044" y="211383"/>
            <a:ext cx="5127494" cy="1013056"/>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Gill Sans"/>
              <a:ea typeface="Gill Sans"/>
              <a:cs typeface="Gill Sans"/>
              <a:sym typeface="Gill Sans"/>
            </a:endParaRPr>
          </a:p>
          <a:p>
            <a:pPr indent="0" lvl="0" marL="0" marR="0" rtl="0" algn="ctr">
              <a:spcBef>
                <a:spcPts val="0"/>
              </a:spcBef>
              <a:spcAft>
                <a:spcPts val="0"/>
              </a:spcAft>
              <a:buNone/>
            </a:pPr>
            <a:r>
              <a:rPr lang="ar-EG" sz="3800">
                <a:solidFill>
                  <a:schemeClr val="lt1"/>
                </a:solidFill>
                <a:latin typeface="Gill Sans"/>
                <a:ea typeface="Gill Sans"/>
                <a:cs typeface="Gill Sans"/>
                <a:sym typeface="Gill Sans"/>
              </a:rPr>
              <a:t>الحركه في النبات</a:t>
            </a:r>
            <a:endParaRPr sz="3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 </a:t>
            </a:r>
            <a:endParaRPr/>
          </a:p>
        </p:txBody>
      </p:sp>
      <p:pic>
        <p:nvPicPr>
          <p:cNvPr id="1680" name="Google Shape;1680;p8"/>
          <p:cNvPicPr preferRelativeResize="0"/>
          <p:nvPr/>
        </p:nvPicPr>
        <p:blipFill rotWithShape="1">
          <a:blip r:embed="rId4">
            <a:alphaModFix/>
          </a:blip>
          <a:srcRect b="0" l="0" r="0" t="0"/>
          <a:stretch/>
        </p:blipFill>
        <p:spPr>
          <a:xfrm>
            <a:off x="371353" y="6352133"/>
            <a:ext cx="735432" cy="550523"/>
          </a:xfrm>
          <a:prstGeom prst="rect">
            <a:avLst/>
          </a:prstGeom>
          <a:noFill/>
          <a:ln>
            <a:noFill/>
          </a:ln>
        </p:spPr>
      </p:pic>
      <p:sp>
        <p:nvSpPr>
          <p:cNvPr id="1681" name="Google Shape;1681;p8">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682" name="Google Shape;1682;p8">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683" name="Google Shape;1683;p8">
            <a:hlinkClick action="ppaction://hlinksldjump" r:id="rId5"/>
          </p:cNvPr>
          <p:cNvPicPr preferRelativeResize="0"/>
          <p:nvPr/>
        </p:nvPicPr>
        <p:blipFill rotWithShape="1">
          <a:blip r:embed="rId6">
            <a:alphaModFix/>
          </a:blip>
          <a:srcRect b="0" l="0" r="0" t="0"/>
          <a:stretch/>
        </p:blipFill>
        <p:spPr>
          <a:xfrm>
            <a:off x="2445598" y="637444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9"/>
                                        </p:tgtEl>
                                        <p:attrNameLst>
                                          <p:attrName>style.visibility</p:attrName>
                                        </p:attrNameLst>
                                      </p:cBhvr>
                                      <p:to>
                                        <p:strVal val="visible"/>
                                      </p:to>
                                    </p:set>
                                    <p:animEffect filter="fade" transition="in">
                                      <p:cBhvr>
                                        <p:cTn dur="500"/>
                                        <p:tgtEl>
                                          <p:spTgt spid="1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2000"/>
                                        <p:tgtEl>
                                          <p:spTgt spid="1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500"/>
                                        <p:tgtEl>
                                          <p:spTgt spid="1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8"/>
                                        </p:tgtEl>
                                        <p:attrNameLst>
                                          <p:attrName>style.visibility</p:attrName>
                                        </p:attrNameLst>
                                      </p:cBhvr>
                                      <p:to>
                                        <p:strVal val="visible"/>
                                      </p:to>
                                    </p:set>
                                    <p:animEffect filter="fade" transition="in">
                                      <p:cBhvr>
                                        <p:cTn dur="500"/>
                                        <p:tgtEl>
                                          <p:spTgt spid="1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4"/>
                                        </p:tgtEl>
                                        <p:attrNameLst>
                                          <p:attrName>style.visibility</p:attrName>
                                        </p:attrNameLst>
                                      </p:cBhvr>
                                      <p:to>
                                        <p:strVal val="visible"/>
                                      </p:to>
                                    </p:set>
                                    <p:animEffect filter="fade" transition="in">
                                      <p:cBhvr>
                                        <p:cTn dur="500"/>
                                        <p:tgtEl>
                                          <p:spTgt spid="1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3"/>
                                        </p:tgtEl>
                                        <p:attrNameLst>
                                          <p:attrName>style.visibility</p:attrName>
                                        </p:attrNameLst>
                                      </p:cBhvr>
                                      <p:to>
                                        <p:strVal val="visible"/>
                                      </p:to>
                                    </p:set>
                                    <p:animEffect filter="fade" transition="in">
                                      <p:cBhvr>
                                        <p:cTn dur="500"/>
                                        <p:tgtEl>
                                          <p:spTgt spid="1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9"/>
          <p:cNvSpPr/>
          <p:nvPr/>
        </p:nvSpPr>
        <p:spPr>
          <a:xfrm>
            <a:off x="437322" y="993913"/>
            <a:ext cx="6586330" cy="5064775"/>
          </a:xfrm>
          <a:prstGeom prst="roundRect">
            <a:avLst>
              <a:gd fmla="val 16667" name="adj"/>
            </a:avLst>
          </a:prstGeom>
          <a:solidFill>
            <a:srgbClr val="E3DDEF"/>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89" name="Google Shape;1689;p9"/>
          <p:cNvSpPr txBox="1"/>
          <p:nvPr/>
        </p:nvSpPr>
        <p:spPr>
          <a:xfrm>
            <a:off x="185754" y="1631053"/>
            <a:ext cx="6705601" cy="830997"/>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rgbClr val="3B2C5A"/>
              </a:buClr>
              <a:buSzPts val="2400"/>
              <a:buFont typeface="Noto Sans Symbols"/>
              <a:buChar char="❖"/>
            </a:pPr>
            <a:r>
              <a:rPr lang="ar-EG" sz="2400">
                <a:solidFill>
                  <a:srgbClr val="3B2C5A"/>
                </a:solidFill>
                <a:latin typeface="Gill Sans"/>
                <a:ea typeface="Gill Sans"/>
                <a:cs typeface="Gill Sans"/>
                <a:sym typeface="Gill Sans"/>
              </a:rPr>
              <a:t>تبدأ حركه الشد في محاليق النباتات المتسلقه كالبازلاء وفي</a:t>
            </a:r>
            <a:endParaRPr sz="2400">
              <a:solidFill>
                <a:srgbClr val="3B2C5A"/>
              </a:solidFill>
              <a:latin typeface="Gill Sans"/>
              <a:ea typeface="Gill Sans"/>
              <a:cs typeface="Gill Sans"/>
              <a:sym typeface="Gill Sans"/>
            </a:endParaRPr>
          </a:p>
          <a:p>
            <a:pPr indent="0" lvl="0" marL="0" marR="0" rtl="1" algn="r">
              <a:spcBef>
                <a:spcPts val="0"/>
              </a:spcBef>
              <a:spcAft>
                <a:spcPts val="0"/>
              </a:spcAft>
              <a:buNone/>
            </a:pPr>
            <a:r>
              <a:rPr lang="ar-EG" sz="2400">
                <a:solidFill>
                  <a:srgbClr val="3B2C5A"/>
                </a:solidFill>
                <a:latin typeface="Gill Sans"/>
                <a:ea typeface="Gill Sans"/>
                <a:cs typeface="Gill Sans"/>
                <a:sym typeface="Gill Sans"/>
              </a:rPr>
              <a:t> جذور الكورمات والابصال ثم يبدأ الحالق</a:t>
            </a:r>
            <a:endParaRPr/>
          </a:p>
        </p:txBody>
      </p:sp>
      <p:pic>
        <p:nvPicPr>
          <p:cNvPr id="1690" name="Google Shape;1690;p9"/>
          <p:cNvPicPr preferRelativeResize="0"/>
          <p:nvPr/>
        </p:nvPicPr>
        <p:blipFill rotWithShape="1">
          <a:blip r:embed="rId3">
            <a:alphaModFix/>
          </a:blip>
          <a:srcRect b="0" l="0" r="0" t="0"/>
          <a:stretch/>
        </p:blipFill>
        <p:spPr>
          <a:xfrm>
            <a:off x="7272773" y="1076209"/>
            <a:ext cx="4606574" cy="4821009"/>
          </a:xfrm>
          <a:prstGeom prst="rect">
            <a:avLst/>
          </a:prstGeom>
          <a:noFill/>
          <a:ln>
            <a:noFill/>
          </a:ln>
          <a:effectLst>
            <a:outerShdw blurRad="292100" rotWithShape="0" algn="tl" dir="2700000" dist="139700">
              <a:srgbClr val="333333">
                <a:alpha val="64705"/>
              </a:srgbClr>
            </a:outerShdw>
          </a:effectLst>
        </p:spPr>
      </p:pic>
      <p:sp>
        <p:nvSpPr>
          <p:cNvPr id="1691" name="Google Shape;1691;p9"/>
          <p:cNvSpPr txBox="1"/>
          <p:nvPr/>
        </p:nvSpPr>
        <p:spPr>
          <a:xfrm>
            <a:off x="901146" y="2902222"/>
            <a:ext cx="5976730" cy="1477328"/>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rgbClr val="3B2C5A"/>
              </a:buClr>
              <a:buSzPts val="2400"/>
              <a:buFont typeface="Noto Sans Symbols"/>
              <a:buChar char="❖"/>
            </a:pPr>
            <a:r>
              <a:rPr lang="ar-EG" sz="2400">
                <a:solidFill>
                  <a:srgbClr val="3B2C5A"/>
                </a:solidFill>
                <a:latin typeface="Gill Sans"/>
                <a:ea typeface="Gill Sans"/>
                <a:cs typeface="Gill Sans"/>
                <a:sym typeface="Gill Sans"/>
              </a:rPr>
              <a:t>ثم يتموج ما بقي من اجزاء الحالق في حركه لولبيه فينقص طوله وبذلك يقترب الساق نحو الدعامه اي يشدها الي الدعامه فيستقيم الساق راسيا.</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692" name="Google Shape;1692;p9"/>
          <p:cNvSpPr txBox="1"/>
          <p:nvPr/>
        </p:nvSpPr>
        <p:spPr>
          <a:xfrm>
            <a:off x="781876" y="4450968"/>
            <a:ext cx="6096000" cy="1200329"/>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rgbClr val="3B2C5A"/>
              </a:buClr>
              <a:buSzPts val="2400"/>
              <a:buFont typeface="Noto Sans Symbols"/>
              <a:buChar char="❖"/>
            </a:pPr>
            <a:r>
              <a:rPr lang="ar-EG" sz="2400">
                <a:solidFill>
                  <a:srgbClr val="3B2C5A"/>
                </a:solidFill>
                <a:latin typeface="Gill Sans"/>
                <a:ea typeface="Gill Sans"/>
                <a:cs typeface="Gill Sans"/>
                <a:sym typeface="Gill Sans"/>
              </a:rPr>
              <a:t>وبعد ذلك يتغلظ الحالق بما يتكون فيه من انسجه دعاميه فيقوي ويشتد اما اذا لم يجد الحالق في حركته الدورانيه ما يلتصق به فانه يبذل ويموت.</a:t>
            </a:r>
            <a:endParaRPr/>
          </a:p>
        </p:txBody>
      </p:sp>
      <p:sp>
        <p:nvSpPr>
          <p:cNvPr id="1693" name="Google Shape;1693;p9"/>
          <p:cNvSpPr/>
          <p:nvPr/>
        </p:nvSpPr>
        <p:spPr>
          <a:xfrm>
            <a:off x="5299106" y="237885"/>
            <a:ext cx="4321972" cy="576705"/>
          </a:xfrm>
          <a:prstGeom prst="flowChartAlternateProcess">
            <a:avLst/>
          </a:prstGeom>
          <a:gradFill>
            <a:gsLst>
              <a:gs pos="0">
                <a:srgbClr val="D3D7E4"/>
              </a:gs>
              <a:gs pos="100000">
                <a:srgbClr val="8F9BBF">
                  <a:alpha val="91764"/>
                </a:srgbClr>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Gill Sans"/>
              <a:ea typeface="Gill Sans"/>
              <a:cs typeface="Gill Sans"/>
              <a:sym typeface="Gill Sans"/>
            </a:endParaRPr>
          </a:p>
          <a:p>
            <a:pPr indent="0" lvl="0" marL="0" marR="0" rtl="0" algn="ctr">
              <a:spcBef>
                <a:spcPts val="0"/>
              </a:spcBef>
              <a:spcAft>
                <a:spcPts val="0"/>
              </a:spcAft>
              <a:buNone/>
            </a:pPr>
            <a:r>
              <a:rPr lang="ar-EG" sz="3800">
                <a:solidFill>
                  <a:schemeClr val="lt1"/>
                </a:solidFill>
                <a:latin typeface="Gill Sans"/>
                <a:ea typeface="Gill Sans"/>
                <a:cs typeface="Gill Sans"/>
                <a:sym typeface="Gill Sans"/>
              </a:rPr>
              <a:t>حركه الشد</a:t>
            </a:r>
            <a:endParaRPr sz="3800">
              <a:solidFill>
                <a:schemeClr val="lt1"/>
              </a:solidFill>
              <a:latin typeface="Gill Sans"/>
              <a:ea typeface="Gill Sans"/>
              <a:cs typeface="Gill Sans"/>
              <a:sym typeface="Gill Sans"/>
            </a:endParaRPr>
          </a:p>
          <a:p>
            <a:pPr indent="0" lvl="0" marL="0" marR="0" rtl="0" algn="ctr">
              <a:spcBef>
                <a:spcPts val="0"/>
              </a:spcBef>
              <a:spcAft>
                <a:spcPts val="0"/>
              </a:spcAft>
              <a:buNone/>
            </a:pPr>
            <a:r>
              <a:rPr lang="ar-EG" sz="3600">
                <a:solidFill>
                  <a:srgbClr val="FFFFFF"/>
                </a:solidFill>
                <a:latin typeface="Gill Sans"/>
                <a:ea typeface="Gill Sans"/>
                <a:cs typeface="Gill Sans"/>
                <a:sym typeface="Gill Sans"/>
              </a:rPr>
              <a:t> </a:t>
            </a:r>
            <a:endParaRPr/>
          </a:p>
        </p:txBody>
      </p:sp>
      <p:pic>
        <p:nvPicPr>
          <p:cNvPr id="1694" name="Google Shape;1694;p9"/>
          <p:cNvPicPr preferRelativeResize="0"/>
          <p:nvPr/>
        </p:nvPicPr>
        <p:blipFill rotWithShape="1">
          <a:blip r:embed="rId4">
            <a:alphaModFix/>
          </a:blip>
          <a:srcRect b="0" l="0" r="0" t="0"/>
          <a:stretch/>
        </p:blipFill>
        <p:spPr>
          <a:xfrm>
            <a:off x="371353" y="6337143"/>
            <a:ext cx="735432" cy="550523"/>
          </a:xfrm>
          <a:prstGeom prst="rect">
            <a:avLst/>
          </a:prstGeom>
          <a:noFill/>
          <a:ln>
            <a:noFill/>
          </a:ln>
        </p:spPr>
      </p:pic>
      <p:sp>
        <p:nvSpPr>
          <p:cNvPr id="1695" name="Google Shape;1695;p9">
            <a:hlinkClick action="ppaction://hlinkshowjump?jump=nextslide"/>
          </p:cNvPr>
          <p:cNvSpPr/>
          <p:nvPr/>
        </p:nvSpPr>
        <p:spPr>
          <a:xfrm>
            <a:off x="1751718" y="6370671"/>
            <a:ext cx="520425" cy="353990"/>
          </a:xfrm>
          <a:custGeom>
            <a:rect b="b" l="l" r="r" t="t"/>
            <a:pathLst>
              <a:path extrusionOk="0" h="120000" w="120000">
                <a:moveTo>
                  <a:pt x="0" y="0"/>
                </a:moveTo>
                <a:lnTo>
                  <a:pt x="120000" y="0"/>
                </a:lnTo>
                <a:lnTo>
                  <a:pt x="120000" y="120000"/>
                </a:lnTo>
                <a:lnTo>
                  <a:pt x="0" y="120000"/>
                </a:lnTo>
                <a:close/>
                <a:moveTo>
                  <a:pt x="90609" y="60000"/>
                </a:moveTo>
                <a:lnTo>
                  <a:pt x="29391" y="15000"/>
                </a:lnTo>
                <a:lnTo>
                  <a:pt x="29391" y="105000"/>
                </a:lnTo>
                <a:close/>
              </a:path>
              <a:path extrusionOk="0" fill="darken" h="120000" w="120000">
                <a:moveTo>
                  <a:pt x="90609" y="60000"/>
                </a:moveTo>
                <a:lnTo>
                  <a:pt x="29391" y="15000"/>
                </a:lnTo>
                <a:lnTo>
                  <a:pt x="29391" y="105000"/>
                </a:lnTo>
                <a:close/>
              </a:path>
              <a:path extrusionOk="0" fill="none" h="120000" w="120000">
                <a:moveTo>
                  <a:pt x="90609" y="60000"/>
                </a:moveTo>
                <a:lnTo>
                  <a:pt x="29391" y="105000"/>
                </a:lnTo>
                <a:lnTo>
                  <a:pt x="29391" y="1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sp>
        <p:nvSpPr>
          <p:cNvPr id="1696" name="Google Shape;1696;p9">
            <a:hlinkClick action="ppaction://hlinkshowjump?jump=previousslide"/>
          </p:cNvPr>
          <p:cNvSpPr/>
          <p:nvPr/>
        </p:nvSpPr>
        <p:spPr>
          <a:xfrm>
            <a:off x="1106785" y="6382770"/>
            <a:ext cx="520425" cy="353990"/>
          </a:xfrm>
          <a:custGeom>
            <a:rect b="b" l="l" r="r" t="t"/>
            <a:pathLst>
              <a:path extrusionOk="0" h="120000" w="120000">
                <a:moveTo>
                  <a:pt x="0" y="0"/>
                </a:moveTo>
                <a:lnTo>
                  <a:pt x="120000" y="0"/>
                </a:lnTo>
                <a:lnTo>
                  <a:pt x="120000" y="120000"/>
                </a:lnTo>
                <a:lnTo>
                  <a:pt x="0" y="120000"/>
                </a:lnTo>
                <a:close/>
                <a:moveTo>
                  <a:pt x="29391" y="60000"/>
                </a:moveTo>
                <a:lnTo>
                  <a:pt x="90609" y="15000"/>
                </a:lnTo>
                <a:lnTo>
                  <a:pt x="90609" y="105000"/>
                </a:lnTo>
                <a:close/>
              </a:path>
              <a:path extrusionOk="0" fill="darken" h="120000" w="120000">
                <a:moveTo>
                  <a:pt x="29391" y="60000"/>
                </a:moveTo>
                <a:lnTo>
                  <a:pt x="90609" y="15000"/>
                </a:lnTo>
                <a:lnTo>
                  <a:pt x="90609" y="105000"/>
                </a:lnTo>
                <a:close/>
              </a:path>
              <a:path extrusionOk="0" fill="none" h="120000" w="120000">
                <a:moveTo>
                  <a:pt x="29391" y="60000"/>
                </a:moveTo>
                <a:lnTo>
                  <a:pt x="90609" y="15000"/>
                </a:lnTo>
                <a:lnTo>
                  <a:pt x="90609" y="105000"/>
                </a:lnTo>
                <a:close/>
              </a:path>
              <a:path extrusionOk="0" fill="none" h="120000" w="120000">
                <a:moveTo>
                  <a:pt x="0" y="0"/>
                </a:moveTo>
                <a:lnTo>
                  <a:pt x="120000" y="0"/>
                </a:lnTo>
                <a:lnTo>
                  <a:pt x="120000" y="120000"/>
                </a:lnTo>
                <a:lnTo>
                  <a:pt x="0" y="120000"/>
                </a:lnTo>
                <a:close/>
              </a:path>
            </a:pathLst>
          </a:custGeom>
          <a:solidFill>
            <a:srgbClr val="A5A5A5"/>
          </a:solidFill>
          <a:ln>
            <a:noFill/>
          </a:ln>
          <a:effectLst>
            <a:outerShdw blurRad="44450" algn="ctr" dir="5400000" dist="27940">
              <a:srgbClr val="000000">
                <a:alpha val="31764"/>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accent6"/>
              </a:solidFill>
              <a:latin typeface="Gill Sans"/>
              <a:ea typeface="Gill Sans"/>
              <a:cs typeface="Gill Sans"/>
              <a:sym typeface="Gill Sans"/>
            </a:endParaRPr>
          </a:p>
        </p:txBody>
      </p:sp>
      <p:pic>
        <p:nvPicPr>
          <p:cNvPr id="1697" name="Google Shape;1697;p9">
            <a:hlinkClick action="ppaction://hlinksldjump" r:id="rId5"/>
          </p:cNvPr>
          <p:cNvPicPr preferRelativeResize="0"/>
          <p:nvPr/>
        </p:nvPicPr>
        <p:blipFill rotWithShape="1">
          <a:blip r:embed="rId6">
            <a:alphaModFix/>
          </a:blip>
          <a:srcRect b="0" l="0" r="0" t="0"/>
          <a:stretch/>
        </p:blipFill>
        <p:spPr>
          <a:xfrm>
            <a:off x="2445598" y="6374444"/>
            <a:ext cx="596156" cy="37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3"/>
                                        </p:tgtEl>
                                        <p:attrNameLst>
                                          <p:attrName>style.visibility</p:attrName>
                                        </p:attrNameLst>
                                      </p:cBhvr>
                                      <p:to>
                                        <p:strVal val="visible"/>
                                      </p:to>
                                    </p:set>
                                    <p:animEffect filter="fade" transition="in">
                                      <p:cBhvr>
                                        <p:cTn dur="500"/>
                                        <p:tgtEl>
                                          <p:spTgt spid="1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8"/>
                                        </p:tgtEl>
                                        <p:attrNameLst>
                                          <p:attrName>style.visibility</p:attrName>
                                        </p:attrNameLst>
                                      </p:cBhvr>
                                      <p:to>
                                        <p:strVal val="visible"/>
                                      </p:to>
                                    </p:set>
                                    <p:animEffect filter="fade" transition="in">
                                      <p:cBhvr>
                                        <p:cTn dur="500"/>
                                        <p:tgtEl>
                                          <p:spTgt spid="1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9"/>
                                        </p:tgtEl>
                                        <p:attrNameLst>
                                          <p:attrName>style.visibility</p:attrName>
                                        </p:attrNameLst>
                                      </p:cBhvr>
                                      <p:to>
                                        <p:strVal val="visible"/>
                                      </p:to>
                                    </p:set>
                                    <p:animEffect filter="fade" transition="in">
                                      <p:cBhvr>
                                        <p:cTn dur="500"/>
                                        <p:tgtEl>
                                          <p:spTgt spid="1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1"/>
                                        </p:tgtEl>
                                        <p:attrNameLst>
                                          <p:attrName>style.visibility</p:attrName>
                                        </p:attrNameLst>
                                      </p:cBhvr>
                                      <p:to>
                                        <p:strVal val="visible"/>
                                      </p:to>
                                    </p:set>
                                    <p:animEffect filter="fade" transition="in">
                                      <p:cBhvr>
                                        <p:cTn dur="500"/>
                                        <p:tgtEl>
                                          <p:spTgt spid="1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2"/>
                                        </p:tgtEl>
                                        <p:attrNameLst>
                                          <p:attrName>style.visibility</p:attrName>
                                        </p:attrNameLst>
                                      </p:cBhvr>
                                      <p:to>
                                        <p:strVal val="visible"/>
                                      </p:to>
                                    </p:set>
                                    <p:animEffect filter="fade" transition="in">
                                      <p:cBhvr>
                                        <p:cTn dur="500"/>
                                        <p:tgtEl>
                                          <p:spTgt spid="1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0"/>
                                        </p:tgtEl>
                                        <p:attrNameLst>
                                          <p:attrName>style.visibility</p:attrName>
                                        </p:attrNameLst>
                                      </p:cBhvr>
                                      <p:to>
                                        <p:strVal val="visible"/>
                                      </p:to>
                                    </p:set>
                                    <p:animEffect filter="fade" transition="in">
                                      <p:cBhvr>
                                        <p:cTn dur="500"/>
                                        <p:tgtEl>
                                          <p:spTgt spid="1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2020-11-24T23:30:22Z</dcterms:created>
  <dc:creator>fea</dc:creator>
</cp:coreProperties>
</file>