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287" r:id="rId3"/>
    <p:sldId id="266" r:id="rId4"/>
    <p:sldId id="258" r:id="rId5"/>
    <p:sldId id="271" r:id="rId6"/>
    <p:sldId id="270" r:id="rId7"/>
    <p:sldId id="259" r:id="rId8"/>
    <p:sldId id="267" r:id="rId9"/>
    <p:sldId id="401" r:id="rId10"/>
    <p:sldId id="279" r:id="rId11"/>
  </p:sldIdLst>
  <p:sldSz cx="9144000" cy="5143500" type="screen16x9"/>
  <p:notesSz cx="17348200" cy="9753600"/>
  <p:embeddedFontLst>
    <p:embeddedFont>
      <p:font typeface="Roboto Condensed Light" panose="020B060402020202020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Joti One" panose="020B0604020202020204" charset="0"/>
      <p:regular r:id="rId19"/>
    </p:embeddedFont>
    <p:embeddedFont>
      <p:font typeface="Galada" panose="020B0604020202020204" charset="0"/>
      <p:regular r:id="rId20"/>
    </p:embeddedFont>
    <p:embeddedFont>
      <p:font typeface="Simplified Arabic" panose="02020603050405020304" pitchFamily="18" charset="-78"/>
      <p:regular r:id="rId21"/>
      <p:bold r:id="rId22"/>
    </p:embeddedFont>
    <p:embeddedFont>
      <p:font typeface="BenchNine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5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480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4c6f126e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4c6f126ef7_1_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50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8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24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04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48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21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28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407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071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OBJECT_1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87775" y="1917800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907150" y="2950825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4" y="0"/>
            <a:ext cx="3693621" cy="5171955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02400" y="2984400"/>
            <a:ext cx="388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1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902400" y="2131725"/>
            <a:ext cx="32316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6">
    <p:bg>
      <p:bgPr>
        <a:solidFill>
          <a:srgbClr val="F3F3F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91225" y="1495150"/>
            <a:ext cx="35376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8_1">
    <p:bg>
      <p:bgPr>
        <a:solidFill>
          <a:srgbClr val="F3F3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8_1_1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CUSTOM_11_2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578076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1578075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60" r:id="rId7"/>
    <p:sldLayoutId id="2147483661" r:id="rId8"/>
    <p:sldLayoutId id="2147483667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83081" y="1105202"/>
            <a:ext cx="4879365" cy="3716331"/>
            <a:chOff x="3578510" y="1419647"/>
            <a:chExt cx="4021458" cy="3062913"/>
          </a:xfrm>
        </p:grpSpPr>
        <p:sp>
          <p:nvSpPr>
            <p:cNvPr id="2507" name="Google Shape;2507;p53"/>
            <p:cNvSpPr/>
            <p:nvPr/>
          </p:nvSpPr>
          <p:spPr>
            <a:xfrm>
              <a:off x="3716658" y="1548119"/>
              <a:ext cx="3748533" cy="2285776"/>
            </a:xfrm>
            <a:prstGeom prst="rect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3"/>
            <p:cNvSpPr/>
            <p:nvPr/>
          </p:nvSpPr>
          <p:spPr>
            <a:xfrm>
              <a:off x="3578510" y="1419647"/>
              <a:ext cx="4021458" cy="2544218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3"/>
            <p:cNvSpPr/>
            <p:nvPr/>
          </p:nvSpPr>
          <p:spPr>
            <a:xfrm>
              <a:off x="36058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3"/>
            <p:cNvSpPr/>
            <p:nvPr/>
          </p:nvSpPr>
          <p:spPr>
            <a:xfrm>
              <a:off x="4900908" y="3963886"/>
              <a:ext cx="1373343" cy="518674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511" name="Google Shape;2511;p53"/>
            <p:cNvCxnSpPr/>
            <p:nvPr/>
          </p:nvCxnSpPr>
          <p:spPr>
            <a:xfrm>
              <a:off x="4915750" y="4433452"/>
              <a:ext cx="1353441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14" name="Google Shape;2514;p53"/>
          <p:cNvGrpSpPr/>
          <p:nvPr/>
        </p:nvGrpSpPr>
        <p:grpSpPr>
          <a:xfrm>
            <a:off x="334214" y="293761"/>
            <a:ext cx="2249891" cy="976673"/>
            <a:chOff x="5085720" y="658171"/>
            <a:chExt cx="2249891" cy="976673"/>
          </a:xfrm>
        </p:grpSpPr>
        <p:sp>
          <p:nvSpPr>
            <p:cNvPr id="2515" name="Google Shape;2515;p53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3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3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3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3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3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3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3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3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717" y="464208"/>
            <a:ext cx="7658095" cy="418060"/>
          </a:xfrm>
        </p:spPr>
        <p:txBody>
          <a:bodyPr/>
          <a:lstStyle/>
          <a:p>
            <a:pPr algn="ctr" rtl="1"/>
            <a:r>
              <a:rPr lang="ar-E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يمكنك من خلال هذا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ar-EG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مشاهدة شرح الدرس كامل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4228" y="1270435"/>
            <a:ext cx="4517572" cy="274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8" name="Google Shape;3365;p58"/>
          <p:cNvGrpSpPr/>
          <p:nvPr/>
        </p:nvGrpSpPr>
        <p:grpSpPr>
          <a:xfrm>
            <a:off x="6862538" y="2917512"/>
            <a:ext cx="2237427" cy="2233949"/>
            <a:chOff x="1952750" y="456717"/>
            <a:chExt cx="3874255" cy="3868231"/>
          </a:xfrm>
        </p:grpSpPr>
        <p:sp>
          <p:nvSpPr>
            <p:cNvPr id="29" name="Google Shape;3366;p58"/>
            <p:cNvSpPr/>
            <p:nvPr/>
          </p:nvSpPr>
          <p:spPr>
            <a:xfrm>
              <a:off x="1952750" y="456717"/>
              <a:ext cx="1824340" cy="1905746"/>
            </a:xfrm>
            <a:custGeom>
              <a:avLst/>
              <a:gdLst/>
              <a:ahLst/>
              <a:cxnLst/>
              <a:rect l="l" t="t" r="r" b="b"/>
              <a:pathLst>
                <a:path w="27475" h="28701" extrusionOk="0">
                  <a:moveTo>
                    <a:pt x="1" y="0"/>
                  </a:moveTo>
                  <a:lnTo>
                    <a:pt x="5848" y="28700"/>
                  </a:lnTo>
                  <a:lnTo>
                    <a:pt x="27474" y="27361"/>
                  </a:lnTo>
                  <a:lnTo>
                    <a:pt x="21966" y="1419"/>
                  </a:lnTo>
                  <a:lnTo>
                    <a:pt x="20992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7;p58"/>
            <p:cNvSpPr/>
            <p:nvPr/>
          </p:nvSpPr>
          <p:spPr>
            <a:xfrm>
              <a:off x="2224063" y="1482474"/>
              <a:ext cx="1553030" cy="879999"/>
            </a:xfrm>
            <a:custGeom>
              <a:avLst/>
              <a:gdLst/>
              <a:ahLst/>
              <a:cxnLst/>
              <a:rect l="l" t="t" r="r" b="b"/>
              <a:pathLst>
                <a:path w="23389" h="13253" extrusionOk="0">
                  <a:moveTo>
                    <a:pt x="21143" y="1"/>
                  </a:moveTo>
                  <a:cubicBezTo>
                    <a:pt x="21143" y="1"/>
                    <a:pt x="17379" y="5269"/>
                    <a:pt x="14574" y="5269"/>
                  </a:cubicBezTo>
                  <a:cubicBezTo>
                    <a:pt x="14567" y="5269"/>
                    <a:pt x="14559" y="5269"/>
                    <a:pt x="14551" y="5269"/>
                  </a:cubicBezTo>
                  <a:cubicBezTo>
                    <a:pt x="11744" y="5238"/>
                    <a:pt x="9659" y="1292"/>
                    <a:pt x="6213" y="754"/>
                  </a:cubicBezTo>
                  <a:cubicBezTo>
                    <a:pt x="5971" y="716"/>
                    <a:pt x="5733" y="699"/>
                    <a:pt x="5498" y="699"/>
                  </a:cubicBezTo>
                  <a:cubicBezTo>
                    <a:pt x="2392" y="699"/>
                    <a:pt x="1" y="3779"/>
                    <a:pt x="1" y="3779"/>
                  </a:cubicBezTo>
                  <a:lnTo>
                    <a:pt x="1762" y="13252"/>
                  </a:lnTo>
                  <a:lnTo>
                    <a:pt x="23388" y="11913"/>
                  </a:lnTo>
                  <a:lnTo>
                    <a:pt x="21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8;p58"/>
            <p:cNvSpPr/>
            <p:nvPr/>
          </p:nvSpPr>
          <p:spPr>
            <a:xfrm>
              <a:off x="4228763" y="597155"/>
              <a:ext cx="706297" cy="751980"/>
            </a:xfrm>
            <a:custGeom>
              <a:avLst/>
              <a:gdLst/>
              <a:ahLst/>
              <a:cxnLst/>
              <a:rect l="l" t="t" r="r" b="b"/>
              <a:pathLst>
                <a:path w="10637" h="11325" extrusionOk="0">
                  <a:moveTo>
                    <a:pt x="5366" y="1"/>
                  </a:moveTo>
                  <a:cubicBezTo>
                    <a:pt x="4693" y="1"/>
                    <a:pt x="3720" y="258"/>
                    <a:pt x="3149" y="516"/>
                  </a:cubicBezTo>
                  <a:cubicBezTo>
                    <a:pt x="2310" y="892"/>
                    <a:pt x="430" y="1355"/>
                    <a:pt x="584" y="3439"/>
                  </a:cubicBezTo>
                  <a:lnTo>
                    <a:pt x="1" y="6570"/>
                  </a:lnTo>
                  <a:lnTo>
                    <a:pt x="1" y="6570"/>
                  </a:lnTo>
                  <a:lnTo>
                    <a:pt x="892" y="6212"/>
                  </a:lnTo>
                  <a:cubicBezTo>
                    <a:pt x="892" y="6212"/>
                    <a:pt x="1456" y="8537"/>
                    <a:pt x="1795" y="8586"/>
                  </a:cubicBezTo>
                  <a:cubicBezTo>
                    <a:pt x="1804" y="8587"/>
                    <a:pt x="1814" y="8588"/>
                    <a:pt x="1826" y="8588"/>
                  </a:cubicBezTo>
                  <a:cubicBezTo>
                    <a:pt x="2272" y="8588"/>
                    <a:pt x="4790" y="7650"/>
                    <a:pt x="4790" y="7650"/>
                  </a:cubicBezTo>
                  <a:lnTo>
                    <a:pt x="5027" y="11325"/>
                  </a:lnTo>
                  <a:cubicBezTo>
                    <a:pt x="5027" y="11325"/>
                    <a:pt x="10637" y="8947"/>
                    <a:pt x="10588" y="8914"/>
                  </a:cubicBezTo>
                  <a:cubicBezTo>
                    <a:pt x="10535" y="8879"/>
                    <a:pt x="6397" y="621"/>
                    <a:pt x="6039" y="192"/>
                  </a:cubicBezTo>
                  <a:cubicBezTo>
                    <a:pt x="5925" y="56"/>
                    <a:pt x="5677" y="1"/>
                    <a:pt x="5366" y="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9;p58"/>
            <p:cNvSpPr/>
            <p:nvPr/>
          </p:nvSpPr>
          <p:spPr>
            <a:xfrm>
              <a:off x="4228763" y="832744"/>
              <a:ext cx="59229" cy="200661"/>
            </a:xfrm>
            <a:custGeom>
              <a:avLst/>
              <a:gdLst/>
              <a:ahLst/>
              <a:cxnLst/>
              <a:rect l="l" t="t" r="r" b="b"/>
              <a:pathLst>
                <a:path w="892" h="3022" extrusionOk="0">
                  <a:moveTo>
                    <a:pt x="561" y="0"/>
                  </a:moveTo>
                  <a:lnTo>
                    <a:pt x="1" y="3022"/>
                  </a:lnTo>
                  <a:lnTo>
                    <a:pt x="892" y="266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70;p58"/>
            <p:cNvSpPr/>
            <p:nvPr/>
          </p:nvSpPr>
          <p:spPr>
            <a:xfrm>
              <a:off x="4302468" y="893368"/>
              <a:ext cx="49734" cy="50132"/>
            </a:xfrm>
            <a:custGeom>
              <a:avLst/>
              <a:gdLst/>
              <a:ahLst/>
              <a:cxnLst/>
              <a:rect l="l" t="t" r="r" b="b"/>
              <a:pathLst>
                <a:path w="749" h="755" extrusionOk="0">
                  <a:moveTo>
                    <a:pt x="372" y="1"/>
                  </a:moveTo>
                  <a:cubicBezTo>
                    <a:pt x="166" y="1"/>
                    <a:pt x="0" y="171"/>
                    <a:pt x="0" y="378"/>
                  </a:cubicBezTo>
                  <a:cubicBezTo>
                    <a:pt x="0" y="584"/>
                    <a:pt x="166" y="754"/>
                    <a:pt x="372" y="754"/>
                  </a:cubicBezTo>
                  <a:cubicBezTo>
                    <a:pt x="580" y="754"/>
                    <a:pt x="749" y="584"/>
                    <a:pt x="749" y="378"/>
                  </a:cubicBezTo>
                  <a:cubicBezTo>
                    <a:pt x="749" y="171"/>
                    <a:pt x="580" y="1"/>
                    <a:pt x="372" y="1"/>
                  </a:cubicBez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1;p58"/>
            <p:cNvSpPr/>
            <p:nvPr/>
          </p:nvSpPr>
          <p:spPr>
            <a:xfrm>
              <a:off x="4252534" y="576903"/>
              <a:ext cx="507163" cy="356302"/>
            </a:xfrm>
            <a:custGeom>
              <a:avLst/>
              <a:gdLst/>
              <a:ahLst/>
              <a:cxnLst/>
              <a:rect l="l" t="t" r="r" b="b"/>
              <a:pathLst>
                <a:path w="7638" h="5366" extrusionOk="0">
                  <a:moveTo>
                    <a:pt x="5023" y="0"/>
                  </a:moveTo>
                  <a:cubicBezTo>
                    <a:pt x="3600" y="0"/>
                    <a:pt x="0" y="2111"/>
                    <a:pt x="0" y="2111"/>
                  </a:cubicBezTo>
                  <a:lnTo>
                    <a:pt x="1784" y="1765"/>
                  </a:lnTo>
                  <a:lnTo>
                    <a:pt x="1784" y="1765"/>
                  </a:lnTo>
                  <a:cubicBezTo>
                    <a:pt x="1784" y="1765"/>
                    <a:pt x="1350" y="2789"/>
                    <a:pt x="1784" y="3150"/>
                  </a:cubicBezTo>
                  <a:cubicBezTo>
                    <a:pt x="2216" y="3515"/>
                    <a:pt x="3220" y="3601"/>
                    <a:pt x="3220" y="3601"/>
                  </a:cubicBezTo>
                  <a:cubicBezTo>
                    <a:pt x="3220" y="3601"/>
                    <a:pt x="3292" y="2754"/>
                    <a:pt x="3793" y="2544"/>
                  </a:cubicBezTo>
                  <a:cubicBezTo>
                    <a:pt x="3862" y="2515"/>
                    <a:pt x="3930" y="2502"/>
                    <a:pt x="3997" y="2502"/>
                  </a:cubicBezTo>
                  <a:cubicBezTo>
                    <a:pt x="4411" y="2502"/>
                    <a:pt x="4744" y="3012"/>
                    <a:pt x="4624" y="3447"/>
                  </a:cubicBezTo>
                  <a:cubicBezTo>
                    <a:pt x="4484" y="3947"/>
                    <a:pt x="3984" y="4659"/>
                    <a:pt x="3984" y="4659"/>
                  </a:cubicBezTo>
                  <a:lnTo>
                    <a:pt x="4503" y="5366"/>
                  </a:lnTo>
                  <a:lnTo>
                    <a:pt x="7638" y="3774"/>
                  </a:lnTo>
                  <a:cubicBezTo>
                    <a:pt x="7638" y="3774"/>
                    <a:pt x="6441" y="0"/>
                    <a:pt x="5023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2;p58"/>
            <p:cNvSpPr/>
            <p:nvPr/>
          </p:nvSpPr>
          <p:spPr>
            <a:xfrm>
              <a:off x="4284938" y="832146"/>
              <a:ext cx="36653" cy="30278"/>
            </a:xfrm>
            <a:custGeom>
              <a:avLst/>
              <a:gdLst/>
              <a:ahLst/>
              <a:cxnLst/>
              <a:rect l="l" t="t" r="r" b="b"/>
              <a:pathLst>
                <a:path w="552" h="456" extrusionOk="0">
                  <a:moveTo>
                    <a:pt x="305" y="1"/>
                  </a:moveTo>
                  <a:cubicBezTo>
                    <a:pt x="292" y="1"/>
                    <a:pt x="279" y="3"/>
                    <a:pt x="264" y="9"/>
                  </a:cubicBezTo>
                  <a:cubicBezTo>
                    <a:pt x="106" y="73"/>
                    <a:pt x="1" y="295"/>
                    <a:pt x="162" y="412"/>
                  </a:cubicBezTo>
                  <a:cubicBezTo>
                    <a:pt x="205" y="443"/>
                    <a:pt x="254" y="456"/>
                    <a:pt x="301" y="456"/>
                  </a:cubicBezTo>
                  <a:cubicBezTo>
                    <a:pt x="431" y="456"/>
                    <a:pt x="551" y="355"/>
                    <a:pt x="513" y="261"/>
                  </a:cubicBezTo>
                  <a:cubicBezTo>
                    <a:pt x="513" y="261"/>
                    <a:pt x="435" y="1"/>
                    <a:pt x="305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73;p58"/>
            <p:cNvSpPr/>
            <p:nvPr/>
          </p:nvSpPr>
          <p:spPr>
            <a:xfrm>
              <a:off x="4248019" y="768269"/>
              <a:ext cx="79215" cy="51726"/>
            </a:xfrm>
            <a:custGeom>
              <a:avLst/>
              <a:gdLst/>
              <a:ahLst/>
              <a:cxnLst/>
              <a:rect l="l" t="t" r="r" b="b"/>
              <a:pathLst>
                <a:path w="1193" h="779" extrusionOk="0">
                  <a:moveTo>
                    <a:pt x="1076" y="0"/>
                  </a:moveTo>
                  <a:lnTo>
                    <a:pt x="0" y="572"/>
                  </a:lnTo>
                  <a:lnTo>
                    <a:pt x="154" y="779"/>
                  </a:lnTo>
                  <a:lnTo>
                    <a:pt x="1192" y="39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74;p58"/>
            <p:cNvSpPr/>
            <p:nvPr/>
          </p:nvSpPr>
          <p:spPr>
            <a:xfrm>
              <a:off x="4312693" y="857179"/>
              <a:ext cx="260155" cy="321110"/>
            </a:xfrm>
            <a:custGeom>
              <a:avLst/>
              <a:gdLst/>
              <a:ahLst/>
              <a:cxnLst/>
              <a:rect l="l" t="t" r="r" b="b"/>
              <a:pathLst>
                <a:path w="3918" h="4836" extrusionOk="0">
                  <a:moveTo>
                    <a:pt x="2653" y="1"/>
                  </a:moveTo>
                  <a:cubicBezTo>
                    <a:pt x="2653" y="1"/>
                    <a:pt x="2920" y="1626"/>
                    <a:pt x="2781" y="2582"/>
                  </a:cubicBezTo>
                  <a:cubicBezTo>
                    <a:pt x="2709" y="3060"/>
                    <a:pt x="2377" y="3169"/>
                    <a:pt x="2001" y="3169"/>
                  </a:cubicBezTo>
                  <a:cubicBezTo>
                    <a:pt x="1844" y="3169"/>
                    <a:pt x="1680" y="3150"/>
                    <a:pt x="1524" y="3131"/>
                  </a:cubicBezTo>
                  <a:cubicBezTo>
                    <a:pt x="1372" y="3113"/>
                    <a:pt x="1227" y="3096"/>
                    <a:pt x="1104" y="3096"/>
                  </a:cubicBezTo>
                  <a:cubicBezTo>
                    <a:pt x="1055" y="3096"/>
                    <a:pt x="1009" y="3099"/>
                    <a:pt x="968" y="3105"/>
                  </a:cubicBezTo>
                  <a:cubicBezTo>
                    <a:pt x="467" y="3184"/>
                    <a:pt x="1" y="3613"/>
                    <a:pt x="1" y="3613"/>
                  </a:cubicBezTo>
                  <a:lnTo>
                    <a:pt x="595" y="4835"/>
                  </a:lnTo>
                  <a:lnTo>
                    <a:pt x="3917" y="3696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75;p58"/>
            <p:cNvSpPr/>
            <p:nvPr/>
          </p:nvSpPr>
          <p:spPr>
            <a:xfrm>
              <a:off x="4312693" y="957378"/>
              <a:ext cx="87050" cy="84328"/>
            </a:xfrm>
            <a:custGeom>
              <a:avLst/>
              <a:gdLst/>
              <a:ahLst/>
              <a:cxnLst/>
              <a:rect l="l" t="t" r="r" b="b"/>
              <a:pathLst>
                <a:path w="1311" h="1270" extrusionOk="0">
                  <a:moveTo>
                    <a:pt x="787" y="0"/>
                  </a:moveTo>
                  <a:lnTo>
                    <a:pt x="787" y="0"/>
                  </a:lnTo>
                  <a:cubicBezTo>
                    <a:pt x="787" y="1"/>
                    <a:pt x="1043" y="745"/>
                    <a:pt x="720" y="971"/>
                  </a:cubicBezTo>
                  <a:cubicBezTo>
                    <a:pt x="498" y="1125"/>
                    <a:pt x="244" y="1150"/>
                    <a:pt x="105" y="1150"/>
                  </a:cubicBezTo>
                  <a:cubicBezTo>
                    <a:pt x="40" y="1150"/>
                    <a:pt x="1" y="1145"/>
                    <a:pt x="1" y="1145"/>
                  </a:cubicBezTo>
                  <a:lnTo>
                    <a:pt x="1" y="1145"/>
                  </a:lnTo>
                  <a:cubicBezTo>
                    <a:pt x="1" y="1145"/>
                    <a:pt x="239" y="1270"/>
                    <a:pt x="498" y="1270"/>
                  </a:cubicBezTo>
                  <a:cubicBezTo>
                    <a:pt x="679" y="1270"/>
                    <a:pt x="871" y="1209"/>
                    <a:pt x="998" y="1001"/>
                  </a:cubicBezTo>
                  <a:cubicBezTo>
                    <a:pt x="1310" y="494"/>
                    <a:pt x="787" y="1"/>
                    <a:pt x="787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6;p58"/>
            <p:cNvSpPr/>
            <p:nvPr/>
          </p:nvSpPr>
          <p:spPr>
            <a:xfrm>
              <a:off x="4531550" y="885200"/>
              <a:ext cx="114474" cy="390498"/>
            </a:xfrm>
            <a:custGeom>
              <a:avLst/>
              <a:gdLst/>
              <a:ahLst/>
              <a:cxnLst/>
              <a:rect l="l" t="t" r="r" b="b"/>
              <a:pathLst>
                <a:path w="1724" h="5881" extrusionOk="0">
                  <a:moveTo>
                    <a:pt x="1724" y="0"/>
                  </a:moveTo>
                  <a:lnTo>
                    <a:pt x="1" y="982"/>
                  </a:lnTo>
                  <a:lnTo>
                    <a:pt x="621" y="3274"/>
                  </a:lnTo>
                  <a:lnTo>
                    <a:pt x="320" y="3379"/>
                  </a:lnTo>
                  <a:lnTo>
                    <a:pt x="395" y="5881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7;p58"/>
            <p:cNvSpPr/>
            <p:nvPr/>
          </p:nvSpPr>
          <p:spPr>
            <a:xfrm>
              <a:off x="3567147" y="1017603"/>
              <a:ext cx="2259858" cy="1629323"/>
            </a:xfrm>
            <a:custGeom>
              <a:avLst/>
              <a:gdLst/>
              <a:ahLst/>
              <a:cxnLst/>
              <a:rect l="l" t="t" r="r" b="b"/>
              <a:pathLst>
                <a:path w="34034" h="24538" extrusionOk="0">
                  <a:moveTo>
                    <a:pt x="19224" y="0"/>
                  </a:moveTo>
                  <a:lnTo>
                    <a:pt x="14833" y="2081"/>
                  </a:lnTo>
                  <a:lnTo>
                    <a:pt x="14991" y="4993"/>
                  </a:lnTo>
                  <a:cubicBezTo>
                    <a:pt x="14991" y="4993"/>
                    <a:pt x="10788" y="6310"/>
                    <a:pt x="9965" y="6871"/>
                  </a:cubicBezTo>
                  <a:cubicBezTo>
                    <a:pt x="9144" y="7427"/>
                    <a:pt x="7763" y="16634"/>
                    <a:pt x="7763" y="16634"/>
                  </a:cubicBezTo>
                  <a:lnTo>
                    <a:pt x="1025" y="10497"/>
                  </a:lnTo>
                  <a:lnTo>
                    <a:pt x="1" y="11890"/>
                  </a:lnTo>
                  <a:cubicBezTo>
                    <a:pt x="1" y="11890"/>
                    <a:pt x="5270" y="24538"/>
                    <a:pt x="6801" y="24538"/>
                  </a:cubicBezTo>
                  <a:cubicBezTo>
                    <a:pt x="6812" y="24538"/>
                    <a:pt x="6823" y="24537"/>
                    <a:pt x="6834" y="24536"/>
                  </a:cubicBezTo>
                  <a:cubicBezTo>
                    <a:pt x="8324" y="24351"/>
                    <a:pt x="13185" y="17191"/>
                    <a:pt x="13185" y="17191"/>
                  </a:cubicBezTo>
                  <a:lnTo>
                    <a:pt x="15145" y="23004"/>
                  </a:lnTo>
                  <a:lnTo>
                    <a:pt x="25199" y="22771"/>
                  </a:lnTo>
                  <a:lnTo>
                    <a:pt x="25199" y="16773"/>
                  </a:lnTo>
                  <a:cubicBezTo>
                    <a:pt x="25199" y="16773"/>
                    <a:pt x="33288" y="11984"/>
                    <a:pt x="33660" y="11567"/>
                  </a:cubicBezTo>
                  <a:cubicBezTo>
                    <a:pt x="34033" y="11149"/>
                    <a:pt x="25154" y="1615"/>
                    <a:pt x="24364" y="1290"/>
                  </a:cubicBezTo>
                  <a:cubicBezTo>
                    <a:pt x="24292" y="1261"/>
                    <a:pt x="24201" y="1248"/>
                    <a:pt x="24097" y="1248"/>
                  </a:cubicBezTo>
                  <a:cubicBezTo>
                    <a:pt x="23049" y="1248"/>
                    <a:pt x="20552" y="2582"/>
                    <a:pt x="20552" y="2582"/>
                  </a:cubicBezTo>
                  <a:lnTo>
                    <a:pt x="192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8;p58"/>
            <p:cNvSpPr/>
            <p:nvPr/>
          </p:nvSpPr>
          <p:spPr>
            <a:xfrm>
              <a:off x="3370336" y="1482474"/>
              <a:ext cx="257632" cy="312213"/>
            </a:xfrm>
            <a:custGeom>
              <a:avLst/>
              <a:gdLst/>
              <a:ahLst/>
              <a:cxnLst/>
              <a:rect l="l" t="t" r="r" b="b"/>
              <a:pathLst>
                <a:path w="3880" h="4702" extrusionOk="0">
                  <a:moveTo>
                    <a:pt x="0" y="1"/>
                  </a:moveTo>
                  <a:cubicBezTo>
                    <a:pt x="0" y="1"/>
                    <a:pt x="193" y="1100"/>
                    <a:pt x="565" y="1736"/>
                  </a:cubicBezTo>
                  <a:cubicBezTo>
                    <a:pt x="936" y="2373"/>
                    <a:pt x="3099" y="4668"/>
                    <a:pt x="3105" y="4701"/>
                  </a:cubicBezTo>
                  <a:lnTo>
                    <a:pt x="3105" y="4701"/>
                  </a:lnTo>
                  <a:cubicBezTo>
                    <a:pt x="3118" y="4679"/>
                    <a:pt x="3880" y="3644"/>
                    <a:pt x="3880" y="3644"/>
                  </a:cubicBezTo>
                  <a:cubicBezTo>
                    <a:pt x="3880" y="3644"/>
                    <a:pt x="3383" y="1984"/>
                    <a:pt x="2852" y="1292"/>
                  </a:cubicBezTo>
                  <a:cubicBezTo>
                    <a:pt x="2319" y="603"/>
                    <a:pt x="2055" y="303"/>
                    <a:pt x="2055" y="303"/>
                  </a:cubicBezTo>
                  <a:lnTo>
                    <a:pt x="2055" y="303"/>
                  </a:lnTo>
                  <a:lnTo>
                    <a:pt x="2495" y="1578"/>
                  </a:lnTo>
                  <a:lnTo>
                    <a:pt x="0" y="1"/>
                  </a:lnTo>
                  <a:close/>
                  <a:moveTo>
                    <a:pt x="3105" y="4701"/>
                  </a:moveTo>
                  <a:cubicBezTo>
                    <a:pt x="3105" y="4701"/>
                    <a:pt x="3105" y="4701"/>
                    <a:pt x="3105" y="4701"/>
                  </a:cubicBezTo>
                  <a:cubicBezTo>
                    <a:pt x="3105" y="4701"/>
                    <a:pt x="3105" y="4701"/>
                    <a:pt x="3105" y="4701"/>
                  </a:cubicBezTo>
                  <a:cubicBezTo>
                    <a:pt x="3105" y="4701"/>
                    <a:pt x="3105" y="4701"/>
                    <a:pt x="3105" y="470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9;p58"/>
            <p:cNvSpPr/>
            <p:nvPr/>
          </p:nvSpPr>
          <p:spPr>
            <a:xfrm>
              <a:off x="3689125" y="1532540"/>
              <a:ext cx="510682" cy="598596"/>
            </a:xfrm>
            <a:custGeom>
              <a:avLst/>
              <a:gdLst/>
              <a:ahLst/>
              <a:cxnLst/>
              <a:rect l="l" t="t" r="r" b="b"/>
              <a:pathLst>
                <a:path w="7691" h="9015" extrusionOk="0">
                  <a:moveTo>
                    <a:pt x="7691" y="0"/>
                  </a:moveTo>
                  <a:lnTo>
                    <a:pt x="7691" y="0"/>
                  </a:lnTo>
                  <a:cubicBezTo>
                    <a:pt x="5486" y="101"/>
                    <a:pt x="5949" y="1930"/>
                    <a:pt x="4783" y="2520"/>
                  </a:cubicBezTo>
                  <a:cubicBezTo>
                    <a:pt x="4643" y="2591"/>
                    <a:pt x="4513" y="2622"/>
                    <a:pt x="4389" y="2622"/>
                  </a:cubicBezTo>
                  <a:cubicBezTo>
                    <a:pt x="3559" y="2622"/>
                    <a:pt x="3022" y="1235"/>
                    <a:pt x="1894" y="1235"/>
                  </a:cubicBezTo>
                  <a:cubicBezTo>
                    <a:pt x="1787" y="1235"/>
                    <a:pt x="1674" y="1247"/>
                    <a:pt x="1555" y="1275"/>
                  </a:cubicBezTo>
                  <a:cubicBezTo>
                    <a:pt x="1" y="1633"/>
                    <a:pt x="313" y="3766"/>
                    <a:pt x="313" y="3766"/>
                  </a:cubicBezTo>
                  <a:lnTo>
                    <a:pt x="6009" y="9015"/>
                  </a:lnTo>
                  <a:lnTo>
                    <a:pt x="7691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80;p58"/>
            <p:cNvSpPr/>
            <p:nvPr/>
          </p:nvSpPr>
          <p:spPr>
            <a:xfrm>
              <a:off x="3794304" y="1726761"/>
              <a:ext cx="125961" cy="135456"/>
            </a:xfrm>
            <a:custGeom>
              <a:avLst/>
              <a:gdLst/>
              <a:ahLst/>
              <a:cxnLst/>
              <a:rect l="l" t="t" r="r" b="b"/>
              <a:pathLst>
                <a:path w="1897" h="2040" extrusionOk="0">
                  <a:moveTo>
                    <a:pt x="815" y="0"/>
                  </a:moveTo>
                  <a:cubicBezTo>
                    <a:pt x="745" y="0"/>
                    <a:pt x="675" y="12"/>
                    <a:pt x="606" y="36"/>
                  </a:cubicBezTo>
                  <a:cubicBezTo>
                    <a:pt x="188" y="182"/>
                    <a:pt x="0" y="739"/>
                    <a:pt x="192" y="1285"/>
                  </a:cubicBezTo>
                  <a:cubicBezTo>
                    <a:pt x="350" y="1738"/>
                    <a:pt x="721" y="2039"/>
                    <a:pt x="1082" y="2039"/>
                  </a:cubicBezTo>
                  <a:cubicBezTo>
                    <a:pt x="1153" y="2039"/>
                    <a:pt x="1223" y="2028"/>
                    <a:pt x="1291" y="2004"/>
                  </a:cubicBezTo>
                  <a:cubicBezTo>
                    <a:pt x="1709" y="1857"/>
                    <a:pt x="1897" y="1300"/>
                    <a:pt x="1709" y="755"/>
                  </a:cubicBezTo>
                  <a:cubicBezTo>
                    <a:pt x="1548" y="301"/>
                    <a:pt x="1177" y="0"/>
                    <a:pt x="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1;p58"/>
            <p:cNvSpPr/>
            <p:nvPr/>
          </p:nvSpPr>
          <p:spPr>
            <a:xfrm>
              <a:off x="3965418" y="1840705"/>
              <a:ext cx="125762" cy="135390"/>
            </a:xfrm>
            <a:custGeom>
              <a:avLst/>
              <a:gdLst/>
              <a:ahLst/>
              <a:cxnLst/>
              <a:rect l="l" t="t" r="r" b="b"/>
              <a:pathLst>
                <a:path w="1894" h="2039" extrusionOk="0">
                  <a:moveTo>
                    <a:pt x="812" y="0"/>
                  </a:moveTo>
                  <a:cubicBezTo>
                    <a:pt x="741" y="0"/>
                    <a:pt x="671" y="12"/>
                    <a:pt x="603" y="36"/>
                  </a:cubicBezTo>
                  <a:cubicBezTo>
                    <a:pt x="185" y="182"/>
                    <a:pt x="1" y="743"/>
                    <a:pt x="188" y="1285"/>
                  </a:cubicBezTo>
                  <a:cubicBezTo>
                    <a:pt x="346" y="1738"/>
                    <a:pt x="717" y="2039"/>
                    <a:pt x="1079" y="2039"/>
                  </a:cubicBezTo>
                  <a:cubicBezTo>
                    <a:pt x="1149" y="2039"/>
                    <a:pt x="1219" y="2027"/>
                    <a:pt x="1287" y="2003"/>
                  </a:cubicBezTo>
                  <a:cubicBezTo>
                    <a:pt x="1709" y="1857"/>
                    <a:pt x="1893" y="1300"/>
                    <a:pt x="1705" y="754"/>
                  </a:cubicBezTo>
                  <a:cubicBezTo>
                    <a:pt x="1545" y="301"/>
                    <a:pt x="1173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2;p58"/>
            <p:cNvSpPr/>
            <p:nvPr/>
          </p:nvSpPr>
          <p:spPr>
            <a:xfrm>
              <a:off x="4049149" y="1670122"/>
              <a:ext cx="105443" cy="126359"/>
            </a:xfrm>
            <a:custGeom>
              <a:avLst/>
              <a:gdLst/>
              <a:ahLst/>
              <a:cxnLst/>
              <a:rect l="l" t="t" r="r" b="b"/>
              <a:pathLst>
                <a:path w="1588" h="1903" extrusionOk="0">
                  <a:moveTo>
                    <a:pt x="844" y="1"/>
                  </a:moveTo>
                  <a:cubicBezTo>
                    <a:pt x="469" y="1"/>
                    <a:pt x="128" y="366"/>
                    <a:pt x="64" y="859"/>
                  </a:cubicBezTo>
                  <a:cubicBezTo>
                    <a:pt x="0" y="1382"/>
                    <a:pt x="271" y="1848"/>
                    <a:pt x="674" y="1898"/>
                  </a:cubicBezTo>
                  <a:cubicBezTo>
                    <a:pt x="699" y="1901"/>
                    <a:pt x="723" y="1902"/>
                    <a:pt x="748" y="1902"/>
                  </a:cubicBezTo>
                  <a:cubicBezTo>
                    <a:pt x="1122" y="1902"/>
                    <a:pt x="1460" y="1534"/>
                    <a:pt x="1524" y="1043"/>
                  </a:cubicBezTo>
                  <a:cubicBezTo>
                    <a:pt x="1588" y="521"/>
                    <a:pt x="1317" y="57"/>
                    <a:pt x="914" y="5"/>
                  </a:cubicBezTo>
                  <a:cubicBezTo>
                    <a:pt x="891" y="2"/>
                    <a:pt x="867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3;p58"/>
            <p:cNvSpPr/>
            <p:nvPr/>
          </p:nvSpPr>
          <p:spPr>
            <a:xfrm>
              <a:off x="2551617" y="2325230"/>
              <a:ext cx="390034" cy="1713386"/>
            </a:xfrm>
            <a:custGeom>
              <a:avLst/>
              <a:gdLst/>
              <a:ahLst/>
              <a:cxnLst/>
              <a:rect l="l" t="t" r="r" b="b"/>
              <a:pathLst>
                <a:path w="5874" h="25804" extrusionOk="0">
                  <a:moveTo>
                    <a:pt x="2661" y="1"/>
                  </a:moveTo>
                  <a:lnTo>
                    <a:pt x="1" y="25804"/>
                  </a:lnTo>
                  <a:lnTo>
                    <a:pt x="4035" y="25804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84;p58"/>
            <p:cNvSpPr/>
            <p:nvPr/>
          </p:nvSpPr>
          <p:spPr>
            <a:xfrm>
              <a:off x="3124256" y="2300927"/>
              <a:ext cx="503710" cy="1646521"/>
            </a:xfrm>
            <a:custGeom>
              <a:avLst/>
              <a:gdLst/>
              <a:ahLst/>
              <a:cxnLst/>
              <a:rect l="l" t="t" r="r" b="b"/>
              <a:pathLst>
                <a:path w="7586" h="24797" extrusionOk="0">
                  <a:moveTo>
                    <a:pt x="3116" y="1"/>
                  </a:moveTo>
                  <a:lnTo>
                    <a:pt x="1" y="197"/>
                  </a:lnTo>
                  <a:lnTo>
                    <a:pt x="3706" y="24796"/>
                  </a:lnTo>
                  <a:lnTo>
                    <a:pt x="7586" y="2479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85;p58"/>
            <p:cNvSpPr/>
            <p:nvPr/>
          </p:nvSpPr>
          <p:spPr>
            <a:xfrm>
              <a:off x="2746768" y="3040231"/>
              <a:ext cx="629406" cy="176690"/>
            </a:xfrm>
            <a:custGeom>
              <a:avLst/>
              <a:gdLst/>
              <a:ahLst/>
              <a:cxnLst/>
              <a:rect l="l" t="t" r="r" b="b"/>
              <a:pathLst>
                <a:path w="9479" h="2661" extrusionOk="0">
                  <a:moveTo>
                    <a:pt x="0" y="1"/>
                  </a:moveTo>
                  <a:lnTo>
                    <a:pt x="0" y="2134"/>
                  </a:lnTo>
                  <a:lnTo>
                    <a:pt x="9478" y="2660"/>
                  </a:lnTo>
                  <a:lnTo>
                    <a:pt x="9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6;p58"/>
            <p:cNvSpPr/>
            <p:nvPr/>
          </p:nvSpPr>
          <p:spPr>
            <a:xfrm>
              <a:off x="2224063" y="2273504"/>
              <a:ext cx="1594729" cy="166930"/>
            </a:xfrm>
            <a:custGeom>
              <a:avLst/>
              <a:gdLst/>
              <a:ahLst/>
              <a:cxnLst/>
              <a:rect l="l" t="t" r="r" b="b"/>
              <a:pathLst>
                <a:path w="24017" h="2514" extrusionOk="0">
                  <a:moveTo>
                    <a:pt x="23388" y="0"/>
                  </a:moveTo>
                  <a:lnTo>
                    <a:pt x="1" y="1339"/>
                  </a:lnTo>
                  <a:lnTo>
                    <a:pt x="607" y="2513"/>
                  </a:lnTo>
                  <a:lnTo>
                    <a:pt x="24017" y="1257"/>
                  </a:lnTo>
                  <a:lnTo>
                    <a:pt x="23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7;p58"/>
            <p:cNvSpPr/>
            <p:nvPr/>
          </p:nvSpPr>
          <p:spPr>
            <a:xfrm>
              <a:off x="3674650" y="2530275"/>
              <a:ext cx="1566243" cy="1609005"/>
            </a:xfrm>
            <a:custGeom>
              <a:avLst/>
              <a:gdLst/>
              <a:ahLst/>
              <a:cxnLst/>
              <a:rect l="l" t="t" r="r" b="b"/>
              <a:pathLst>
                <a:path w="23588" h="24232" extrusionOk="0">
                  <a:moveTo>
                    <a:pt x="23113" y="1"/>
                  </a:moveTo>
                  <a:lnTo>
                    <a:pt x="13526" y="223"/>
                  </a:lnTo>
                  <a:cubicBezTo>
                    <a:pt x="13526" y="223"/>
                    <a:pt x="260" y="2537"/>
                    <a:pt x="132" y="3180"/>
                  </a:cubicBezTo>
                  <a:cubicBezTo>
                    <a:pt x="0" y="3828"/>
                    <a:pt x="4557" y="24232"/>
                    <a:pt x="4557" y="24232"/>
                  </a:cubicBezTo>
                  <a:lnTo>
                    <a:pt x="8549" y="24232"/>
                  </a:lnTo>
                  <a:cubicBezTo>
                    <a:pt x="8549" y="24232"/>
                    <a:pt x="8207" y="14525"/>
                    <a:pt x="7992" y="12245"/>
                  </a:cubicBezTo>
                  <a:cubicBezTo>
                    <a:pt x="7778" y="9968"/>
                    <a:pt x="5930" y="7176"/>
                    <a:pt x="5930" y="7176"/>
                  </a:cubicBezTo>
                  <a:cubicBezTo>
                    <a:pt x="5930" y="7176"/>
                    <a:pt x="21179" y="6488"/>
                    <a:pt x="22384" y="5889"/>
                  </a:cubicBezTo>
                  <a:cubicBezTo>
                    <a:pt x="23587" y="5288"/>
                    <a:pt x="23113" y="1"/>
                    <a:pt x="23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8;p58"/>
            <p:cNvSpPr/>
            <p:nvPr/>
          </p:nvSpPr>
          <p:spPr>
            <a:xfrm>
              <a:off x="4216545" y="2980272"/>
              <a:ext cx="753242" cy="1124816"/>
            </a:xfrm>
            <a:custGeom>
              <a:avLst/>
              <a:gdLst/>
              <a:ahLst/>
              <a:cxnLst/>
              <a:rect l="l" t="t" r="r" b="b"/>
              <a:pathLst>
                <a:path w="11344" h="16940" extrusionOk="0">
                  <a:moveTo>
                    <a:pt x="5203" y="1"/>
                  </a:moveTo>
                  <a:lnTo>
                    <a:pt x="0" y="290"/>
                  </a:lnTo>
                  <a:lnTo>
                    <a:pt x="8037" y="16939"/>
                  </a:lnTo>
                  <a:cubicBezTo>
                    <a:pt x="8037" y="16939"/>
                    <a:pt x="11257" y="16898"/>
                    <a:pt x="11302" y="16724"/>
                  </a:cubicBezTo>
                  <a:cubicBezTo>
                    <a:pt x="11344" y="16552"/>
                    <a:pt x="8940" y="7488"/>
                    <a:pt x="8338" y="4997"/>
                  </a:cubicBezTo>
                  <a:cubicBezTo>
                    <a:pt x="7735" y="2507"/>
                    <a:pt x="5203" y="1"/>
                    <a:pt x="5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9;p58"/>
            <p:cNvSpPr/>
            <p:nvPr/>
          </p:nvSpPr>
          <p:spPr>
            <a:xfrm>
              <a:off x="3767810" y="4139228"/>
              <a:ext cx="481998" cy="185721"/>
            </a:xfrm>
            <a:custGeom>
              <a:avLst/>
              <a:gdLst/>
              <a:ahLst/>
              <a:cxnLst/>
              <a:rect l="l" t="t" r="r" b="b"/>
              <a:pathLst>
                <a:path w="7259" h="2797" extrusionOk="0">
                  <a:moveTo>
                    <a:pt x="3571" y="1"/>
                  </a:moveTo>
                  <a:lnTo>
                    <a:pt x="0" y="2797"/>
                  </a:lnTo>
                  <a:lnTo>
                    <a:pt x="7259" y="2797"/>
                  </a:lnTo>
                  <a:lnTo>
                    <a:pt x="6916" y="1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90;p58"/>
            <p:cNvSpPr/>
            <p:nvPr/>
          </p:nvSpPr>
          <p:spPr>
            <a:xfrm>
              <a:off x="4599743" y="4096532"/>
              <a:ext cx="367325" cy="218921"/>
            </a:xfrm>
            <a:custGeom>
              <a:avLst/>
              <a:gdLst/>
              <a:ahLst/>
              <a:cxnLst/>
              <a:rect l="l" t="t" r="r" b="b"/>
              <a:pathLst>
                <a:path w="5532" h="3297" extrusionOk="0">
                  <a:moveTo>
                    <a:pt x="5189" y="0"/>
                  </a:moveTo>
                  <a:lnTo>
                    <a:pt x="2634" y="121"/>
                  </a:lnTo>
                  <a:lnTo>
                    <a:pt x="0" y="3183"/>
                  </a:lnTo>
                  <a:lnTo>
                    <a:pt x="5531" y="3296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1;p58"/>
            <p:cNvSpPr/>
            <p:nvPr/>
          </p:nvSpPr>
          <p:spPr>
            <a:xfrm>
              <a:off x="4599743" y="2952782"/>
              <a:ext cx="901513" cy="171511"/>
            </a:xfrm>
            <a:custGeom>
              <a:avLst/>
              <a:gdLst/>
              <a:ahLst/>
              <a:cxnLst/>
              <a:rect l="l" t="t" r="r" b="b"/>
              <a:pathLst>
                <a:path w="13577" h="2583" extrusionOk="0">
                  <a:moveTo>
                    <a:pt x="12857" y="0"/>
                  </a:moveTo>
                  <a:lnTo>
                    <a:pt x="0" y="415"/>
                  </a:lnTo>
                  <a:lnTo>
                    <a:pt x="294" y="2582"/>
                  </a:lnTo>
                  <a:lnTo>
                    <a:pt x="13576" y="2582"/>
                  </a:lnTo>
                  <a:lnTo>
                    <a:pt x="128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2;p58"/>
            <p:cNvSpPr/>
            <p:nvPr/>
          </p:nvSpPr>
          <p:spPr>
            <a:xfrm>
              <a:off x="5144892" y="3124228"/>
              <a:ext cx="356369" cy="1166980"/>
            </a:xfrm>
            <a:custGeom>
              <a:avLst/>
              <a:gdLst/>
              <a:ahLst/>
              <a:cxnLst/>
              <a:rect l="l" t="t" r="r" b="b"/>
              <a:pathLst>
                <a:path w="5367" h="17575" extrusionOk="0">
                  <a:moveTo>
                    <a:pt x="0" y="0"/>
                  </a:moveTo>
                  <a:lnTo>
                    <a:pt x="2619" y="17574"/>
                  </a:lnTo>
                  <a:lnTo>
                    <a:pt x="5366" y="1757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3;p58"/>
            <p:cNvSpPr/>
            <p:nvPr/>
          </p:nvSpPr>
          <p:spPr>
            <a:xfrm>
              <a:off x="4636462" y="3124228"/>
              <a:ext cx="199930" cy="1200711"/>
            </a:xfrm>
            <a:custGeom>
              <a:avLst/>
              <a:gdLst/>
              <a:ahLst/>
              <a:cxnLst/>
              <a:rect l="l" t="t" r="r" b="b"/>
              <a:pathLst>
                <a:path w="3011" h="18083" extrusionOk="0">
                  <a:moveTo>
                    <a:pt x="1114" y="0"/>
                  </a:moveTo>
                  <a:lnTo>
                    <a:pt x="1" y="18083"/>
                  </a:lnTo>
                  <a:lnTo>
                    <a:pt x="2213" y="17939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94;p58"/>
            <p:cNvSpPr/>
            <p:nvPr/>
          </p:nvSpPr>
          <p:spPr>
            <a:xfrm>
              <a:off x="4783407" y="3216857"/>
              <a:ext cx="539699" cy="379078"/>
            </a:xfrm>
            <a:custGeom>
              <a:avLst/>
              <a:gdLst/>
              <a:ahLst/>
              <a:cxnLst/>
              <a:rect l="l" t="t" r="r" b="b"/>
              <a:pathLst>
                <a:path w="8128" h="5709" extrusionOk="0">
                  <a:moveTo>
                    <a:pt x="0" y="0"/>
                  </a:moveTo>
                  <a:lnTo>
                    <a:pt x="0" y="2240"/>
                  </a:lnTo>
                  <a:lnTo>
                    <a:pt x="8127" y="5708"/>
                  </a:lnTo>
                  <a:lnTo>
                    <a:pt x="7408" y="3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95;p58"/>
            <p:cNvSpPr/>
            <p:nvPr/>
          </p:nvSpPr>
          <p:spPr>
            <a:xfrm>
              <a:off x="3343577" y="1210563"/>
              <a:ext cx="155509" cy="353248"/>
            </a:xfrm>
            <a:custGeom>
              <a:avLst/>
              <a:gdLst/>
              <a:ahLst/>
              <a:cxnLst/>
              <a:rect l="l" t="t" r="r" b="b"/>
              <a:pathLst>
                <a:path w="2342" h="5320" extrusionOk="0">
                  <a:moveTo>
                    <a:pt x="45" y="1"/>
                  </a:moveTo>
                  <a:cubicBezTo>
                    <a:pt x="31" y="1"/>
                    <a:pt x="24" y="19"/>
                    <a:pt x="20" y="51"/>
                  </a:cubicBezTo>
                  <a:cubicBezTo>
                    <a:pt x="1" y="183"/>
                    <a:pt x="1092" y="4533"/>
                    <a:pt x="1092" y="4533"/>
                  </a:cubicBezTo>
                  <a:lnTo>
                    <a:pt x="2341" y="5320"/>
                  </a:lnTo>
                  <a:cubicBezTo>
                    <a:pt x="2341" y="5320"/>
                    <a:pt x="964" y="1373"/>
                    <a:pt x="528" y="695"/>
                  </a:cubicBezTo>
                  <a:cubicBezTo>
                    <a:pt x="200" y="180"/>
                    <a:pt x="8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6;p58"/>
            <p:cNvSpPr/>
            <p:nvPr/>
          </p:nvSpPr>
          <p:spPr>
            <a:xfrm>
              <a:off x="3276379" y="1053526"/>
              <a:ext cx="99534" cy="157700"/>
            </a:xfrm>
            <a:custGeom>
              <a:avLst/>
              <a:gdLst/>
              <a:ahLst/>
              <a:cxnLst/>
              <a:rect l="l" t="t" r="r" b="b"/>
              <a:pathLst>
                <a:path w="1499" h="2375" extrusionOk="0">
                  <a:moveTo>
                    <a:pt x="276" y="1"/>
                  </a:moveTo>
                  <a:cubicBezTo>
                    <a:pt x="276" y="1"/>
                    <a:pt x="38" y="358"/>
                    <a:pt x="19" y="859"/>
                  </a:cubicBezTo>
                  <a:cubicBezTo>
                    <a:pt x="0" y="1359"/>
                    <a:pt x="219" y="2285"/>
                    <a:pt x="1073" y="2375"/>
                  </a:cubicBezTo>
                  <a:cubicBezTo>
                    <a:pt x="1073" y="2375"/>
                    <a:pt x="1498" y="2010"/>
                    <a:pt x="1171" y="1536"/>
                  </a:cubicBezTo>
                  <a:cubicBezTo>
                    <a:pt x="840" y="1062"/>
                    <a:pt x="242" y="949"/>
                    <a:pt x="279" y="509"/>
                  </a:cubicBezTo>
                  <a:cubicBezTo>
                    <a:pt x="313" y="72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7;p58"/>
            <p:cNvSpPr/>
            <p:nvPr/>
          </p:nvSpPr>
          <p:spPr>
            <a:xfrm>
              <a:off x="2856196" y="844962"/>
              <a:ext cx="196677" cy="196677"/>
            </a:xfrm>
            <a:custGeom>
              <a:avLst/>
              <a:gdLst/>
              <a:ahLst/>
              <a:cxnLst/>
              <a:rect l="l" t="t" r="r" b="b"/>
              <a:pathLst>
                <a:path w="2962" h="2962" extrusionOk="0">
                  <a:moveTo>
                    <a:pt x="1479" y="0"/>
                  </a:moveTo>
                  <a:cubicBezTo>
                    <a:pt x="662" y="0"/>
                    <a:pt x="0" y="662"/>
                    <a:pt x="0" y="1483"/>
                  </a:cubicBezTo>
                  <a:cubicBezTo>
                    <a:pt x="0" y="2299"/>
                    <a:pt x="662" y="2961"/>
                    <a:pt x="1479" y="2961"/>
                  </a:cubicBezTo>
                  <a:cubicBezTo>
                    <a:pt x="2299" y="2961"/>
                    <a:pt x="2961" y="2299"/>
                    <a:pt x="2961" y="1483"/>
                  </a:cubicBezTo>
                  <a:cubicBezTo>
                    <a:pt x="2961" y="662"/>
                    <a:pt x="2299" y="0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8;p58"/>
            <p:cNvSpPr/>
            <p:nvPr/>
          </p:nvSpPr>
          <p:spPr>
            <a:xfrm>
              <a:off x="2905864" y="1178226"/>
              <a:ext cx="394084" cy="677944"/>
            </a:xfrm>
            <a:custGeom>
              <a:avLst/>
              <a:gdLst/>
              <a:ahLst/>
              <a:cxnLst/>
              <a:rect l="l" t="t" r="r" b="b"/>
              <a:pathLst>
                <a:path w="5935" h="10210" extrusionOk="0">
                  <a:moveTo>
                    <a:pt x="1950" y="0"/>
                  </a:moveTo>
                  <a:lnTo>
                    <a:pt x="1" y="3485"/>
                  </a:lnTo>
                  <a:lnTo>
                    <a:pt x="162" y="3959"/>
                  </a:lnTo>
                  <a:lnTo>
                    <a:pt x="731" y="3485"/>
                  </a:lnTo>
                  <a:lnTo>
                    <a:pt x="1074" y="8361"/>
                  </a:lnTo>
                  <a:cubicBezTo>
                    <a:pt x="1074" y="8361"/>
                    <a:pt x="1826" y="9437"/>
                    <a:pt x="3290" y="10046"/>
                  </a:cubicBezTo>
                  <a:cubicBezTo>
                    <a:pt x="3570" y="10162"/>
                    <a:pt x="3840" y="10209"/>
                    <a:pt x="4094" y="10209"/>
                  </a:cubicBezTo>
                  <a:cubicBezTo>
                    <a:pt x="5161" y="10209"/>
                    <a:pt x="5934" y="9377"/>
                    <a:pt x="5934" y="9377"/>
                  </a:cubicBezTo>
                  <a:lnTo>
                    <a:pt x="3937" y="2864"/>
                  </a:lnTo>
                  <a:lnTo>
                    <a:pt x="4790" y="2905"/>
                  </a:lnTo>
                  <a:lnTo>
                    <a:pt x="4790" y="2574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9;p58"/>
            <p:cNvSpPr/>
            <p:nvPr/>
          </p:nvSpPr>
          <p:spPr>
            <a:xfrm>
              <a:off x="2993579" y="1431080"/>
              <a:ext cx="52323" cy="121446"/>
            </a:xfrm>
            <a:custGeom>
              <a:avLst/>
              <a:gdLst/>
              <a:ahLst/>
              <a:cxnLst/>
              <a:rect l="l" t="t" r="r" b="b"/>
              <a:pathLst>
                <a:path w="788" h="1829" extrusionOk="0">
                  <a:moveTo>
                    <a:pt x="1" y="0"/>
                  </a:moveTo>
                  <a:lnTo>
                    <a:pt x="185" y="1829"/>
                  </a:lnTo>
                  <a:lnTo>
                    <a:pt x="787" y="1829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0C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00;p58"/>
            <p:cNvSpPr/>
            <p:nvPr/>
          </p:nvSpPr>
          <p:spPr>
            <a:xfrm>
              <a:off x="3112038" y="1431080"/>
              <a:ext cx="62018" cy="114474"/>
            </a:xfrm>
            <a:custGeom>
              <a:avLst/>
              <a:gdLst/>
              <a:ahLst/>
              <a:cxnLst/>
              <a:rect l="l" t="t" r="r" b="b"/>
              <a:pathLst>
                <a:path w="934" h="1724" extrusionOk="0">
                  <a:moveTo>
                    <a:pt x="0" y="0"/>
                  </a:moveTo>
                  <a:lnTo>
                    <a:pt x="372" y="1723"/>
                  </a:lnTo>
                  <a:lnTo>
                    <a:pt x="933" y="172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0C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01;p58"/>
            <p:cNvSpPr/>
            <p:nvPr/>
          </p:nvSpPr>
          <p:spPr>
            <a:xfrm>
              <a:off x="4294499" y="707048"/>
              <a:ext cx="10226" cy="12550"/>
            </a:xfrm>
            <a:custGeom>
              <a:avLst/>
              <a:gdLst/>
              <a:ahLst/>
              <a:cxnLst/>
              <a:rect l="l" t="t" r="r" b="b"/>
              <a:pathLst>
                <a:path w="154" h="189" extrusionOk="0">
                  <a:moveTo>
                    <a:pt x="154" y="0"/>
                  </a:moveTo>
                  <a:lnTo>
                    <a:pt x="120" y="8"/>
                  </a:lnTo>
                  <a:lnTo>
                    <a:pt x="0" y="188"/>
                  </a:lnTo>
                  <a:cubicBezTo>
                    <a:pt x="49" y="125"/>
                    <a:pt x="98" y="61"/>
                    <a:pt x="154" y="0"/>
                  </a:cubicBez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02;p58"/>
            <p:cNvSpPr/>
            <p:nvPr/>
          </p:nvSpPr>
          <p:spPr>
            <a:xfrm>
              <a:off x="4293968" y="694033"/>
              <a:ext cx="172441" cy="132003"/>
            </a:xfrm>
            <a:custGeom>
              <a:avLst/>
              <a:gdLst/>
              <a:ahLst/>
              <a:cxnLst/>
              <a:rect l="l" t="t" r="r" b="b"/>
              <a:pathLst>
                <a:path w="2597" h="1988" extrusionOk="0">
                  <a:moveTo>
                    <a:pt x="1160" y="1"/>
                  </a:moveTo>
                  <a:lnTo>
                    <a:pt x="162" y="196"/>
                  </a:lnTo>
                  <a:cubicBezTo>
                    <a:pt x="106" y="257"/>
                    <a:pt x="57" y="321"/>
                    <a:pt x="8" y="384"/>
                  </a:cubicBezTo>
                  <a:lnTo>
                    <a:pt x="0" y="392"/>
                  </a:lnTo>
                  <a:lnTo>
                    <a:pt x="828" y="392"/>
                  </a:lnTo>
                  <a:cubicBezTo>
                    <a:pt x="828" y="392"/>
                    <a:pt x="399" y="1431"/>
                    <a:pt x="1042" y="1811"/>
                  </a:cubicBezTo>
                  <a:cubicBezTo>
                    <a:pt x="1268" y="1946"/>
                    <a:pt x="1524" y="1987"/>
                    <a:pt x="1765" y="1987"/>
                  </a:cubicBezTo>
                  <a:cubicBezTo>
                    <a:pt x="2212" y="1987"/>
                    <a:pt x="2596" y="1837"/>
                    <a:pt x="2596" y="1837"/>
                  </a:cubicBezTo>
                  <a:cubicBezTo>
                    <a:pt x="2596" y="1837"/>
                    <a:pt x="1592" y="1751"/>
                    <a:pt x="1160" y="1386"/>
                  </a:cubicBezTo>
                  <a:cubicBezTo>
                    <a:pt x="726" y="1025"/>
                    <a:pt x="1160" y="1"/>
                    <a:pt x="1160" y="1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03;p58"/>
            <p:cNvSpPr/>
            <p:nvPr/>
          </p:nvSpPr>
          <p:spPr>
            <a:xfrm>
              <a:off x="4302468" y="689518"/>
              <a:ext cx="163942" cy="126558"/>
            </a:xfrm>
            <a:custGeom>
              <a:avLst/>
              <a:gdLst/>
              <a:ahLst/>
              <a:cxnLst/>
              <a:rect l="l" t="t" r="r" b="b"/>
              <a:pathLst>
                <a:path w="2469" h="1906" extrusionOk="0">
                  <a:moveTo>
                    <a:pt x="1249" y="1"/>
                  </a:moveTo>
                  <a:lnTo>
                    <a:pt x="0" y="272"/>
                  </a:lnTo>
                  <a:lnTo>
                    <a:pt x="0" y="272"/>
                  </a:lnTo>
                  <a:lnTo>
                    <a:pt x="34" y="264"/>
                  </a:lnTo>
                  <a:lnTo>
                    <a:pt x="1032" y="69"/>
                  </a:lnTo>
                  <a:lnTo>
                    <a:pt x="1032" y="69"/>
                  </a:lnTo>
                  <a:cubicBezTo>
                    <a:pt x="1032" y="69"/>
                    <a:pt x="598" y="1093"/>
                    <a:pt x="1032" y="1454"/>
                  </a:cubicBezTo>
                  <a:cubicBezTo>
                    <a:pt x="1464" y="1819"/>
                    <a:pt x="2468" y="1905"/>
                    <a:pt x="2468" y="1905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04;p58"/>
            <p:cNvSpPr/>
            <p:nvPr/>
          </p:nvSpPr>
          <p:spPr>
            <a:xfrm>
              <a:off x="4466344" y="743037"/>
              <a:ext cx="74766" cy="73040"/>
            </a:xfrm>
            <a:custGeom>
              <a:avLst/>
              <a:gdLst/>
              <a:ahLst/>
              <a:cxnLst/>
              <a:rect l="l" t="t" r="r" b="b"/>
              <a:pathLst>
                <a:path w="1126" h="1100" extrusionOk="0">
                  <a:moveTo>
                    <a:pt x="780" y="0"/>
                  </a:moveTo>
                  <a:cubicBezTo>
                    <a:pt x="712" y="0"/>
                    <a:pt x="640" y="16"/>
                    <a:pt x="573" y="42"/>
                  </a:cubicBezTo>
                  <a:cubicBezTo>
                    <a:pt x="72" y="252"/>
                    <a:pt x="0" y="1099"/>
                    <a:pt x="0" y="1099"/>
                  </a:cubicBezTo>
                  <a:cubicBezTo>
                    <a:pt x="0" y="1099"/>
                    <a:pt x="347" y="429"/>
                    <a:pt x="512" y="297"/>
                  </a:cubicBezTo>
                  <a:cubicBezTo>
                    <a:pt x="674" y="166"/>
                    <a:pt x="1125" y="128"/>
                    <a:pt x="1125" y="128"/>
                  </a:cubicBezTo>
                  <a:cubicBezTo>
                    <a:pt x="1024" y="49"/>
                    <a:pt x="903" y="0"/>
                    <a:pt x="780" y="0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05;p58"/>
            <p:cNvSpPr/>
            <p:nvPr/>
          </p:nvSpPr>
          <p:spPr>
            <a:xfrm>
              <a:off x="4458841" y="739518"/>
              <a:ext cx="82270" cy="76559"/>
            </a:xfrm>
            <a:custGeom>
              <a:avLst/>
              <a:gdLst/>
              <a:ahLst/>
              <a:cxnLst/>
              <a:rect l="l" t="t" r="r" b="b"/>
              <a:pathLst>
                <a:path w="1239" h="1153" extrusionOk="0">
                  <a:moveTo>
                    <a:pt x="809" y="1"/>
                  </a:moveTo>
                  <a:cubicBezTo>
                    <a:pt x="641" y="1"/>
                    <a:pt x="448" y="53"/>
                    <a:pt x="309" y="181"/>
                  </a:cubicBezTo>
                  <a:cubicBezTo>
                    <a:pt x="0" y="463"/>
                    <a:pt x="113" y="1152"/>
                    <a:pt x="113" y="1152"/>
                  </a:cubicBezTo>
                  <a:cubicBezTo>
                    <a:pt x="113" y="1152"/>
                    <a:pt x="185" y="305"/>
                    <a:pt x="686" y="95"/>
                  </a:cubicBezTo>
                  <a:cubicBezTo>
                    <a:pt x="753" y="69"/>
                    <a:pt x="825" y="53"/>
                    <a:pt x="893" y="53"/>
                  </a:cubicBezTo>
                  <a:cubicBezTo>
                    <a:pt x="1016" y="53"/>
                    <a:pt x="1137" y="102"/>
                    <a:pt x="1238" y="181"/>
                  </a:cubicBezTo>
                  <a:cubicBezTo>
                    <a:pt x="1190" y="72"/>
                    <a:pt x="1013" y="1"/>
                    <a:pt x="809" y="1"/>
                  </a:cubicBez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06;p58"/>
            <p:cNvSpPr/>
            <p:nvPr/>
          </p:nvSpPr>
          <p:spPr>
            <a:xfrm>
              <a:off x="4749144" y="832213"/>
              <a:ext cx="18526" cy="27290"/>
            </a:xfrm>
            <a:custGeom>
              <a:avLst/>
              <a:gdLst/>
              <a:ahLst/>
              <a:cxnLst/>
              <a:rect l="l" t="t" r="r" b="b"/>
              <a:pathLst>
                <a:path w="279" h="411" extrusionOk="0">
                  <a:moveTo>
                    <a:pt x="16" y="1"/>
                  </a:moveTo>
                  <a:lnTo>
                    <a:pt x="1" y="8"/>
                  </a:lnTo>
                  <a:cubicBezTo>
                    <a:pt x="68" y="144"/>
                    <a:pt x="136" y="275"/>
                    <a:pt x="207" y="411"/>
                  </a:cubicBezTo>
                  <a:lnTo>
                    <a:pt x="279" y="37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07;p58"/>
            <p:cNvSpPr/>
            <p:nvPr/>
          </p:nvSpPr>
          <p:spPr>
            <a:xfrm>
              <a:off x="4529558" y="832744"/>
              <a:ext cx="233396" cy="137714"/>
            </a:xfrm>
            <a:custGeom>
              <a:avLst/>
              <a:gdLst/>
              <a:ahLst/>
              <a:cxnLst/>
              <a:rect l="l" t="t" r="r" b="b"/>
              <a:pathLst>
                <a:path w="3515" h="2074" extrusionOk="0">
                  <a:moveTo>
                    <a:pt x="3308" y="0"/>
                  </a:moveTo>
                  <a:lnTo>
                    <a:pt x="331" y="1513"/>
                  </a:lnTo>
                  <a:lnTo>
                    <a:pt x="324" y="1501"/>
                  </a:lnTo>
                  <a:lnTo>
                    <a:pt x="0" y="1667"/>
                  </a:lnTo>
                  <a:lnTo>
                    <a:pt x="109" y="2073"/>
                  </a:lnTo>
                  <a:lnTo>
                    <a:pt x="31" y="1772"/>
                  </a:lnTo>
                  <a:lnTo>
                    <a:pt x="1754" y="790"/>
                  </a:lnTo>
                  <a:lnTo>
                    <a:pt x="1634" y="1328"/>
                  </a:lnTo>
                  <a:lnTo>
                    <a:pt x="3514" y="403"/>
                  </a:lnTo>
                  <a:cubicBezTo>
                    <a:pt x="3443" y="267"/>
                    <a:pt x="3375" y="136"/>
                    <a:pt x="3308" y="0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08;p58"/>
            <p:cNvSpPr/>
            <p:nvPr/>
          </p:nvSpPr>
          <p:spPr>
            <a:xfrm>
              <a:off x="4551071" y="832213"/>
              <a:ext cx="199200" cy="100994"/>
            </a:xfrm>
            <a:custGeom>
              <a:avLst/>
              <a:gdLst/>
              <a:ahLst/>
              <a:cxnLst/>
              <a:rect l="l" t="t" r="r" b="b"/>
              <a:pathLst>
                <a:path w="3000" h="1521" extrusionOk="0">
                  <a:moveTo>
                    <a:pt x="2999" y="1"/>
                  </a:moveTo>
                  <a:lnTo>
                    <a:pt x="2984" y="8"/>
                  </a:lnTo>
                  <a:lnTo>
                    <a:pt x="2891" y="55"/>
                  </a:lnTo>
                  <a:lnTo>
                    <a:pt x="2999" y="1"/>
                  </a:lnTo>
                  <a:close/>
                  <a:moveTo>
                    <a:pt x="2891" y="55"/>
                  </a:moveTo>
                  <a:lnTo>
                    <a:pt x="0" y="1509"/>
                  </a:lnTo>
                  <a:lnTo>
                    <a:pt x="7" y="1521"/>
                  </a:lnTo>
                  <a:lnTo>
                    <a:pt x="2891" y="55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09;p58"/>
            <p:cNvSpPr/>
            <p:nvPr/>
          </p:nvSpPr>
          <p:spPr>
            <a:xfrm>
              <a:off x="4529558" y="943434"/>
              <a:ext cx="7304" cy="29747"/>
            </a:xfrm>
            <a:custGeom>
              <a:avLst/>
              <a:gdLst/>
              <a:ahLst/>
              <a:cxnLst/>
              <a:rect l="l" t="t" r="r" b="b"/>
              <a:pathLst>
                <a:path w="110" h="448" extrusionOk="0">
                  <a:moveTo>
                    <a:pt x="0" y="0"/>
                  </a:moveTo>
                  <a:lnTo>
                    <a:pt x="31" y="448"/>
                  </a:lnTo>
                  <a:lnTo>
                    <a:pt x="109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10;p58"/>
            <p:cNvSpPr/>
            <p:nvPr/>
          </p:nvSpPr>
          <p:spPr>
            <a:xfrm>
              <a:off x="4531550" y="885200"/>
              <a:ext cx="114474" cy="85258"/>
            </a:xfrm>
            <a:custGeom>
              <a:avLst/>
              <a:gdLst/>
              <a:ahLst/>
              <a:cxnLst/>
              <a:rect l="l" t="t" r="r" b="b"/>
              <a:pathLst>
                <a:path w="1724" h="1284" extrusionOk="0">
                  <a:moveTo>
                    <a:pt x="1724" y="0"/>
                  </a:moveTo>
                  <a:lnTo>
                    <a:pt x="1" y="982"/>
                  </a:lnTo>
                  <a:lnTo>
                    <a:pt x="79" y="1283"/>
                  </a:lnTo>
                  <a:lnTo>
                    <a:pt x="1604" y="538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D1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1;p58"/>
            <p:cNvSpPr/>
            <p:nvPr/>
          </p:nvSpPr>
          <p:spPr>
            <a:xfrm>
              <a:off x="4266014" y="816941"/>
              <a:ext cx="1527" cy="15870"/>
            </a:xfrm>
            <a:custGeom>
              <a:avLst/>
              <a:gdLst/>
              <a:ahLst/>
              <a:cxnLst/>
              <a:rect l="l" t="t" r="r" b="b"/>
              <a:pathLst>
                <a:path w="23" h="239" extrusionOk="0">
                  <a:moveTo>
                    <a:pt x="15" y="1"/>
                  </a:moveTo>
                  <a:lnTo>
                    <a:pt x="0" y="238"/>
                  </a:lnTo>
                  <a:lnTo>
                    <a:pt x="23" y="129"/>
                  </a:lnTo>
                  <a:cubicBezTo>
                    <a:pt x="18" y="87"/>
                    <a:pt x="15" y="42"/>
                    <a:pt x="15" y="1"/>
                  </a:cubicBez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12;p58"/>
            <p:cNvSpPr/>
            <p:nvPr/>
          </p:nvSpPr>
          <p:spPr>
            <a:xfrm>
              <a:off x="4266014" y="794497"/>
              <a:ext cx="61221" cy="38313"/>
            </a:xfrm>
            <a:custGeom>
              <a:avLst/>
              <a:gdLst/>
              <a:ahLst/>
              <a:cxnLst/>
              <a:rect l="l" t="t" r="r" b="b"/>
              <a:pathLst>
                <a:path w="922" h="577" extrusionOk="0">
                  <a:moveTo>
                    <a:pt x="921" y="0"/>
                  </a:moveTo>
                  <a:lnTo>
                    <a:pt x="15" y="339"/>
                  </a:lnTo>
                  <a:cubicBezTo>
                    <a:pt x="15" y="380"/>
                    <a:pt x="18" y="425"/>
                    <a:pt x="23" y="467"/>
                  </a:cubicBezTo>
                  <a:lnTo>
                    <a:pt x="0" y="576"/>
                  </a:lnTo>
                  <a:lnTo>
                    <a:pt x="921" y="173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13;p58"/>
            <p:cNvSpPr/>
            <p:nvPr/>
          </p:nvSpPr>
          <p:spPr>
            <a:xfrm>
              <a:off x="4266943" y="794497"/>
              <a:ext cx="60291" cy="22510"/>
            </a:xfrm>
            <a:custGeom>
              <a:avLst/>
              <a:gdLst/>
              <a:ahLst/>
              <a:cxnLst/>
              <a:rect l="l" t="t" r="r" b="b"/>
              <a:pathLst>
                <a:path w="908" h="339" extrusionOk="0">
                  <a:moveTo>
                    <a:pt x="907" y="0"/>
                  </a:moveTo>
                  <a:lnTo>
                    <a:pt x="1" y="324"/>
                  </a:lnTo>
                  <a:lnTo>
                    <a:pt x="1" y="339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14;p58"/>
            <p:cNvSpPr/>
            <p:nvPr/>
          </p:nvSpPr>
          <p:spPr>
            <a:xfrm>
              <a:off x="4284739" y="984602"/>
              <a:ext cx="17795" cy="52522"/>
            </a:xfrm>
            <a:custGeom>
              <a:avLst/>
              <a:gdLst/>
              <a:ahLst/>
              <a:cxnLst/>
              <a:rect l="l" t="t" r="r" b="b"/>
              <a:pathLst>
                <a:path w="268" h="791" extrusionOk="0">
                  <a:moveTo>
                    <a:pt x="0" y="0"/>
                  </a:moveTo>
                  <a:lnTo>
                    <a:pt x="49" y="377"/>
                  </a:lnTo>
                  <a:lnTo>
                    <a:pt x="181" y="791"/>
                  </a:lnTo>
                  <a:lnTo>
                    <a:pt x="267" y="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15;p58"/>
            <p:cNvSpPr/>
            <p:nvPr/>
          </p:nvSpPr>
          <p:spPr>
            <a:xfrm>
              <a:off x="4228763" y="984602"/>
              <a:ext cx="59229" cy="48804"/>
            </a:xfrm>
            <a:custGeom>
              <a:avLst/>
              <a:gdLst/>
              <a:ahLst/>
              <a:cxnLst/>
              <a:rect l="l" t="t" r="r" b="b"/>
              <a:pathLst>
                <a:path w="892" h="735" extrusionOk="0">
                  <a:moveTo>
                    <a:pt x="843" y="0"/>
                  </a:moveTo>
                  <a:lnTo>
                    <a:pt x="1" y="735"/>
                  </a:lnTo>
                  <a:lnTo>
                    <a:pt x="892" y="377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D1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16;p58"/>
            <p:cNvSpPr/>
            <p:nvPr/>
          </p:nvSpPr>
          <p:spPr>
            <a:xfrm>
              <a:off x="5240376" y="213134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17;p58"/>
            <p:cNvSpPr/>
            <p:nvPr/>
          </p:nvSpPr>
          <p:spPr>
            <a:xfrm>
              <a:off x="5205316" y="1563748"/>
              <a:ext cx="132534" cy="567654"/>
            </a:xfrm>
            <a:custGeom>
              <a:avLst/>
              <a:gdLst/>
              <a:ahLst/>
              <a:cxnLst/>
              <a:rect l="l" t="t" r="r" b="b"/>
              <a:pathLst>
                <a:path w="1996" h="8549" extrusionOk="0">
                  <a:moveTo>
                    <a:pt x="1" y="1"/>
                  </a:moveTo>
                  <a:lnTo>
                    <a:pt x="528" y="8548"/>
                  </a:lnTo>
                  <a:lnTo>
                    <a:pt x="1995" y="76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18;p58"/>
            <p:cNvSpPr/>
            <p:nvPr/>
          </p:nvSpPr>
          <p:spPr>
            <a:xfrm>
              <a:off x="4501603" y="2530275"/>
              <a:ext cx="713003" cy="95085"/>
            </a:xfrm>
            <a:custGeom>
              <a:avLst/>
              <a:gdLst/>
              <a:ahLst/>
              <a:cxnLst/>
              <a:rect l="l" t="t" r="r" b="b"/>
              <a:pathLst>
                <a:path w="10738" h="1432" extrusionOk="0">
                  <a:moveTo>
                    <a:pt x="10659" y="1"/>
                  </a:moveTo>
                  <a:lnTo>
                    <a:pt x="1072" y="223"/>
                  </a:lnTo>
                  <a:lnTo>
                    <a:pt x="0" y="716"/>
                  </a:lnTo>
                  <a:lnTo>
                    <a:pt x="10738" y="1431"/>
                  </a:lnTo>
                  <a:lnTo>
                    <a:pt x="10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19;p58"/>
            <p:cNvSpPr/>
            <p:nvPr/>
          </p:nvSpPr>
          <p:spPr>
            <a:xfrm>
              <a:off x="4216545" y="2980272"/>
              <a:ext cx="345546" cy="489966"/>
            </a:xfrm>
            <a:custGeom>
              <a:avLst/>
              <a:gdLst/>
              <a:ahLst/>
              <a:cxnLst/>
              <a:rect l="l" t="t" r="r" b="b"/>
              <a:pathLst>
                <a:path w="5204" h="7379" extrusionOk="0">
                  <a:moveTo>
                    <a:pt x="5203" y="1"/>
                  </a:moveTo>
                  <a:lnTo>
                    <a:pt x="0" y="290"/>
                  </a:lnTo>
                  <a:lnTo>
                    <a:pt x="3420" y="7378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20;p58"/>
            <p:cNvSpPr/>
            <p:nvPr/>
          </p:nvSpPr>
          <p:spPr>
            <a:xfrm>
              <a:off x="4707644" y="3124228"/>
              <a:ext cx="2855" cy="43758"/>
            </a:xfrm>
            <a:custGeom>
              <a:avLst/>
              <a:gdLst/>
              <a:ahLst/>
              <a:cxnLst/>
              <a:rect l="l" t="t" r="r" b="b"/>
              <a:pathLst>
                <a:path w="43" h="659" extrusionOk="0">
                  <a:moveTo>
                    <a:pt x="42" y="0"/>
                  </a:moveTo>
                  <a:lnTo>
                    <a:pt x="42" y="0"/>
                  </a:lnTo>
                  <a:lnTo>
                    <a:pt x="1" y="658"/>
                  </a:lnTo>
                  <a:lnTo>
                    <a:pt x="1" y="658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21;p58"/>
            <p:cNvSpPr/>
            <p:nvPr/>
          </p:nvSpPr>
          <p:spPr>
            <a:xfrm>
              <a:off x="4707644" y="316792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64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22;p58"/>
            <p:cNvSpPr/>
            <p:nvPr/>
          </p:nvSpPr>
          <p:spPr>
            <a:xfrm>
              <a:off x="4707644" y="3124228"/>
              <a:ext cx="128750" cy="57967"/>
            </a:xfrm>
            <a:custGeom>
              <a:avLst/>
              <a:gdLst/>
              <a:ahLst/>
              <a:cxnLst/>
              <a:rect l="l" t="t" r="r" b="b"/>
              <a:pathLst>
                <a:path w="1939" h="873" extrusionOk="0">
                  <a:moveTo>
                    <a:pt x="42" y="0"/>
                  </a:moveTo>
                  <a:lnTo>
                    <a:pt x="1" y="658"/>
                  </a:lnTo>
                  <a:lnTo>
                    <a:pt x="1901" y="872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23;p58"/>
            <p:cNvSpPr/>
            <p:nvPr/>
          </p:nvSpPr>
          <p:spPr>
            <a:xfrm>
              <a:off x="5144892" y="3124228"/>
              <a:ext cx="152986" cy="74700"/>
            </a:xfrm>
            <a:custGeom>
              <a:avLst/>
              <a:gdLst/>
              <a:ahLst/>
              <a:cxnLst/>
              <a:rect l="l" t="t" r="r" b="b"/>
              <a:pathLst>
                <a:path w="2304" h="1125" extrusionOk="0">
                  <a:moveTo>
                    <a:pt x="0" y="0"/>
                  </a:moveTo>
                  <a:lnTo>
                    <a:pt x="132" y="872"/>
                  </a:lnTo>
                  <a:lnTo>
                    <a:pt x="2303" y="112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24;p58"/>
            <p:cNvSpPr/>
            <p:nvPr/>
          </p:nvSpPr>
          <p:spPr>
            <a:xfrm>
              <a:off x="2929171" y="2404114"/>
              <a:ext cx="12483" cy="95815"/>
            </a:xfrm>
            <a:custGeom>
              <a:avLst/>
              <a:gdLst/>
              <a:ahLst/>
              <a:cxnLst/>
              <a:rect l="l" t="t" r="r" b="b"/>
              <a:pathLst>
                <a:path w="188" h="1443" extrusionOk="0">
                  <a:moveTo>
                    <a:pt x="188" y="1"/>
                  </a:moveTo>
                  <a:lnTo>
                    <a:pt x="101" y="5"/>
                  </a:lnTo>
                  <a:lnTo>
                    <a:pt x="0" y="14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25;p58"/>
            <p:cNvSpPr/>
            <p:nvPr/>
          </p:nvSpPr>
          <p:spPr>
            <a:xfrm>
              <a:off x="2710314" y="2404379"/>
              <a:ext cx="225627" cy="95550"/>
            </a:xfrm>
            <a:custGeom>
              <a:avLst/>
              <a:gdLst/>
              <a:ahLst/>
              <a:cxnLst/>
              <a:rect l="l" t="t" r="r" b="b"/>
              <a:pathLst>
                <a:path w="3398" h="1439" extrusionOk="0">
                  <a:moveTo>
                    <a:pt x="3397" y="1"/>
                  </a:moveTo>
                  <a:lnTo>
                    <a:pt x="128" y="174"/>
                  </a:lnTo>
                  <a:lnTo>
                    <a:pt x="0" y="1438"/>
                  </a:lnTo>
                  <a:lnTo>
                    <a:pt x="3296" y="1438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26;p58"/>
            <p:cNvSpPr/>
            <p:nvPr/>
          </p:nvSpPr>
          <p:spPr>
            <a:xfrm>
              <a:off x="3136274" y="2393623"/>
              <a:ext cx="222108" cy="72575"/>
            </a:xfrm>
            <a:custGeom>
              <a:avLst/>
              <a:gdLst/>
              <a:ahLst/>
              <a:cxnLst/>
              <a:rect l="l" t="t" r="r" b="b"/>
              <a:pathLst>
                <a:path w="3345" h="1093" extrusionOk="0">
                  <a:moveTo>
                    <a:pt x="3307" y="682"/>
                  </a:moveTo>
                  <a:lnTo>
                    <a:pt x="3345" y="87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162" y="1093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27;p58"/>
            <p:cNvSpPr/>
            <p:nvPr/>
          </p:nvSpPr>
          <p:spPr>
            <a:xfrm>
              <a:off x="3136274" y="2382467"/>
              <a:ext cx="222108" cy="83730"/>
            </a:xfrm>
            <a:custGeom>
              <a:avLst/>
              <a:gdLst/>
              <a:ahLst/>
              <a:cxnLst/>
              <a:rect l="l" t="t" r="r" b="b"/>
              <a:pathLst>
                <a:path w="3345" h="1261" extrusionOk="0">
                  <a:moveTo>
                    <a:pt x="3157" y="0"/>
                  </a:moveTo>
                  <a:lnTo>
                    <a:pt x="0" y="169"/>
                  </a:lnTo>
                  <a:lnTo>
                    <a:pt x="162" y="1261"/>
                  </a:lnTo>
                  <a:lnTo>
                    <a:pt x="3345" y="1046"/>
                  </a:lnTo>
                  <a:lnTo>
                    <a:pt x="3307" y="850"/>
                  </a:lnTo>
                  <a:lnTo>
                    <a:pt x="3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28;p58"/>
            <p:cNvSpPr/>
            <p:nvPr/>
          </p:nvSpPr>
          <p:spPr>
            <a:xfrm>
              <a:off x="2329573" y="2300927"/>
              <a:ext cx="10292" cy="54846"/>
            </a:xfrm>
            <a:custGeom>
              <a:avLst/>
              <a:gdLst/>
              <a:ahLst/>
              <a:cxnLst/>
              <a:rect l="l" t="t" r="r" b="b"/>
              <a:pathLst>
                <a:path w="155" h="826" extrusionOk="0">
                  <a:moveTo>
                    <a:pt x="0" y="1"/>
                  </a:moveTo>
                  <a:lnTo>
                    <a:pt x="0" y="1"/>
                  </a:lnTo>
                  <a:lnTo>
                    <a:pt x="155" y="825"/>
                  </a:lnTo>
                  <a:lnTo>
                    <a:pt x="155" y="825"/>
                  </a:lnTo>
                  <a:close/>
                </a:path>
              </a:pathLst>
            </a:custGeom>
            <a:solidFill>
              <a:srgbClr val="E18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29;p58"/>
            <p:cNvSpPr/>
            <p:nvPr/>
          </p:nvSpPr>
          <p:spPr>
            <a:xfrm>
              <a:off x="2329573" y="2190835"/>
              <a:ext cx="1447520" cy="164938"/>
            </a:xfrm>
            <a:custGeom>
              <a:avLst/>
              <a:gdLst/>
              <a:ahLst/>
              <a:cxnLst/>
              <a:rect l="l" t="t" r="r" b="b"/>
              <a:pathLst>
                <a:path w="21800" h="2484" extrusionOk="0">
                  <a:moveTo>
                    <a:pt x="21205" y="0"/>
                  </a:moveTo>
                  <a:lnTo>
                    <a:pt x="0" y="1659"/>
                  </a:lnTo>
                  <a:lnTo>
                    <a:pt x="155" y="2483"/>
                  </a:lnTo>
                  <a:lnTo>
                    <a:pt x="5990" y="2148"/>
                  </a:lnTo>
                  <a:lnTo>
                    <a:pt x="6005" y="2025"/>
                  </a:lnTo>
                  <a:lnTo>
                    <a:pt x="8195" y="2025"/>
                  </a:lnTo>
                  <a:lnTo>
                    <a:pt x="21799" y="1245"/>
                  </a:lnTo>
                  <a:lnTo>
                    <a:pt x="21799" y="1238"/>
                  </a:lnTo>
                  <a:cubicBezTo>
                    <a:pt x="21596" y="828"/>
                    <a:pt x="21401" y="414"/>
                    <a:pt x="21205" y="4"/>
                  </a:cubicBezTo>
                  <a:lnTo>
                    <a:pt x="21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30;p58"/>
            <p:cNvSpPr/>
            <p:nvPr/>
          </p:nvSpPr>
          <p:spPr>
            <a:xfrm>
              <a:off x="3737598" y="2191034"/>
              <a:ext cx="39508" cy="82070"/>
            </a:xfrm>
            <a:custGeom>
              <a:avLst/>
              <a:gdLst/>
              <a:ahLst/>
              <a:cxnLst/>
              <a:rect l="l" t="t" r="r" b="b"/>
              <a:pathLst>
                <a:path w="595" h="1236" extrusionOk="0">
                  <a:moveTo>
                    <a:pt x="0" y="1"/>
                  </a:moveTo>
                  <a:cubicBezTo>
                    <a:pt x="196" y="411"/>
                    <a:pt x="391" y="825"/>
                    <a:pt x="594" y="12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31;p58"/>
            <p:cNvSpPr/>
            <p:nvPr/>
          </p:nvSpPr>
          <p:spPr>
            <a:xfrm>
              <a:off x="1952750" y="456717"/>
              <a:ext cx="448798" cy="1905746"/>
            </a:xfrm>
            <a:custGeom>
              <a:avLst/>
              <a:gdLst/>
              <a:ahLst/>
              <a:cxnLst/>
              <a:rect l="l" t="t" r="r" b="b"/>
              <a:pathLst>
                <a:path w="6759" h="28701" extrusionOk="0">
                  <a:moveTo>
                    <a:pt x="1" y="0"/>
                  </a:moveTo>
                  <a:lnTo>
                    <a:pt x="5848" y="28700"/>
                  </a:lnTo>
                  <a:lnTo>
                    <a:pt x="6759" y="286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32;p58"/>
            <p:cNvSpPr/>
            <p:nvPr/>
          </p:nvSpPr>
          <p:spPr>
            <a:xfrm>
              <a:off x="4442573" y="1856043"/>
              <a:ext cx="242426" cy="490696"/>
            </a:xfrm>
            <a:custGeom>
              <a:avLst/>
              <a:gdLst/>
              <a:ahLst/>
              <a:cxnLst/>
              <a:rect l="l" t="t" r="r" b="b"/>
              <a:pathLst>
                <a:path w="3651" h="7390" extrusionOk="0">
                  <a:moveTo>
                    <a:pt x="3651" y="1"/>
                  </a:moveTo>
                  <a:lnTo>
                    <a:pt x="1" y="4564"/>
                  </a:lnTo>
                  <a:lnTo>
                    <a:pt x="957" y="7390"/>
                  </a:lnTo>
                  <a:lnTo>
                    <a:pt x="36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1" y="1431407"/>
            <a:ext cx="2386693" cy="23866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" action="ppaction://noaction"/>
          </p:cNvPr>
          <p:cNvSpPr/>
          <p:nvPr/>
        </p:nvSpPr>
        <p:spPr>
          <a:xfrm>
            <a:off x="223654" y="394069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الأقاليم المناخية في مصر.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223654" y="44237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 smtClean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النبات الطبيعي والحيوان البري في مصر.</a:t>
            </a:r>
            <a:endParaRPr lang="ar-EG" sz="2400" dirty="0">
              <a:solidFill>
                <a:schemeClr val="accent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84757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(المناخ والحياة النباتية والحيوانية في مصر)</a:t>
            </a:r>
          </a:p>
        </p:txBody>
      </p:sp>
      <p:sp>
        <p:nvSpPr>
          <p:cNvPr id="25" name="Rounded Rectangle 24">
            <a:hlinkClick r:id="" action="ppaction://noaction"/>
          </p:cNvPr>
          <p:cNvSpPr/>
          <p:nvPr/>
        </p:nvSpPr>
        <p:spPr>
          <a:xfrm>
            <a:off x="223654" y="34576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المناخ في مصر.</a:t>
            </a:r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223654" y="188430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التكوينات الجيولوجية وتشكيل سطح مصر.</a:t>
            </a:r>
          </a:p>
        </p:txBody>
      </p:sp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223654" y="236732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تضاريس مصر.</a:t>
            </a: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223654" y="140128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 واهميته.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9613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30375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783253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الأولي: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(الموقع ومظاهر سطح مصر)</a:t>
            </a:r>
          </a:p>
        </p:txBody>
      </p:sp>
    </p:spTree>
    <p:extLst>
      <p:ext uri="{BB962C8B-B14F-4D97-AF65-F5344CB8AC3E}">
        <p14:creationId xmlns:p14="http://schemas.microsoft.com/office/powerpoint/2010/main" val="304934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0"/>
          <p:cNvSpPr txBox="1">
            <a:spLocks noGrp="1"/>
          </p:cNvSpPr>
          <p:nvPr>
            <p:ph type="title"/>
          </p:nvPr>
        </p:nvSpPr>
        <p:spPr>
          <a:xfrm>
            <a:off x="2612658" y="613054"/>
            <a:ext cx="4621437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الاولي</a:t>
            </a:r>
            <a:endParaRPr sz="5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99" name="Google Shape;1199;p40"/>
          <p:cNvSpPr/>
          <p:nvPr/>
        </p:nvSpPr>
        <p:spPr>
          <a:xfrm>
            <a:off x="7414925" y="1000412"/>
            <a:ext cx="614259" cy="367648"/>
          </a:xfrm>
          <a:custGeom>
            <a:avLst/>
            <a:gdLst/>
            <a:ahLst/>
            <a:cxnLst/>
            <a:rect l="l" t="t" r="r" b="b"/>
            <a:pathLst>
              <a:path w="8262" h="4945" extrusionOk="0">
                <a:moveTo>
                  <a:pt x="3650" y="0"/>
                </a:moveTo>
                <a:cubicBezTo>
                  <a:pt x="3541" y="0"/>
                  <a:pt x="3426" y="30"/>
                  <a:pt x="3304" y="96"/>
                </a:cubicBezTo>
                <a:cubicBezTo>
                  <a:pt x="1816" y="906"/>
                  <a:pt x="2410" y="4088"/>
                  <a:pt x="2410" y="4088"/>
                </a:cubicBezTo>
                <a:lnTo>
                  <a:pt x="1843" y="3278"/>
                </a:lnTo>
                <a:cubicBezTo>
                  <a:pt x="1749" y="3247"/>
                  <a:pt x="1658" y="3232"/>
                  <a:pt x="1570" y="3232"/>
                </a:cubicBezTo>
                <a:cubicBezTo>
                  <a:pt x="609" y="3232"/>
                  <a:pt x="1" y="4945"/>
                  <a:pt x="1" y="4945"/>
                </a:cubicBezTo>
                <a:lnTo>
                  <a:pt x="8062" y="4945"/>
                </a:lnTo>
                <a:cubicBezTo>
                  <a:pt x="8062" y="4945"/>
                  <a:pt x="8261" y="2512"/>
                  <a:pt x="7023" y="1965"/>
                </a:cubicBezTo>
                <a:cubicBezTo>
                  <a:pt x="6897" y="1910"/>
                  <a:pt x="6779" y="1886"/>
                  <a:pt x="6670" y="1886"/>
                </a:cubicBezTo>
                <a:cubicBezTo>
                  <a:pt x="5696" y="1886"/>
                  <a:pt x="5336" y="3831"/>
                  <a:pt x="5336" y="3831"/>
                </a:cubicBezTo>
                <a:cubicBezTo>
                  <a:pt x="5336" y="3831"/>
                  <a:pt x="4878" y="0"/>
                  <a:pt x="3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40"/>
          <p:cNvGrpSpPr/>
          <p:nvPr/>
        </p:nvGrpSpPr>
        <p:grpSpPr>
          <a:xfrm>
            <a:off x="252545" y="756846"/>
            <a:ext cx="2249891" cy="976682"/>
            <a:chOff x="238395" y="261596"/>
            <a:chExt cx="2249891" cy="976682"/>
          </a:xfrm>
        </p:grpSpPr>
        <p:grpSp>
          <p:nvGrpSpPr>
            <p:cNvPr id="1201" name="Google Shape;1201;p40"/>
            <p:cNvGrpSpPr/>
            <p:nvPr/>
          </p:nvGrpSpPr>
          <p:grpSpPr>
            <a:xfrm>
              <a:off x="491295" y="456571"/>
              <a:ext cx="1005325" cy="781707"/>
              <a:chOff x="491295" y="456571"/>
              <a:chExt cx="1005325" cy="781707"/>
            </a:xfrm>
          </p:grpSpPr>
          <p:sp>
            <p:nvSpPr>
              <p:cNvPr id="1202" name="Google Shape;1202;p40"/>
              <p:cNvSpPr/>
              <p:nvPr/>
            </p:nvSpPr>
            <p:spPr>
              <a:xfrm>
                <a:off x="1044750" y="456571"/>
                <a:ext cx="451871" cy="781707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15195" extrusionOk="0">
                    <a:moveTo>
                      <a:pt x="5197" y="187"/>
                    </a:moveTo>
                    <a:cubicBezTo>
                      <a:pt x="5461" y="187"/>
                      <a:pt x="5800" y="517"/>
                      <a:pt x="5888" y="750"/>
                    </a:cubicBezTo>
                    <a:cubicBezTo>
                      <a:pt x="6024" y="1103"/>
                      <a:pt x="6010" y="1516"/>
                      <a:pt x="6007" y="1887"/>
                    </a:cubicBezTo>
                    <a:cubicBezTo>
                      <a:pt x="5999" y="2723"/>
                      <a:pt x="5966" y="3573"/>
                      <a:pt x="5871" y="4404"/>
                    </a:cubicBezTo>
                    <a:cubicBezTo>
                      <a:pt x="5837" y="4691"/>
                      <a:pt x="5794" y="4974"/>
                      <a:pt x="5747" y="5258"/>
                    </a:cubicBezTo>
                    <a:cubicBezTo>
                      <a:pt x="5666" y="4579"/>
                      <a:pt x="5504" y="3914"/>
                      <a:pt x="5331" y="3249"/>
                    </a:cubicBezTo>
                    <a:cubicBezTo>
                      <a:pt x="5122" y="2427"/>
                      <a:pt x="4691" y="1333"/>
                      <a:pt x="4900" y="483"/>
                    </a:cubicBezTo>
                    <a:cubicBezTo>
                      <a:pt x="4953" y="268"/>
                      <a:pt x="5066" y="187"/>
                      <a:pt x="5197" y="187"/>
                    </a:cubicBezTo>
                    <a:close/>
                    <a:moveTo>
                      <a:pt x="8072" y="2671"/>
                    </a:moveTo>
                    <a:cubicBezTo>
                      <a:pt x="8320" y="2671"/>
                      <a:pt x="8442" y="2893"/>
                      <a:pt x="8355" y="3165"/>
                    </a:cubicBezTo>
                    <a:cubicBezTo>
                      <a:pt x="8102" y="3962"/>
                      <a:pt x="7332" y="4667"/>
                      <a:pt x="6779" y="5261"/>
                    </a:cubicBezTo>
                    <a:cubicBezTo>
                      <a:pt x="6462" y="5602"/>
                      <a:pt x="6094" y="5926"/>
                      <a:pt x="5773" y="6277"/>
                    </a:cubicBezTo>
                    <a:cubicBezTo>
                      <a:pt x="5949" y="5423"/>
                      <a:pt x="6388" y="4565"/>
                      <a:pt x="6820" y="3837"/>
                    </a:cubicBezTo>
                    <a:cubicBezTo>
                      <a:pt x="7066" y="3419"/>
                      <a:pt x="7396" y="2889"/>
                      <a:pt x="7876" y="2710"/>
                    </a:cubicBezTo>
                    <a:cubicBezTo>
                      <a:pt x="7948" y="2683"/>
                      <a:pt x="8013" y="2671"/>
                      <a:pt x="8072" y="2671"/>
                    </a:cubicBezTo>
                    <a:close/>
                    <a:moveTo>
                      <a:pt x="3233" y="4189"/>
                    </a:moveTo>
                    <a:cubicBezTo>
                      <a:pt x="3844" y="4189"/>
                      <a:pt x="4321" y="5464"/>
                      <a:pt x="4488" y="5865"/>
                    </a:cubicBezTo>
                    <a:cubicBezTo>
                      <a:pt x="4657" y="6270"/>
                      <a:pt x="4798" y="6688"/>
                      <a:pt x="4930" y="7107"/>
                    </a:cubicBezTo>
                    <a:cubicBezTo>
                      <a:pt x="4559" y="6699"/>
                      <a:pt x="4060" y="6364"/>
                      <a:pt x="3668" y="6027"/>
                    </a:cubicBezTo>
                    <a:cubicBezTo>
                      <a:pt x="3263" y="5683"/>
                      <a:pt x="1978" y="4539"/>
                      <a:pt x="3104" y="4208"/>
                    </a:cubicBezTo>
                    <a:cubicBezTo>
                      <a:pt x="3148" y="4195"/>
                      <a:pt x="3191" y="4189"/>
                      <a:pt x="3233" y="4189"/>
                    </a:cubicBezTo>
                    <a:close/>
                    <a:moveTo>
                      <a:pt x="7574" y="7652"/>
                    </a:moveTo>
                    <a:cubicBezTo>
                      <a:pt x="7714" y="7652"/>
                      <a:pt x="7813" y="7707"/>
                      <a:pt x="7852" y="7836"/>
                    </a:cubicBezTo>
                    <a:cubicBezTo>
                      <a:pt x="7963" y="8207"/>
                      <a:pt x="7643" y="8588"/>
                      <a:pt x="7349" y="8756"/>
                    </a:cubicBezTo>
                    <a:cubicBezTo>
                      <a:pt x="7012" y="8952"/>
                      <a:pt x="6580" y="8996"/>
                      <a:pt x="6202" y="9050"/>
                    </a:cubicBezTo>
                    <a:cubicBezTo>
                      <a:pt x="5824" y="9101"/>
                      <a:pt x="5403" y="9138"/>
                      <a:pt x="5035" y="9283"/>
                    </a:cubicBezTo>
                    <a:cubicBezTo>
                      <a:pt x="5626" y="8667"/>
                      <a:pt x="6974" y="7652"/>
                      <a:pt x="7574" y="7652"/>
                    </a:cubicBezTo>
                    <a:close/>
                    <a:moveTo>
                      <a:pt x="1322" y="7397"/>
                    </a:moveTo>
                    <a:cubicBezTo>
                      <a:pt x="1665" y="7397"/>
                      <a:pt x="2011" y="7655"/>
                      <a:pt x="2268" y="7903"/>
                    </a:cubicBezTo>
                    <a:cubicBezTo>
                      <a:pt x="2643" y="8261"/>
                      <a:pt x="2933" y="8709"/>
                      <a:pt x="3182" y="9158"/>
                    </a:cubicBezTo>
                    <a:cubicBezTo>
                      <a:pt x="3473" y="9678"/>
                      <a:pt x="3529" y="10251"/>
                      <a:pt x="3641" y="10822"/>
                    </a:cubicBezTo>
                    <a:cubicBezTo>
                      <a:pt x="3378" y="10518"/>
                      <a:pt x="3003" y="10262"/>
                      <a:pt x="2740" y="10056"/>
                    </a:cubicBezTo>
                    <a:cubicBezTo>
                      <a:pt x="2085" y="9550"/>
                      <a:pt x="1306" y="9080"/>
                      <a:pt x="816" y="8396"/>
                    </a:cubicBezTo>
                    <a:cubicBezTo>
                      <a:pt x="628" y="8133"/>
                      <a:pt x="584" y="7849"/>
                      <a:pt x="833" y="7610"/>
                    </a:cubicBezTo>
                    <a:cubicBezTo>
                      <a:pt x="989" y="7458"/>
                      <a:pt x="1155" y="7397"/>
                      <a:pt x="1322" y="7397"/>
                    </a:cubicBezTo>
                    <a:close/>
                    <a:moveTo>
                      <a:pt x="5935" y="10861"/>
                    </a:moveTo>
                    <a:cubicBezTo>
                      <a:pt x="6050" y="10861"/>
                      <a:pt x="6162" y="10885"/>
                      <a:pt x="6256" y="10950"/>
                    </a:cubicBezTo>
                    <a:cubicBezTo>
                      <a:pt x="6499" y="11116"/>
                      <a:pt x="6533" y="11281"/>
                      <a:pt x="6267" y="11433"/>
                    </a:cubicBezTo>
                    <a:cubicBezTo>
                      <a:pt x="5538" y="11851"/>
                      <a:pt x="4636" y="11720"/>
                      <a:pt x="3853" y="11952"/>
                    </a:cubicBezTo>
                    <a:cubicBezTo>
                      <a:pt x="4185" y="11477"/>
                      <a:pt x="4937" y="11145"/>
                      <a:pt x="5420" y="10974"/>
                    </a:cubicBezTo>
                    <a:cubicBezTo>
                      <a:pt x="5571" y="10918"/>
                      <a:pt x="5758" y="10861"/>
                      <a:pt x="5935" y="10861"/>
                    </a:cubicBezTo>
                    <a:close/>
                    <a:moveTo>
                      <a:pt x="1402" y="11150"/>
                    </a:moveTo>
                    <a:cubicBezTo>
                      <a:pt x="2022" y="11150"/>
                      <a:pt x="2552" y="12965"/>
                      <a:pt x="2669" y="13684"/>
                    </a:cubicBezTo>
                    <a:cubicBezTo>
                      <a:pt x="2018" y="12968"/>
                      <a:pt x="692" y="11605"/>
                      <a:pt x="1171" y="11237"/>
                    </a:cubicBezTo>
                    <a:cubicBezTo>
                      <a:pt x="1249" y="11177"/>
                      <a:pt x="1326" y="11150"/>
                      <a:pt x="1402" y="11150"/>
                    </a:cubicBezTo>
                    <a:close/>
                    <a:moveTo>
                      <a:pt x="4870" y="13028"/>
                    </a:moveTo>
                    <a:cubicBezTo>
                      <a:pt x="4932" y="13028"/>
                      <a:pt x="4991" y="13038"/>
                      <a:pt x="5045" y="13062"/>
                    </a:cubicBezTo>
                    <a:cubicBezTo>
                      <a:pt x="5339" y="13194"/>
                      <a:pt x="5032" y="13586"/>
                      <a:pt x="4876" y="13676"/>
                    </a:cubicBezTo>
                    <a:cubicBezTo>
                      <a:pt x="4630" y="13815"/>
                      <a:pt x="4303" y="13842"/>
                      <a:pt x="4029" y="13872"/>
                    </a:cubicBezTo>
                    <a:cubicBezTo>
                      <a:pt x="3776" y="13903"/>
                      <a:pt x="3506" y="13903"/>
                      <a:pt x="3246" y="13944"/>
                    </a:cubicBezTo>
                    <a:cubicBezTo>
                      <a:pt x="3439" y="13774"/>
                      <a:pt x="3665" y="13633"/>
                      <a:pt x="3864" y="13501"/>
                    </a:cubicBezTo>
                    <a:cubicBezTo>
                      <a:pt x="4095" y="13345"/>
                      <a:pt x="4531" y="13028"/>
                      <a:pt x="4870" y="13028"/>
                    </a:cubicBezTo>
                    <a:close/>
                    <a:moveTo>
                      <a:pt x="5231" y="0"/>
                    </a:moveTo>
                    <a:cubicBezTo>
                      <a:pt x="5102" y="0"/>
                      <a:pt x="4974" y="46"/>
                      <a:pt x="4859" y="156"/>
                    </a:cubicBezTo>
                    <a:cubicBezTo>
                      <a:pt x="4380" y="617"/>
                      <a:pt x="4781" y="1796"/>
                      <a:pt x="4900" y="2312"/>
                    </a:cubicBezTo>
                    <a:cubicBezTo>
                      <a:pt x="5173" y="3523"/>
                      <a:pt x="5582" y="4704"/>
                      <a:pt x="5602" y="5956"/>
                    </a:cubicBezTo>
                    <a:lnTo>
                      <a:pt x="5602" y="5970"/>
                    </a:lnTo>
                    <a:cubicBezTo>
                      <a:pt x="5548" y="6213"/>
                      <a:pt x="5487" y="6456"/>
                      <a:pt x="5423" y="6699"/>
                    </a:cubicBezTo>
                    <a:cubicBezTo>
                      <a:pt x="5416" y="6708"/>
                      <a:pt x="5409" y="6716"/>
                      <a:pt x="5403" y="6725"/>
                    </a:cubicBezTo>
                    <a:cubicBezTo>
                      <a:pt x="5379" y="6756"/>
                      <a:pt x="5382" y="6786"/>
                      <a:pt x="5392" y="6810"/>
                    </a:cubicBezTo>
                    <a:cubicBezTo>
                      <a:pt x="5339" y="7006"/>
                      <a:pt x="5281" y="7202"/>
                      <a:pt x="5224" y="7397"/>
                    </a:cubicBezTo>
                    <a:cubicBezTo>
                      <a:pt x="5007" y="6702"/>
                      <a:pt x="4778" y="6014"/>
                      <a:pt x="4471" y="5352"/>
                    </a:cubicBezTo>
                    <a:cubicBezTo>
                      <a:pt x="4244" y="4866"/>
                      <a:pt x="3827" y="4010"/>
                      <a:pt x="3189" y="4010"/>
                    </a:cubicBezTo>
                    <a:cubicBezTo>
                      <a:pt x="3145" y="4010"/>
                      <a:pt x="3100" y="4014"/>
                      <a:pt x="3054" y="4023"/>
                    </a:cubicBezTo>
                    <a:cubicBezTo>
                      <a:pt x="2777" y="4073"/>
                      <a:pt x="2521" y="4350"/>
                      <a:pt x="2464" y="4617"/>
                    </a:cubicBezTo>
                    <a:cubicBezTo>
                      <a:pt x="2396" y="4934"/>
                      <a:pt x="2632" y="5244"/>
                      <a:pt x="2818" y="5473"/>
                    </a:cubicBezTo>
                    <a:cubicBezTo>
                      <a:pt x="3162" y="5892"/>
                      <a:pt x="3610" y="6233"/>
                      <a:pt x="4026" y="6580"/>
                    </a:cubicBezTo>
                    <a:cubicBezTo>
                      <a:pt x="4407" y="6901"/>
                      <a:pt x="4879" y="7238"/>
                      <a:pt x="5113" y="7691"/>
                    </a:cubicBezTo>
                    <a:cubicBezTo>
                      <a:pt x="5116" y="7694"/>
                      <a:pt x="5119" y="7697"/>
                      <a:pt x="5122" y="7700"/>
                    </a:cubicBezTo>
                    <a:lnTo>
                      <a:pt x="5126" y="7704"/>
                    </a:lnTo>
                    <a:lnTo>
                      <a:pt x="5126" y="7708"/>
                    </a:lnTo>
                    <a:cubicBezTo>
                      <a:pt x="4764" y="8841"/>
                      <a:pt x="4326" y="9955"/>
                      <a:pt x="3891" y="11069"/>
                    </a:cubicBezTo>
                    <a:cubicBezTo>
                      <a:pt x="3722" y="10383"/>
                      <a:pt x="3688" y="9695"/>
                      <a:pt x="3351" y="9060"/>
                    </a:cubicBezTo>
                    <a:cubicBezTo>
                      <a:pt x="3081" y="8561"/>
                      <a:pt x="2737" y="8085"/>
                      <a:pt x="2325" y="7694"/>
                    </a:cubicBezTo>
                    <a:cubicBezTo>
                      <a:pt x="2059" y="7437"/>
                      <a:pt x="1622" y="7228"/>
                      <a:pt x="1234" y="7228"/>
                    </a:cubicBezTo>
                    <a:cubicBezTo>
                      <a:pt x="888" y="7228"/>
                      <a:pt x="581" y="7395"/>
                      <a:pt x="469" y="7842"/>
                    </a:cubicBezTo>
                    <a:cubicBezTo>
                      <a:pt x="301" y="8531"/>
                      <a:pt x="1327" y="9209"/>
                      <a:pt x="1762" y="9550"/>
                    </a:cubicBezTo>
                    <a:cubicBezTo>
                      <a:pt x="2183" y="9881"/>
                      <a:pt x="2618" y="10191"/>
                      <a:pt x="3027" y="10535"/>
                    </a:cubicBezTo>
                    <a:cubicBezTo>
                      <a:pt x="3300" y="10765"/>
                      <a:pt x="3678" y="11061"/>
                      <a:pt x="3749" y="11433"/>
                    </a:cubicBezTo>
                    <a:cubicBezTo>
                      <a:pt x="3442" y="12223"/>
                      <a:pt x="3141" y="13015"/>
                      <a:pt x="2882" y="13818"/>
                    </a:cubicBezTo>
                    <a:cubicBezTo>
                      <a:pt x="2848" y="13211"/>
                      <a:pt x="2615" y="12583"/>
                      <a:pt x="2383" y="12033"/>
                    </a:cubicBezTo>
                    <a:cubicBezTo>
                      <a:pt x="2216" y="11646"/>
                      <a:pt x="1887" y="10972"/>
                      <a:pt x="1391" y="10972"/>
                    </a:cubicBezTo>
                    <a:cubicBezTo>
                      <a:pt x="1333" y="10972"/>
                      <a:pt x="1274" y="10981"/>
                      <a:pt x="1212" y="11001"/>
                    </a:cubicBezTo>
                    <a:cubicBezTo>
                      <a:pt x="0" y="11385"/>
                      <a:pt x="2426" y="13626"/>
                      <a:pt x="2784" y="14115"/>
                    </a:cubicBezTo>
                    <a:cubicBezTo>
                      <a:pt x="2686" y="14433"/>
                      <a:pt x="2592" y="14753"/>
                      <a:pt x="2504" y="15077"/>
                    </a:cubicBezTo>
                    <a:cubicBezTo>
                      <a:pt x="2486" y="15148"/>
                      <a:pt x="2546" y="15195"/>
                      <a:pt x="2603" y="15195"/>
                    </a:cubicBezTo>
                    <a:cubicBezTo>
                      <a:pt x="2641" y="15195"/>
                      <a:pt x="2677" y="15174"/>
                      <a:pt x="2690" y="15128"/>
                    </a:cubicBezTo>
                    <a:cubicBezTo>
                      <a:pt x="2771" y="14824"/>
                      <a:pt x="2858" y="14523"/>
                      <a:pt x="2950" y="14227"/>
                    </a:cubicBezTo>
                    <a:cubicBezTo>
                      <a:pt x="2973" y="14223"/>
                      <a:pt x="2997" y="14213"/>
                      <a:pt x="3014" y="14190"/>
                    </a:cubicBezTo>
                    <a:cubicBezTo>
                      <a:pt x="3594" y="13977"/>
                      <a:pt x="4286" y="14118"/>
                      <a:pt x="4876" y="13886"/>
                    </a:cubicBezTo>
                    <a:cubicBezTo>
                      <a:pt x="5194" y="13761"/>
                      <a:pt x="5554" y="13292"/>
                      <a:pt x="5234" y="12972"/>
                    </a:cubicBezTo>
                    <a:cubicBezTo>
                      <a:pt x="5138" y="12877"/>
                      <a:pt x="5021" y="12840"/>
                      <a:pt x="4896" y="12840"/>
                    </a:cubicBezTo>
                    <a:cubicBezTo>
                      <a:pt x="4610" y="12840"/>
                      <a:pt x="4284" y="13029"/>
                      <a:pt x="4073" y="13143"/>
                    </a:cubicBezTo>
                    <a:cubicBezTo>
                      <a:pt x="3749" y="13326"/>
                      <a:pt x="3364" y="13562"/>
                      <a:pt x="3074" y="13842"/>
                    </a:cubicBezTo>
                    <a:cubicBezTo>
                      <a:pt x="3253" y="13292"/>
                      <a:pt x="3448" y="12749"/>
                      <a:pt x="3651" y="12206"/>
                    </a:cubicBezTo>
                    <a:cubicBezTo>
                      <a:pt x="3688" y="12206"/>
                      <a:pt x="3725" y="12189"/>
                      <a:pt x="3746" y="12148"/>
                    </a:cubicBezTo>
                    <a:cubicBezTo>
                      <a:pt x="3759" y="12160"/>
                      <a:pt x="3776" y="12166"/>
                      <a:pt x="3796" y="12166"/>
                    </a:cubicBezTo>
                    <a:cubicBezTo>
                      <a:pt x="3806" y="12166"/>
                      <a:pt x="3816" y="12165"/>
                      <a:pt x="3827" y="12162"/>
                    </a:cubicBezTo>
                    <a:cubicBezTo>
                      <a:pt x="4353" y="11986"/>
                      <a:pt x="4971" y="11993"/>
                      <a:pt x="5518" y="11874"/>
                    </a:cubicBezTo>
                    <a:cubicBezTo>
                      <a:pt x="5845" y="11804"/>
                      <a:pt x="6675" y="11665"/>
                      <a:pt x="6668" y="11193"/>
                    </a:cubicBezTo>
                    <a:cubicBezTo>
                      <a:pt x="6662" y="10808"/>
                      <a:pt x="6311" y="10699"/>
                      <a:pt x="5957" y="10699"/>
                    </a:cubicBezTo>
                    <a:cubicBezTo>
                      <a:pt x="5731" y="10699"/>
                      <a:pt x="5505" y="10744"/>
                      <a:pt x="5365" y="10788"/>
                    </a:cubicBezTo>
                    <a:cubicBezTo>
                      <a:pt x="4900" y="10937"/>
                      <a:pt x="4262" y="11237"/>
                      <a:pt x="3864" y="11652"/>
                    </a:cubicBezTo>
                    <a:cubicBezTo>
                      <a:pt x="3884" y="11595"/>
                      <a:pt x="3904" y="11541"/>
                      <a:pt x="3925" y="11486"/>
                    </a:cubicBezTo>
                    <a:cubicBezTo>
                      <a:pt x="3931" y="11477"/>
                      <a:pt x="3938" y="11463"/>
                      <a:pt x="3938" y="11449"/>
                    </a:cubicBezTo>
                    <a:cubicBezTo>
                      <a:pt x="4147" y="10913"/>
                      <a:pt x="4356" y="10376"/>
                      <a:pt x="4562" y="9840"/>
                    </a:cubicBezTo>
                    <a:cubicBezTo>
                      <a:pt x="4579" y="9834"/>
                      <a:pt x="4593" y="9823"/>
                      <a:pt x="4606" y="9806"/>
                    </a:cubicBezTo>
                    <a:cubicBezTo>
                      <a:pt x="4636" y="9766"/>
                      <a:pt x="4670" y="9728"/>
                      <a:pt x="4704" y="9695"/>
                    </a:cubicBezTo>
                    <a:cubicBezTo>
                      <a:pt x="4724" y="9688"/>
                      <a:pt x="4738" y="9675"/>
                      <a:pt x="4751" y="9655"/>
                    </a:cubicBezTo>
                    <a:cubicBezTo>
                      <a:pt x="5379" y="9105"/>
                      <a:pt x="6560" y="9317"/>
                      <a:pt x="7292" y="8996"/>
                    </a:cubicBezTo>
                    <a:cubicBezTo>
                      <a:pt x="7714" y="8811"/>
                      <a:pt x="8439" y="8007"/>
                      <a:pt x="7896" y="7562"/>
                    </a:cubicBezTo>
                    <a:cubicBezTo>
                      <a:pt x="7801" y="7484"/>
                      <a:pt x="7684" y="7452"/>
                      <a:pt x="7555" y="7452"/>
                    </a:cubicBezTo>
                    <a:cubicBezTo>
                      <a:pt x="7077" y="7452"/>
                      <a:pt x="6436" y="7895"/>
                      <a:pt x="6152" y="8079"/>
                    </a:cubicBezTo>
                    <a:cubicBezTo>
                      <a:pt x="5716" y="8359"/>
                      <a:pt x="5156" y="8730"/>
                      <a:pt x="4809" y="9189"/>
                    </a:cubicBezTo>
                    <a:cubicBezTo>
                      <a:pt x="4836" y="9111"/>
                      <a:pt x="4866" y="9033"/>
                      <a:pt x="4893" y="8956"/>
                    </a:cubicBezTo>
                    <a:cubicBezTo>
                      <a:pt x="5149" y="8250"/>
                      <a:pt x="5372" y="7546"/>
                      <a:pt x="5558" y="6837"/>
                    </a:cubicBezTo>
                    <a:cubicBezTo>
                      <a:pt x="5561" y="6830"/>
                      <a:pt x="5565" y="6827"/>
                      <a:pt x="5568" y="6823"/>
                    </a:cubicBezTo>
                    <a:cubicBezTo>
                      <a:pt x="5761" y="6550"/>
                      <a:pt x="6033" y="6320"/>
                      <a:pt x="6263" y="6081"/>
                    </a:cubicBezTo>
                    <a:cubicBezTo>
                      <a:pt x="6655" y="5679"/>
                      <a:pt x="7042" y="5271"/>
                      <a:pt x="7413" y="4849"/>
                    </a:cubicBezTo>
                    <a:cubicBezTo>
                      <a:pt x="7805" y="4404"/>
                      <a:pt x="8784" y="3466"/>
                      <a:pt x="8567" y="2781"/>
                    </a:cubicBezTo>
                    <a:cubicBezTo>
                      <a:pt x="8505" y="2579"/>
                      <a:pt x="8261" y="2487"/>
                      <a:pt x="8055" y="2487"/>
                    </a:cubicBezTo>
                    <a:cubicBezTo>
                      <a:pt x="8016" y="2487"/>
                      <a:pt x="7978" y="2491"/>
                      <a:pt x="7943" y="2497"/>
                    </a:cubicBezTo>
                    <a:cubicBezTo>
                      <a:pt x="7502" y="2575"/>
                      <a:pt x="7187" y="2970"/>
                      <a:pt x="6935" y="3310"/>
                    </a:cubicBezTo>
                    <a:cubicBezTo>
                      <a:pt x="6557" y="3820"/>
                      <a:pt x="6192" y="4458"/>
                      <a:pt x="5926" y="5119"/>
                    </a:cubicBezTo>
                    <a:cubicBezTo>
                      <a:pt x="6057" y="4340"/>
                      <a:pt x="6138" y="3553"/>
                      <a:pt x="6165" y="2747"/>
                    </a:cubicBezTo>
                    <a:cubicBezTo>
                      <a:pt x="6189" y="2066"/>
                      <a:pt x="6334" y="1222"/>
                      <a:pt x="6030" y="584"/>
                    </a:cubicBezTo>
                    <a:cubicBezTo>
                      <a:pt x="5890" y="289"/>
                      <a:pt x="5557" y="0"/>
                      <a:pt x="5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 rot="502224" flipH="1">
                <a:off x="517760" y="783370"/>
                <a:ext cx="556724" cy="404334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40"/>
            <p:cNvGrpSpPr/>
            <p:nvPr/>
          </p:nvGrpSpPr>
          <p:grpSpPr>
            <a:xfrm flipH="1">
              <a:off x="238395" y="261596"/>
              <a:ext cx="2249891" cy="976673"/>
              <a:chOff x="5085720" y="658171"/>
              <a:chExt cx="2249891" cy="976673"/>
            </a:xfrm>
          </p:grpSpPr>
          <p:sp>
            <p:nvSpPr>
              <p:cNvPr id="1205" name="Google Shape;1205;p40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4" name="Google Shape;1214;p40"/>
          <p:cNvGrpSpPr/>
          <p:nvPr/>
        </p:nvGrpSpPr>
        <p:grpSpPr>
          <a:xfrm>
            <a:off x="77541" y="3313050"/>
            <a:ext cx="8736234" cy="1832748"/>
            <a:chOff x="77541" y="3313050"/>
            <a:chExt cx="8736234" cy="1832748"/>
          </a:xfrm>
        </p:grpSpPr>
        <p:sp>
          <p:nvSpPr>
            <p:cNvPr id="1215" name="Google Shape;1215;p40"/>
            <p:cNvSpPr/>
            <p:nvPr/>
          </p:nvSpPr>
          <p:spPr>
            <a:xfrm>
              <a:off x="8015775" y="4056875"/>
              <a:ext cx="798000" cy="1087800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749050" y="3313050"/>
              <a:ext cx="7645933" cy="1830470"/>
            </a:xfrm>
            <a:custGeom>
              <a:avLst/>
              <a:gdLst/>
              <a:ahLst/>
              <a:cxnLst/>
              <a:rect l="l" t="t" r="r" b="b"/>
              <a:pathLst>
                <a:path w="56488" h="22024" extrusionOk="0">
                  <a:moveTo>
                    <a:pt x="53948" y="1"/>
                  </a:moveTo>
                  <a:cubicBezTo>
                    <a:pt x="53663" y="1"/>
                    <a:pt x="53352" y="46"/>
                    <a:pt x="53012" y="151"/>
                  </a:cubicBezTo>
                  <a:cubicBezTo>
                    <a:pt x="50508" y="927"/>
                    <a:pt x="50508" y="9565"/>
                    <a:pt x="50508" y="9565"/>
                  </a:cubicBezTo>
                  <a:cubicBezTo>
                    <a:pt x="50508" y="9565"/>
                    <a:pt x="50170" y="4489"/>
                    <a:pt x="47650" y="4489"/>
                  </a:cubicBezTo>
                  <a:cubicBezTo>
                    <a:pt x="47624" y="4489"/>
                    <a:pt x="47598" y="4490"/>
                    <a:pt x="47572" y="4491"/>
                  </a:cubicBezTo>
                  <a:cubicBezTo>
                    <a:pt x="44980" y="4592"/>
                    <a:pt x="45220" y="9714"/>
                    <a:pt x="45220" y="9714"/>
                  </a:cubicBezTo>
                  <a:lnTo>
                    <a:pt x="18171" y="10439"/>
                  </a:lnTo>
                  <a:cubicBezTo>
                    <a:pt x="18171" y="10439"/>
                    <a:pt x="18033" y="8617"/>
                    <a:pt x="16413" y="7713"/>
                  </a:cubicBezTo>
                  <a:cubicBezTo>
                    <a:pt x="16246" y="7619"/>
                    <a:pt x="16089" y="7577"/>
                    <a:pt x="15942" y="7577"/>
                  </a:cubicBezTo>
                  <a:cubicBezTo>
                    <a:pt x="14667" y="7577"/>
                    <a:pt x="14146" y="10750"/>
                    <a:pt x="14146" y="10750"/>
                  </a:cubicBezTo>
                  <a:cubicBezTo>
                    <a:pt x="14146" y="10750"/>
                    <a:pt x="11343" y="2552"/>
                    <a:pt x="9510" y="2552"/>
                  </a:cubicBezTo>
                  <a:cubicBezTo>
                    <a:pt x="9315" y="2552"/>
                    <a:pt x="9131" y="2645"/>
                    <a:pt x="8963" y="2851"/>
                  </a:cubicBezTo>
                  <a:cubicBezTo>
                    <a:pt x="7390" y="4769"/>
                    <a:pt x="7543" y="10008"/>
                    <a:pt x="7590" y="11055"/>
                  </a:cubicBezTo>
                  <a:lnTo>
                    <a:pt x="7590" y="11055"/>
                  </a:lnTo>
                  <a:cubicBezTo>
                    <a:pt x="7480" y="10770"/>
                    <a:pt x="6933" y="10116"/>
                    <a:pt x="4560" y="8850"/>
                  </a:cubicBezTo>
                  <a:cubicBezTo>
                    <a:pt x="3645" y="8362"/>
                    <a:pt x="2896" y="8183"/>
                    <a:pt x="2287" y="8183"/>
                  </a:cubicBezTo>
                  <a:cubicBezTo>
                    <a:pt x="599" y="8183"/>
                    <a:pt x="1" y="9565"/>
                    <a:pt x="1" y="9565"/>
                  </a:cubicBezTo>
                  <a:lnTo>
                    <a:pt x="1" y="22024"/>
                  </a:lnTo>
                  <a:lnTo>
                    <a:pt x="56488" y="22024"/>
                  </a:lnTo>
                  <a:lnTo>
                    <a:pt x="56488" y="1842"/>
                  </a:lnTo>
                  <a:cubicBezTo>
                    <a:pt x="56488" y="1842"/>
                    <a:pt x="55764" y="1"/>
                    <a:pt x="53948" y="1"/>
                  </a:cubicBezTo>
                  <a:close/>
                </a:path>
              </a:pathLst>
            </a:custGeom>
            <a:solidFill>
              <a:srgbClr val="88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 flipH="1">
              <a:off x="77541" y="3980100"/>
              <a:ext cx="1790259" cy="1165698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0"/>
          <p:cNvGrpSpPr/>
          <p:nvPr/>
        </p:nvGrpSpPr>
        <p:grpSpPr>
          <a:xfrm>
            <a:off x="3773865" y="1757950"/>
            <a:ext cx="4762246" cy="2905474"/>
            <a:chOff x="3773865" y="1757950"/>
            <a:chExt cx="4762246" cy="2905474"/>
          </a:xfrm>
        </p:grpSpPr>
        <p:grpSp>
          <p:nvGrpSpPr>
            <p:cNvPr id="1219" name="Google Shape;1219;p40"/>
            <p:cNvGrpSpPr/>
            <p:nvPr/>
          </p:nvGrpSpPr>
          <p:grpSpPr>
            <a:xfrm>
              <a:off x="4986650" y="1757950"/>
              <a:ext cx="3549461" cy="2905474"/>
              <a:chOff x="4986650" y="1757950"/>
              <a:chExt cx="3549461" cy="2905474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7485736" y="1786574"/>
                <a:ext cx="721096" cy="721096"/>
              </a:xfrm>
              <a:custGeom>
                <a:avLst/>
                <a:gdLst/>
                <a:ahLst/>
                <a:cxnLst/>
                <a:rect l="l" t="t" r="r" b="b"/>
                <a:pathLst>
                  <a:path w="9699" h="9699" extrusionOk="0">
                    <a:moveTo>
                      <a:pt x="4849" y="0"/>
                    </a:moveTo>
                    <a:cubicBezTo>
                      <a:pt x="2170" y="0"/>
                      <a:pt x="0" y="2173"/>
                      <a:pt x="0" y="4849"/>
                    </a:cubicBezTo>
                    <a:cubicBezTo>
                      <a:pt x="0" y="7529"/>
                      <a:pt x="2170" y="9698"/>
                      <a:pt x="4849" y="9698"/>
                    </a:cubicBezTo>
                    <a:cubicBezTo>
                      <a:pt x="7528" y="9698"/>
                      <a:pt x="9698" y="7529"/>
                      <a:pt x="9698" y="4849"/>
                    </a:cubicBezTo>
                    <a:cubicBezTo>
                      <a:pt x="9698" y="2173"/>
                      <a:pt x="7528" y="0"/>
                      <a:pt x="4849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4986650" y="1757950"/>
                <a:ext cx="687491" cy="720576"/>
              </a:xfrm>
              <a:custGeom>
                <a:avLst/>
                <a:gdLst/>
                <a:ahLst/>
                <a:cxnLst/>
                <a:rect l="l" t="t" r="r" b="b"/>
                <a:pathLst>
                  <a:path w="9247" h="9692" extrusionOk="0">
                    <a:moveTo>
                      <a:pt x="5781" y="1"/>
                    </a:moveTo>
                    <a:lnTo>
                      <a:pt x="1354" y="817"/>
                    </a:lnTo>
                    <a:lnTo>
                      <a:pt x="1" y="4009"/>
                    </a:lnTo>
                    <a:lnTo>
                      <a:pt x="815" y="7906"/>
                    </a:lnTo>
                    <a:lnTo>
                      <a:pt x="3645" y="9691"/>
                    </a:lnTo>
                    <a:lnTo>
                      <a:pt x="7074" y="9476"/>
                    </a:lnTo>
                    <a:lnTo>
                      <a:pt x="9247" y="6850"/>
                    </a:lnTo>
                    <a:lnTo>
                      <a:pt x="8633" y="1913"/>
                    </a:lnTo>
                    <a:lnTo>
                      <a:pt x="5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027096" y="1801593"/>
                <a:ext cx="623181" cy="655373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8815" extrusionOk="0">
                    <a:moveTo>
                      <a:pt x="5237" y="1"/>
                    </a:moveTo>
                    <a:lnTo>
                      <a:pt x="1171" y="800"/>
                    </a:lnTo>
                    <a:lnTo>
                      <a:pt x="0" y="3328"/>
                    </a:lnTo>
                    <a:lnTo>
                      <a:pt x="587" y="7073"/>
                    </a:lnTo>
                    <a:lnTo>
                      <a:pt x="3303" y="8814"/>
                    </a:lnTo>
                    <a:lnTo>
                      <a:pt x="6138" y="8632"/>
                    </a:lnTo>
                    <a:lnTo>
                      <a:pt x="8382" y="6006"/>
                    </a:lnTo>
                    <a:lnTo>
                      <a:pt x="7724" y="1509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083527" y="1960104"/>
                <a:ext cx="202746" cy="374191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033" extrusionOk="0">
                    <a:moveTo>
                      <a:pt x="1286" y="1"/>
                    </a:moveTo>
                    <a:lnTo>
                      <a:pt x="1" y="426"/>
                    </a:lnTo>
                    <a:lnTo>
                      <a:pt x="632" y="2619"/>
                    </a:lnTo>
                    <a:lnTo>
                      <a:pt x="1809" y="2515"/>
                    </a:lnTo>
                    <a:lnTo>
                      <a:pt x="2099" y="4374"/>
                    </a:lnTo>
                    <a:lnTo>
                      <a:pt x="1050" y="4374"/>
                    </a:lnTo>
                    <a:lnTo>
                      <a:pt x="841" y="3197"/>
                    </a:lnTo>
                    <a:lnTo>
                      <a:pt x="527" y="3328"/>
                    </a:lnTo>
                    <a:lnTo>
                      <a:pt x="814" y="4901"/>
                    </a:lnTo>
                    <a:lnTo>
                      <a:pt x="2727" y="5033"/>
                    </a:lnTo>
                    <a:lnTo>
                      <a:pt x="2228" y="2275"/>
                    </a:lnTo>
                    <a:lnTo>
                      <a:pt x="918" y="2127"/>
                    </a:lnTo>
                    <a:lnTo>
                      <a:pt x="632" y="761"/>
                    </a:lnTo>
                    <a:lnTo>
                      <a:pt x="999" y="655"/>
                    </a:lnTo>
                    <a:lnTo>
                      <a:pt x="1364" y="1915"/>
                    </a:lnTo>
                    <a:lnTo>
                      <a:pt x="2099" y="1756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5224046" y="1938618"/>
                <a:ext cx="128472" cy="381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136" extrusionOk="0">
                    <a:moveTo>
                      <a:pt x="1727" y="0"/>
                    </a:moveTo>
                    <a:lnTo>
                      <a:pt x="0" y="290"/>
                    </a:lnTo>
                    <a:lnTo>
                      <a:pt x="105" y="918"/>
                    </a:lnTo>
                    <a:lnTo>
                      <a:pt x="705" y="715"/>
                    </a:lnTo>
                    <a:lnTo>
                      <a:pt x="1282" y="5135"/>
                    </a:lnTo>
                    <a:lnTo>
                      <a:pt x="1727" y="5135"/>
                    </a:lnTo>
                    <a:lnTo>
                      <a:pt x="1019" y="715"/>
                    </a:lnTo>
                    <a:lnTo>
                      <a:pt x="1727" y="604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5371033" y="1929027"/>
                <a:ext cx="104161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4925" extrusionOk="0">
                    <a:moveTo>
                      <a:pt x="1138" y="0"/>
                    </a:moveTo>
                    <a:lnTo>
                      <a:pt x="1" y="129"/>
                    </a:lnTo>
                    <a:lnTo>
                      <a:pt x="375" y="4924"/>
                    </a:lnTo>
                    <a:lnTo>
                      <a:pt x="1401" y="4688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475122" y="1929027"/>
                <a:ext cx="105202" cy="366161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4925" extrusionOk="0">
                    <a:moveTo>
                      <a:pt x="1" y="0"/>
                    </a:moveTo>
                    <a:lnTo>
                      <a:pt x="342" y="4924"/>
                    </a:lnTo>
                    <a:lnTo>
                      <a:pt x="760" y="4742"/>
                    </a:lnTo>
                    <a:lnTo>
                      <a:pt x="504" y="2461"/>
                    </a:lnTo>
                    <a:lnTo>
                      <a:pt x="1415" y="2333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5401368" y="1979212"/>
                <a:ext cx="46765" cy="26504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565" extrusionOk="0">
                    <a:moveTo>
                      <a:pt x="1" y="1"/>
                    </a:moveTo>
                    <a:lnTo>
                      <a:pt x="294" y="3564"/>
                    </a:lnTo>
                    <a:lnTo>
                      <a:pt x="629" y="3564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5512519" y="1960104"/>
                <a:ext cx="33456" cy="120071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615" extrusionOk="0">
                    <a:moveTo>
                      <a:pt x="1" y="1"/>
                    </a:moveTo>
                    <a:lnTo>
                      <a:pt x="85" y="1614"/>
                    </a:lnTo>
                    <a:lnTo>
                      <a:pt x="450" y="1614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371033" y="2456903"/>
                <a:ext cx="230849" cy="2009316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7026" extrusionOk="0">
                    <a:moveTo>
                      <a:pt x="1" y="0"/>
                    </a:moveTo>
                    <a:lnTo>
                      <a:pt x="2272" y="16694"/>
                    </a:lnTo>
                    <a:lnTo>
                      <a:pt x="1037" y="26870"/>
                    </a:lnTo>
                    <a:lnTo>
                      <a:pt x="2086" y="27026"/>
                    </a:lnTo>
                    <a:lnTo>
                      <a:pt x="3105" y="16680"/>
                    </a:lnTo>
                    <a:lnTo>
                      <a:pt x="702" y="1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5942478" y="4439190"/>
                <a:ext cx="2562015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4460" h="2037" extrusionOk="0">
                    <a:moveTo>
                      <a:pt x="20534" y="0"/>
                    </a:moveTo>
                    <a:cubicBezTo>
                      <a:pt x="19461" y="0"/>
                      <a:pt x="18352" y="7"/>
                      <a:pt x="17217" y="19"/>
                    </a:cubicBezTo>
                    <a:cubicBezTo>
                      <a:pt x="7705" y="127"/>
                      <a:pt x="1" y="661"/>
                      <a:pt x="5" y="1214"/>
                    </a:cubicBezTo>
                    <a:cubicBezTo>
                      <a:pt x="11" y="1698"/>
                      <a:pt x="6000" y="2036"/>
                      <a:pt x="13929" y="2036"/>
                    </a:cubicBezTo>
                    <a:cubicBezTo>
                      <a:pt x="15001" y="2036"/>
                      <a:pt x="16108" y="2030"/>
                      <a:pt x="17241" y="2017"/>
                    </a:cubicBezTo>
                    <a:cubicBezTo>
                      <a:pt x="26753" y="1909"/>
                      <a:pt x="34460" y="1376"/>
                      <a:pt x="34453" y="823"/>
                    </a:cubicBezTo>
                    <a:cubicBezTo>
                      <a:pt x="34448" y="338"/>
                      <a:pt x="28461" y="0"/>
                      <a:pt x="20534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6060693" y="4184917"/>
                <a:ext cx="212336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4715" extrusionOk="0">
                    <a:moveTo>
                      <a:pt x="1428" y="1"/>
                    </a:moveTo>
                    <a:cubicBezTo>
                      <a:pt x="638" y="1"/>
                      <a:pt x="1" y="1057"/>
                      <a:pt x="1" y="2356"/>
                    </a:cubicBezTo>
                    <a:cubicBezTo>
                      <a:pt x="1" y="3659"/>
                      <a:pt x="638" y="4715"/>
                      <a:pt x="1428" y="4715"/>
                    </a:cubicBezTo>
                    <a:cubicBezTo>
                      <a:pt x="2217" y="4715"/>
                      <a:pt x="2855" y="3659"/>
                      <a:pt x="2855" y="2356"/>
                    </a:cubicBezTo>
                    <a:cubicBezTo>
                      <a:pt x="2855" y="1057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6127161" y="4275474"/>
                <a:ext cx="79626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9" extrusionOk="0">
                    <a:moveTo>
                      <a:pt x="534" y="1"/>
                    </a:moveTo>
                    <a:cubicBezTo>
                      <a:pt x="240" y="1"/>
                      <a:pt x="1" y="510"/>
                      <a:pt x="1" y="1138"/>
                    </a:cubicBezTo>
                    <a:cubicBezTo>
                      <a:pt x="1" y="1769"/>
                      <a:pt x="240" y="2279"/>
                      <a:pt x="534" y="2279"/>
                    </a:cubicBezTo>
                    <a:cubicBezTo>
                      <a:pt x="831" y="2279"/>
                      <a:pt x="1071" y="1769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7135925" y="4195475"/>
                <a:ext cx="1400186" cy="184530"/>
              </a:xfrm>
              <a:custGeom>
                <a:avLst/>
                <a:gdLst/>
                <a:ahLst/>
                <a:cxnLst/>
                <a:rect l="l" t="t" r="r" b="b"/>
                <a:pathLst>
                  <a:path w="18833" h="2482" extrusionOk="0">
                    <a:moveTo>
                      <a:pt x="18833" y="1"/>
                    </a:moveTo>
                    <a:lnTo>
                      <a:pt x="1" y="527"/>
                    </a:lnTo>
                    <a:lnTo>
                      <a:pt x="72" y="2481"/>
                    </a:lnTo>
                    <a:lnTo>
                      <a:pt x="18554" y="1155"/>
                    </a:lnTo>
                    <a:lnTo>
                      <a:pt x="18833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5921437" y="4226330"/>
                <a:ext cx="1235432" cy="197987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2663" extrusionOk="0">
                    <a:moveTo>
                      <a:pt x="16319" y="1"/>
                    </a:moveTo>
                    <a:lnTo>
                      <a:pt x="1" y="1199"/>
                    </a:lnTo>
                    <a:lnTo>
                      <a:pt x="531" y="2663"/>
                    </a:lnTo>
                    <a:lnTo>
                      <a:pt x="16616" y="2059"/>
                    </a:lnTo>
                    <a:lnTo>
                      <a:pt x="16319" y="1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5664042" y="1880626"/>
                <a:ext cx="1381377" cy="2459118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33076" extrusionOk="0">
                    <a:moveTo>
                      <a:pt x="18580" y="0"/>
                    </a:moveTo>
                    <a:lnTo>
                      <a:pt x="0" y="2878"/>
                    </a:lnTo>
                    <a:lnTo>
                      <a:pt x="7030" y="26773"/>
                    </a:lnTo>
                    <a:lnTo>
                      <a:pt x="2599" y="27239"/>
                    </a:lnTo>
                    <a:lnTo>
                      <a:pt x="4138" y="33076"/>
                    </a:lnTo>
                    <a:lnTo>
                      <a:pt x="18516" y="31875"/>
                    </a:lnTo>
                    <a:lnTo>
                      <a:pt x="18580" y="0"/>
                    </a:ln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5664042" y="1831332"/>
                <a:ext cx="1381377" cy="412926"/>
              </a:xfrm>
              <a:custGeom>
                <a:avLst/>
                <a:gdLst/>
                <a:ahLst/>
                <a:cxnLst/>
                <a:rect l="l" t="t" r="r" b="b"/>
                <a:pathLst>
                  <a:path w="18580" h="5554" extrusionOk="0">
                    <a:moveTo>
                      <a:pt x="13023" y="0"/>
                    </a:moveTo>
                    <a:cubicBezTo>
                      <a:pt x="9561" y="0"/>
                      <a:pt x="4855" y="701"/>
                      <a:pt x="0" y="3541"/>
                    </a:cubicBezTo>
                    <a:lnTo>
                      <a:pt x="592" y="5553"/>
                    </a:lnTo>
                    <a:lnTo>
                      <a:pt x="18580" y="4041"/>
                    </a:lnTo>
                    <a:lnTo>
                      <a:pt x="18580" y="663"/>
                    </a:lnTo>
                    <a:cubicBezTo>
                      <a:pt x="18580" y="663"/>
                      <a:pt x="16391" y="0"/>
                      <a:pt x="13023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7040610" y="1879362"/>
                <a:ext cx="1427100" cy="2371090"/>
              </a:xfrm>
              <a:custGeom>
                <a:avLst/>
                <a:gdLst/>
                <a:ahLst/>
                <a:cxnLst/>
                <a:rect l="l" t="t" r="r" b="b"/>
                <a:pathLst>
                  <a:path w="19195" h="31892" extrusionOk="0">
                    <a:moveTo>
                      <a:pt x="173" y="0"/>
                    </a:moveTo>
                    <a:lnTo>
                      <a:pt x="65" y="17"/>
                    </a:lnTo>
                    <a:lnTo>
                      <a:pt x="1" y="31892"/>
                    </a:lnTo>
                    <a:lnTo>
                      <a:pt x="1" y="31892"/>
                    </a:lnTo>
                    <a:lnTo>
                      <a:pt x="19194" y="31335"/>
                    </a:lnTo>
                    <a:lnTo>
                      <a:pt x="18877" y="593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C77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5829394" y="2023152"/>
                <a:ext cx="1137294" cy="1830435"/>
              </a:xfrm>
              <a:custGeom>
                <a:avLst/>
                <a:gdLst/>
                <a:ahLst/>
                <a:cxnLst/>
                <a:rect l="l" t="t" r="r" b="b"/>
                <a:pathLst>
                  <a:path w="15297" h="24620" extrusionOk="0">
                    <a:moveTo>
                      <a:pt x="14143" y="0"/>
                    </a:moveTo>
                    <a:lnTo>
                      <a:pt x="0" y="2048"/>
                    </a:lnTo>
                    <a:lnTo>
                      <a:pt x="5504" y="24619"/>
                    </a:lnTo>
                    <a:lnTo>
                      <a:pt x="15297" y="23746"/>
                    </a:lnTo>
                    <a:lnTo>
                      <a:pt x="14143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7114884" y="2045531"/>
                <a:ext cx="263041" cy="1956008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6309" extrusionOk="0">
                    <a:moveTo>
                      <a:pt x="805" y="0"/>
                    </a:moveTo>
                    <a:cubicBezTo>
                      <a:pt x="377" y="0"/>
                      <a:pt x="1" y="350"/>
                      <a:pt x="4" y="809"/>
                    </a:cubicBezTo>
                    <a:lnTo>
                      <a:pt x="149" y="25510"/>
                    </a:lnTo>
                    <a:cubicBezTo>
                      <a:pt x="152" y="25955"/>
                      <a:pt x="519" y="26308"/>
                      <a:pt x="953" y="26308"/>
                    </a:cubicBezTo>
                    <a:cubicBezTo>
                      <a:pt x="985" y="26308"/>
                      <a:pt x="1017" y="26306"/>
                      <a:pt x="1050" y="26303"/>
                    </a:cubicBezTo>
                    <a:lnTo>
                      <a:pt x="2822" y="26090"/>
                    </a:lnTo>
                    <a:cubicBezTo>
                      <a:pt x="3230" y="26043"/>
                      <a:pt x="3537" y="25692"/>
                      <a:pt x="3531" y="25280"/>
                    </a:cubicBezTo>
                    <a:lnTo>
                      <a:pt x="3152" y="1292"/>
                    </a:lnTo>
                    <a:cubicBezTo>
                      <a:pt x="3146" y="948"/>
                      <a:pt x="2923" y="644"/>
                      <a:pt x="2595" y="539"/>
                    </a:cubicBezTo>
                    <a:lnTo>
                      <a:pt x="1053" y="40"/>
                    </a:lnTo>
                    <a:cubicBezTo>
                      <a:pt x="970" y="13"/>
                      <a:pt x="887" y="0"/>
                      <a:pt x="80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7399045" y="2131776"/>
                <a:ext cx="230700" cy="10728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4430" extrusionOk="0">
                    <a:moveTo>
                      <a:pt x="603" y="1"/>
                    </a:moveTo>
                    <a:cubicBezTo>
                      <a:pt x="281" y="1"/>
                      <a:pt x="1" y="271"/>
                      <a:pt x="12" y="618"/>
                    </a:cubicBezTo>
                    <a:lnTo>
                      <a:pt x="522" y="13859"/>
                    </a:lnTo>
                    <a:cubicBezTo>
                      <a:pt x="534" y="14177"/>
                      <a:pt x="794" y="14429"/>
                      <a:pt x="1112" y="14429"/>
                    </a:cubicBezTo>
                    <a:cubicBezTo>
                      <a:pt x="1114" y="14429"/>
                      <a:pt x="1116" y="14429"/>
                      <a:pt x="1118" y="14429"/>
                    </a:cubicBezTo>
                    <a:lnTo>
                      <a:pt x="2148" y="14422"/>
                    </a:lnTo>
                    <a:cubicBezTo>
                      <a:pt x="2468" y="14419"/>
                      <a:pt x="2732" y="14163"/>
                      <a:pt x="2738" y="13845"/>
                    </a:cubicBezTo>
                    <a:lnTo>
                      <a:pt x="3096" y="1225"/>
                    </a:lnTo>
                    <a:cubicBezTo>
                      <a:pt x="3103" y="962"/>
                      <a:pt x="2934" y="722"/>
                      <a:pt x="2685" y="641"/>
                    </a:cubicBezTo>
                    <a:lnTo>
                      <a:pt x="788" y="31"/>
                    </a:lnTo>
                    <a:cubicBezTo>
                      <a:pt x="726" y="10"/>
                      <a:pt x="664" y="1"/>
                      <a:pt x="60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7662835" y="2214229"/>
                <a:ext cx="249659" cy="1002799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3488" extrusionOk="0">
                    <a:moveTo>
                      <a:pt x="623" y="1"/>
                    </a:moveTo>
                    <a:cubicBezTo>
                      <a:pt x="310" y="1"/>
                      <a:pt x="37" y="257"/>
                      <a:pt x="37" y="588"/>
                    </a:cubicBezTo>
                    <a:lnTo>
                      <a:pt x="0" y="12756"/>
                    </a:lnTo>
                    <a:cubicBezTo>
                      <a:pt x="0" y="13063"/>
                      <a:pt x="236" y="13320"/>
                      <a:pt x="543" y="13347"/>
                    </a:cubicBezTo>
                    <a:lnTo>
                      <a:pt x="2311" y="13485"/>
                    </a:lnTo>
                    <a:cubicBezTo>
                      <a:pt x="2327" y="13487"/>
                      <a:pt x="2343" y="13487"/>
                      <a:pt x="2359" y="13487"/>
                    </a:cubicBezTo>
                    <a:cubicBezTo>
                      <a:pt x="2673" y="13487"/>
                      <a:pt x="2936" y="13236"/>
                      <a:pt x="2946" y="12918"/>
                    </a:cubicBezTo>
                    <a:lnTo>
                      <a:pt x="3348" y="1176"/>
                    </a:lnTo>
                    <a:cubicBezTo>
                      <a:pt x="3358" y="902"/>
                      <a:pt x="3175" y="656"/>
                      <a:pt x="2909" y="585"/>
                    </a:cubicBezTo>
                    <a:lnTo>
                      <a:pt x="777" y="22"/>
                    </a:lnTo>
                    <a:cubicBezTo>
                      <a:pt x="725" y="8"/>
                      <a:pt x="674" y="1"/>
                      <a:pt x="623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7965360" y="2314228"/>
                <a:ext cx="226091" cy="908006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12213" extrusionOk="0">
                    <a:moveTo>
                      <a:pt x="567" y="1"/>
                    </a:moveTo>
                    <a:cubicBezTo>
                      <a:pt x="283" y="1"/>
                      <a:pt x="38" y="233"/>
                      <a:pt x="38" y="533"/>
                    </a:cubicBezTo>
                    <a:lnTo>
                      <a:pt x="4" y="11550"/>
                    </a:lnTo>
                    <a:cubicBezTo>
                      <a:pt x="0" y="11830"/>
                      <a:pt x="217" y="12063"/>
                      <a:pt x="494" y="12083"/>
                    </a:cubicBezTo>
                    <a:lnTo>
                      <a:pt x="2096" y="12211"/>
                    </a:lnTo>
                    <a:cubicBezTo>
                      <a:pt x="2111" y="12212"/>
                      <a:pt x="2125" y="12212"/>
                      <a:pt x="2139" y="12212"/>
                    </a:cubicBezTo>
                    <a:cubicBezTo>
                      <a:pt x="2421" y="12212"/>
                      <a:pt x="2660" y="11984"/>
                      <a:pt x="2670" y="11698"/>
                    </a:cubicBezTo>
                    <a:lnTo>
                      <a:pt x="3034" y="1066"/>
                    </a:lnTo>
                    <a:cubicBezTo>
                      <a:pt x="3041" y="816"/>
                      <a:pt x="2879" y="597"/>
                      <a:pt x="2640" y="533"/>
                    </a:cubicBezTo>
                    <a:lnTo>
                      <a:pt x="706" y="19"/>
                    </a:lnTo>
                    <a:cubicBezTo>
                      <a:pt x="659" y="7"/>
                      <a:pt x="613" y="1"/>
                      <a:pt x="56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5961809" y="3003813"/>
                <a:ext cx="72117" cy="3196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430" extrusionOk="0">
                    <a:moveTo>
                      <a:pt x="1" y="0"/>
                    </a:moveTo>
                    <a:lnTo>
                      <a:pt x="130" y="429"/>
                    </a:lnTo>
                    <a:lnTo>
                      <a:pt x="969" y="0"/>
                    </a:lnTo>
                    <a:lnTo>
                      <a:pt x="969" y="0"/>
                    </a:lnTo>
                    <a:cubicBezTo>
                      <a:pt x="963" y="2"/>
                      <a:pt x="853" y="3"/>
                      <a:pt x="709" y="3"/>
                    </a:cubicBezTo>
                    <a:cubicBezTo>
                      <a:pt x="422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6189391" y="3993544"/>
                <a:ext cx="526157" cy="10341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91" extrusionOk="0">
                    <a:moveTo>
                      <a:pt x="7039" y="0"/>
                    </a:moveTo>
                    <a:lnTo>
                      <a:pt x="0" y="594"/>
                    </a:lnTo>
                    <a:lnTo>
                      <a:pt x="223" y="1391"/>
                    </a:lnTo>
                    <a:lnTo>
                      <a:pt x="7077" y="638"/>
                    </a:lnTo>
                    <a:lnTo>
                      <a:pt x="7039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6205970" y="4040904"/>
                <a:ext cx="514113" cy="119774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1611" extrusionOk="0">
                    <a:moveTo>
                      <a:pt x="6854" y="1"/>
                    </a:moveTo>
                    <a:lnTo>
                      <a:pt x="0" y="754"/>
                    </a:lnTo>
                    <a:lnTo>
                      <a:pt x="240" y="1611"/>
                    </a:lnTo>
                    <a:lnTo>
                      <a:pt x="6914" y="1033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6234297" y="4141275"/>
                <a:ext cx="490322" cy="93380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1256" extrusionOk="0">
                    <a:moveTo>
                      <a:pt x="6554" y="1"/>
                    </a:moveTo>
                    <a:lnTo>
                      <a:pt x="0" y="764"/>
                    </a:lnTo>
                    <a:lnTo>
                      <a:pt x="139" y="1256"/>
                    </a:lnTo>
                    <a:lnTo>
                      <a:pt x="6594" y="720"/>
                    </a:lnTo>
                    <a:lnTo>
                      <a:pt x="655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6223740" y="4117706"/>
                <a:ext cx="497831" cy="8037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081" extrusionOk="0">
                    <a:moveTo>
                      <a:pt x="6675" y="0"/>
                    </a:moveTo>
                    <a:lnTo>
                      <a:pt x="1" y="578"/>
                    </a:lnTo>
                    <a:lnTo>
                      <a:pt x="142" y="1081"/>
                    </a:lnTo>
                    <a:lnTo>
                      <a:pt x="6696" y="318"/>
                    </a:lnTo>
                    <a:lnTo>
                      <a:pt x="6675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6166788" y="3922020"/>
                <a:ext cx="546008" cy="115685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1556" extrusionOk="0">
                    <a:moveTo>
                      <a:pt x="7286" y="0"/>
                    </a:moveTo>
                    <a:lnTo>
                      <a:pt x="1" y="470"/>
                    </a:lnTo>
                    <a:lnTo>
                      <a:pt x="304" y="1556"/>
                    </a:lnTo>
                    <a:lnTo>
                      <a:pt x="7343" y="962"/>
                    </a:lnTo>
                    <a:lnTo>
                      <a:pt x="7286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5983667" y="3975254"/>
                <a:ext cx="141855" cy="251146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3378" extrusionOk="0">
                    <a:moveTo>
                      <a:pt x="956" y="0"/>
                    </a:moveTo>
                    <a:cubicBezTo>
                      <a:pt x="429" y="0"/>
                      <a:pt x="1" y="756"/>
                      <a:pt x="1" y="1687"/>
                    </a:cubicBezTo>
                    <a:cubicBezTo>
                      <a:pt x="1" y="2622"/>
                      <a:pt x="429" y="3378"/>
                      <a:pt x="956" y="3378"/>
                    </a:cubicBezTo>
                    <a:cubicBezTo>
                      <a:pt x="1479" y="3378"/>
                      <a:pt x="1907" y="2622"/>
                      <a:pt x="1907" y="1687"/>
                    </a:cubicBezTo>
                    <a:cubicBezTo>
                      <a:pt x="1907" y="756"/>
                      <a:pt x="1479" y="0"/>
                      <a:pt x="956" y="0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6810129" y="3933767"/>
                <a:ext cx="141558" cy="25122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379" extrusionOk="0">
                    <a:moveTo>
                      <a:pt x="952" y="1"/>
                    </a:moveTo>
                    <a:cubicBezTo>
                      <a:pt x="425" y="1"/>
                      <a:pt x="0" y="757"/>
                      <a:pt x="0" y="1692"/>
                    </a:cubicBezTo>
                    <a:cubicBezTo>
                      <a:pt x="0" y="2623"/>
                      <a:pt x="425" y="3379"/>
                      <a:pt x="952" y="3379"/>
                    </a:cubicBezTo>
                    <a:cubicBezTo>
                      <a:pt x="1478" y="3379"/>
                      <a:pt x="1903" y="2623"/>
                      <a:pt x="1903" y="1692"/>
                    </a:cubicBezTo>
                    <a:cubicBezTo>
                      <a:pt x="1903" y="757"/>
                      <a:pt x="1478" y="1"/>
                      <a:pt x="952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7138453" y="4164620"/>
                <a:ext cx="212560" cy="35025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1" extrusionOk="0">
                    <a:moveTo>
                      <a:pt x="1428" y="1"/>
                    </a:moveTo>
                    <a:cubicBezTo>
                      <a:pt x="642" y="1"/>
                      <a:pt x="1" y="1054"/>
                      <a:pt x="1" y="2356"/>
                    </a:cubicBezTo>
                    <a:cubicBezTo>
                      <a:pt x="1" y="3655"/>
                      <a:pt x="642" y="4711"/>
                      <a:pt x="1428" y="4711"/>
                    </a:cubicBezTo>
                    <a:cubicBezTo>
                      <a:pt x="2217" y="4711"/>
                      <a:pt x="2859" y="3655"/>
                      <a:pt x="2859" y="2356"/>
                    </a:cubicBezTo>
                    <a:cubicBezTo>
                      <a:pt x="2859" y="1054"/>
                      <a:pt x="2217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7204921" y="4255177"/>
                <a:ext cx="79626" cy="169141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275" extrusionOk="0">
                    <a:moveTo>
                      <a:pt x="534" y="1"/>
                    </a:moveTo>
                    <a:cubicBezTo>
                      <a:pt x="241" y="1"/>
                      <a:pt x="1" y="510"/>
                      <a:pt x="1" y="1138"/>
                    </a:cubicBezTo>
                    <a:cubicBezTo>
                      <a:pt x="1" y="1766"/>
                      <a:pt x="241" y="2275"/>
                      <a:pt x="534" y="2275"/>
                    </a:cubicBezTo>
                    <a:cubicBezTo>
                      <a:pt x="831" y="2275"/>
                      <a:pt x="1071" y="1766"/>
                      <a:pt x="1071" y="1138"/>
                    </a:cubicBezTo>
                    <a:cubicBezTo>
                      <a:pt x="1071" y="510"/>
                      <a:pt x="831" y="1"/>
                      <a:pt x="534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8182384" y="4148561"/>
                <a:ext cx="212560" cy="3505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4715" extrusionOk="0">
                    <a:moveTo>
                      <a:pt x="1428" y="1"/>
                    </a:moveTo>
                    <a:cubicBezTo>
                      <a:pt x="638" y="1"/>
                      <a:pt x="0" y="1057"/>
                      <a:pt x="0" y="2359"/>
                    </a:cubicBezTo>
                    <a:cubicBezTo>
                      <a:pt x="0" y="3659"/>
                      <a:pt x="638" y="4715"/>
                      <a:pt x="1428" y="4715"/>
                    </a:cubicBezTo>
                    <a:cubicBezTo>
                      <a:pt x="2218" y="4715"/>
                      <a:pt x="2859" y="3659"/>
                      <a:pt x="2859" y="2359"/>
                    </a:cubicBezTo>
                    <a:cubicBezTo>
                      <a:pt x="2859" y="1057"/>
                      <a:pt x="2218" y="1"/>
                      <a:pt x="142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8248926" y="4239118"/>
                <a:ext cx="79552" cy="16943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2279" extrusionOk="0">
                    <a:moveTo>
                      <a:pt x="533" y="1"/>
                    </a:moveTo>
                    <a:cubicBezTo>
                      <a:pt x="239" y="1"/>
                      <a:pt x="0" y="510"/>
                      <a:pt x="0" y="1141"/>
                    </a:cubicBezTo>
                    <a:cubicBezTo>
                      <a:pt x="0" y="1769"/>
                      <a:pt x="239" y="2279"/>
                      <a:pt x="533" y="2279"/>
                    </a:cubicBezTo>
                    <a:cubicBezTo>
                      <a:pt x="830" y="2279"/>
                      <a:pt x="1069" y="1769"/>
                      <a:pt x="1069" y="1141"/>
                    </a:cubicBezTo>
                    <a:cubicBezTo>
                      <a:pt x="1069" y="510"/>
                      <a:pt x="830" y="1"/>
                      <a:pt x="53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7058453" y="4094658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4" y="1"/>
                    </a:moveTo>
                    <a:cubicBezTo>
                      <a:pt x="2560" y="1"/>
                      <a:pt x="2440" y="10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1"/>
                      <a:pt x="2471" y="1215"/>
                    </a:cubicBezTo>
                    <a:cubicBezTo>
                      <a:pt x="2549" y="1200"/>
                      <a:pt x="2623" y="1192"/>
                      <a:pt x="2694" y="1192"/>
                    </a:cubicBezTo>
                    <a:cubicBezTo>
                      <a:pt x="3841" y="1192"/>
                      <a:pt x="3928" y="3101"/>
                      <a:pt x="3928" y="3101"/>
                    </a:cubicBezTo>
                    <a:lnTo>
                      <a:pt x="4562" y="2814"/>
                    </a:lnTo>
                    <a:cubicBezTo>
                      <a:pt x="4562" y="2814"/>
                      <a:pt x="4617" y="1"/>
                      <a:pt x="2674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8104838" y="4072799"/>
                <a:ext cx="343262" cy="24512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297" extrusionOk="0">
                    <a:moveTo>
                      <a:pt x="2673" y="1"/>
                    </a:moveTo>
                    <a:cubicBezTo>
                      <a:pt x="2560" y="1"/>
                      <a:pt x="2440" y="11"/>
                      <a:pt x="2312" y="31"/>
                    </a:cubicBezTo>
                    <a:cubicBezTo>
                      <a:pt x="1" y="398"/>
                      <a:pt x="409" y="3297"/>
                      <a:pt x="409" y="3297"/>
                    </a:cubicBezTo>
                    <a:lnTo>
                      <a:pt x="1077" y="3297"/>
                    </a:lnTo>
                    <a:cubicBezTo>
                      <a:pt x="1077" y="3297"/>
                      <a:pt x="1111" y="1482"/>
                      <a:pt x="2471" y="1219"/>
                    </a:cubicBezTo>
                    <a:cubicBezTo>
                      <a:pt x="2550" y="1203"/>
                      <a:pt x="2625" y="1196"/>
                      <a:pt x="2696" y="1196"/>
                    </a:cubicBezTo>
                    <a:cubicBezTo>
                      <a:pt x="3842" y="1196"/>
                      <a:pt x="3929" y="3105"/>
                      <a:pt x="3929" y="3105"/>
                    </a:cubicBezTo>
                    <a:lnTo>
                      <a:pt x="4563" y="2815"/>
                    </a:lnTo>
                    <a:cubicBezTo>
                      <a:pt x="4563" y="2815"/>
                      <a:pt x="4617" y="1"/>
                      <a:pt x="2673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7255626" y="2064267"/>
                <a:ext cx="42229" cy="1931028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5973" extrusionOk="0">
                    <a:moveTo>
                      <a:pt x="1" y="0"/>
                    </a:moveTo>
                    <a:lnTo>
                      <a:pt x="1" y="25973"/>
                    </a:lnTo>
                    <a:lnTo>
                      <a:pt x="568" y="25949"/>
                    </a:lnTo>
                    <a:lnTo>
                      <a:pt x="568" y="1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6890351" y="3933767"/>
                <a:ext cx="4387" cy="2602"/>
              </a:xfrm>
              <a:custGeom>
                <a:avLst/>
                <a:gdLst/>
                <a:ahLst/>
                <a:cxnLst/>
                <a:rect l="l" t="t" r="r" b="b"/>
                <a:pathLst>
                  <a:path w="59" h="35" extrusionOk="0">
                    <a:moveTo>
                      <a:pt x="55" y="1"/>
                    </a:moveTo>
                    <a:lnTo>
                      <a:pt x="1" y="18"/>
                    </a:lnTo>
                    <a:cubicBezTo>
                      <a:pt x="21" y="21"/>
                      <a:pt x="41" y="28"/>
                      <a:pt x="58" y="35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5947831" y="4270716"/>
                <a:ext cx="16579" cy="41783"/>
              </a:xfrm>
              <a:custGeom>
                <a:avLst/>
                <a:gdLst/>
                <a:ahLst/>
                <a:cxnLst/>
                <a:rect l="l" t="t" r="r" b="b"/>
                <a:pathLst>
                  <a:path w="223" h="562" extrusionOk="0">
                    <a:moveTo>
                      <a:pt x="75" y="1"/>
                    </a:moveTo>
                    <a:lnTo>
                      <a:pt x="0" y="28"/>
                    </a:lnTo>
                    <a:cubicBezTo>
                      <a:pt x="88" y="220"/>
                      <a:pt x="148" y="402"/>
                      <a:pt x="196" y="561"/>
                    </a:cubicBezTo>
                    <a:lnTo>
                      <a:pt x="223" y="558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FAE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6137718" y="4416514"/>
                <a:ext cx="31449" cy="884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9" extrusionOk="0">
                    <a:moveTo>
                      <a:pt x="422" y="0"/>
                    </a:moveTo>
                    <a:lnTo>
                      <a:pt x="0" y="17"/>
                    </a:lnTo>
                    <a:cubicBezTo>
                      <a:pt x="14" y="51"/>
                      <a:pt x="31" y="85"/>
                      <a:pt x="51" y="119"/>
                    </a:cubicBezTo>
                    <a:cubicBezTo>
                      <a:pt x="173" y="78"/>
                      <a:pt x="298" y="38"/>
                      <a:pt x="422" y="0"/>
                    </a:cubicBez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6685371" y="3987744"/>
                <a:ext cx="27434" cy="81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9" extrusionOk="0">
                    <a:moveTo>
                      <a:pt x="362" y="1"/>
                    </a:moveTo>
                    <a:lnTo>
                      <a:pt x="1" y="108"/>
                    </a:lnTo>
                    <a:lnTo>
                      <a:pt x="368" y="78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939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6067979" y="4164323"/>
                <a:ext cx="47731" cy="598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05" extrusionOk="0">
                    <a:moveTo>
                      <a:pt x="641" y="1"/>
                    </a:moveTo>
                    <a:lnTo>
                      <a:pt x="1" y="190"/>
                    </a:lnTo>
                    <a:lnTo>
                      <a:pt x="1" y="804"/>
                    </a:lnTo>
                    <a:cubicBezTo>
                      <a:pt x="274" y="709"/>
                      <a:pt x="504" y="413"/>
                      <a:pt x="641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6810129" y="3935031"/>
                <a:ext cx="123714" cy="249956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362" extrusionOk="0">
                    <a:moveTo>
                      <a:pt x="1080" y="1"/>
                    </a:moveTo>
                    <a:lnTo>
                      <a:pt x="523" y="166"/>
                    </a:lnTo>
                    <a:cubicBezTo>
                      <a:pt x="212" y="443"/>
                      <a:pt x="0" y="1016"/>
                      <a:pt x="0" y="1675"/>
                    </a:cubicBezTo>
                    <a:cubicBezTo>
                      <a:pt x="0" y="2606"/>
                      <a:pt x="425" y="3362"/>
                      <a:pt x="952" y="3362"/>
                    </a:cubicBezTo>
                    <a:cubicBezTo>
                      <a:pt x="1235" y="3362"/>
                      <a:pt x="1488" y="3142"/>
                      <a:pt x="1663" y="2795"/>
                    </a:cubicBezTo>
                    <a:lnTo>
                      <a:pt x="1137" y="18"/>
                    </a:lnTo>
                    <a:cubicBezTo>
                      <a:pt x="1120" y="11"/>
                      <a:pt x="1100" y="4"/>
                      <a:pt x="108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6062477" y="3975254"/>
                <a:ext cx="5576" cy="2305"/>
              </a:xfrm>
              <a:custGeom>
                <a:avLst/>
                <a:gdLst/>
                <a:ahLst/>
                <a:cxnLst/>
                <a:rect l="l" t="t" r="r" b="b"/>
                <a:pathLst>
                  <a:path w="75" h="31" extrusionOk="0">
                    <a:moveTo>
                      <a:pt x="75" y="0"/>
                    </a:moveTo>
                    <a:lnTo>
                      <a:pt x="0" y="10"/>
                    </a:lnTo>
                    <a:cubicBezTo>
                      <a:pt x="27" y="13"/>
                      <a:pt x="51" y="20"/>
                      <a:pt x="75" y="3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EAC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5983667" y="3975923"/>
                <a:ext cx="84384" cy="22044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2965" extrusionOk="0">
                    <a:moveTo>
                      <a:pt x="1060" y="1"/>
                    </a:moveTo>
                    <a:lnTo>
                      <a:pt x="692" y="55"/>
                    </a:lnTo>
                    <a:cubicBezTo>
                      <a:pt x="294" y="254"/>
                      <a:pt x="1" y="905"/>
                      <a:pt x="1" y="1678"/>
                    </a:cubicBezTo>
                    <a:cubicBezTo>
                      <a:pt x="1" y="2191"/>
                      <a:pt x="129" y="2653"/>
                      <a:pt x="335" y="2964"/>
                    </a:cubicBezTo>
                    <a:lnTo>
                      <a:pt x="1135" y="2724"/>
                    </a:lnTo>
                    <a:lnTo>
                      <a:pt x="1135" y="21"/>
                    </a:lnTo>
                    <a:cubicBezTo>
                      <a:pt x="1111" y="11"/>
                      <a:pt x="1087" y="4"/>
                      <a:pt x="1060" y="1"/>
                    </a:cubicBezTo>
                    <a:close/>
                  </a:path>
                </a:pathLst>
              </a:custGeom>
              <a:solidFill>
                <a:srgbClr val="F6E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6008500" y="4178449"/>
                <a:ext cx="59552" cy="4795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45" extrusionOk="0">
                    <a:moveTo>
                      <a:pt x="801" y="0"/>
                    </a:moveTo>
                    <a:lnTo>
                      <a:pt x="1" y="240"/>
                    </a:lnTo>
                    <a:cubicBezTo>
                      <a:pt x="166" y="489"/>
                      <a:pt x="382" y="645"/>
                      <a:pt x="622" y="645"/>
                    </a:cubicBezTo>
                    <a:cubicBezTo>
                      <a:pt x="682" y="645"/>
                      <a:pt x="743" y="634"/>
                      <a:pt x="801" y="614"/>
                    </a:cubicBez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9F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8243871" y="2404115"/>
                <a:ext cx="151074" cy="82555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1104" extrusionOk="0">
                    <a:moveTo>
                      <a:pt x="669" y="0"/>
                    </a:moveTo>
                    <a:cubicBezTo>
                      <a:pt x="424" y="0"/>
                      <a:pt x="212" y="198"/>
                      <a:pt x="206" y="458"/>
                    </a:cubicBezTo>
                    <a:lnTo>
                      <a:pt x="3" y="10567"/>
                    </a:lnTo>
                    <a:cubicBezTo>
                      <a:pt x="0" y="10813"/>
                      <a:pt x="193" y="11019"/>
                      <a:pt x="439" y="11036"/>
                    </a:cubicBezTo>
                    <a:lnTo>
                      <a:pt x="1468" y="11103"/>
                    </a:lnTo>
                    <a:cubicBezTo>
                      <a:pt x="1478" y="11104"/>
                      <a:pt x="1488" y="11104"/>
                      <a:pt x="1498" y="11104"/>
                    </a:cubicBezTo>
                    <a:cubicBezTo>
                      <a:pt x="1752" y="11104"/>
                      <a:pt x="1964" y="10898"/>
                      <a:pt x="1964" y="10641"/>
                    </a:cubicBezTo>
                    <a:lnTo>
                      <a:pt x="2032" y="721"/>
                    </a:lnTo>
                    <a:cubicBezTo>
                      <a:pt x="2032" y="511"/>
                      <a:pt x="1893" y="329"/>
                      <a:pt x="1694" y="275"/>
                    </a:cubicBezTo>
                    <a:lnTo>
                      <a:pt x="797" y="19"/>
                    </a:lnTo>
                    <a:cubicBezTo>
                      <a:pt x="754" y="6"/>
                      <a:pt x="711" y="0"/>
                      <a:pt x="669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7368042" y="3344479"/>
                <a:ext cx="1089860" cy="138063"/>
              </a:xfrm>
              <a:custGeom>
                <a:avLst/>
                <a:gdLst/>
                <a:ahLst/>
                <a:cxnLst/>
                <a:rect l="l" t="t" r="r" b="b"/>
                <a:pathLst>
                  <a:path w="14659" h="1857" extrusionOk="0">
                    <a:moveTo>
                      <a:pt x="0" y="1"/>
                    </a:moveTo>
                    <a:lnTo>
                      <a:pt x="28" y="1607"/>
                    </a:lnTo>
                    <a:lnTo>
                      <a:pt x="14658" y="1856"/>
                    </a:lnTo>
                    <a:lnTo>
                      <a:pt x="14658" y="99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7370049" y="3599644"/>
                <a:ext cx="1087853" cy="91373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229" extrusionOk="0">
                    <a:moveTo>
                      <a:pt x="1" y="0"/>
                    </a:moveTo>
                    <a:lnTo>
                      <a:pt x="1" y="1229"/>
                    </a:lnTo>
                    <a:lnTo>
                      <a:pt x="14631" y="858"/>
                    </a:lnTo>
                    <a:lnTo>
                      <a:pt x="14631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6622398" y="1852522"/>
                <a:ext cx="393744" cy="167059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2247" extrusionOk="0">
                    <a:moveTo>
                      <a:pt x="708" y="0"/>
                    </a:moveTo>
                    <a:cubicBezTo>
                      <a:pt x="663" y="0"/>
                      <a:pt x="617" y="0"/>
                      <a:pt x="571" y="1"/>
                    </a:cubicBezTo>
                    <a:cubicBezTo>
                      <a:pt x="247" y="4"/>
                      <a:pt x="1" y="300"/>
                      <a:pt x="65" y="621"/>
                    </a:cubicBezTo>
                    <a:lnTo>
                      <a:pt x="301" y="1829"/>
                    </a:lnTo>
                    <a:cubicBezTo>
                      <a:pt x="348" y="2075"/>
                      <a:pt x="566" y="2247"/>
                      <a:pt x="811" y="2247"/>
                    </a:cubicBezTo>
                    <a:cubicBezTo>
                      <a:pt x="829" y="2247"/>
                      <a:pt x="847" y="2246"/>
                      <a:pt x="865" y="2244"/>
                    </a:cubicBezTo>
                    <a:lnTo>
                      <a:pt x="4833" y="1826"/>
                    </a:lnTo>
                    <a:cubicBezTo>
                      <a:pt x="5096" y="1799"/>
                      <a:pt x="5295" y="1576"/>
                      <a:pt x="5295" y="1313"/>
                    </a:cubicBezTo>
                    <a:lnTo>
                      <a:pt x="5295" y="956"/>
                    </a:lnTo>
                    <a:cubicBezTo>
                      <a:pt x="5295" y="716"/>
                      <a:pt x="5129" y="507"/>
                      <a:pt x="4897" y="453"/>
                    </a:cubicBezTo>
                    <a:cubicBezTo>
                      <a:pt x="4214" y="291"/>
                      <a:pt x="2705" y="0"/>
                      <a:pt x="7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6681877" y="1894380"/>
                <a:ext cx="90630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69" extrusionOk="0">
                    <a:moveTo>
                      <a:pt x="611" y="1"/>
                    </a:moveTo>
                    <a:cubicBezTo>
                      <a:pt x="402" y="1"/>
                      <a:pt x="210" y="112"/>
                      <a:pt x="105" y="295"/>
                    </a:cubicBezTo>
                    <a:cubicBezTo>
                      <a:pt x="1" y="474"/>
                      <a:pt x="1" y="696"/>
                      <a:pt x="105" y="879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17" y="1168"/>
                      <a:pt x="1013" y="1057"/>
                      <a:pt x="1118" y="879"/>
                    </a:cubicBezTo>
                    <a:cubicBezTo>
                      <a:pt x="1219" y="696"/>
                      <a:pt x="1219" y="474"/>
                      <a:pt x="1118" y="295"/>
                    </a:cubicBezTo>
                    <a:cubicBezTo>
                      <a:pt x="1013" y="112"/>
                      <a:pt x="817" y="1"/>
                      <a:pt x="611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6866262" y="1893414"/>
                <a:ext cx="78585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010" extrusionOk="0">
                    <a:moveTo>
                      <a:pt x="530" y="1"/>
                    </a:moveTo>
                    <a:cubicBezTo>
                      <a:pt x="348" y="1"/>
                      <a:pt x="183" y="95"/>
                      <a:pt x="92" y="253"/>
                    </a:cubicBezTo>
                    <a:cubicBezTo>
                      <a:pt x="1" y="409"/>
                      <a:pt x="1" y="601"/>
                      <a:pt x="92" y="756"/>
                    </a:cubicBezTo>
                    <a:cubicBezTo>
                      <a:pt x="183" y="915"/>
                      <a:pt x="348" y="1010"/>
                      <a:pt x="530" y="1010"/>
                    </a:cubicBezTo>
                    <a:cubicBezTo>
                      <a:pt x="709" y="1010"/>
                      <a:pt x="878" y="915"/>
                      <a:pt x="966" y="756"/>
                    </a:cubicBezTo>
                    <a:cubicBezTo>
                      <a:pt x="1057" y="601"/>
                      <a:pt x="1057" y="409"/>
                      <a:pt x="966" y="253"/>
                    </a:cubicBezTo>
                    <a:cubicBezTo>
                      <a:pt x="878" y="95"/>
                      <a:pt x="709" y="1"/>
                      <a:pt x="530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5715491" y="1993487"/>
                <a:ext cx="270253" cy="16378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203" extrusionOk="0">
                    <a:moveTo>
                      <a:pt x="2845" y="0"/>
                    </a:moveTo>
                    <a:cubicBezTo>
                      <a:pt x="2775" y="0"/>
                      <a:pt x="2703" y="11"/>
                      <a:pt x="2633" y="35"/>
                    </a:cubicBezTo>
                    <a:cubicBezTo>
                      <a:pt x="1731" y="335"/>
                      <a:pt x="952" y="692"/>
                      <a:pt x="456" y="939"/>
                    </a:cubicBezTo>
                    <a:cubicBezTo>
                      <a:pt x="135" y="1097"/>
                      <a:pt x="1" y="1479"/>
                      <a:pt x="146" y="1806"/>
                    </a:cubicBezTo>
                    <a:cubicBezTo>
                      <a:pt x="254" y="2051"/>
                      <a:pt x="492" y="2203"/>
                      <a:pt x="751" y="2203"/>
                    </a:cubicBezTo>
                    <a:cubicBezTo>
                      <a:pt x="799" y="2203"/>
                      <a:pt x="847" y="2198"/>
                      <a:pt x="895" y="2187"/>
                    </a:cubicBezTo>
                    <a:lnTo>
                      <a:pt x="3058" y="1725"/>
                    </a:lnTo>
                    <a:cubicBezTo>
                      <a:pt x="3409" y="1648"/>
                      <a:pt x="3635" y="1310"/>
                      <a:pt x="3574" y="959"/>
                    </a:cubicBezTo>
                    <a:lnTo>
                      <a:pt x="3507" y="555"/>
                    </a:lnTo>
                    <a:cubicBezTo>
                      <a:pt x="3448" y="223"/>
                      <a:pt x="3160" y="0"/>
                      <a:pt x="2845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5865527" y="2020847"/>
                <a:ext cx="90927" cy="8691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169" extrusionOk="0">
                    <a:moveTo>
                      <a:pt x="611" y="0"/>
                    </a:moveTo>
                    <a:cubicBezTo>
                      <a:pt x="402" y="0"/>
                      <a:pt x="210" y="112"/>
                      <a:pt x="105" y="294"/>
                    </a:cubicBezTo>
                    <a:cubicBezTo>
                      <a:pt x="0" y="473"/>
                      <a:pt x="0" y="696"/>
                      <a:pt x="105" y="878"/>
                    </a:cubicBezTo>
                    <a:cubicBezTo>
                      <a:pt x="210" y="1057"/>
                      <a:pt x="402" y="1168"/>
                      <a:pt x="611" y="1168"/>
                    </a:cubicBezTo>
                    <a:cubicBezTo>
                      <a:pt x="821" y="1168"/>
                      <a:pt x="1012" y="1057"/>
                      <a:pt x="1117" y="878"/>
                    </a:cubicBezTo>
                    <a:cubicBezTo>
                      <a:pt x="1222" y="696"/>
                      <a:pt x="1222" y="473"/>
                      <a:pt x="1117" y="294"/>
                    </a:cubicBezTo>
                    <a:cubicBezTo>
                      <a:pt x="1012" y="112"/>
                      <a:pt x="821" y="0"/>
                      <a:pt x="61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5742331" y="2067761"/>
                <a:ext cx="72638" cy="6958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36" extrusionOk="0">
                    <a:moveTo>
                      <a:pt x="486" y="1"/>
                    </a:moveTo>
                    <a:cubicBezTo>
                      <a:pt x="321" y="1"/>
                      <a:pt x="166" y="88"/>
                      <a:pt x="81" y="233"/>
                    </a:cubicBezTo>
                    <a:cubicBezTo>
                      <a:pt x="0" y="378"/>
                      <a:pt x="0" y="557"/>
                      <a:pt x="81" y="702"/>
                    </a:cubicBezTo>
                    <a:cubicBezTo>
                      <a:pt x="166" y="847"/>
                      <a:pt x="321" y="936"/>
                      <a:pt x="486" y="936"/>
                    </a:cubicBezTo>
                    <a:cubicBezTo>
                      <a:pt x="655" y="936"/>
                      <a:pt x="810" y="847"/>
                      <a:pt x="891" y="702"/>
                    </a:cubicBezTo>
                    <a:cubicBezTo>
                      <a:pt x="976" y="557"/>
                      <a:pt x="976" y="378"/>
                      <a:pt x="891" y="233"/>
                    </a:cubicBezTo>
                    <a:cubicBezTo>
                      <a:pt x="810" y="88"/>
                      <a:pt x="655" y="1"/>
                      <a:pt x="48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6852507" y="3811612"/>
                <a:ext cx="114941" cy="44311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96" extrusionOk="0">
                    <a:moveTo>
                      <a:pt x="1274" y="0"/>
                    </a:moveTo>
                    <a:cubicBezTo>
                      <a:pt x="1268" y="0"/>
                      <a:pt x="1262" y="0"/>
                      <a:pt x="1255" y="1"/>
                    </a:cubicBezTo>
                    <a:lnTo>
                      <a:pt x="250" y="78"/>
                    </a:lnTo>
                    <a:cubicBezTo>
                      <a:pt x="108" y="88"/>
                      <a:pt x="0" y="214"/>
                      <a:pt x="10" y="355"/>
                    </a:cubicBezTo>
                    <a:cubicBezTo>
                      <a:pt x="23" y="492"/>
                      <a:pt x="134" y="596"/>
                      <a:pt x="266" y="596"/>
                    </a:cubicBezTo>
                    <a:cubicBezTo>
                      <a:pt x="274" y="596"/>
                      <a:pt x="282" y="595"/>
                      <a:pt x="290" y="594"/>
                    </a:cubicBezTo>
                    <a:lnTo>
                      <a:pt x="1296" y="521"/>
                    </a:lnTo>
                    <a:cubicBezTo>
                      <a:pt x="1438" y="507"/>
                      <a:pt x="1545" y="382"/>
                      <a:pt x="1536" y="240"/>
                    </a:cubicBezTo>
                    <a:cubicBezTo>
                      <a:pt x="1522" y="102"/>
                      <a:pt x="1408" y="0"/>
                      <a:pt x="127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5896159" y="3911686"/>
                <a:ext cx="114941" cy="44608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600" extrusionOk="0">
                    <a:moveTo>
                      <a:pt x="1275" y="1"/>
                    </a:moveTo>
                    <a:cubicBezTo>
                      <a:pt x="1268" y="1"/>
                      <a:pt x="1262" y="1"/>
                      <a:pt x="1256" y="2"/>
                    </a:cubicBezTo>
                    <a:lnTo>
                      <a:pt x="250" y="78"/>
                    </a:lnTo>
                    <a:cubicBezTo>
                      <a:pt x="108" y="89"/>
                      <a:pt x="0" y="214"/>
                      <a:pt x="10" y="359"/>
                    </a:cubicBezTo>
                    <a:cubicBezTo>
                      <a:pt x="23" y="494"/>
                      <a:pt x="138" y="599"/>
                      <a:pt x="271" y="599"/>
                    </a:cubicBezTo>
                    <a:cubicBezTo>
                      <a:pt x="278" y="599"/>
                      <a:pt x="284" y="599"/>
                      <a:pt x="290" y="598"/>
                    </a:cubicBezTo>
                    <a:lnTo>
                      <a:pt x="1292" y="521"/>
                    </a:lnTo>
                    <a:cubicBezTo>
                      <a:pt x="1438" y="511"/>
                      <a:pt x="1546" y="382"/>
                      <a:pt x="1532" y="240"/>
                    </a:cubicBezTo>
                    <a:cubicBezTo>
                      <a:pt x="1523" y="105"/>
                      <a:pt x="1408" y="1"/>
                      <a:pt x="1275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5391331" y="4514803"/>
                <a:ext cx="747490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9" extrusionOk="0">
                    <a:moveTo>
                      <a:pt x="5029" y="1"/>
                    </a:moveTo>
                    <a:cubicBezTo>
                      <a:pt x="2251" y="1"/>
                      <a:pt x="1" y="450"/>
                      <a:pt x="1" y="1000"/>
                    </a:cubicBezTo>
                    <a:cubicBezTo>
                      <a:pt x="1" y="1550"/>
                      <a:pt x="2251" y="1999"/>
                      <a:pt x="5029" y="1999"/>
                    </a:cubicBezTo>
                    <a:cubicBezTo>
                      <a:pt x="7806" y="1999"/>
                      <a:pt x="10053" y="1550"/>
                      <a:pt x="10053" y="1000"/>
                    </a:cubicBezTo>
                    <a:cubicBezTo>
                      <a:pt x="10053" y="450"/>
                      <a:pt x="7806" y="1"/>
                      <a:pt x="5029" y="1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5285607" y="3140020"/>
                <a:ext cx="292706" cy="28252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00" extrusionOk="0">
                    <a:moveTo>
                      <a:pt x="2556" y="0"/>
                    </a:moveTo>
                    <a:cubicBezTo>
                      <a:pt x="1764" y="0"/>
                      <a:pt x="1632" y="1111"/>
                      <a:pt x="1632" y="1111"/>
                    </a:cubicBezTo>
                    <a:cubicBezTo>
                      <a:pt x="1632" y="1111"/>
                      <a:pt x="1487" y="1774"/>
                      <a:pt x="991" y="1774"/>
                    </a:cubicBezTo>
                    <a:cubicBezTo>
                      <a:pt x="975" y="1774"/>
                      <a:pt x="957" y="1773"/>
                      <a:pt x="940" y="1772"/>
                    </a:cubicBezTo>
                    <a:cubicBezTo>
                      <a:pt x="894" y="1768"/>
                      <a:pt x="849" y="1765"/>
                      <a:pt x="805" y="1765"/>
                    </a:cubicBezTo>
                    <a:cubicBezTo>
                      <a:pt x="340" y="1765"/>
                      <a:pt x="1" y="2004"/>
                      <a:pt x="22" y="2393"/>
                    </a:cubicBezTo>
                    <a:cubicBezTo>
                      <a:pt x="22" y="2393"/>
                      <a:pt x="218" y="2308"/>
                      <a:pt x="404" y="2308"/>
                    </a:cubicBezTo>
                    <a:cubicBezTo>
                      <a:pt x="529" y="2308"/>
                      <a:pt x="650" y="2346"/>
                      <a:pt x="704" y="2474"/>
                    </a:cubicBezTo>
                    <a:cubicBezTo>
                      <a:pt x="843" y="2788"/>
                      <a:pt x="751" y="3125"/>
                      <a:pt x="1423" y="3561"/>
                    </a:cubicBezTo>
                    <a:cubicBezTo>
                      <a:pt x="1662" y="3715"/>
                      <a:pt x="1981" y="3800"/>
                      <a:pt x="2305" y="3800"/>
                    </a:cubicBezTo>
                    <a:cubicBezTo>
                      <a:pt x="2896" y="3800"/>
                      <a:pt x="3503" y="3517"/>
                      <a:pt x="3673" y="2852"/>
                    </a:cubicBezTo>
                    <a:cubicBezTo>
                      <a:pt x="3936" y="1820"/>
                      <a:pt x="3933" y="382"/>
                      <a:pt x="2867" y="51"/>
                    </a:cubicBezTo>
                    <a:cubicBezTo>
                      <a:pt x="2754" y="16"/>
                      <a:pt x="2650" y="0"/>
                      <a:pt x="255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5445531" y="3614885"/>
                <a:ext cx="226909" cy="194567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617" extrusionOk="0">
                    <a:moveTo>
                      <a:pt x="1856" y="1"/>
                    </a:moveTo>
                    <a:cubicBezTo>
                      <a:pt x="1854" y="1"/>
                      <a:pt x="1852" y="1"/>
                      <a:pt x="1850" y="1"/>
                    </a:cubicBezTo>
                    <a:cubicBezTo>
                      <a:pt x="1610" y="15"/>
                      <a:pt x="11" y="1955"/>
                      <a:pt x="8" y="2070"/>
                    </a:cubicBezTo>
                    <a:cubicBezTo>
                      <a:pt x="1" y="2181"/>
                      <a:pt x="821" y="2617"/>
                      <a:pt x="821" y="2617"/>
                    </a:cubicBezTo>
                    <a:lnTo>
                      <a:pt x="3051" y="767"/>
                    </a:lnTo>
                    <a:lnTo>
                      <a:pt x="3004" y="558"/>
                    </a:lnTo>
                    <a:cubicBezTo>
                      <a:pt x="3004" y="558"/>
                      <a:pt x="2105" y="1"/>
                      <a:pt x="1856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6071473" y="3122473"/>
                <a:ext cx="93678" cy="17144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306" extrusionOk="0">
                    <a:moveTo>
                      <a:pt x="1" y="0"/>
                    </a:moveTo>
                    <a:lnTo>
                      <a:pt x="574" y="2305"/>
                    </a:lnTo>
                    <a:lnTo>
                      <a:pt x="1060" y="2305"/>
                    </a:lnTo>
                    <a:cubicBezTo>
                      <a:pt x="1060" y="2305"/>
                      <a:pt x="1259" y="1971"/>
                      <a:pt x="1060" y="1107"/>
                    </a:cubicBezTo>
                    <a:cubicBezTo>
                      <a:pt x="857" y="24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5647239" y="2828424"/>
                <a:ext cx="32713" cy="3271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40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2"/>
                      <a:pt x="98" y="440"/>
                      <a:pt x="220" y="440"/>
                    </a:cubicBezTo>
                    <a:cubicBezTo>
                      <a:pt x="341" y="440"/>
                      <a:pt x="439" y="342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5341666" y="2999129"/>
                <a:ext cx="798046" cy="606527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8158" extrusionOk="0">
                    <a:moveTo>
                      <a:pt x="5992" y="1"/>
                    </a:moveTo>
                    <a:cubicBezTo>
                      <a:pt x="4495" y="1"/>
                      <a:pt x="2916" y="587"/>
                      <a:pt x="1799" y="2017"/>
                    </a:cubicBezTo>
                    <a:cubicBezTo>
                      <a:pt x="1799" y="2017"/>
                      <a:pt x="1" y="6235"/>
                      <a:pt x="4067" y="7801"/>
                    </a:cubicBezTo>
                    <a:cubicBezTo>
                      <a:pt x="4707" y="8048"/>
                      <a:pt x="5313" y="8158"/>
                      <a:pt x="5878" y="8158"/>
                    </a:cubicBezTo>
                    <a:cubicBezTo>
                      <a:pt x="8898" y="8158"/>
                      <a:pt x="10734" y="5004"/>
                      <a:pt x="10299" y="2715"/>
                    </a:cubicBezTo>
                    <a:cubicBezTo>
                      <a:pt x="9999" y="1135"/>
                      <a:pt x="8075" y="1"/>
                      <a:pt x="599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5910880" y="3232881"/>
                <a:ext cx="80667" cy="911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226" extrusionOk="0">
                    <a:moveTo>
                      <a:pt x="1084" y="1"/>
                    </a:moveTo>
                    <a:cubicBezTo>
                      <a:pt x="1084" y="1"/>
                      <a:pt x="416" y="287"/>
                      <a:pt x="281" y="314"/>
                    </a:cubicBezTo>
                    <a:cubicBezTo>
                      <a:pt x="273" y="315"/>
                      <a:pt x="265" y="316"/>
                      <a:pt x="257" y="316"/>
                    </a:cubicBezTo>
                    <a:cubicBezTo>
                      <a:pt x="130" y="316"/>
                      <a:pt x="1" y="128"/>
                      <a:pt x="1" y="128"/>
                    </a:cubicBezTo>
                    <a:lnTo>
                      <a:pt x="1" y="155"/>
                    </a:lnTo>
                    <a:lnTo>
                      <a:pt x="541" y="1225"/>
                    </a:lnTo>
                    <a:cubicBezTo>
                      <a:pt x="542" y="1225"/>
                      <a:pt x="542" y="1225"/>
                      <a:pt x="543" y="1225"/>
                    </a:cubicBezTo>
                    <a:cubicBezTo>
                      <a:pt x="723" y="1225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908947" y="3229089"/>
                <a:ext cx="85871" cy="96652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300" extrusionOk="0">
                    <a:moveTo>
                      <a:pt x="1154" y="0"/>
                    </a:moveTo>
                    <a:lnTo>
                      <a:pt x="1100" y="24"/>
                    </a:lnTo>
                    <a:cubicBezTo>
                      <a:pt x="1093" y="27"/>
                      <a:pt x="483" y="277"/>
                      <a:pt x="318" y="331"/>
                    </a:cubicBezTo>
                    <a:cubicBezTo>
                      <a:pt x="303" y="336"/>
                      <a:pt x="288" y="339"/>
                      <a:pt x="273" y="339"/>
                    </a:cubicBezTo>
                    <a:cubicBezTo>
                      <a:pt x="151" y="339"/>
                      <a:pt x="51" y="166"/>
                      <a:pt x="51" y="166"/>
                    </a:cubicBezTo>
                    <a:lnTo>
                      <a:pt x="0" y="193"/>
                    </a:lnTo>
                    <a:cubicBezTo>
                      <a:pt x="6" y="202"/>
                      <a:pt x="118" y="396"/>
                      <a:pt x="272" y="396"/>
                    </a:cubicBezTo>
                    <a:cubicBezTo>
                      <a:pt x="292" y="396"/>
                      <a:pt x="313" y="392"/>
                      <a:pt x="335" y="385"/>
                    </a:cubicBezTo>
                    <a:cubicBezTo>
                      <a:pt x="472" y="338"/>
                      <a:pt x="911" y="162"/>
                      <a:pt x="1067" y="98"/>
                    </a:cubicBezTo>
                    <a:lnTo>
                      <a:pt x="1067" y="98"/>
                    </a:lnTo>
                    <a:cubicBezTo>
                      <a:pt x="969" y="432"/>
                      <a:pt x="726" y="1158"/>
                      <a:pt x="553" y="1249"/>
                    </a:cubicBezTo>
                    <a:lnTo>
                      <a:pt x="581" y="1299"/>
                    </a:lnTo>
                    <a:cubicBezTo>
                      <a:pt x="820" y="1172"/>
                      <a:pt x="1124" y="102"/>
                      <a:pt x="1137" y="58"/>
                    </a:cubicBezTo>
                    <a:lnTo>
                      <a:pt x="1154" y="0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5834152" y="3248197"/>
                <a:ext cx="35687" cy="3561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79" extrusionOk="0">
                    <a:moveTo>
                      <a:pt x="240" y="0"/>
                    </a:moveTo>
                    <a:cubicBezTo>
                      <a:pt x="109" y="0"/>
                      <a:pt x="0" y="108"/>
                      <a:pt x="0" y="240"/>
                    </a:cubicBezTo>
                    <a:cubicBezTo>
                      <a:pt x="0" y="371"/>
                      <a:pt x="109" y="479"/>
                      <a:pt x="240" y="479"/>
                    </a:cubicBezTo>
                    <a:cubicBezTo>
                      <a:pt x="372" y="479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5915415" y="3204777"/>
                <a:ext cx="35687" cy="35687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40" y="0"/>
                    </a:moveTo>
                    <a:cubicBezTo>
                      <a:pt x="109" y="0"/>
                      <a:pt x="1" y="108"/>
                      <a:pt x="1" y="240"/>
                    </a:cubicBezTo>
                    <a:cubicBezTo>
                      <a:pt x="1" y="371"/>
                      <a:pt x="109" y="480"/>
                      <a:pt x="240" y="480"/>
                    </a:cubicBezTo>
                    <a:cubicBezTo>
                      <a:pt x="372" y="480"/>
                      <a:pt x="480" y="371"/>
                      <a:pt x="480" y="240"/>
                    </a:cubicBezTo>
                    <a:cubicBezTo>
                      <a:pt x="480" y="108"/>
                      <a:pt x="372" y="0"/>
                      <a:pt x="240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5798539" y="3304107"/>
                <a:ext cx="71299" cy="71299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59" extrusionOk="0">
                    <a:moveTo>
                      <a:pt x="479" y="1"/>
                    </a:moveTo>
                    <a:cubicBezTo>
                      <a:pt x="216" y="1"/>
                      <a:pt x="1" y="217"/>
                      <a:pt x="1" y="480"/>
                    </a:cubicBezTo>
                    <a:cubicBezTo>
                      <a:pt x="1" y="743"/>
                      <a:pt x="216" y="959"/>
                      <a:pt x="479" y="959"/>
                    </a:cubicBezTo>
                    <a:cubicBezTo>
                      <a:pt x="742" y="959"/>
                      <a:pt x="959" y="743"/>
                      <a:pt x="959" y="480"/>
                    </a:cubicBezTo>
                    <a:cubicBezTo>
                      <a:pt x="959" y="217"/>
                      <a:pt x="742" y="1"/>
                      <a:pt x="479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5903148" y="3327973"/>
                <a:ext cx="96057" cy="83492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23" extrusionOk="0">
                    <a:moveTo>
                      <a:pt x="1259" y="0"/>
                    </a:moveTo>
                    <a:lnTo>
                      <a:pt x="1259" y="0"/>
                    </a:lnTo>
                    <a:cubicBezTo>
                      <a:pt x="1259" y="0"/>
                      <a:pt x="1007" y="915"/>
                      <a:pt x="653" y="915"/>
                    </a:cubicBezTo>
                    <a:cubicBezTo>
                      <a:pt x="650" y="915"/>
                      <a:pt x="648" y="915"/>
                      <a:pt x="645" y="915"/>
                    </a:cubicBezTo>
                    <a:cubicBezTo>
                      <a:pt x="287" y="901"/>
                      <a:pt x="105" y="351"/>
                      <a:pt x="105" y="351"/>
                    </a:cubicBezTo>
                    <a:lnTo>
                      <a:pt x="105" y="351"/>
                    </a:lnTo>
                    <a:cubicBezTo>
                      <a:pt x="105" y="351"/>
                      <a:pt x="0" y="1066"/>
                      <a:pt x="645" y="1120"/>
                    </a:cubicBezTo>
                    <a:cubicBezTo>
                      <a:pt x="660" y="1121"/>
                      <a:pt x="674" y="1122"/>
                      <a:pt x="688" y="1122"/>
                    </a:cubicBezTo>
                    <a:cubicBezTo>
                      <a:pt x="1291" y="1122"/>
                      <a:pt x="1259" y="1"/>
                      <a:pt x="1259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5346944" y="3186339"/>
                <a:ext cx="278208" cy="214939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891" extrusionOk="0">
                    <a:moveTo>
                      <a:pt x="2100" y="0"/>
                    </a:moveTo>
                    <a:cubicBezTo>
                      <a:pt x="1906" y="0"/>
                      <a:pt x="1687" y="45"/>
                      <a:pt x="1442" y="154"/>
                    </a:cubicBezTo>
                    <a:cubicBezTo>
                      <a:pt x="1" y="795"/>
                      <a:pt x="628" y="2728"/>
                      <a:pt x="1694" y="2877"/>
                    </a:cubicBezTo>
                    <a:cubicBezTo>
                      <a:pt x="1759" y="2886"/>
                      <a:pt x="1824" y="2891"/>
                      <a:pt x="1888" y="2891"/>
                    </a:cubicBezTo>
                    <a:cubicBezTo>
                      <a:pt x="2878" y="2891"/>
                      <a:pt x="3742" y="1838"/>
                      <a:pt x="3412" y="1072"/>
                    </a:cubicBezTo>
                    <a:cubicBezTo>
                      <a:pt x="3412" y="1072"/>
                      <a:pt x="3049" y="0"/>
                      <a:pt x="2100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420475" y="3258532"/>
                <a:ext cx="143268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26" extrusionOk="0">
                    <a:moveTo>
                      <a:pt x="862" y="1"/>
                    </a:moveTo>
                    <a:cubicBezTo>
                      <a:pt x="805" y="1"/>
                      <a:pt x="748" y="7"/>
                      <a:pt x="689" y="20"/>
                    </a:cubicBezTo>
                    <a:cubicBezTo>
                      <a:pt x="1" y="175"/>
                      <a:pt x="65" y="441"/>
                      <a:pt x="65" y="441"/>
                    </a:cubicBezTo>
                    <a:cubicBezTo>
                      <a:pt x="65" y="441"/>
                      <a:pt x="333" y="103"/>
                      <a:pt x="700" y="103"/>
                    </a:cubicBezTo>
                    <a:cubicBezTo>
                      <a:pt x="750" y="103"/>
                      <a:pt x="803" y="110"/>
                      <a:pt x="857" y="124"/>
                    </a:cubicBezTo>
                    <a:cubicBezTo>
                      <a:pt x="1274" y="238"/>
                      <a:pt x="1536" y="726"/>
                      <a:pt x="1795" y="726"/>
                    </a:cubicBezTo>
                    <a:cubicBezTo>
                      <a:pt x="1813" y="726"/>
                      <a:pt x="1831" y="723"/>
                      <a:pt x="1849" y="718"/>
                    </a:cubicBezTo>
                    <a:cubicBezTo>
                      <a:pt x="1927" y="699"/>
                      <a:pt x="1468" y="1"/>
                      <a:pt x="862" y="1"/>
                    </a:cubicBezTo>
                    <a:close/>
                  </a:path>
                </a:pathLst>
              </a:custGeom>
              <a:solidFill>
                <a:srgbClr val="8F4D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5953556" y="2902550"/>
                <a:ext cx="462962" cy="219994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59" extrusionOk="0">
                    <a:moveTo>
                      <a:pt x="4721" y="0"/>
                    </a:moveTo>
                    <a:cubicBezTo>
                      <a:pt x="4136" y="0"/>
                      <a:pt x="3447" y="135"/>
                      <a:pt x="2812" y="448"/>
                    </a:cubicBezTo>
                    <a:cubicBezTo>
                      <a:pt x="1330" y="1177"/>
                      <a:pt x="1" y="1905"/>
                      <a:pt x="1" y="1905"/>
                    </a:cubicBezTo>
                    <a:lnTo>
                      <a:pt x="1587" y="2958"/>
                    </a:lnTo>
                    <a:cubicBezTo>
                      <a:pt x="1587" y="2958"/>
                      <a:pt x="6226" y="1254"/>
                      <a:pt x="6142" y="606"/>
                    </a:cubicBezTo>
                    <a:cubicBezTo>
                      <a:pt x="6094" y="237"/>
                      <a:pt x="5498" y="0"/>
                      <a:pt x="4721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5525828" y="3172882"/>
                <a:ext cx="168694" cy="17129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304" extrusionOk="0">
                    <a:moveTo>
                      <a:pt x="139" y="1"/>
                    </a:moveTo>
                    <a:lnTo>
                      <a:pt x="1" y="135"/>
                    </a:lnTo>
                    <a:cubicBezTo>
                      <a:pt x="1" y="135"/>
                      <a:pt x="305" y="328"/>
                      <a:pt x="487" y="453"/>
                    </a:cubicBezTo>
                    <a:cubicBezTo>
                      <a:pt x="669" y="574"/>
                      <a:pt x="685" y="1043"/>
                      <a:pt x="628" y="1297"/>
                    </a:cubicBezTo>
                    <a:cubicBezTo>
                      <a:pt x="571" y="1546"/>
                      <a:pt x="132" y="2234"/>
                      <a:pt x="132" y="2234"/>
                    </a:cubicBezTo>
                    <a:cubicBezTo>
                      <a:pt x="132" y="2234"/>
                      <a:pt x="281" y="2304"/>
                      <a:pt x="537" y="2304"/>
                    </a:cubicBezTo>
                    <a:cubicBezTo>
                      <a:pt x="665" y="2304"/>
                      <a:pt x="820" y="2286"/>
                      <a:pt x="996" y="2234"/>
                    </a:cubicBezTo>
                    <a:cubicBezTo>
                      <a:pt x="1526" y="2079"/>
                      <a:pt x="1459" y="1641"/>
                      <a:pt x="1459" y="1641"/>
                    </a:cubicBezTo>
                    <a:lnTo>
                      <a:pt x="1459" y="1641"/>
                    </a:lnTo>
                    <a:lnTo>
                      <a:pt x="1576" y="2022"/>
                    </a:lnTo>
                    <a:cubicBezTo>
                      <a:pt x="1576" y="2022"/>
                      <a:pt x="2001" y="1809"/>
                      <a:pt x="2133" y="1266"/>
                    </a:cubicBezTo>
                    <a:cubicBezTo>
                      <a:pt x="2268" y="727"/>
                      <a:pt x="1650" y="544"/>
                      <a:pt x="1650" y="544"/>
                    </a:cubicBezTo>
                    <a:cubicBezTo>
                      <a:pt x="1680" y="534"/>
                      <a:pt x="1712" y="530"/>
                      <a:pt x="1744" y="530"/>
                    </a:cubicBezTo>
                    <a:cubicBezTo>
                      <a:pt x="1855" y="530"/>
                      <a:pt x="1961" y="581"/>
                      <a:pt x="1961" y="581"/>
                    </a:cubicBezTo>
                    <a:cubicBezTo>
                      <a:pt x="1803" y="342"/>
                      <a:pt x="1641" y="456"/>
                      <a:pt x="1317" y="395"/>
                    </a:cubicBezTo>
                    <a:cubicBezTo>
                      <a:pt x="996" y="331"/>
                      <a:pt x="1110" y="54"/>
                      <a:pt x="1110" y="54"/>
                    </a:cubicBezTo>
                    <a:lnTo>
                      <a:pt x="1110" y="54"/>
                    </a:lnTo>
                    <a:cubicBezTo>
                      <a:pt x="1079" y="59"/>
                      <a:pt x="1034" y="61"/>
                      <a:pt x="981" y="61"/>
                    </a:cubicBezTo>
                    <a:cubicBezTo>
                      <a:pt x="689" y="61"/>
                      <a:pt x="139" y="1"/>
                      <a:pt x="139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5392595" y="2842253"/>
                <a:ext cx="566528" cy="38043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117" extrusionOk="0">
                    <a:moveTo>
                      <a:pt x="4231" y="0"/>
                    </a:moveTo>
                    <a:cubicBezTo>
                      <a:pt x="3819" y="0"/>
                      <a:pt x="3440" y="27"/>
                      <a:pt x="3156" y="84"/>
                    </a:cubicBezTo>
                    <a:cubicBezTo>
                      <a:pt x="2032" y="307"/>
                      <a:pt x="385" y="1468"/>
                      <a:pt x="193" y="1937"/>
                    </a:cubicBezTo>
                    <a:cubicBezTo>
                      <a:pt x="1" y="2406"/>
                      <a:pt x="193" y="5116"/>
                      <a:pt x="193" y="5116"/>
                    </a:cubicBezTo>
                    <a:cubicBezTo>
                      <a:pt x="617" y="4722"/>
                      <a:pt x="1091" y="4650"/>
                      <a:pt x="1381" y="4650"/>
                    </a:cubicBezTo>
                    <a:cubicBezTo>
                      <a:pt x="1548" y="4650"/>
                      <a:pt x="1654" y="4674"/>
                      <a:pt x="1654" y="4674"/>
                    </a:cubicBezTo>
                    <a:lnTo>
                      <a:pt x="1910" y="4441"/>
                    </a:lnTo>
                    <a:lnTo>
                      <a:pt x="7620" y="1724"/>
                    </a:lnTo>
                    <a:cubicBezTo>
                      <a:pt x="7620" y="1724"/>
                      <a:pt x="7367" y="1171"/>
                      <a:pt x="7124" y="634"/>
                    </a:cubicBezTo>
                    <a:cubicBezTo>
                      <a:pt x="6943" y="236"/>
                      <a:pt x="5445" y="0"/>
                      <a:pt x="4231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5596310" y="3045671"/>
                <a:ext cx="366161" cy="196203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2639" extrusionOk="0">
                    <a:moveTo>
                      <a:pt x="4924" y="1"/>
                    </a:moveTo>
                    <a:lnTo>
                      <a:pt x="0" y="1918"/>
                    </a:lnTo>
                    <a:lnTo>
                      <a:pt x="298" y="2242"/>
                    </a:lnTo>
                    <a:cubicBezTo>
                      <a:pt x="298" y="2242"/>
                      <a:pt x="537" y="2525"/>
                      <a:pt x="1084" y="2620"/>
                    </a:cubicBezTo>
                    <a:cubicBezTo>
                      <a:pt x="1153" y="2632"/>
                      <a:pt x="1240" y="2638"/>
                      <a:pt x="1340" y="2638"/>
                    </a:cubicBezTo>
                    <a:cubicBezTo>
                      <a:pt x="2031" y="2638"/>
                      <a:pt x="3350" y="2331"/>
                      <a:pt x="3618" y="1388"/>
                    </a:cubicBezTo>
                    <a:cubicBezTo>
                      <a:pt x="3925" y="308"/>
                      <a:pt x="4924" y="61"/>
                      <a:pt x="4924" y="61"/>
                    </a:cubicBezTo>
                    <a:lnTo>
                      <a:pt x="4924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5542110" y="2889539"/>
                <a:ext cx="870089" cy="293227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944" extrusionOk="0">
                    <a:moveTo>
                      <a:pt x="11611" y="659"/>
                    </a:moveTo>
                    <a:cubicBezTo>
                      <a:pt x="11679" y="771"/>
                      <a:pt x="11703" y="853"/>
                      <a:pt x="11703" y="853"/>
                    </a:cubicBezTo>
                    <a:cubicBezTo>
                      <a:pt x="11690" y="787"/>
                      <a:pt x="11660" y="722"/>
                      <a:pt x="11611" y="659"/>
                    </a:cubicBezTo>
                    <a:close/>
                    <a:moveTo>
                      <a:pt x="10277" y="0"/>
                    </a:moveTo>
                    <a:cubicBezTo>
                      <a:pt x="10081" y="0"/>
                      <a:pt x="9859" y="24"/>
                      <a:pt x="9608" y="79"/>
                    </a:cubicBezTo>
                    <a:cubicBezTo>
                      <a:pt x="7853" y="464"/>
                      <a:pt x="5761" y="1001"/>
                      <a:pt x="4168" y="1669"/>
                    </a:cubicBezTo>
                    <a:cubicBezTo>
                      <a:pt x="2572" y="2337"/>
                      <a:pt x="179" y="3437"/>
                      <a:pt x="0" y="3886"/>
                    </a:cubicBezTo>
                    <a:cubicBezTo>
                      <a:pt x="0" y="3886"/>
                      <a:pt x="268" y="3943"/>
                      <a:pt x="727" y="3943"/>
                    </a:cubicBezTo>
                    <a:cubicBezTo>
                      <a:pt x="1363" y="3943"/>
                      <a:pt x="2367" y="3833"/>
                      <a:pt x="3540" y="3306"/>
                    </a:cubicBezTo>
                    <a:cubicBezTo>
                      <a:pt x="5562" y="2398"/>
                      <a:pt x="6854" y="1193"/>
                      <a:pt x="8787" y="569"/>
                    </a:cubicBezTo>
                    <a:cubicBezTo>
                      <a:pt x="9463" y="351"/>
                      <a:pt x="10011" y="266"/>
                      <a:pt x="10443" y="266"/>
                    </a:cubicBezTo>
                    <a:cubicBezTo>
                      <a:pt x="11066" y="266"/>
                      <a:pt x="11445" y="444"/>
                      <a:pt x="11611" y="659"/>
                    </a:cubicBezTo>
                    <a:lnTo>
                      <a:pt x="11611" y="659"/>
                    </a:lnTo>
                    <a:cubicBezTo>
                      <a:pt x="11460" y="407"/>
                      <a:pt x="11090" y="0"/>
                      <a:pt x="1027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5798539" y="3073775"/>
                <a:ext cx="124458" cy="159178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2141" extrusionOk="0">
                    <a:moveTo>
                      <a:pt x="1674" y="1"/>
                    </a:moveTo>
                    <a:lnTo>
                      <a:pt x="1195" y="271"/>
                    </a:lnTo>
                    <a:lnTo>
                      <a:pt x="479" y="1334"/>
                    </a:lnTo>
                    <a:lnTo>
                      <a:pt x="1" y="2141"/>
                    </a:lnTo>
                    <a:cubicBezTo>
                      <a:pt x="382" y="2069"/>
                      <a:pt x="1340" y="1509"/>
                      <a:pt x="1283" y="942"/>
                    </a:cubicBezTo>
                    <a:cubicBezTo>
                      <a:pt x="1228" y="372"/>
                      <a:pt x="1674" y="1"/>
                      <a:pt x="1674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5657797" y="3597190"/>
                <a:ext cx="91894" cy="101633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367" extrusionOk="0">
                    <a:moveTo>
                      <a:pt x="615" y="0"/>
                    </a:moveTo>
                    <a:lnTo>
                      <a:pt x="0" y="1046"/>
                    </a:lnTo>
                    <a:lnTo>
                      <a:pt x="615" y="1366"/>
                    </a:lnTo>
                    <a:lnTo>
                      <a:pt x="1235" y="114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493188" y="3670275"/>
                <a:ext cx="341032" cy="326162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387" extrusionOk="0">
                    <a:moveTo>
                      <a:pt x="2278" y="1"/>
                    </a:moveTo>
                    <a:cubicBezTo>
                      <a:pt x="1757" y="1"/>
                      <a:pt x="986" y="849"/>
                      <a:pt x="986" y="849"/>
                    </a:cubicBezTo>
                    <a:lnTo>
                      <a:pt x="1" y="2098"/>
                    </a:lnTo>
                    <a:lnTo>
                      <a:pt x="2214" y="4386"/>
                    </a:lnTo>
                    <a:lnTo>
                      <a:pt x="2498" y="4085"/>
                    </a:lnTo>
                    <a:cubicBezTo>
                      <a:pt x="2498" y="4085"/>
                      <a:pt x="2616" y="4386"/>
                      <a:pt x="2947" y="4386"/>
                    </a:cubicBezTo>
                    <a:cubicBezTo>
                      <a:pt x="2956" y="4386"/>
                      <a:pt x="2965" y="4386"/>
                      <a:pt x="2974" y="4386"/>
                    </a:cubicBezTo>
                    <a:cubicBezTo>
                      <a:pt x="3325" y="4365"/>
                      <a:pt x="4586" y="3171"/>
                      <a:pt x="4586" y="3171"/>
                    </a:cubicBezTo>
                    <a:lnTo>
                      <a:pt x="3588" y="1588"/>
                    </a:lnTo>
                    <a:lnTo>
                      <a:pt x="2920" y="2448"/>
                    </a:lnTo>
                    <a:cubicBezTo>
                      <a:pt x="2920" y="2448"/>
                      <a:pt x="2920" y="201"/>
                      <a:pt x="2410" y="22"/>
                    </a:cubicBezTo>
                    <a:cubicBezTo>
                      <a:pt x="2369" y="7"/>
                      <a:pt x="2324" y="1"/>
                      <a:pt x="2278" y="1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0"/>
              <p:cNvSpPr/>
              <p:nvPr/>
            </p:nvSpPr>
            <p:spPr>
              <a:xfrm>
                <a:off x="5679878" y="3676818"/>
                <a:ext cx="451884" cy="265123"/>
              </a:xfrm>
              <a:custGeom>
                <a:avLst/>
                <a:gdLst/>
                <a:ahLst/>
                <a:cxnLst/>
                <a:rect l="l" t="t" r="r" b="b"/>
                <a:pathLst>
                  <a:path w="6078" h="3566" extrusionOk="0">
                    <a:moveTo>
                      <a:pt x="174" y="0"/>
                    </a:moveTo>
                    <a:cubicBezTo>
                      <a:pt x="66" y="0"/>
                      <a:pt x="0" y="2"/>
                      <a:pt x="0" y="2"/>
                    </a:cubicBezTo>
                    <a:lnTo>
                      <a:pt x="321" y="3565"/>
                    </a:lnTo>
                    <a:lnTo>
                      <a:pt x="1533" y="1696"/>
                    </a:lnTo>
                    <a:cubicBezTo>
                      <a:pt x="1533" y="1696"/>
                      <a:pt x="3988" y="3393"/>
                      <a:pt x="4454" y="3393"/>
                    </a:cubicBezTo>
                    <a:cubicBezTo>
                      <a:pt x="4457" y="3393"/>
                      <a:pt x="4459" y="3393"/>
                      <a:pt x="4461" y="3393"/>
                    </a:cubicBezTo>
                    <a:cubicBezTo>
                      <a:pt x="4906" y="3376"/>
                      <a:pt x="6077" y="1689"/>
                      <a:pt x="6077" y="1689"/>
                    </a:cubicBezTo>
                    <a:lnTo>
                      <a:pt x="5200" y="784"/>
                    </a:lnTo>
                    <a:lnTo>
                      <a:pt x="4374" y="1568"/>
                    </a:lnTo>
                    <a:cubicBezTo>
                      <a:pt x="4374" y="1568"/>
                      <a:pt x="2308" y="414"/>
                      <a:pt x="1759" y="191"/>
                    </a:cubicBezTo>
                    <a:cubicBezTo>
                      <a:pt x="1334" y="20"/>
                      <a:pt x="528" y="0"/>
                      <a:pt x="174" y="0"/>
                    </a:cubicBez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>
                <a:off x="6076009" y="3712282"/>
                <a:ext cx="108770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1213" extrusionOk="0">
                    <a:moveTo>
                      <a:pt x="362" y="1"/>
                    </a:moveTo>
                    <a:cubicBezTo>
                      <a:pt x="301" y="1"/>
                      <a:pt x="0" y="439"/>
                      <a:pt x="0" y="439"/>
                    </a:cubicBezTo>
                    <a:lnTo>
                      <a:pt x="749" y="1212"/>
                    </a:lnTo>
                    <a:cubicBezTo>
                      <a:pt x="749" y="1212"/>
                      <a:pt x="1411" y="729"/>
                      <a:pt x="1455" y="591"/>
                    </a:cubicBezTo>
                    <a:cubicBezTo>
                      <a:pt x="1462" y="567"/>
                      <a:pt x="1450" y="558"/>
                      <a:pt x="1424" y="558"/>
                    </a:cubicBezTo>
                    <a:cubicBezTo>
                      <a:pt x="1299" y="558"/>
                      <a:pt x="857" y="790"/>
                      <a:pt x="857" y="790"/>
                    </a:cubicBezTo>
                    <a:cubicBezTo>
                      <a:pt x="857" y="790"/>
                      <a:pt x="1273" y="348"/>
                      <a:pt x="1279" y="243"/>
                    </a:cubicBezTo>
                    <a:cubicBezTo>
                      <a:pt x="1281" y="230"/>
                      <a:pt x="1272" y="224"/>
                      <a:pt x="1256" y="224"/>
                    </a:cubicBezTo>
                    <a:cubicBezTo>
                      <a:pt x="1148" y="224"/>
                      <a:pt x="709" y="486"/>
                      <a:pt x="709" y="486"/>
                    </a:cubicBezTo>
                    <a:cubicBezTo>
                      <a:pt x="709" y="486"/>
                      <a:pt x="942" y="243"/>
                      <a:pt x="979" y="78"/>
                    </a:cubicBezTo>
                    <a:cubicBezTo>
                      <a:pt x="983" y="56"/>
                      <a:pt x="975" y="46"/>
                      <a:pt x="956" y="46"/>
                    </a:cubicBezTo>
                    <a:cubicBezTo>
                      <a:pt x="839" y="46"/>
                      <a:pt x="328" y="439"/>
                      <a:pt x="328" y="439"/>
                    </a:cubicBezTo>
                    <a:cubicBezTo>
                      <a:pt x="328" y="439"/>
                      <a:pt x="388" y="95"/>
                      <a:pt x="371" y="11"/>
                    </a:cubicBezTo>
                    <a:cubicBezTo>
                      <a:pt x="370" y="4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5763892" y="3775776"/>
                <a:ext cx="97693" cy="1147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543" extrusionOk="0">
                    <a:moveTo>
                      <a:pt x="318" y="0"/>
                    </a:moveTo>
                    <a:cubicBezTo>
                      <a:pt x="142" y="0"/>
                      <a:pt x="1" y="237"/>
                      <a:pt x="1" y="237"/>
                    </a:cubicBezTo>
                    <a:lnTo>
                      <a:pt x="814" y="1542"/>
                    </a:lnTo>
                    <a:cubicBezTo>
                      <a:pt x="814" y="1542"/>
                      <a:pt x="962" y="1465"/>
                      <a:pt x="1067" y="1316"/>
                    </a:cubicBezTo>
                    <a:cubicBezTo>
                      <a:pt x="1175" y="1168"/>
                      <a:pt x="979" y="756"/>
                      <a:pt x="979" y="756"/>
                    </a:cubicBezTo>
                    <a:cubicBezTo>
                      <a:pt x="979" y="756"/>
                      <a:pt x="1229" y="635"/>
                      <a:pt x="1269" y="517"/>
                    </a:cubicBezTo>
                    <a:cubicBezTo>
                      <a:pt x="1314" y="399"/>
                      <a:pt x="331" y="291"/>
                      <a:pt x="331" y="291"/>
                    </a:cubicBezTo>
                    <a:cubicBezTo>
                      <a:pt x="331" y="291"/>
                      <a:pt x="554" y="206"/>
                      <a:pt x="642" y="162"/>
                    </a:cubicBezTo>
                    <a:cubicBezTo>
                      <a:pt x="727" y="122"/>
                      <a:pt x="544" y="34"/>
                      <a:pt x="352" y="3"/>
                    </a:cubicBezTo>
                    <a:cubicBezTo>
                      <a:pt x="340" y="1"/>
                      <a:pt x="329" y="0"/>
                      <a:pt x="318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5435271" y="3833173"/>
                <a:ext cx="398949" cy="673960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9065" extrusionOk="0">
                    <a:moveTo>
                      <a:pt x="871" y="1"/>
                    </a:moveTo>
                    <a:cubicBezTo>
                      <a:pt x="871" y="1"/>
                      <a:pt x="520" y="1874"/>
                      <a:pt x="375" y="3183"/>
                    </a:cubicBezTo>
                    <a:cubicBezTo>
                      <a:pt x="230" y="4492"/>
                      <a:pt x="0" y="9064"/>
                      <a:pt x="0" y="9064"/>
                    </a:cubicBezTo>
                    <a:lnTo>
                      <a:pt x="2183" y="9064"/>
                    </a:lnTo>
                    <a:lnTo>
                      <a:pt x="2183" y="3372"/>
                    </a:lnTo>
                    <a:lnTo>
                      <a:pt x="3611" y="8524"/>
                    </a:lnTo>
                    <a:lnTo>
                      <a:pt x="5365" y="8046"/>
                    </a:lnTo>
                    <a:cubicBezTo>
                      <a:pt x="5365" y="8046"/>
                      <a:pt x="3181" y="2110"/>
                      <a:pt x="3076" y="2110"/>
                    </a:cubicBezTo>
                    <a:cubicBezTo>
                      <a:pt x="3075" y="2110"/>
                      <a:pt x="3075" y="2110"/>
                      <a:pt x="3074" y="2110"/>
                    </a:cubicBezTo>
                    <a:cubicBezTo>
                      <a:pt x="3073" y="2112"/>
                      <a:pt x="3070" y="2113"/>
                      <a:pt x="3067" y="2113"/>
                    </a:cubicBezTo>
                    <a:cubicBezTo>
                      <a:pt x="2914" y="2113"/>
                      <a:pt x="871" y="1"/>
                      <a:pt x="871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5657797" y="3670647"/>
                <a:ext cx="78585" cy="155386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090" extrusionOk="0">
                    <a:moveTo>
                      <a:pt x="0" y="0"/>
                    </a:moveTo>
                    <a:lnTo>
                      <a:pt x="49" y="7"/>
                    </a:lnTo>
                    <a:lnTo>
                      <a:pt x="49" y="7"/>
                    </a:lnTo>
                    <a:cubicBezTo>
                      <a:pt x="33" y="3"/>
                      <a:pt x="17" y="1"/>
                      <a:pt x="0" y="0"/>
                    </a:cubicBezTo>
                    <a:close/>
                    <a:moveTo>
                      <a:pt x="49" y="7"/>
                    </a:moveTo>
                    <a:cubicBezTo>
                      <a:pt x="540" y="120"/>
                      <a:pt x="429" y="1543"/>
                      <a:pt x="429" y="1543"/>
                    </a:cubicBezTo>
                    <a:lnTo>
                      <a:pt x="540" y="2089"/>
                    </a:lnTo>
                    <a:cubicBezTo>
                      <a:pt x="1056" y="1425"/>
                      <a:pt x="618" y="85"/>
                      <a:pt x="618" y="85"/>
                    </a:cubicBez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5502036" y="3796817"/>
                <a:ext cx="136502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128" extrusionOk="0">
                    <a:moveTo>
                      <a:pt x="195" y="1"/>
                    </a:moveTo>
                    <a:lnTo>
                      <a:pt x="0" y="243"/>
                    </a:lnTo>
                    <a:lnTo>
                      <a:pt x="1835" y="1128"/>
                    </a:lnTo>
                    <a:lnTo>
                      <a:pt x="1741" y="49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5542110" y="3610945"/>
                <a:ext cx="130331" cy="64534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868" extrusionOk="0">
                    <a:moveTo>
                      <a:pt x="687" y="1"/>
                    </a:moveTo>
                    <a:cubicBezTo>
                      <a:pt x="687" y="1"/>
                      <a:pt x="686" y="1"/>
                      <a:pt x="686" y="1"/>
                    </a:cubicBezTo>
                    <a:cubicBezTo>
                      <a:pt x="537" y="7"/>
                      <a:pt x="156" y="273"/>
                      <a:pt x="98" y="328"/>
                    </a:cubicBezTo>
                    <a:cubicBezTo>
                      <a:pt x="45" y="382"/>
                      <a:pt x="0" y="432"/>
                      <a:pt x="0" y="432"/>
                    </a:cubicBezTo>
                    <a:lnTo>
                      <a:pt x="35" y="499"/>
                    </a:lnTo>
                    <a:cubicBezTo>
                      <a:pt x="35" y="499"/>
                      <a:pt x="460" y="206"/>
                      <a:pt x="554" y="206"/>
                    </a:cubicBezTo>
                    <a:cubicBezTo>
                      <a:pt x="648" y="206"/>
                      <a:pt x="1333" y="868"/>
                      <a:pt x="1333" y="868"/>
                    </a:cubicBezTo>
                    <a:lnTo>
                      <a:pt x="1637" y="814"/>
                    </a:lnTo>
                    <a:lnTo>
                      <a:pt x="1752" y="530"/>
                    </a:lnTo>
                    <a:cubicBezTo>
                      <a:pt x="1752" y="530"/>
                      <a:pt x="840" y="1"/>
                      <a:pt x="687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5493709" y="3705814"/>
                <a:ext cx="65574" cy="42452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71" extrusionOk="0">
                    <a:moveTo>
                      <a:pt x="315" y="0"/>
                    </a:moveTo>
                    <a:cubicBezTo>
                      <a:pt x="315" y="0"/>
                      <a:pt x="0" y="347"/>
                      <a:pt x="315" y="526"/>
                    </a:cubicBezTo>
                    <a:cubicBezTo>
                      <a:pt x="370" y="558"/>
                      <a:pt x="423" y="571"/>
                      <a:pt x="474" y="571"/>
                    </a:cubicBezTo>
                    <a:cubicBezTo>
                      <a:pt x="709" y="571"/>
                      <a:pt x="881" y="287"/>
                      <a:pt x="881" y="287"/>
                    </a:cubicBez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5516831" y="3732208"/>
                <a:ext cx="12862" cy="8996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21" extrusionOk="0">
                    <a:moveTo>
                      <a:pt x="103" y="1"/>
                    </a:moveTo>
                    <a:cubicBezTo>
                      <a:pt x="90" y="1"/>
                      <a:pt x="76" y="5"/>
                      <a:pt x="61" y="16"/>
                    </a:cubicBezTo>
                    <a:cubicBezTo>
                      <a:pt x="0" y="60"/>
                      <a:pt x="68" y="120"/>
                      <a:pt x="115" y="120"/>
                    </a:cubicBezTo>
                    <a:cubicBezTo>
                      <a:pt x="166" y="120"/>
                      <a:pt x="172" y="47"/>
                      <a:pt x="172" y="47"/>
                    </a:cubicBezTo>
                    <a:cubicBezTo>
                      <a:pt x="172" y="47"/>
                      <a:pt x="144" y="1"/>
                      <a:pt x="103" y="1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5758614" y="3679940"/>
                <a:ext cx="46021" cy="99923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344" extrusionOk="0">
                    <a:moveTo>
                      <a:pt x="1" y="1"/>
                    </a:moveTo>
                    <a:cubicBezTo>
                      <a:pt x="14" y="4"/>
                      <a:pt x="423" y="1292"/>
                      <a:pt x="423" y="1292"/>
                    </a:cubicBezTo>
                    <a:lnTo>
                      <a:pt x="619" y="1343"/>
                    </a:lnTo>
                    <a:lnTo>
                      <a:pt x="453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5703744" y="4414729"/>
                <a:ext cx="293301" cy="135312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1820" extrusionOk="0">
                    <a:moveTo>
                      <a:pt x="2700" y="0"/>
                    </a:moveTo>
                    <a:cubicBezTo>
                      <a:pt x="2235" y="0"/>
                      <a:pt x="1754" y="224"/>
                      <a:pt x="1754" y="224"/>
                    </a:cubicBezTo>
                    <a:lnTo>
                      <a:pt x="0" y="702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8" y="399"/>
                    </a:cubicBezTo>
                    <a:cubicBezTo>
                      <a:pt x="3294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5714227" y="4549970"/>
                <a:ext cx="286312" cy="28921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9" extrusionOk="0">
                    <a:moveTo>
                      <a:pt x="1" y="1"/>
                    </a:moveTo>
                    <a:lnTo>
                      <a:pt x="1" y="244"/>
                    </a:lnTo>
                    <a:lnTo>
                      <a:pt x="1364" y="348"/>
                    </a:lnTo>
                    <a:lnTo>
                      <a:pt x="1557" y="176"/>
                    </a:lnTo>
                    <a:lnTo>
                      <a:pt x="1613" y="348"/>
                    </a:lnTo>
                    <a:lnTo>
                      <a:pt x="3851" y="389"/>
                    </a:lnTo>
                    <a:lnTo>
                      <a:pt x="3851" y="389"/>
                    </a:lnTo>
                    <a:lnTo>
                      <a:pt x="3804" y="1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5845230" y="4426774"/>
                <a:ext cx="155312" cy="123268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658" extrusionOk="0">
                    <a:moveTo>
                      <a:pt x="1199" y="0"/>
                    </a:moveTo>
                    <a:cubicBezTo>
                      <a:pt x="951" y="0"/>
                      <a:pt x="494" y="62"/>
                      <a:pt x="290" y="484"/>
                    </a:cubicBezTo>
                    <a:cubicBezTo>
                      <a:pt x="0" y="1077"/>
                      <a:pt x="71" y="1658"/>
                      <a:pt x="71" y="1658"/>
                    </a:cubicBezTo>
                    <a:lnTo>
                      <a:pt x="2089" y="1658"/>
                    </a:lnTo>
                    <a:cubicBezTo>
                      <a:pt x="2089" y="1658"/>
                      <a:pt x="1910" y="244"/>
                      <a:pt x="1366" y="11"/>
                    </a:cubicBezTo>
                    <a:cubicBezTo>
                      <a:pt x="1366" y="11"/>
                      <a:pt x="1300" y="0"/>
                      <a:pt x="119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5800323" y="4423577"/>
                <a:ext cx="54943" cy="83641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25" extrusionOk="0">
                    <a:moveTo>
                      <a:pt x="739" y="0"/>
                    </a:moveTo>
                    <a:lnTo>
                      <a:pt x="368" y="128"/>
                    </a:lnTo>
                    <a:cubicBezTo>
                      <a:pt x="368" y="128"/>
                      <a:pt x="172" y="466"/>
                      <a:pt x="88" y="658"/>
                    </a:cubicBezTo>
                    <a:cubicBezTo>
                      <a:pt x="3" y="851"/>
                      <a:pt x="0" y="1123"/>
                      <a:pt x="0" y="1123"/>
                    </a:cubicBezTo>
                    <a:lnTo>
                      <a:pt x="125" y="1123"/>
                    </a:lnTo>
                    <a:cubicBezTo>
                      <a:pt x="125" y="1123"/>
                      <a:pt x="125" y="1124"/>
                      <a:pt x="126" y="1124"/>
                    </a:cubicBezTo>
                    <a:cubicBezTo>
                      <a:pt x="130" y="1124"/>
                      <a:pt x="148" y="1100"/>
                      <a:pt x="199" y="793"/>
                    </a:cubicBezTo>
                    <a:cubicBezTo>
                      <a:pt x="257" y="425"/>
                      <a:pt x="739" y="0"/>
                      <a:pt x="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5425234" y="4441272"/>
                <a:ext cx="293375" cy="13538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1821" extrusionOk="0">
                    <a:moveTo>
                      <a:pt x="2700" y="0"/>
                    </a:moveTo>
                    <a:cubicBezTo>
                      <a:pt x="2235" y="0"/>
                      <a:pt x="1755" y="224"/>
                      <a:pt x="1755" y="224"/>
                    </a:cubicBezTo>
                    <a:lnTo>
                      <a:pt x="1" y="703"/>
                    </a:lnTo>
                    <a:lnTo>
                      <a:pt x="142" y="1820"/>
                    </a:lnTo>
                    <a:lnTo>
                      <a:pt x="3945" y="1820"/>
                    </a:lnTo>
                    <a:cubicBezTo>
                      <a:pt x="3945" y="1820"/>
                      <a:pt x="3847" y="1175"/>
                      <a:pt x="3449" y="396"/>
                    </a:cubicBezTo>
                    <a:cubicBezTo>
                      <a:pt x="3293" y="93"/>
                      <a:pt x="3000" y="0"/>
                      <a:pt x="270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5435791" y="4576587"/>
                <a:ext cx="286312" cy="28624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85" extrusionOk="0">
                    <a:moveTo>
                      <a:pt x="0" y="0"/>
                    </a:moveTo>
                    <a:lnTo>
                      <a:pt x="0" y="243"/>
                    </a:lnTo>
                    <a:lnTo>
                      <a:pt x="1363" y="347"/>
                    </a:lnTo>
                    <a:lnTo>
                      <a:pt x="1556" y="173"/>
                    </a:lnTo>
                    <a:lnTo>
                      <a:pt x="1613" y="347"/>
                    </a:lnTo>
                    <a:lnTo>
                      <a:pt x="3850" y="385"/>
                    </a:lnTo>
                    <a:lnTo>
                      <a:pt x="3803" y="0"/>
                    </a:ln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5566719" y="4453168"/>
                <a:ext cx="155386" cy="123491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661" extrusionOk="0">
                    <a:moveTo>
                      <a:pt x="1197" y="0"/>
                    </a:moveTo>
                    <a:cubicBezTo>
                      <a:pt x="950" y="0"/>
                      <a:pt x="493" y="62"/>
                      <a:pt x="287" y="486"/>
                    </a:cubicBezTo>
                    <a:cubicBezTo>
                      <a:pt x="1" y="1080"/>
                      <a:pt x="68" y="1660"/>
                      <a:pt x="68" y="1660"/>
                    </a:cubicBezTo>
                    <a:lnTo>
                      <a:pt x="2089" y="1660"/>
                    </a:lnTo>
                    <a:cubicBezTo>
                      <a:pt x="2089" y="1660"/>
                      <a:pt x="1910" y="246"/>
                      <a:pt x="1364" y="10"/>
                    </a:cubicBezTo>
                    <a:cubicBezTo>
                      <a:pt x="1364" y="10"/>
                      <a:pt x="1298" y="0"/>
                      <a:pt x="1197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5521813" y="4449896"/>
                <a:ext cx="54720" cy="83864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128" extrusionOk="0">
                    <a:moveTo>
                      <a:pt x="736" y="0"/>
                    </a:moveTo>
                    <a:lnTo>
                      <a:pt x="368" y="132"/>
                    </a:lnTo>
                    <a:cubicBezTo>
                      <a:pt x="368" y="132"/>
                      <a:pt x="172" y="466"/>
                      <a:pt x="88" y="659"/>
                    </a:cubicBezTo>
                    <a:cubicBezTo>
                      <a:pt x="4" y="854"/>
                      <a:pt x="1" y="1127"/>
                      <a:pt x="1" y="1127"/>
                    </a:cubicBezTo>
                    <a:lnTo>
                      <a:pt x="122" y="1127"/>
                    </a:lnTo>
                    <a:cubicBezTo>
                      <a:pt x="122" y="1127"/>
                      <a:pt x="122" y="1128"/>
                      <a:pt x="123" y="1128"/>
                    </a:cubicBezTo>
                    <a:cubicBezTo>
                      <a:pt x="128" y="1128"/>
                      <a:pt x="147" y="1106"/>
                      <a:pt x="197" y="793"/>
                    </a:cubicBezTo>
                    <a:cubicBezTo>
                      <a:pt x="257" y="429"/>
                      <a:pt x="736" y="0"/>
                      <a:pt x="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5922924" y="3222621"/>
                <a:ext cx="68623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418" extrusionOk="0">
                    <a:moveTo>
                      <a:pt x="922" y="0"/>
                    </a:moveTo>
                    <a:lnTo>
                      <a:pt x="754" y="175"/>
                    </a:lnTo>
                    <a:cubicBezTo>
                      <a:pt x="845" y="139"/>
                      <a:pt x="909" y="111"/>
                      <a:pt x="912" y="111"/>
                    </a:cubicBezTo>
                    <a:lnTo>
                      <a:pt x="919" y="108"/>
                    </a:lnTo>
                    <a:cubicBezTo>
                      <a:pt x="919" y="74"/>
                      <a:pt x="922" y="37"/>
                      <a:pt x="922" y="0"/>
                    </a:cubicBezTo>
                    <a:close/>
                    <a:moveTo>
                      <a:pt x="909" y="283"/>
                    </a:moveTo>
                    <a:lnTo>
                      <a:pt x="909" y="283"/>
                    </a:lnTo>
                    <a:cubicBezTo>
                      <a:pt x="815" y="587"/>
                      <a:pt x="585" y="1285"/>
                      <a:pt x="393" y="1386"/>
                    </a:cubicBezTo>
                    <a:lnTo>
                      <a:pt x="365" y="1336"/>
                    </a:lnTo>
                    <a:lnTo>
                      <a:pt x="116" y="840"/>
                    </a:lnTo>
                    <a:lnTo>
                      <a:pt x="1" y="958"/>
                    </a:lnTo>
                    <a:lnTo>
                      <a:pt x="295" y="1417"/>
                    </a:lnTo>
                    <a:lnTo>
                      <a:pt x="304" y="1417"/>
                    </a:lnTo>
                    <a:cubicBezTo>
                      <a:pt x="376" y="1417"/>
                      <a:pt x="818" y="1374"/>
                      <a:pt x="909" y="283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5931475" y="3236376"/>
                <a:ext cx="56801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152" extrusionOk="0">
                    <a:moveTo>
                      <a:pt x="764" y="0"/>
                    </a:moveTo>
                    <a:lnTo>
                      <a:pt x="764" y="0"/>
                    </a:lnTo>
                    <a:cubicBezTo>
                      <a:pt x="713" y="21"/>
                      <a:pt x="632" y="55"/>
                      <a:pt x="544" y="88"/>
                    </a:cubicBezTo>
                    <a:lnTo>
                      <a:pt x="1" y="655"/>
                    </a:lnTo>
                    <a:lnTo>
                      <a:pt x="250" y="1151"/>
                    </a:lnTo>
                    <a:cubicBezTo>
                      <a:pt x="423" y="1060"/>
                      <a:pt x="666" y="334"/>
                      <a:pt x="76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5950062" y="3230576"/>
                <a:ext cx="41263" cy="9516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280" extrusionOk="0">
                    <a:moveTo>
                      <a:pt x="554" y="1"/>
                    </a:moveTo>
                    <a:lnTo>
                      <a:pt x="547" y="4"/>
                    </a:lnTo>
                    <a:cubicBezTo>
                      <a:pt x="544" y="4"/>
                      <a:pt x="480" y="32"/>
                      <a:pt x="389" y="68"/>
                    </a:cubicBezTo>
                    <a:lnTo>
                      <a:pt x="294" y="166"/>
                    </a:lnTo>
                    <a:cubicBezTo>
                      <a:pt x="382" y="133"/>
                      <a:pt x="463" y="99"/>
                      <a:pt x="514" y="78"/>
                    </a:cubicBezTo>
                    <a:lnTo>
                      <a:pt x="514" y="78"/>
                    </a:lnTo>
                    <a:cubicBezTo>
                      <a:pt x="416" y="412"/>
                      <a:pt x="173" y="1138"/>
                      <a:pt x="0" y="1229"/>
                    </a:cubicBezTo>
                    <a:lnTo>
                      <a:pt x="28" y="1279"/>
                    </a:lnTo>
                    <a:cubicBezTo>
                      <a:pt x="220" y="1178"/>
                      <a:pt x="450" y="480"/>
                      <a:pt x="544" y="176"/>
                    </a:cubicBezTo>
                    <a:cubicBezTo>
                      <a:pt x="547" y="122"/>
                      <a:pt x="551" y="61"/>
                      <a:pt x="554" y="1"/>
                    </a:cubicBez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5829394" y="3258160"/>
                <a:ext cx="53307" cy="3524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74" extrusionOk="0">
                    <a:moveTo>
                      <a:pt x="520" y="1"/>
                    </a:moveTo>
                    <a:lnTo>
                      <a:pt x="520" y="1"/>
                    </a:lnTo>
                    <a:cubicBezTo>
                      <a:pt x="534" y="35"/>
                      <a:pt x="544" y="69"/>
                      <a:pt x="544" y="106"/>
                    </a:cubicBezTo>
                    <a:cubicBezTo>
                      <a:pt x="544" y="237"/>
                      <a:pt x="436" y="345"/>
                      <a:pt x="304" y="345"/>
                    </a:cubicBezTo>
                    <a:cubicBezTo>
                      <a:pt x="173" y="345"/>
                      <a:pt x="64" y="237"/>
                      <a:pt x="64" y="106"/>
                    </a:cubicBezTo>
                    <a:lnTo>
                      <a:pt x="64" y="89"/>
                    </a:lnTo>
                    <a:cubicBezTo>
                      <a:pt x="61" y="95"/>
                      <a:pt x="58" y="99"/>
                      <a:pt x="58" y="99"/>
                    </a:cubicBezTo>
                    <a:cubicBezTo>
                      <a:pt x="58" y="99"/>
                      <a:pt x="0" y="440"/>
                      <a:pt x="297" y="474"/>
                    </a:cubicBezTo>
                    <a:lnTo>
                      <a:pt x="331" y="474"/>
                    </a:lnTo>
                    <a:cubicBezTo>
                      <a:pt x="598" y="474"/>
                      <a:pt x="716" y="139"/>
                      <a:pt x="520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5834152" y="3254665"/>
                <a:ext cx="35687" cy="2914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92" extrusionOk="0">
                    <a:moveTo>
                      <a:pt x="301" y="1"/>
                    </a:moveTo>
                    <a:cubicBezTo>
                      <a:pt x="159" y="1"/>
                      <a:pt x="34" y="105"/>
                      <a:pt x="0" y="136"/>
                    </a:cubicBezTo>
                    <a:lnTo>
                      <a:pt x="0" y="153"/>
                    </a:lnTo>
                    <a:cubicBezTo>
                      <a:pt x="0" y="284"/>
                      <a:pt x="109" y="392"/>
                      <a:pt x="240" y="392"/>
                    </a:cubicBezTo>
                    <a:cubicBezTo>
                      <a:pt x="372" y="392"/>
                      <a:pt x="480" y="284"/>
                      <a:pt x="480" y="153"/>
                    </a:cubicBezTo>
                    <a:cubicBezTo>
                      <a:pt x="480" y="116"/>
                      <a:pt x="470" y="82"/>
                      <a:pt x="456" y="48"/>
                    </a:cubicBezTo>
                    <a:cubicBezTo>
                      <a:pt x="453" y="48"/>
                      <a:pt x="450" y="44"/>
                      <a:pt x="450" y="44"/>
                    </a:cubicBezTo>
                    <a:cubicBezTo>
                      <a:pt x="399" y="14"/>
                      <a:pt x="348" y="1"/>
                      <a:pt x="30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0"/>
              <p:cNvSpPr/>
              <p:nvPr/>
            </p:nvSpPr>
            <p:spPr>
              <a:xfrm>
                <a:off x="5918166" y="3203513"/>
                <a:ext cx="54497" cy="3397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57" extrusionOk="0">
                    <a:moveTo>
                      <a:pt x="1" y="385"/>
                    </a:moveTo>
                    <a:lnTo>
                      <a:pt x="4" y="388"/>
                    </a:lnTo>
                    <a:cubicBezTo>
                      <a:pt x="4" y="385"/>
                      <a:pt x="1" y="385"/>
                      <a:pt x="1" y="385"/>
                    </a:cubicBezTo>
                    <a:close/>
                    <a:moveTo>
                      <a:pt x="332" y="0"/>
                    </a:moveTo>
                    <a:cubicBezTo>
                      <a:pt x="301" y="0"/>
                      <a:pt x="271" y="7"/>
                      <a:pt x="240" y="21"/>
                    </a:cubicBezTo>
                    <a:cubicBezTo>
                      <a:pt x="355" y="38"/>
                      <a:pt x="443" y="139"/>
                      <a:pt x="443" y="257"/>
                    </a:cubicBezTo>
                    <a:cubicBezTo>
                      <a:pt x="443" y="341"/>
                      <a:pt x="402" y="412"/>
                      <a:pt x="338" y="456"/>
                    </a:cubicBezTo>
                    <a:cubicBezTo>
                      <a:pt x="406" y="449"/>
                      <a:pt x="477" y="432"/>
                      <a:pt x="551" y="396"/>
                    </a:cubicBezTo>
                    <a:cubicBezTo>
                      <a:pt x="733" y="301"/>
                      <a:pt x="547" y="0"/>
                      <a:pt x="332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0"/>
              <p:cNvSpPr/>
              <p:nvPr/>
            </p:nvSpPr>
            <p:spPr>
              <a:xfrm>
                <a:off x="5918166" y="3205000"/>
                <a:ext cx="32936" cy="3249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37" extrusionOk="0">
                    <a:moveTo>
                      <a:pt x="240" y="1"/>
                    </a:moveTo>
                    <a:cubicBezTo>
                      <a:pt x="150" y="41"/>
                      <a:pt x="58" y="149"/>
                      <a:pt x="1" y="365"/>
                    </a:cubicBezTo>
                    <a:cubicBezTo>
                      <a:pt x="1" y="365"/>
                      <a:pt x="4" y="365"/>
                      <a:pt x="4" y="368"/>
                    </a:cubicBezTo>
                    <a:cubicBezTo>
                      <a:pt x="24" y="379"/>
                      <a:pt x="139" y="436"/>
                      <a:pt x="292" y="436"/>
                    </a:cubicBezTo>
                    <a:lnTo>
                      <a:pt x="338" y="436"/>
                    </a:lnTo>
                    <a:cubicBezTo>
                      <a:pt x="402" y="392"/>
                      <a:pt x="443" y="321"/>
                      <a:pt x="443" y="237"/>
                    </a:cubicBezTo>
                    <a:cubicBezTo>
                      <a:pt x="443" y="119"/>
                      <a:pt x="355" y="18"/>
                      <a:pt x="24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5803074" y="3085076"/>
                <a:ext cx="127803" cy="146836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1975" extrusionOk="0">
                    <a:moveTo>
                      <a:pt x="1718" y="0"/>
                    </a:moveTo>
                    <a:cubicBezTo>
                      <a:pt x="1589" y="75"/>
                      <a:pt x="1461" y="146"/>
                      <a:pt x="1337" y="213"/>
                    </a:cubicBezTo>
                    <a:cubicBezTo>
                      <a:pt x="1259" y="365"/>
                      <a:pt x="1201" y="561"/>
                      <a:pt x="1222" y="790"/>
                    </a:cubicBezTo>
                    <a:cubicBezTo>
                      <a:pt x="1276" y="1330"/>
                      <a:pt x="415" y="1860"/>
                      <a:pt x="0" y="1975"/>
                    </a:cubicBezTo>
                    <a:cubicBezTo>
                      <a:pt x="71" y="1958"/>
                      <a:pt x="220" y="1924"/>
                      <a:pt x="536" y="1850"/>
                    </a:cubicBezTo>
                    <a:cubicBezTo>
                      <a:pt x="1134" y="1712"/>
                      <a:pt x="1566" y="1175"/>
                      <a:pt x="1613" y="430"/>
                    </a:cubicBezTo>
                    <a:cubicBezTo>
                      <a:pt x="1623" y="264"/>
                      <a:pt x="1664" y="122"/>
                      <a:pt x="1718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5871029" y="3116451"/>
                <a:ext cx="1338" cy="1784"/>
              </a:xfrm>
              <a:custGeom>
                <a:avLst/>
                <a:gdLst/>
                <a:ahLst/>
                <a:cxnLst/>
                <a:rect l="l" t="t" r="r" b="b"/>
                <a:pathLst>
                  <a:path w="18" h="24" extrusionOk="0">
                    <a:moveTo>
                      <a:pt x="18" y="0"/>
                    </a:moveTo>
                    <a:cubicBezTo>
                      <a:pt x="10" y="4"/>
                      <a:pt x="7" y="4"/>
                      <a:pt x="4" y="8"/>
                    </a:cubicBezTo>
                    <a:cubicBezTo>
                      <a:pt x="1" y="14"/>
                      <a:pt x="1" y="21"/>
                      <a:pt x="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5798539" y="3100912"/>
                <a:ext cx="103938" cy="132041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776" extrusionOk="0">
                    <a:moveTo>
                      <a:pt x="1398" y="0"/>
                    </a:moveTo>
                    <a:lnTo>
                      <a:pt x="1398" y="0"/>
                    </a:lnTo>
                    <a:cubicBezTo>
                      <a:pt x="1259" y="71"/>
                      <a:pt x="1124" y="142"/>
                      <a:pt x="993" y="209"/>
                    </a:cubicBezTo>
                    <a:lnTo>
                      <a:pt x="976" y="233"/>
                    </a:lnTo>
                    <a:cubicBezTo>
                      <a:pt x="949" y="385"/>
                      <a:pt x="996" y="553"/>
                      <a:pt x="959" y="847"/>
                    </a:cubicBezTo>
                    <a:cubicBezTo>
                      <a:pt x="891" y="1357"/>
                      <a:pt x="1" y="1776"/>
                      <a:pt x="1" y="1776"/>
                    </a:cubicBezTo>
                    <a:lnTo>
                      <a:pt x="61" y="1762"/>
                    </a:lnTo>
                    <a:cubicBezTo>
                      <a:pt x="476" y="1647"/>
                      <a:pt x="1337" y="1117"/>
                      <a:pt x="1283" y="577"/>
                    </a:cubicBezTo>
                    <a:cubicBezTo>
                      <a:pt x="1262" y="348"/>
                      <a:pt x="1320" y="152"/>
                      <a:pt x="1398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5582258" y="3241134"/>
                <a:ext cx="123268" cy="113454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526" extrusionOk="0">
                    <a:moveTo>
                      <a:pt x="1354" y="0"/>
                    </a:moveTo>
                    <a:cubicBezTo>
                      <a:pt x="1394" y="95"/>
                      <a:pt x="1411" y="209"/>
                      <a:pt x="1374" y="348"/>
                    </a:cubicBezTo>
                    <a:cubicBezTo>
                      <a:pt x="1242" y="891"/>
                      <a:pt x="817" y="1104"/>
                      <a:pt x="817" y="1104"/>
                    </a:cubicBezTo>
                    <a:lnTo>
                      <a:pt x="700" y="723"/>
                    </a:lnTo>
                    <a:lnTo>
                      <a:pt x="700" y="723"/>
                    </a:lnTo>
                    <a:cubicBezTo>
                      <a:pt x="700" y="723"/>
                      <a:pt x="767" y="1161"/>
                      <a:pt x="237" y="1316"/>
                    </a:cubicBezTo>
                    <a:cubicBezTo>
                      <a:pt x="193" y="1327"/>
                      <a:pt x="153" y="1337"/>
                      <a:pt x="112" y="1347"/>
                    </a:cubicBezTo>
                    <a:cubicBezTo>
                      <a:pt x="78" y="1401"/>
                      <a:pt x="41" y="1455"/>
                      <a:pt x="1" y="1505"/>
                    </a:cubicBezTo>
                    <a:lnTo>
                      <a:pt x="338" y="1384"/>
                    </a:lnTo>
                    <a:cubicBezTo>
                      <a:pt x="338" y="1384"/>
                      <a:pt x="355" y="1435"/>
                      <a:pt x="389" y="1525"/>
                    </a:cubicBezTo>
                    <a:cubicBezTo>
                      <a:pt x="780" y="1452"/>
                      <a:pt x="770" y="1168"/>
                      <a:pt x="770" y="1168"/>
                    </a:cubicBezTo>
                    <a:lnTo>
                      <a:pt x="770" y="1168"/>
                    </a:lnTo>
                    <a:lnTo>
                      <a:pt x="949" y="1438"/>
                    </a:lnTo>
                    <a:cubicBezTo>
                      <a:pt x="949" y="1438"/>
                      <a:pt x="1229" y="1374"/>
                      <a:pt x="1472" y="824"/>
                    </a:cubicBezTo>
                    <a:cubicBezTo>
                      <a:pt x="1658" y="402"/>
                      <a:pt x="1475" y="115"/>
                      <a:pt x="1377" y="4"/>
                    </a:cubicBezTo>
                    <a:cubicBezTo>
                      <a:pt x="1371" y="0"/>
                      <a:pt x="1360" y="0"/>
                      <a:pt x="1354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5542630" y="3341282"/>
                <a:ext cx="48028" cy="1330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179" extrusionOk="0">
                    <a:moveTo>
                      <a:pt x="645" y="0"/>
                    </a:moveTo>
                    <a:cubicBezTo>
                      <a:pt x="520" y="27"/>
                      <a:pt x="409" y="37"/>
                      <a:pt x="311" y="37"/>
                    </a:cubicBezTo>
                    <a:cubicBezTo>
                      <a:pt x="189" y="37"/>
                      <a:pt x="95" y="24"/>
                      <a:pt x="28" y="7"/>
                    </a:cubicBezTo>
                    <a:cubicBezTo>
                      <a:pt x="18" y="16"/>
                      <a:pt x="11" y="27"/>
                      <a:pt x="1" y="37"/>
                    </a:cubicBezTo>
                    <a:cubicBezTo>
                      <a:pt x="88" y="84"/>
                      <a:pt x="240" y="152"/>
                      <a:pt x="473" y="178"/>
                    </a:cubicBezTo>
                    <a:lnTo>
                      <a:pt x="534" y="158"/>
                    </a:lnTo>
                    <a:cubicBezTo>
                      <a:pt x="574" y="108"/>
                      <a:pt x="611" y="54"/>
                      <a:pt x="645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5544638" y="3240911"/>
                <a:ext cx="142599" cy="1031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387" extrusionOk="0">
                    <a:moveTo>
                      <a:pt x="1816" y="0"/>
                    </a:moveTo>
                    <a:lnTo>
                      <a:pt x="1391" y="1059"/>
                    </a:lnTo>
                    <a:lnTo>
                      <a:pt x="1206" y="726"/>
                    </a:lnTo>
                    <a:lnTo>
                      <a:pt x="1206" y="726"/>
                    </a:lnTo>
                    <a:cubicBezTo>
                      <a:pt x="1206" y="726"/>
                      <a:pt x="1206" y="726"/>
                      <a:pt x="1206" y="726"/>
                    </a:cubicBezTo>
                    <a:cubicBezTo>
                      <a:pt x="1206" y="726"/>
                      <a:pt x="1121" y="1047"/>
                      <a:pt x="695" y="1215"/>
                    </a:cubicBezTo>
                    <a:cubicBezTo>
                      <a:pt x="449" y="1310"/>
                      <a:pt x="217" y="1330"/>
                      <a:pt x="64" y="1330"/>
                    </a:cubicBezTo>
                    <a:lnTo>
                      <a:pt x="18" y="1330"/>
                    </a:lnTo>
                    <a:cubicBezTo>
                      <a:pt x="14" y="1340"/>
                      <a:pt x="7" y="1346"/>
                      <a:pt x="1" y="1357"/>
                    </a:cubicBezTo>
                    <a:cubicBezTo>
                      <a:pt x="68" y="1374"/>
                      <a:pt x="162" y="1387"/>
                      <a:pt x="284" y="1387"/>
                    </a:cubicBezTo>
                    <a:cubicBezTo>
                      <a:pt x="382" y="1387"/>
                      <a:pt x="493" y="1377"/>
                      <a:pt x="618" y="1350"/>
                    </a:cubicBezTo>
                    <a:cubicBezTo>
                      <a:pt x="659" y="1340"/>
                      <a:pt x="699" y="1330"/>
                      <a:pt x="743" y="1319"/>
                    </a:cubicBezTo>
                    <a:cubicBezTo>
                      <a:pt x="1273" y="1164"/>
                      <a:pt x="1206" y="726"/>
                      <a:pt x="1206" y="726"/>
                    </a:cubicBezTo>
                    <a:lnTo>
                      <a:pt x="1206" y="726"/>
                    </a:lnTo>
                    <a:lnTo>
                      <a:pt x="1323" y="1107"/>
                    </a:lnTo>
                    <a:cubicBezTo>
                      <a:pt x="1323" y="1107"/>
                      <a:pt x="1748" y="894"/>
                      <a:pt x="1880" y="351"/>
                    </a:cubicBezTo>
                    <a:cubicBezTo>
                      <a:pt x="1917" y="212"/>
                      <a:pt x="1900" y="98"/>
                      <a:pt x="1860" y="3"/>
                    </a:cubicBezTo>
                    <a:cubicBezTo>
                      <a:pt x="1843" y="3"/>
                      <a:pt x="1829" y="0"/>
                      <a:pt x="18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0"/>
              <p:cNvSpPr/>
              <p:nvPr/>
            </p:nvSpPr>
            <p:spPr>
              <a:xfrm>
                <a:off x="5679655" y="3237416"/>
                <a:ext cx="5056" cy="4015"/>
              </a:xfrm>
              <a:custGeom>
                <a:avLst/>
                <a:gdLst/>
                <a:ahLst/>
                <a:cxnLst/>
                <a:rect l="l" t="t" r="r" b="b"/>
                <a:pathLst>
                  <a:path w="68" h="54" extrusionOk="0">
                    <a:moveTo>
                      <a:pt x="17" y="0"/>
                    </a:moveTo>
                    <a:lnTo>
                      <a:pt x="0" y="47"/>
                    </a:lnTo>
                    <a:cubicBezTo>
                      <a:pt x="13" y="47"/>
                      <a:pt x="27" y="50"/>
                      <a:pt x="44" y="50"/>
                    </a:cubicBezTo>
                    <a:cubicBezTo>
                      <a:pt x="50" y="50"/>
                      <a:pt x="61" y="50"/>
                      <a:pt x="67" y="54"/>
                    </a:cubicBezTo>
                    <a:cubicBezTo>
                      <a:pt x="41" y="20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413189" y="3257193"/>
                <a:ext cx="138584" cy="98659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327" extrusionOk="0">
                    <a:moveTo>
                      <a:pt x="969" y="1"/>
                    </a:moveTo>
                    <a:cubicBezTo>
                      <a:pt x="874" y="1"/>
                      <a:pt x="773" y="21"/>
                      <a:pt x="666" y="68"/>
                    </a:cubicBezTo>
                    <a:cubicBezTo>
                      <a:pt x="702" y="58"/>
                      <a:pt x="742" y="48"/>
                      <a:pt x="787" y="38"/>
                    </a:cubicBezTo>
                    <a:cubicBezTo>
                      <a:pt x="844" y="24"/>
                      <a:pt x="901" y="18"/>
                      <a:pt x="959" y="18"/>
                    </a:cubicBezTo>
                    <a:cubicBezTo>
                      <a:pt x="1087" y="18"/>
                      <a:pt x="1205" y="48"/>
                      <a:pt x="1317" y="99"/>
                    </a:cubicBezTo>
                    <a:cubicBezTo>
                      <a:pt x="1215" y="38"/>
                      <a:pt x="1097" y="1"/>
                      <a:pt x="969" y="1"/>
                    </a:cubicBezTo>
                    <a:close/>
                    <a:moveTo>
                      <a:pt x="797" y="122"/>
                    </a:moveTo>
                    <a:cubicBezTo>
                      <a:pt x="635" y="122"/>
                      <a:pt x="490" y="186"/>
                      <a:pt x="382" y="261"/>
                    </a:cubicBezTo>
                    <a:cubicBezTo>
                      <a:pt x="1" y="666"/>
                      <a:pt x="301" y="1317"/>
                      <a:pt x="985" y="1326"/>
                    </a:cubicBezTo>
                    <a:lnTo>
                      <a:pt x="1036" y="1326"/>
                    </a:lnTo>
                    <a:cubicBezTo>
                      <a:pt x="1435" y="1326"/>
                      <a:pt x="1637" y="1273"/>
                      <a:pt x="1742" y="1168"/>
                    </a:cubicBezTo>
                    <a:cubicBezTo>
                      <a:pt x="1678" y="1127"/>
                      <a:pt x="1647" y="1100"/>
                      <a:pt x="1647" y="1100"/>
                    </a:cubicBezTo>
                    <a:cubicBezTo>
                      <a:pt x="1647" y="1100"/>
                      <a:pt x="1752" y="938"/>
                      <a:pt x="1863" y="742"/>
                    </a:cubicBezTo>
                    <a:cubicBezTo>
                      <a:pt x="1613" y="706"/>
                      <a:pt x="1354" y="250"/>
                      <a:pt x="955" y="142"/>
                    </a:cubicBezTo>
                    <a:cubicBezTo>
                      <a:pt x="901" y="125"/>
                      <a:pt x="848" y="122"/>
                      <a:pt x="797" y="122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5441590" y="3258457"/>
                <a:ext cx="110183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726" extrusionOk="0">
                    <a:moveTo>
                      <a:pt x="577" y="1"/>
                    </a:moveTo>
                    <a:cubicBezTo>
                      <a:pt x="519" y="1"/>
                      <a:pt x="462" y="7"/>
                      <a:pt x="405" y="21"/>
                    </a:cubicBezTo>
                    <a:cubicBezTo>
                      <a:pt x="360" y="31"/>
                      <a:pt x="320" y="41"/>
                      <a:pt x="284" y="51"/>
                    </a:cubicBezTo>
                    <a:lnTo>
                      <a:pt x="279" y="51"/>
                    </a:lnTo>
                    <a:cubicBezTo>
                      <a:pt x="162" y="105"/>
                      <a:pt x="71" y="169"/>
                      <a:pt x="0" y="244"/>
                    </a:cubicBezTo>
                    <a:cubicBezTo>
                      <a:pt x="108" y="169"/>
                      <a:pt x="253" y="105"/>
                      <a:pt x="415" y="105"/>
                    </a:cubicBezTo>
                    <a:cubicBezTo>
                      <a:pt x="466" y="105"/>
                      <a:pt x="519" y="108"/>
                      <a:pt x="573" y="125"/>
                    </a:cubicBezTo>
                    <a:cubicBezTo>
                      <a:pt x="972" y="233"/>
                      <a:pt x="1231" y="689"/>
                      <a:pt x="1481" y="725"/>
                    </a:cubicBezTo>
                    <a:cubicBezTo>
                      <a:pt x="1481" y="725"/>
                      <a:pt x="1289" y="280"/>
                      <a:pt x="935" y="82"/>
                    </a:cubicBezTo>
                    <a:cubicBezTo>
                      <a:pt x="823" y="31"/>
                      <a:pt x="705" y="1"/>
                      <a:pt x="577" y="1"/>
                    </a:cubicBezTo>
                    <a:close/>
                  </a:path>
                </a:pathLst>
              </a:custGeom>
              <a:solidFill>
                <a:srgbClr val="782E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5535642" y="3312360"/>
                <a:ext cx="16133" cy="2743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69" extrusionOk="0">
                    <a:moveTo>
                      <a:pt x="216" y="0"/>
                    </a:moveTo>
                    <a:cubicBezTo>
                      <a:pt x="105" y="196"/>
                      <a:pt x="0" y="358"/>
                      <a:pt x="0" y="358"/>
                    </a:cubicBezTo>
                    <a:cubicBezTo>
                      <a:pt x="0" y="358"/>
                      <a:pt x="54" y="365"/>
                      <a:pt x="139" y="369"/>
                    </a:cubicBezTo>
                    <a:cubicBezTo>
                      <a:pt x="199" y="274"/>
                      <a:pt x="209" y="153"/>
                      <a:pt x="216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5535642" y="3338977"/>
                <a:ext cx="9070" cy="5056"/>
              </a:xfrm>
              <a:custGeom>
                <a:avLst/>
                <a:gdLst/>
                <a:ahLst/>
                <a:cxnLst/>
                <a:rect l="l" t="t" r="r" b="b"/>
                <a:pathLst>
                  <a:path w="122" h="68" extrusionOk="0">
                    <a:moveTo>
                      <a:pt x="0" y="0"/>
                    </a:moveTo>
                    <a:cubicBezTo>
                      <a:pt x="0" y="0"/>
                      <a:pt x="31" y="27"/>
                      <a:pt x="95" y="68"/>
                    </a:cubicBezTo>
                    <a:cubicBezTo>
                      <a:pt x="105" y="58"/>
                      <a:pt x="112" y="47"/>
                      <a:pt x="122" y="38"/>
                    </a:cubicBezTo>
                    <a:cubicBezTo>
                      <a:pt x="44" y="1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5535642" y="3338977"/>
                <a:ext cx="10334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4" y="17"/>
                      <a:pt x="122" y="38"/>
                    </a:cubicBezTo>
                    <a:cubicBezTo>
                      <a:pt x="128" y="27"/>
                      <a:pt x="135" y="21"/>
                      <a:pt x="139" y="11"/>
                    </a:cubicBezTo>
                    <a:cubicBezTo>
                      <a:pt x="54" y="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5467836" y="3422024"/>
                <a:ext cx="215385" cy="170181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2289" extrusionOk="0">
                    <a:moveTo>
                      <a:pt x="1" y="0"/>
                    </a:moveTo>
                    <a:cubicBezTo>
                      <a:pt x="65" y="162"/>
                      <a:pt x="136" y="297"/>
                      <a:pt x="224" y="429"/>
                    </a:cubicBezTo>
                    <a:cubicBezTo>
                      <a:pt x="143" y="287"/>
                      <a:pt x="68" y="145"/>
                      <a:pt x="7" y="0"/>
                    </a:cubicBezTo>
                    <a:close/>
                    <a:moveTo>
                      <a:pt x="1513" y="1694"/>
                    </a:moveTo>
                    <a:lnTo>
                      <a:pt x="1519" y="1745"/>
                    </a:lnTo>
                    <a:cubicBezTo>
                      <a:pt x="1915" y="2008"/>
                      <a:pt x="2424" y="2180"/>
                      <a:pt x="2896" y="2288"/>
                    </a:cubicBezTo>
                    <a:cubicBezTo>
                      <a:pt x="2720" y="2238"/>
                      <a:pt x="2549" y="2180"/>
                      <a:pt x="2370" y="2113"/>
                    </a:cubicBezTo>
                    <a:cubicBezTo>
                      <a:pt x="2049" y="1988"/>
                      <a:pt x="1766" y="1850"/>
                      <a:pt x="1513" y="1694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5559210" y="3534142"/>
                <a:ext cx="21635" cy="1762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8" y="85"/>
                      <a:pt x="186" y="166"/>
                      <a:pt x="290" y="237"/>
                    </a:cubicBezTo>
                    <a:lnTo>
                      <a:pt x="284" y="186"/>
                    </a:lnTo>
                    <a:cubicBezTo>
                      <a:pt x="186" y="126"/>
                      <a:pt x="91" y="65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5460103" y="3399422"/>
                <a:ext cx="8327" cy="22676"/>
              </a:xfrm>
              <a:custGeom>
                <a:avLst/>
                <a:gdLst/>
                <a:ahLst/>
                <a:cxnLst/>
                <a:rect l="l" t="t" r="r" b="b"/>
                <a:pathLst>
                  <a:path w="112" h="30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5" y="112"/>
                      <a:pt x="68" y="214"/>
                      <a:pt x="105" y="304"/>
                    </a:cubicBezTo>
                    <a:lnTo>
                      <a:pt x="111" y="304"/>
                    </a:lnTo>
                    <a:cubicBezTo>
                      <a:pt x="71" y="203"/>
                      <a:pt x="35" y="102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5459285" y="3354516"/>
                <a:ext cx="312483" cy="249436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355" extrusionOk="0">
                    <a:moveTo>
                      <a:pt x="2043" y="0"/>
                    </a:moveTo>
                    <a:cubicBezTo>
                      <a:pt x="1985" y="11"/>
                      <a:pt x="1918" y="17"/>
                      <a:pt x="1843" y="17"/>
                    </a:cubicBezTo>
                    <a:cubicBezTo>
                      <a:pt x="1766" y="17"/>
                      <a:pt x="1698" y="14"/>
                      <a:pt x="1634" y="8"/>
                    </a:cubicBezTo>
                    <a:cubicBezTo>
                      <a:pt x="1334" y="365"/>
                      <a:pt x="872" y="628"/>
                      <a:pt x="376" y="628"/>
                    </a:cubicBezTo>
                    <a:cubicBezTo>
                      <a:pt x="312" y="628"/>
                      <a:pt x="248" y="625"/>
                      <a:pt x="183" y="615"/>
                    </a:cubicBezTo>
                    <a:cubicBezTo>
                      <a:pt x="119" y="608"/>
                      <a:pt x="62" y="592"/>
                      <a:pt x="1" y="571"/>
                    </a:cubicBezTo>
                    <a:lnTo>
                      <a:pt x="1" y="571"/>
                    </a:lnTo>
                    <a:cubicBezTo>
                      <a:pt x="5" y="581"/>
                      <a:pt x="8" y="595"/>
                      <a:pt x="11" y="605"/>
                    </a:cubicBezTo>
                    <a:cubicBezTo>
                      <a:pt x="46" y="706"/>
                      <a:pt x="82" y="807"/>
                      <a:pt x="122" y="908"/>
                    </a:cubicBezTo>
                    <a:cubicBezTo>
                      <a:pt x="183" y="1053"/>
                      <a:pt x="258" y="1195"/>
                      <a:pt x="339" y="1337"/>
                    </a:cubicBezTo>
                    <a:cubicBezTo>
                      <a:pt x="541" y="1631"/>
                      <a:pt x="835" y="1904"/>
                      <a:pt x="1344" y="2414"/>
                    </a:cubicBezTo>
                    <a:lnTo>
                      <a:pt x="1344" y="2417"/>
                    </a:lnTo>
                    <a:cubicBezTo>
                      <a:pt x="1435" y="2481"/>
                      <a:pt x="1530" y="2542"/>
                      <a:pt x="1628" y="2602"/>
                    </a:cubicBezTo>
                    <a:cubicBezTo>
                      <a:pt x="1881" y="2758"/>
                      <a:pt x="2164" y="2896"/>
                      <a:pt x="2485" y="3021"/>
                    </a:cubicBezTo>
                    <a:cubicBezTo>
                      <a:pt x="2664" y="3088"/>
                      <a:pt x="2835" y="3146"/>
                      <a:pt x="3011" y="3196"/>
                    </a:cubicBezTo>
                    <a:cubicBezTo>
                      <a:pt x="3156" y="3227"/>
                      <a:pt x="3298" y="3257"/>
                      <a:pt x="3430" y="3277"/>
                    </a:cubicBezTo>
                    <a:lnTo>
                      <a:pt x="4202" y="3355"/>
                    </a:lnTo>
                    <a:cubicBezTo>
                      <a:pt x="3278" y="3058"/>
                      <a:pt x="2282" y="615"/>
                      <a:pt x="2043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5459285" y="3354516"/>
                <a:ext cx="121558" cy="4676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29" extrusionOk="0">
                    <a:moveTo>
                      <a:pt x="1594" y="0"/>
                    </a:moveTo>
                    <a:lnTo>
                      <a:pt x="1" y="571"/>
                    </a:lnTo>
                    <a:cubicBezTo>
                      <a:pt x="62" y="592"/>
                      <a:pt x="119" y="608"/>
                      <a:pt x="183" y="615"/>
                    </a:cubicBezTo>
                    <a:cubicBezTo>
                      <a:pt x="248" y="625"/>
                      <a:pt x="312" y="628"/>
                      <a:pt x="376" y="628"/>
                    </a:cubicBezTo>
                    <a:cubicBezTo>
                      <a:pt x="872" y="628"/>
                      <a:pt x="1334" y="365"/>
                      <a:pt x="1634" y="8"/>
                    </a:cubicBezTo>
                    <a:cubicBezTo>
                      <a:pt x="1621" y="4"/>
                      <a:pt x="1608" y="4"/>
                      <a:pt x="1594" y="0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5580771" y="3343958"/>
                <a:ext cx="30408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60" extrusionOk="0">
                    <a:moveTo>
                      <a:pt x="358" y="1"/>
                    </a:moveTo>
                    <a:lnTo>
                      <a:pt x="21" y="122"/>
                    </a:lnTo>
                    <a:cubicBezTo>
                      <a:pt x="14" y="129"/>
                      <a:pt x="7" y="139"/>
                      <a:pt x="0" y="150"/>
                    </a:cubicBezTo>
                    <a:cubicBezTo>
                      <a:pt x="64" y="156"/>
                      <a:pt x="132" y="159"/>
                      <a:pt x="209" y="159"/>
                    </a:cubicBezTo>
                    <a:cubicBezTo>
                      <a:pt x="284" y="159"/>
                      <a:pt x="351" y="153"/>
                      <a:pt x="409" y="142"/>
                    </a:cubicBezTo>
                    <a:cubicBezTo>
                      <a:pt x="375" y="52"/>
                      <a:pt x="358" y="1"/>
                      <a:pt x="358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5577723" y="3353029"/>
                <a:ext cx="4610" cy="2082"/>
              </a:xfrm>
              <a:custGeom>
                <a:avLst/>
                <a:gdLst/>
                <a:ahLst/>
                <a:cxnLst/>
                <a:rect l="l" t="t" r="r" b="b"/>
                <a:pathLst>
                  <a:path w="62" h="28" extrusionOk="0">
                    <a:moveTo>
                      <a:pt x="62" y="0"/>
                    </a:moveTo>
                    <a:lnTo>
                      <a:pt x="1" y="20"/>
                    </a:lnTo>
                    <a:cubicBezTo>
                      <a:pt x="15" y="24"/>
                      <a:pt x="28" y="24"/>
                      <a:pt x="41" y="28"/>
                    </a:cubicBezTo>
                    <a:cubicBezTo>
                      <a:pt x="48" y="17"/>
                      <a:pt x="55" y="7"/>
                      <a:pt x="62" y="0"/>
                    </a:cubicBezTo>
                    <a:close/>
                  </a:path>
                </a:pathLst>
              </a:custGeom>
              <a:solidFill>
                <a:srgbClr val="8A2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0"/>
              <p:cNvSpPr/>
              <p:nvPr/>
            </p:nvSpPr>
            <p:spPr>
              <a:xfrm>
                <a:off x="5768948" y="3603882"/>
                <a:ext cx="10111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5" extrusionOk="0">
                    <a:moveTo>
                      <a:pt x="37" y="1"/>
                    </a:moveTo>
                    <a:lnTo>
                      <a:pt x="0" y="15"/>
                    </a:lnTo>
                    <a:cubicBezTo>
                      <a:pt x="88" y="21"/>
                      <a:pt x="135" y="24"/>
                      <a:pt x="135" y="24"/>
                    </a:cubicBezTo>
                    <a:cubicBezTo>
                      <a:pt x="105" y="18"/>
                      <a:pt x="71" y="11"/>
                      <a:pt x="3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0"/>
              <p:cNvSpPr/>
              <p:nvPr/>
            </p:nvSpPr>
            <p:spPr>
              <a:xfrm>
                <a:off x="5729766" y="3601949"/>
                <a:ext cx="37992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55" extrusionOk="0">
                    <a:moveTo>
                      <a:pt x="1" y="0"/>
                    </a:moveTo>
                    <a:lnTo>
                      <a:pt x="267" y="50"/>
                    </a:lnTo>
                    <a:lnTo>
                      <a:pt x="214" y="155"/>
                    </a:lnTo>
                    <a:lnTo>
                      <a:pt x="510" y="47"/>
                    </a:lnTo>
                    <a:cubicBezTo>
                      <a:pt x="345" y="41"/>
                      <a:pt x="173" y="27"/>
                      <a:pt x="1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0"/>
              <p:cNvSpPr/>
              <p:nvPr/>
            </p:nvSpPr>
            <p:spPr>
              <a:xfrm>
                <a:off x="5703447" y="3597190"/>
                <a:ext cx="65574" cy="832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2" extrusionOk="0">
                    <a:moveTo>
                      <a:pt x="1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close/>
                    <a:moveTo>
                      <a:pt x="7" y="1"/>
                    </a:moveTo>
                    <a:lnTo>
                      <a:pt x="355" y="64"/>
                    </a:lnTo>
                    <a:cubicBezTo>
                      <a:pt x="527" y="91"/>
                      <a:pt x="699" y="105"/>
                      <a:pt x="864" y="111"/>
                    </a:cubicBezTo>
                    <a:lnTo>
                      <a:pt x="881" y="105"/>
                    </a:lnTo>
                    <a:cubicBezTo>
                      <a:pt x="730" y="94"/>
                      <a:pt x="462" y="67"/>
                      <a:pt x="146" y="13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5679878" y="3597190"/>
                <a:ext cx="69812" cy="40371"/>
              </a:xfrm>
              <a:custGeom>
                <a:avLst/>
                <a:gdLst/>
                <a:ahLst/>
                <a:cxnLst/>
                <a:rect l="l" t="t" r="r" b="b"/>
                <a:pathLst>
                  <a:path w="939" h="543" extrusionOk="0">
                    <a:moveTo>
                      <a:pt x="318" y="0"/>
                    </a:moveTo>
                    <a:lnTo>
                      <a:pt x="0" y="543"/>
                    </a:lnTo>
                    <a:lnTo>
                      <a:pt x="885" y="219"/>
                    </a:lnTo>
                    <a:lnTo>
                      <a:pt x="938" y="114"/>
                    </a:lnTo>
                    <a:lnTo>
                      <a:pt x="672" y="64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0"/>
              <p:cNvSpPr/>
              <p:nvPr/>
            </p:nvSpPr>
            <p:spPr>
              <a:xfrm>
                <a:off x="5771699" y="3603882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0"/>
              <p:cNvSpPr/>
              <p:nvPr/>
            </p:nvSpPr>
            <p:spPr>
              <a:xfrm>
                <a:off x="5714227" y="3598157"/>
                <a:ext cx="57545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7" y="54"/>
                      <a:pt x="585" y="81"/>
                      <a:pt x="736" y="92"/>
                    </a:cubicBezTo>
                    <a:lnTo>
                      <a:pt x="773" y="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6325895" y="2890654"/>
                <a:ext cx="37174" cy="10334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3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6" y="24"/>
                      <a:pt x="361" y="75"/>
                      <a:pt x="500" y="139"/>
                    </a:cubicBezTo>
                    <a:cubicBezTo>
                      <a:pt x="355" y="61"/>
                      <a:pt x="189" y="8"/>
                      <a:pt x="0" y="0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0"/>
              <p:cNvSpPr/>
              <p:nvPr/>
            </p:nvSpPr>
            <p:spPr>
              <a:xfrm>
                <a:off x="5930805" y="3050206"/>
                <a:ext cx="45649" cy="3494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470" extrusionOk="0">
                    <a:moveTo>
                      <a:pt x="425" y="0"/>
                    </a:moveTo>
                    <a:cubicBezTo>
                      <a:pt x="394" y="17"/>
                      <a:pt x="368" y="34"/>
                      <a:pt x="337" y="51"/>
                    </a:cubicBezTo>
                    <a:cubicBezTo>
                      <a:pt x="223" y="142"/>
                      <a:pt x="91" y="277"/>
                      <a:pt x="0" y="469"/>
                    </a:cubicBezTo>
                    <a:cubicBezTo>
                      <a:pt x="202" y="358"/>
                      <a:pt x="408" y="240"/>
                      <a:pt x="614" y="122"/>
                    </a:cubicBez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0"/>
              <p:cNvSpPr/>
              <p:nvPr/>
            </p:nvSpPr>
            <p:spPr>
              <a:xfrm>
                <a:off x="5962404" y="2909241"/>
                <a:ext cx="443111" cy="150033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2018" extrusionOk="0">
                    <a:moveTo>
                      <a:pt x="4791" y="1"/>
                    </a:moveTo>
                    <a:cubicBezTo>
                      <a:pt x="4360" y="1"/>
                      <a:pt x="3813" y="85"/>
                      <a:pt x="3134" y="304"/>
                    </a:cubicBezTo>
                    <a:cubicBezTo>
                      <a:pt x="1957" y="685"/>
                      <a:pt x="1016" y="1283"/>
                      <a:pt x="0" y="1896"/>
                    </a:cubicBezTo>
                    <a:lnTo>
                      <a:pt x="189" y="2018"/>
                    </a:lnTo>
                    <a:cubicBezTo>
                      <a:pt x="1161" y="1458"/>
                      <a:pt x="2139" y="867"/>
                      <a:pt x="2952" y="554"/>
                    </a:cubicBezTo>
                    <a:cubicBezTo>
                      <a:pt x="3637" y="284"/>
                      <a:pt x="4252" y="203"/>
                      <a:pt x="4744" y="203"/>
                    </a:cubicBezTo>
                    <a:cubicBezTo>
                      <a:pt x="5493" y="203"/>
                      <a:pt x="5959" y="392"/>
                      <a:pt x="5959" y="392"/>
                    </a:cubicBezTo>
                    <a:cubicBezTo>
                      <a:pt x="5791" y="176"/>
                      <a:pt x="5412" y="1"/>
                      <a:pt x="4791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0"/>
              <p:cNvSpPr/>
              <p:nvPr/>
            </p:nvSpPr>
            <p:spPr>
              <a:xfrm>
                <a:off x="5534601" y="3162399"/>
                <a:ext cx="21635" cy="1152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55" extrusionOk="0">
                    <a:moveTo>
                      <a:pt x="291" y="0"/>
                    </a:moveTo>
                    <a:lnTo>
                      <a:pt x="0" y="135"/>
                    </a:lnTo>
                    <a:cubicBezTo>
                      <a:pt x="8" y="139"/>
                      <a:pt x="14" y="142"/>
                      <a:pt x="21" y="145"/>
                    </a:cubicBezTo>
                    <a:lnTo>
                      <a:pt x="21" y="142"/>
                    </a:lnTo>
                    <a:cubicBezTo>
                      <a:pt x="21" y="142"/>
                      <a:pt x="65" y="148"/>
                      <a:pt x="136" y="155"/>
                    </a:cubicBezTo>
                    <a:cubicBezTo>
                      <a:pt x="170" y="108"/>
                      <a:pt x="223" y="54"/>
                      <a:pt x="291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0"/>
              <p:cNvSpPr/>
              <p:nvPr/>
            </p:nvSpPr>
            <p:spPr>
              <a:xfrm>
                <a:off x="5536088" y="3172882"/>
                <a:ext cx="8624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9" extrusionOk="0">
                    <a:moveTo>
                      <a:pt x="1" y="1"/>
                    </a:moveTo>
                    <a:lnTo>
                      <a:pt x="1" y="4"/>
                    </a:lnTo>
                    <a:cubicBezTo>
                      <a:pt x="35" y="14"/>
                      <a:pt x="69" y="28"/>
                      <a:pt x="99" y="38"/>
                    </a:cubicBezTo>
                    <a:cubicBezTo>
                      <a:pt x="106" y="31"/>
                      <a:pt x="109" y="21"/>
                      <a:pt x="116" y="14"/>
                    </a:cubicBezTo>
                    <a:cubicBezTo>
                      <a:pt x="45" y="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0"/>
              <p:cNvSpPr/>
              <p:nvPr/>
            </p:nvSpPr>
            <p:spPr>
              <a:xfrm>
                <a:off x="5606868" y="3182398"/>
                <a:ext cx="4312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8" h="22" extrusionOk="0">
                    <a:moveTo>
                      <a:pt x="4" y="1"/>
                    </a:moveTo>
                    <a:cubicBezTo>
                      <a:pt x="4" y="7"/>
                      <a:pt x="0" y="15"/>
                      <a:pt x="0" y="21"/>
                    </a:cubicBez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5562482" y="3181134"/>
                <a:ext cx="44757" cy="334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5" extrusionOk="0">
                    <a:moveTo>
                      <a:pt x="0" y="1"/>
                    </a:moveTo>
                    <a:cubicBezTo>
                      <a:pt x="148" y="32"/>
                      <a:pt x="293" y="45"/>
                      <a:pt x="446" y="45"/>
                    </a:cubicBezTo>
                    <a:cubicBezTo>
                      <a:pt x="493" y="45"/>
                      <a:pt x="540" y="45"/>
                      <a:pt x="591" y="41"/>
                    </a:cubicBezTo>
                    <a:lnTo>
                      <a:pt x="597" y="38"/>
                    </a:lnTo>
                    <a:cubicBezTo>
                      <a:pt x="597" y="32"/>
                      <a:pt x="601" y="24"/>
                      <a:pt x="601" y="18"/>
                    </a:cubicBezTo>
                    <a:lnTo>
                      <a:pt x="601" y="18"/>
                    </a:lnTo>
                    <a:cubicBezTo>
                      <a:pt x="550" y="21"/>
                      <a:pt x="500" y="21"/>
                      <a:pt x="452" y="21"/>
                    </a:cubicBezTo>
                    <a:cubicBezTo>
                      <a:pt x="270" y="21"/>
                      <a:pt x="118" y="11"/>
                      <a:pt x="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5534601" y="3160317"/>
                <a:ext cx="23866" cy="1211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63" extrusionOk="0">
                    <a:moveTo>
                      <a:pt x="321" y="1"/>
                    </a:moveTo>
                    <a:lnTo>
                      <a:pt x="0" y="163"/>
                    </a:lnTo>
                    <a:lnTo>
                      <a:pt x="291" y="28"/>
                    </a:lnTo>
                    <a:cubicBezTo>
                      <a:pt x="301" y="18"/>
                      <a:pt x="311" y="11"/>
                      <a:pt x="321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5606347" y="3094072"/>
                <a:ext cx="281108" cy="90184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1213" extrusionOk="0">
                    <a:moveTo>
                      <a:pt x="3780" y="1"/>
                    </a:moveTo>
                    <a:lnTo>
                      <a:pt x="3780" y="1"/>
                    </a:lnTo>
                    <a:cubicBezTo>
                      <a:pt x="3433" y="190"/>
                      <a:pt x="3068" y="379"/>
                      <a:pt x="2676" y="555"/>
                    </a:cubicBezTo>
                    <a:cubicBezTo>
                      <a:pt x="2194" y="770"/>
                      <a:pt x="1742" y="916"/>
                      <a:pt x="1330" y="1013"/>
                    </a:cubicBezTo>
                    <a:cubicBezTo>
                      <a:pt x="1513" y="980"/>
                      <a:pt x="1708" y="946"/>
                      <a:pt x="1927" y="912"/>
                    </a:cubicBezTo>
                    <a:cubicBezTo>
                      <a:pt x="2407" y="831"/>
                      <a:pt x="2967" y="605"/>
                      <a:pt x="3564" y="309"/>
                    </a:cubicBezTo>
                    <a:cubicBezTo>
                      <a:pt x="3584" y="207"/>
                      <a:pt x="3638" y="116"/>
                      <a:pt x="3780" y="1"/>
                    </a:cubicBezTo>
                    <a:close/>
                    <a:moveTo>
                      <a:pt x="527" y="1152"/>
                    </a:moveTo>
                    <a:cubicBezTo>
                      <a:pt x="362" y="1172"/>
                      <a:pt x="206" y="1182"/>
                      <a:pt x="65" y="1189"/>
                    </a:cubicBezTo>
                    <a:lnTo>
                      <a:pt x="7" y="1209"/>
                    </a:lnTo>
                    <a:lnTo>
                      <a:pt x="1" y="1212"/>
                    </a:lnTo>
                    <a:cubicBezTo>
                      <a:pt x="159" y="1206"/>
                      <a:pt x="331" y="1186"/>
                      <a:pt x="527" y="1152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5543374" y="2890431"/>
                <a:ext cx="862134" cy="292334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3932" extrusionOk="0">
                    <a:moveTo>
                      <a:pt x="11594" y="644"/>
                    </a:moveTo>
                    <a:cubicBezTo>
                      <a:pt x="11595" y="644"/>
                      <a:pt x="11595" y="645"/>
                      <a:pt x="11595" y="645"/>
                    </a:cubicBezTo>
                    <a:cubicBezTo>
                      <a:pt x="11595" y="644"/>
                      <a:pt x="11595" y="644"/>
                      <a:pt x="11594" y="644"/>
                    </a:cubicBezTo>
                    <a:close/>
                    <a:moveTo>
                      <a:pt x="5791" y="2055"/>
                    </a:moveTo>
                    <a:cubicBezTo>
                      <a:pt x="5791" y="2056"/>
                      <a:pt x="5761" y="2068"/>
                      <a:pt x="5710" y="2096"/>
                    </a:cubicBezTo>
                    <a:cubicBezTo>
                      <a:pt x="5761" y="2065"/>
                      <a:pt x="5791" y="2056"/>
                      <a:pt x="5791" y="2055"/>
                    </a:cubicBezTo>
                    <a:close/>
                    <a:moveTo>
                      <a:pt x="10407" y="0"/>
                    </a:moveTo>
                    <a:cubicBezTo>
                      <a:pt x="9800" y="0"/>
                      <a:pt x="9243" y="152"/>
                      <a:pt x="8096" y="567"/>
                    </a:cubicBezTo>
                    <a:cubicBezTo>
                      <a:pt x="6881" y="1009"/>
                      <a:pt x="4853" y="2281"/>
                      <a:pt x="3324" y="3048"/>
                    </a:cubicBezTo>
                    <a:cubicBezTo>
                      <a:pt x="2296" y="3567"/>
                      <a:pt x="1236" y="3651"/>
                      <a:pt x="656" y="3651"/>
                    </a:cubicBezTo>
                    <a:cubicBezTo>
                      <a:pt x="375" y="3651"/>
                      <a:pt x="206" y="3631"/>
                      <a:pt x="206" y="3631"/>
                    </a:cubicBezTo>
                    <a:lnTo>
                      <a:pt x="203" y="3631"/>
                    </a:lnTo>
                    <a:cubicBezTo>
                      <a:pt x="193" y="3641"/>
                      <a:pt x="183" y="3648"/>
                      <a:pt x="173" y="3658"/>
                    </a:cubicBezTo>
                    <a:cubicBezTo>
                      <a:pt x="105" y="3712"/>
                      <a:pt x="52" y="3766"/>
                      <a:pt x="18" y="3813"/>
                    </a:cubicBezTo>
                    <a:cubicBezTo>
                      <a:pt x="11" y="3820"/>
                      <a:pt x="8" y="3830"/>
                      <a:pt x="1" y="3837"/>
                    </a:cubicBezTo>
                    <a:cubicBezTo>
                      <a:pt x="89" y="3867"/>
                      <a:pt x="173" y="3891"/>
                      <a:pt x="257" y="3911"/>
                    </a:cubicBezTo>
                    <a:cubicBezTo>
                      <a:pt x="375" y="3921"/>
                      <a:pt x="527" y="3931"/>
                      <a:pt x="709" y="3931"/>
                    </a:cubicBezTo>
                    <a:cubicBezTo>
                      <a:pt x="757" y="3931"/>
                      <a:pt x="807" y="3931"/>
                      <a:pt x="858" y="3928"/>
                    </a:cubicBezTo>
                    <a:lnTo>
                      <a:pt x="912" y="3928"/>
                    </a:lnTo>
                    <a:cubicBezTo>
                      <a:pt x="1053" y="3921"/>
                      <a:pt x="1209" y="3911"/>
                      <a:pt x="1374" y="3891"/>
                    </a:cubicBezTo>
                    <a:cubicBezTo>
                      <a:pt x="1603" y="3857"/>
                      <a:pt x="1866" y="3806"/>
                      <a:pt x="2177" y="3752"/>
                    </a:cubicBezTo>
                    <a:cubicBezTo>
                      <a:pt x="2589" y="3655"/>
                      <a:pt x="3041" y="3509"/>
                      <a:pt x="3523" y="3294"/>
                    </a:cubicBezTo>
                    <a:cubicBezTo>
                      <a:pt x="3915" y="3118"/>
                      <a:pt x="4280" y="2929"/>
                      <a:pt x="4627" y="2740"/>
                    </a:cubicBezTo>
                    <a:lnTo>
                      <a:pt x="4627" y="2737"/>
                    </a:lnTo>
                    <a:cubicBezTo>
                      <a:pt x="4914" y="2497"/>
                      <a:pt x="5498" y="2200"/>
                      <a:pt x="5710" y="2096"/>
                    </a:cubicBezTo>
                    <a:lnTo>
                      <a:pt x="5710" y="2096"/>
                    </a:lnTo>
                    <a:cubicBezTo>
                      <a:pt x="5666" y="2119"/>
                      <a:pt x="5612" y="2153"/>
                      <a:pt x="5548" y="2200"/>
                    </a:cubicBezTo>
                    <a:cubicBezTo>
                      <a:pt x="5579" y="2183"/>
                      <a:pt x="5605" y="2166"/>
                      <a:pt x="5636" y="2149"/>
                    </a:cubicBezTo>
                    <a:cubicBezTo>
                      <a:pt x="6652" y="1536"/>
                      <a:pt x="7593" y="938"/>
                      <a:pt x="8770" y="557"/>
                    </a:cubicBezTo>
                    <a:cubicBezTo>
                      <a:pt x="9449" y="338"/>
                      <a:pt x="9996" y="254"/>
                      <a:pt x="10427" y="254"/>
                    </a:cubicBezTo>
                    <a:cubicBezTo>
                      <a:pt x="11048" y="254"/>
                      <a:pt x="11426" y="428"/>
                      <a:pt x="11594" y="644"/>
                    </a:cubicBezTo>
                    <a:lnTo>
                      <a:pt x="11594" y="644"/>
                    </a:lnTo>
                    <a:cubicBezTo>
                      <a:pt x="11582" y="627"/>
                      <a:pt x="11371" y="323"/>
                      <a:pt x="11025" y="142"/>
                    </a:cubicBezTo>
                    <a:cubicBezTo>
                      <a:pt x="10886" y="78"/>
                      <a:pt x="10721" y="27"/>
                      <a:pt x="10525" y="3"/>
                    </a:cubicBezTo>
                    <a:lnTo>
                      <a:pt x="10519" y="3"/>
                    </a:lnTo>
                    <a:cubicBezTo>
                      <a:pt x="10482" y="0"/>
                      <a:pt x="10444" y="0"/>
                      <a:pt x="10407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5967831" y="3043217"/>
                <a:ext cx="6096" cy="3048"/>
              </a:xfrm>
              <a:custGeom>
                <a:avLst/>
                <a:gdLst/>
                <a:ahLst/>
                <a:cxnLst/>
                <a:rect l="l" t="t" r="r" b="b"/>
                <a:pathLst>
                  <a:path w="82" h="41" extrusionOk="0">
                    <a:moveTo>
                      <a:pt x="82" y="0"/>
                    </a:moveTo>
                    <a:cubicBezTo>
                      <a:pt x="82" y="1"/>
                      <a:pt x="52" y="10"/>
                      <a:pt x="1" y="41"/>
                    </a:cubicBezTo>
                    <a:cubicBezTo>
                      <a:pt x="52" y="13"/>
                      <a:pt x="82" y="1"/>
                      <a:pt x="82" y="0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5902404" y="3053998"/>
                <a:ext cx="53456" cy="46988"/>
              </a:xfrm>
              <a:custGeom>
                <a:avLst/>
                <a:gdLst/>
                <a:ahLst/>
                <a:cxnLst/>
                <a:rect l="l" t="t" r="r" b="b"/>
                <a:pathLst>
                  <a:path w="719" h="632" extrusionOk="0">
                    <a:moveTo>
                      <a:pt x="719" y="0"/>
                    </a:moveTo>
                    <a:lnTo>
                      <a:pt x="719" y="0"/>
                    </a:lnTo>
                    <a:cubicBezTo>
                      <a:pt x="574" y="88"/>
                      <a:pt x="426" y="179"/>
                      <a:pt x="277" y="267"/>
                    </a:cubicBezTo>
                    <a:cubicBezTo>
                      <a:pt x="267" y="273"/>
                      <a:pt x="112" y="405"/>
                      <a:pt x="1" y="631"/>
                    </a:cubicBezTo>
                    <a:cubicBezTo>
                      <a:pt x="125" y="564"/>
                      <a:pt x="253" y="493"/>
                      <a:pt x="382" y="418"/>
                    </a:cubicBezTo>
                    <a:cubicBezTo>
                      <a:pt x="473" y="226"/>
                      <a:pt x="605" y="91"/>
                      <a:pt x="719" y="0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5871252" y="3093849"/>
                <a:ext cx="16208" cy="2319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312" extrusionOk="0">
                    <a:moveTo>
                      <a:pt x="217" y="1"/>
                    </a:moveTo>
                    <a:lnTo>
                      <a:pt x="212" y="8"/>
                    </a:lnTo>
                    <a:lnTo>
                      <a:pt x="212" y="8"/>
                    </a:lnTo>
                    <a:cubicBezTo>
                      <a:pt x="214" y="6"/>
                      <a:pt x="216" y="5"/>
                      <a:pt x="217" y="4"/>
                    </a:cubicBezTo>
                    <a:lnTo>
                      <a:pt x="217" y="1"/>
                    </a:lnTo>
                    <a:close/>
                    <a:moveTo>
                      <a:pt x="212" y="8"/>
                    </a:moveTo>
                    <a:cubicBezTo>
                      <a:pt x="74" y="121"/>
                      <a:pt x="21" y="211"/>
                      <a:pt x="1" y="312"/>
                    </a:cubicBezTo>
                    <a:cubicBezTo>
                      <a:pt x="4" y="308"/>
                      <a:pt x="7" y="308"/>
                      <a:pt x="15" y="304"/>
                    </a:cubicBezTo>
                    <a:lnTo>
                      <a:pt x="212" y="8"/>
                    </a:ln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5887386" y="3046191"/>
                <a:ext cx="80518" cy="47731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642" extrusionOk="0">
                    <a:moveTo>
                      <a:pt x="1083" y="1"/>
                    </a:moveTo>
                    <a:lnTo>
                      <a:pt x="1083" y="1"/>
                    </a:lnTo>
                    <a:cubicBezTo>
                      <a:pt x="871" y="105"/>
                      <a:pt x="287" y="402"/>
                      <a:pt x="0" y="642"/>
                    </a:cubicBezTo>
                    <a:lnTo>
                      <a:pt x="479" y="372"/>
                    </a:lnTo>
                    <a:cubicBezTo>
                      <a:pt x="628" y="284"/>
                      <a:pt x="776" y="193"/>
                      <a:pt x="921" y="105"/>
                    </a:cubicBezTo>
                    <a:cubicBezTo>
                      <a:pt x="985" y="58"/>
                      <a:pt x="1039" y="24"/>
                      <a:pt x="1083" y="1"/>
                    </a:cubicBezTo>
                    <a:close/>
                  </a:path>
                </a:pathLst>
              </a:custGeom>
              <a:solidFill>
                <a:srgbClr val="8E2F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5872293" y="3073775"/>
                <a:ext cx="5070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75" extrusionOk="0">
                    <a:moveTo>
                      <a:pt x="682" y="1"/>
                    </a:moveTo>
                    <a:lnTo>
                      <a:pt x="203" y="271"/>
                    </a:lnTo>
                    <a:lnTo>
                      <a:pt x="1" y="574"/>
                    </a:lnTo>
                    <a:cubicBezTo>
                      <a:pt x="132" y="507"/>
                      <a:pt x="267" y="436"/>
                      <a:pt x="406" y="365"/>
                    </a:cubicBezTo>
                    <a:cubicBezTo>
                      <a:pt x="517" y="139"/>
                      <a:pt x="672" y="7"/>
                      <a:pt x="682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5409918" y="2880914"/>
                <a:ext cx="132264" cy="99626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340" extrusionOk="0">
                    <a:moveTo>
                      <a:pt x="1778" y="0"/>
                    </a:moveTo>
                    <a:lnTo>
                      <a:pt x="1778" y="0"/>
                    </a:lnTo>
                    <a:cubicBezTo>
                      <a:pt x="1495" y="114"/>
                      <a:pt x="1252" y="223"/>
                      <a:pt x="1037" y="341"/>
                    </a:cubicBezTo>
                    <a:lnTo>
                      <a:pt x="1050" y="429"/>
                    </a:lnTo>
                    <a:cubicBezTo>
                      <a:pt x="1276" y="276"/>
                      <a:pt x="1526" y="128"/>
                      <a:pt x="1778" y="0"/>
                    </a:cubicBezTo>
                    <a:close/>
                    <a:moveTo>
                      <a:pt x="369" y="833"/>
                    </a:moveTo>
                    <a:cubicBezTo>
                      <a:pt x="230" y="975"/>
                      <a:pt x="109" y="1140"/>
                      <a:pt x="1" y="1340"/>
                    </a:cubicBezTo>
                    <a:cubicBezTo>
                      <a:pt x="71" y="1228"/>
                      <a:pt x="207" y="1086"/>
                      <a:pt x="382" y="931"/>
                    </a:cubicBezTo>
                    <a:lnTo>
                      <a:pt x="369" y="833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5437278" y="2906267"/>
                <a:ext cx="50705" cy="43939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91" extrusionOk="0">
                    <a:moveTo>
                      <a:pt x="669" y="0"/>
                    </a:moveTo>
                    <a:cubicBezTo>
                      <a:pt x="405" y="142"/>
                      <a:pt x="186" y="296"/>
                      <a:pt x="1" y="492"/>
                    </a:cubicBezTo>
                    <a:lnTo>
                      <a:pt x="14" y="590"/>
                    </a:lnTo>
                    <a:cubicBezTo>
                      <a:pt x="196" y="432"/>
                      <a:pt x="426" y="256"/>
                      <a:pt x="682" y="88"/>
                    </a:cubicBez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5378543" y="2986266"/>
                <a:ext cx="28475" cy="24668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318" extrusionOk="0">
                    <a:moveTo>
                      <a:pt x="382" y="0"/>
                    </a:moveTo>
                    <a:lnTo>
                      <a:pt x="382" y="0"/>
                    </a:lnTo>
                    <a:cubicBezTo>
                      <a:pt x="1" y="753"/>
                      <a:pt x="297" y="3318"/>
                      <a:pt x="297" y="3318"/>
                    </a:cubicBezTo>
                    <a:cubicBezTo>
                      <a:pt x="297" y="3318"/>
                      <a:pt x="318" y="3297"/>
                      <a:pt x="358" y="3266"/>
                    </a:cubicBezTo>
                    <a:cubicBezTo>
                      <a:pt x="375" y="3212"/>
                      <a:pt x="382" y="3179"/>
                      <a:pt x="382" y="3179"/>
                    </a:cubicBezTo>
                    <a:cubicBezTo>
                      <a:pt x="382" y="3179"/>
                      <a:pt x="190" y="469"/>
                      <a:pt x="382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5405159" y="3192510"/>
                <a:ext cx="56058" cy="3665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93" extrusionOk="0">
                    <a:moveTo>
                      <a:pt x="753" y="0"/>
                    </a:moveTo>
                    <a:lnTo>
                      <a:pt x="753" y="0"/>
                    </a:lnTo>
                    <a:cubicBezTo>
                      <a:pt x="523" y="61"/>
                      <a:pt x="267" y="182"/>
                      <a:pt x="24" y="405"/>
                    </a:cubicBezTo>
                    <a:cubicBezTo>
                      <a:pt x="24" y="405"/>
                      <a:pt x="17" y="438"/>
                      <a:pt x="0" y="492"/>
                    </a:cubicBezTo>
                    <a:cubicBezTo>
                      <a:pt x="78" y="432"/>
                      <a:pt x="227" y="321"/>
                      <a:pt x="402" y="212"/>
                    </a:cubicBezTo>
                    <a:cubicBezTo>
                      <a:pt x="480" y="162"/>
                      <a:pt x="564" y="114"/>
                      <a:pt x="659" y="71"/>
                    </a:cubicBezTo>
                    <a:cubicBezTo>
                      <a:pt x="676" y="64"/>
                      <a:pt x="693" y="58"/>
                      <a:pt x="709" y="50"/>
                    </a:cubicBezTo>
                    <a:cubicBezTo>
                      <a:pt x="722" y="47"/>
                      <a:pt x="733" y="41"/>
                      <a:pt x="743" y="37"/>
                    </a:cubicBezTo>
                    <a:cubicBezTo>
                      <a:pt x="746" y="24"/>
                      <a:pt x="749" y="10"/>
                      <a:pt x="753" y="0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5460326" y="3180911"/>
                <a:ext cx="67136" cy="1442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94" extrusionOk="0">
                    <a:moveTo>
                      <a:pt x="871" y="1"/>
                    </a:moveTo>
                    <a:lnTo>
                      <a:pt x="773" y="88"/>
                    </a:lnTo>
                    <a:cubicBezTo>
                      <a:pt x="817" y="99"/>
                      <a:pt x="862" y="105"/>
                      <a:pt x="902" y="119"/>
                    </a:cubicBezTo>
                    <a:cubicBezTo>
                      <a:pt x="892" y="85"/>
                      <a:pt x="882" y="44"/>
                      <a:pt x="871" y="1"/>
                    </a:cubicBezTo>
                    <a:close/>
                    <a:moveTo>
                      <a:pt x="304" y="102"/>
                    </a:moveTo>
                    <a:lnTo>
                      <a:pt x="304" y="102"/>
                    </a:lnTo>
                    <a:cubicBezTo>
                      <a:pt x="217" y="112"/>
                      <a:pt x="116" y="125"/>
                      <a:pt x="11" y="156"/>
                    </a:cubicBezTo>
                    <a:cubicBezTo>
                      <a:pt x="7" y="166"/>
                      <a:pt x="4" y="180"/>
                      <a:pt x="1" y="193"/>
                    </a:cubicBezTo>
                    <a:cubicBezTo>
                      <a:pt x="108" y="153"/>
                      <a:pt x="210" y="122"/>
                      <a:pt x="304" y="102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5434973" y="3187454"/>
                <a:ext cx="94719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81" extrusionOk="0">
                    <a:moveTo>
                      <a:pt x="327" y="111"/>
                    </a:moveTo>
                    <a:cubicBezTo>
                      <a:pt x="321" y="114"/>
                      <a:pt x="314" y="116"/>
                      <a:pt x="308" y="118"/>
                    </a:cubicBezTo>
                    <a:cubicBezTo>
                      <a:pt x="315" y="117"/>
                      <a:pt x="322" y="114"/>
                      <a:pt x="327" y="111"/>
                    </a:cubicBezTo>
                    <a:close/>
                    <a:moveTo>
                      <a:pt x="1114" y="0"/>
                    </a:moveTo>
                    <a:lnTo>
                      <a:pt x="1084" y="31"/>
                    </a:lnTo>
                    <a:cubicBezTo>
                      <a:pt x="1084" y="31"/>
                      <a:pt x="980" y="7"/>
                      <a:pt x="814" y="7"/>
                    </a:cubicBezTo>
                    <a:cubicBezTo>
                      <a:pt x="764" y="7"/>
                      <a:pt x="706" y="7"/>
                      <a:pt x="645" y="14"/>
                    </a:cubicBezTo>
                    <a:cubicBezTo>
                      <a:pt x="551" y="34"/>
                      <a:pt x="449" y="65"/>
                      <a:pt x="342" y="105"/>
                    </a:cubicBezTo>
                    <a:cubicBezTo>
                      <a:pt x="337" y="107"/>
                      <a:pt x="333" y="109"/>
                      <a:pt x="327" y="111"/>
                    </a:cubicBezTo>
                    <a:lnTo>
                      <a:pt x="327" y="111"/>
                    </a:lnTo>
                    <a:cubicBezTo>
                      <a:pt x="431" y="76"/>
                      <a:pt x="548" y="65"/>
                      <a:pt x="662" y="65"/>
                    </a:cubicBezTo>
                    <a:cubicBezTo>
                      <a:pt x="973" y="65"/>
                      <a:pt x="1273" y="159"/>
                      <a:pt x="1273" y="159"/>
                    </a:cubicBezTo>
                    <a:cubicBezTo>
                      <a:pt x="1273" y="159"/>
                      <a:pt x="1259" y="112"/>
                      <a:pt x="1243" y="31"/>
                    </a:cubicBezTo>
                    <a:cubicBezTo>
                      <a:pt x="1203" y="17"/>
                      <a:pt x="1158" y="11"/>
                      <a:pt x="1114" y="0"/>
                    </a:cubicBezTo>
                    <a:close/>
                    <a:moveTo>
                      <a:pt x="258" y="139"/>
                    </a:moveTo>
                    <a:cubicBezTo>
                      <a:pt x="163" y="182"/>
                      <a:pt x="79" y="230"/>
                      <a:pt x="1" y="280"/>
                    </a:cubicBezTo>
                    <a:cubicBezTo>
                      <a:pt x="82" y="233"/>
                      <a:pt x="170" y="182"/>
                      <a:pt x="258" y="139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5392595" y="2880617"/>
                <a:ext cx="154643" cy="342073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4601" extrusionOk="0">
                    <a:moveTo>
                      <a:pt x="2019" y="1"/>
                    </a:moveTo>
                    <a:cubicBezTo>
                      <a:pt x="2019" y="1"/>
                      <a:pt x="2016" y="1"/>
                      <a:pt x="2011" y="4"/>
                    </a:cubicBezTo>
                    <a:cubicBezTo>
                      <a:pt x="1759" y="132"/>
                      <a:pt x="1509" y="280"/>
                      <a:pt x="1283" y="433"/>
                    </a:cubicBezTo>
                    <a:cubicBezTo>
                      <a:pt x="1027" y="601"/>
                      <a:pt x="797" y="777"/>
                      <a:pt x="615" y="935"/>
                    </a:cubicBezTo>
                    <a:cubicBezTo>
                      <a:pt x="440" y="1090"/>
                      <a:pt x="304" y="1232"/>
                      <a:pt x="234" y="1344"/>
                    </a:cubicBezTo>
                    <a:cubicBezTo>
                      <a:pt x="220" y="1370"/>
                      <a:pt x="206" y="1394"/>
                      <a:pt x="193" y="1421"/>
                    </a:cubicBezTo>
                    <a:cubicBezTo>
                      <a:pt x="1" y="1890"/>
                      <a:pt x="193" y="4600"/>
                      <a:pt x="193" y="4600"/>
                    </a:cubicBezTo>
                    <a:cubicBezTo>
                      <a:pt x="436" y="4377"/>
                      <a:pt x="692" y="4256"/>
                      <a:pt x="922" y="4195"/>
                    </a:cubicBezTo>
                    <a:cubicBezTo>
                      <a:pt x="1027" y="4164"/>
                      <a:pt x="1128" y="4151"/>
                      <a:pt x="1215" y="4141"/>
                    </a:cubicBezTo>
                    <a:cubicBezTo>
                      <a:pt x="1276" y="4134"/>
                      <a:pt x="1334" y="4134"/>
                      <a:pt x="1384" y="4134"/>
                    </a:cubicBezTo>
                    <a:cubicBezTo>
                      <a:pt x="1550" y="4134"/>
                      <a:pt x="1654" y="4158"/>
                      <a:pt x="1654" y="4158"/>
                    </a:cubicBezTo>
                    <a:lnTo>
                      <a:pt x="1684" y="4127"/>
                    </a:lnTo>
                    <a:lnTo>
                      <a:pt x="1782" y="4040"/>
                    </a:lnTo>
                    <a:cubicBezTo>
                      <a:pt x="1664" y="3540"/>
                      <a:pt x="1408" y="2383"/>
                      <a:pt x="1354" y="1657"/>
                    </a:cubicBezTo>
                    <a:cubicBezTo>
                      <a:pt x="1287" y="739"/>
                      <a:pt x="2080" y="1"/>
                      <a:pt x="2019" y="1"/>
                    </a:cubicBezTo>
                    <a:close/>
                  </a:path>
                </a:pathLst>
              </a:custGeom>
              <a:solidFill>
                <a:srgbClr val="BB32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5671551" y="3671613"/>
                <a:ext cx="4089" cy="1636"/>
              </a:xfrm>
              <a:custGeom>
                <a:avLst/>
                <a:gdLst/>
                <a:ahLst/>
                <a:cxnLst/>
                <a:rect l="l" t="t" r="r" b="b"/>
                <a:pathLst>
                  <a:path w="55" h="22" extrusionOk="0">
                    <a:moveTo>
                      <a:pt x="1" y="1"/>
                    </a:moveTo>
                    <a:cubicBezTo>
                      <a:pt x="2" y="1"/>
                      <a:pt x="3" y="1"/>
                      <a:pt x="4" y="2"/>
                    </a:cubicBezTo>
                    <a:lnTo>
                      <a:pt x="4" y="2"/>
                    </a:lnTo>
                    <a:cubicBezTo>
                      <a:pt x="3" y="1"/>
                      <a:pt x="2" y="1"/>
                      <a:pt x="1" y="1"/>
                    </a:cubicBezTo>
                    <a:close/>
                    <a:moveTo>
                      <a:pt x="4" y="2"/>
                    </a:moveTo>
                    <a:lnTo>
                      <a:pt x="4" y="2"/>
                    </a:lnTo>
                    <a:cubicBezTo>
                      <a:pt x="7" y="3"/>
                      <a:pt x="9" y="4"/>
                      <a:pt x="11" y="4"/>
                    </a:cubicBezTo>
                    <a:cubicBezTo>
                      <a:pt x="21" y="7"/>
                      <a:pt x="31" y="11"/>
                      <a:pt x="45" y="18"/>
                    </a:cubicBezTo>
                    <a:lnTo>
                      <a:pt x="55" y="21"/>
                    </a:lnTo>
                    <a:cubicBezTo>
                      <a:pt x="39" y="12"/>
                      <a:pt x="20" y="5"/>
                      <a:pt x="4" y="2"/>
                    </a:cubicBezTo>
                    <a:close/>
                  </a:path>
                </a:pathLst>
              </a:custGeom>
              <a:solidFill>
                <a:srgbClr val="A4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5657797" y="3671390"/>
                <a:ext cx="33159" cy="127209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711" extrusionOk="0">
                    <a:moveTo>
                      <a:pt x="149" y="1"/>
                    </a:moveTo>
                    <a:cubicBezTo>
                      <a:pt x="132" y="1"/>
                      <a:pt x="118" y="1"/>
                      <a:pt x="105" y="4"/>
                    </a:cubicBezTo>
                    <a:lnTo>
                      <a:pt x="230" y="21"/>
                    </a:lnTo>
                    <a:cubicBezTo>
                      <a:pt x="216" y="14"/>
                      <a:pt x="206" y="10"/>
                      <a:pt x="196" y="7"/>
                    </a:cubicBezTo>
                    <a:cubicBezTo>
                      <a:pt x="193" y="7"/>
                      <a:pt x="190" y="4"/>
                      <a:pt x="186" y="4"/>
                    </a:cubicBezTo>
                    <a:cubicBezTo>
                      <a:pt x="173" y="1"/>
                      <a:pt x="162" y="1"/>
                      <a:pt x="149" y="1"/>
                    </a:cubicBezTo>
                    <a:close/>
                    <a:moveTo>
                      <a:pt x="88" y="7"/>
                    </a:moveTo>
                    <a:cubicBezTo>
                      <a:pt x="37" y="21"/>
                      <a:pt x="0" y="48"/>
                      <a:pt x="0" y="48"/>
                    </a:cubicBezTo>
                    <a:cubicBezTo>
                      <a:pt x="165" y="200"/>
                      <a:pt x="257" y="699"/>
                      <a:pt x="304" y="1097"/>
                    </a:cubicBezTo>
                    <a:lnTo>
                      <a:pt x="446" y="1711"/>
                    </a:lnTo>
                    <a:lnTo>
                      <a:pt x="429" y="1533"/>
                    </a:lnTo>
                    <a:lnTo>
                      <a:pt x="318" y="287"/>
                    </a:lnTo>
                    <a:cubicBezTo>
                      <a:pt x="263" y="152"/>
                      <a:pt x="190" y="48"/>
                      <a:pt x="88" y="7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5681365" y="3692728"/>
                <a:ext cx="12862" cy="109737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476" extrusionOk="0">
                    <a:moveTo>
                      <a:pt x="1" y="0"/>
                    </a:moveTo>
                    <a:lnTo>
                      <a:pt x="112" y="1246"/>
                    </a:lnTo>
                    <a:cubicBezTo>
                      <a:pt x="112" y="1239"/>
                      <a:pt x="172" y="446"/>
                      <a:pt x="1" y="0"/>
                    </a:cubicBezTo>
                    <a:close/>
                    <a:moveTo>
                      <a:pt x="112" y="1246"/>
                    </a:moveTo>
                    <a:lnTo>
                      <a:pt x="129" y="1424"/>
                    </a:lnTo>
                    <a:lnTo>
                      <a:pt x="132" y="1448"/>
                    </a:lnTo>
                    <a:lnTo>
                      <a:pt x="159" y="1475"/>
                    </a:lnTo>
                    <a:lnTo>
                      <a:pt x="112" y="1246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5664339" y="3671613"/>
                <a:ext cx="32639" cy="130852"/>
              </a:xfrm>
              <a:custGeom>
                <a:avLst/>
                <a:gdLst/>
                <a:ahLst/>
                <a:cxnLst/>
                <a:rect l="l" t="t" r="r" b="b"/>
                <a:pathLst>
                  <a:path w="439" h="1760" extrusionOk="0">
                    <a:moveTo>
                      <a:pt x="17" y="1"/>
                    </a:moveTo>
                    <a:cubicBezTo>
                      <a:pt x="10" y="1"/>
                      <a:pt x="7" y="4"/>
                      <a:pt x="0" y="4"/>
                    </a:cubicBezTo>
                    <a:cubicBezTo>
                      <a:pt x="102" y="45"/>
                      <a:pt x="175" y="149"/>
                      <a:pt x="230" y="284"/>
                    </a:cubicBezTo>
                    <a:cubicBezTo>
                      <a:pt x="401" y="730"/>
                      <a:pt x="341" y="1523"/>
                      <a:pt x="341" y="1530"/>
                    </a:cubicBezTo>
                    <a:lnTo>
                      <a:pt x="388" y="1759"/>
                    </a:lnTo>
                    <a:cubicBezTo>
                      <a:pt x="388" y="1759"/>
                      <a:pt x="439" y="655"/>
                      <a:pt x="311" y="250"/>
                    </a:cubicBezTo>
                    <a:cubicBezTo>
                      <a:pt x="267" y="119"/>
                      <a:pt x="209" y="52"/>
                      <a:pt x="152" y="21"/>
                    </a:cubicBezTo>
                    <a:lnTo>
                      <a:pt x="142" y="18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5542110" y="3626261"/>
                <a:ext cx="99180" cy="53753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723" extrusionOk="0">
                    <a:moveTo>
                      <a:pt x="554" y="0"/>
                    </a:moveTo>
                    <a:cubicBezTo>
                      <a:pt x="460" y="0"/>
                      <a:pt x="35" y="293"/>
                      <a:pt x="35" y="293"/>
                    </a:cubicBezTo>
                    <a:lnTo>
                      <a:pt x="0" y="480"/>
                    </a:lnTo>
                    <a:lnTo>
                      <a:pt x="615" y="152"/>
                    </a:lnTo>
                    <a:lnTo>
                      <a:pt x="1206" y="723"/>
                    </a:lnTo>
                    <a:cubicBezTo>
                      <a:pt x="1246" y="698"/>
                      <a:pt x="1290" y="678"/>
                      <a:pt x="1333" y="658"/>
                    </a:cubicBezTo>
                    <a:cubicBezTo>
                      <a:pt x="1324" y="648"/>
                      <a:pt x="645" y="0"/>
                      <a:pt x="5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5631700" y="3674662"/>
                <a:ext cx="13383" cy="535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80" y="0"/>
                    </a:moveTo>
                    <a:lnTo>
                      <a:pt x="128" y="11"/>
                    </a:lnTo>
                    <a:lnTo>
                      <a:pt x="128" y="7"/>
                    </a:lnTo>
                    <a:cubicBezTo>
                      <a:pt x="85" y="27"/>
                      <a:pt x="41" y="47"/>
                      <a:pt x="1" y="72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5544638" y="3616967"/>
                <a:ext cx="108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787" extrusionOk="0">
                    <a:moveTo>
                      <a:pt x="645" y="1"/>
                    </a:moveTo>
                    <a:cubicBezTo>
                      <a:pt x="635" y="1"/>
                      <a:pt x="625" y="1"/>
                      <a:pt x="614" y="4"/>
                    </a:cubicBezTo>
                    <a:cubicBezTo>
                      <a:pt x="402" y="78"/>
                      <a:pt x="1" y="418"/>
                      <a:pt x="1" y="418"/>
                    </a:cubicBezTo>
                    <a:cubicBezTo>
                      <a:pt x="1" y="418"/>
                      <a:pt x="426" y="125"/>
                      <a:pt x="520" y="125"/>
                    </a:cubicBezTo>
                    <a:cubicBezTo>
                      <a:pt x="611" y="125"/>
                      <a:pt x="1290" y="773"/>
                      <a:pt x="1299" y="783"/>
                    </a:cubicBezTo>
                    <a:lnTo>
                      <a:pt x="1299" y="787"/>
                    </a:lnTo>
                    <a:lnTo>
                      <a:pt x="1351" y="776"/>
                    </a:lnTo>
                    <a:lnTo>
                      <a:pt x="1465" y="733"/>
                    </a:lnTo>
                    <a:cubicBezTo>
                      <a:pt x="1465" y="733"/>
                      <a:pt x="885" y="1"/>
                      <a:pt x="645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5513263" y="3705814"/>
                <a:ext cx="3866" cy="4833"/>
              </a:xfrm>
              <a:custGeom>
                <a:avLst/>
                <a:gdLst/>
                <a:ahLst/>
                <a:cxnLst/>
                <a:rect l="l" t="t" r="r" b="b"/>
                <a:pathLst>
                  <a:path w="52" h="65" extrusionOk="0">
                    <a:moveTo>
                      <a:pt x="52" y="0"/>
                    </a:moveTo>
                    <a:cubicBezTo>
                      <a:pt x="52" y="0"/>
                      <a:pt x="28" y="24"/>
                      <a:pt x="1" y="64"/>
                    </a:cubicBezTo>
                    <a:cubicBezTo>
                      <a:pt x="28" y="24"/>
                      <a:pt x="52" y="0"/>
                      <a:pt x="52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5511553" y="3705814"/>
                <a:ext cx="5576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75" h="111" extrusionOk="0">
                    <a:moveTo>
                      <a:pt x="75" y="0"/>
                    </a:moveTo>
                    <a:lnTo>
                      <a:pt x="75" y="0"/>
                    </a:lnTo>
                    <a:cubicBezTo>
                      <a:pt x="75" y="0"/>
                      <a:pt x="51" y="24"/>
                      <a:pt x="24" y="64"/>
                    </a:cubicBezTo>
                    <a:cubicBezTo>
                      <a:pt x="17" y="78"/>
                      <a:pt x="7" y="94"/>
                      <a:pt x="0" y="111"/>
                    </a:cubicBezTo>
                    <a:cubicBezTo>
                      <a:pt x="44" y="44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5489397" y="3716074"/>
                <a:ext cx="69887" cy="4617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621" extrusionOk="0">
                    <a:moveTo>
                      <a:pt x="278" y="1"/>
                    </a:moveTo>
                    <a:cubicBezTo>
                      <a:pt x="197" y="125"/>
                      <a:pt x="86" y="300"/>
                      <a:pt x="52" y="385"/>
                    </a:cubicBezTo>
                    <a:cubicBezTo>
                      <a:pt x="1" y="513"/>
                      <a:pt x="96" y="621"/>
                      <a:pt x="420" y="621"/>
                    </a:cubicBezTo>
                    <a:cubicBezTo>
                      <a:pt x="437" y="621"/>
                      <a:pt x="454" y="618"/>
                      <a:pt x="474" y="618"/>
                    </a:cubicBezTo>
                    <a:cubicBezTo>
                      <a:pt x="838" y="608"/>
                      <a:pt x="939" y="149"/>
                      <a:pt x="939" y="149"/>
                    </a:cubicBezTo>
                    <a:lnTo>
                      <a:pt x="939" y="149"/>
                    </a:lnTo>
                    <a:cubicBezTo>
                      <a:pt x="939" y="149"/>
                      <a:pt x="767" y="432"/>
                      <a:pt x="531" y="432"/>
                    </a:cubicBezTo>
                    <a:cubicBezTo>
                      <a:pt x="480" y="432"/>
                      <a:pt x="426" y="418"/>
                      <a:pt x="373" y="388"/>
                    </a:cubicBezTo>
                    <a:cubicBezTo>
                      <a:pt x="187" y="284"/>
                      <a:pt x="220" y="118"/>
                      <a:pt x="278" y="1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5503300" y="3713992"/>
                <a:ext cx="55984" cy="3427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61" extrusionOk="0">
                    <a:moveTo>
                      <a:pt x="111" y="1"/>
                    </a:moveTo>
                    <a:cubicBezTo>
                      <a:pt x="105" y="12"/>
                      <a:pt x="97" y="18"/>
                      <a:pt x="91" y="29"/>
                    </a:cubicBezTo>
                    <a:cubicBezTo>
                      <a:pt x="33" y="146"/>
                      <a:pt x="0" y="312"/>
                      <a:pt x="186" y="416"/>
                    </a:cubicBezTo>
                    <a:cubicBezTo>
                      <a:pt x="239" y="446"/>
                      <a:pt x="293" y="460"/>
                      <a:pt x="344" y="460"/>
                    </a:cubicBezTo>
                    <a:cubicBezTo>
                      <a:pt x="580" y="460"/>
                      <a:pt x="752" y="177"/>
                      <a:pt x="752" y="177"/>
                    </a:cubicBezTo>
                    <a:lnTo>
                      <a:pt x="752" y="177"/>
                    </a:lnTo>
                    <a:cubicBezTo>
                      <a:pt x="752" y="177"/>
                      <a:pt x="513" y="369"/>
                      <a:pt x="317" y="369"/>
                    </a:cubicBezTo>
                    <a:cubicBezTo>
                      <a:pt x="256" y="369"/>
                      <a:pt x="203" y="352"/>
                      <a:pt x="158" y="308"/>
                    </a:cubicBezTo>
                    <a:cubicBezTo>
                      <a:pt x="54" y="200"/>
                      <a:pt x="74" y="82"/>
                      <a:pt x="111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5675863" y="3733843"/>
                <a:ext cx="20892" cy="135089"/>
              </a:xfrm>
              <a:custGeom>
                <a:avLst/>
                <a:gdLst/>
                <a:ahLst/>
                <a:cxnLst/>
                <a:rect l="l" t="t" r="r" b="b"/>
                <a:pathLst>
                  <a:path w="281" h="1817" extrusionOk="0">
                    <a:moveTo>
                      <a:pt x="0" y="0"/>
                    </a:moveTo>
                    <a:lnTo>
                      <a:pt x="156" y="1816"/>
                    </a:lnTo>
                    <a:lnTo>
                      <a:pt x="280" y="1746"/>
                    </a:lnTo>
                    <a:lnTo>
                      <a:pt x="203" y="891"/>
                    </a:lnTo>
                    <a:lnTo>
                      <a:pt x="105" y="784"/>
                    </a:lnTo>
                    <a:cubicBezTo>
                      <a:pt x="105" y="784"/>
                      <a:pt x="95" y="547"/>
                      <a:pt x="61" y="2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5690882" y="3793322"/>
                <a:ext cx="88176" cy="703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46" extrusionOk="0">
                    <a:moveTo>
                      <a:pt x="983" y="1"/>
                    </a:moveTo>
                    <a:lnTo>
                      <a:pt x="125" y="611"/>
                    </a:lnTo>
                    <a:lnTo>
                      <a:pt x="4" y="95"/>
                    </a:lnTo>
                    <a:lnTo>
                      <a:pt x="1" y="91"/>
                    </a:lnTo>
                    <a:lnTo>
                      <a:pt x="78" y="946"/>
                    </a:lnTo>
                    <a:lnTo>
                      <a:pt x="1185" y="338"/>
                    </a:lnTo>
                    <a:lnTo>
                      <a:pt x="98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5680324" y="3752951"/>
                <a:ext cx="10632" cy="472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635" extrusionOk="0">
                    <a:moveTo>
                      <a:pt x="1" y="0"/>
                    </a:moveTo>
                    <a:cubicBezTo>
                      <a:pt x="35" y="290"/>
                      <a:pt x="45" y="527"/>
                      <a:pt x="45" y="527"/>
                    </a:cubicBezTo>
                    <a:lnTo>
                      <a:pt x="143" y="634"/>
                    </a:lnTo>
                    <a:lnTo>
                      <a:pt x="143" y="6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5690882" y="3798601"/>
                <a:ext cx="297" cy="1859"/>
              </a:xfrm>
              <a:custGeom>
                <a:avLst/>
                <a:gdLst/>
                <a:ahLst/>
                <a:cxnLst/>
                <a:rect l="l" t="t" r="r" b="b"/>
                <a:pathLst>
                  <a:path w="4" h="25" extrusionOk="0">
                    <a:moveTo>
                      <a:pt x="1" y="0"/>
                    </a:moveTo>
                    <a:lnTo>
                      <a:pt x="1" y="20"/>
                    </a:lnTo>
                    <a:lnTo>
                      <a:pt x="4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5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5559210" y="3786854"/>
                <a:ext cx="119699" cy="203266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734" extrusionOk="0">
                    <a:moveTo>
                      <a:pt x="807" y="0"/>
                    </a:moveTo>
                    <a:lnTo>
                      <a:pt x="486" y="469"/>
                    </a:lnTo>
                    <a:lnTo>
                      <a:pt x="969" y="620"/>
                    </a:lnTo>
                    <a:cubicBezTo>
                      <a:pt x="878" y="273"/>
                      <a:pt x="807" y="0"/>
                      <a:pt x="807" y="0"/>
                    </a:cubicBezTo>
                    <a:close/>
                    <a:moveTo>
                      <a:pt x="976" y="651"/>
                    </a:moveTo>
                    <a:lnTo>
                      <a:pt x="1066" y="1262"/>
                    </a:lnTo>
                    <a:lnTo>
                      <a:pt x="223" y="854"/>
                    </a:lnTo>
                    <a:lnTo>
                      <a:pt x="0" y="1178"/>
                    </a:lnTo>
                    <a:lnTo>
                      <a:pt x="1407" y="2733"/>
                    </a:lnTo>
                    <a:lnTo>
                      <a:pt x="1610" y="2517"/>
                    </a:lnTo>
                    <a:cubicBezTo>
                      <a:pt x="1610" y="2517"/>
                      <a:pt x="1549" y="2372"/>
                      <a:pt x="1407" y="2085"/>
                    </a:cubicBezTo>
                    <a:cubicBezTo>
                      <a:pt x="1320" y="1913"/>
                      <a:pt x="1121" y="1198"/>
                      <a:pt x="976" y="651"/>
                    </a:cubicBez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5575790" y="3821649"/>
                <a:ext cx="62749" cy="59032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94" extrusionOk="0">
                    <a:moveTo>
                      <a:pt x="263" y="1"/>
                    </a:moveTo>
                    <a:lnTo>
                      <a:pt x="0" y="386"/>
                    </a:lnTo>
                    <a:lnTo>
                      <a:pt x="843" y="794"/>
                    </a:lnTo>
                    <a:lnTo>
                      <a:pt x="753" y="183"/>
                    </a:lnTo>
                    <a:cubicBezTo>
                      <a:pt x="753" y="173"/>
                      <a:pt x="749" y="163"/>
                      <a:pt x="746" y="152"/>
                    </a:cubicBez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5597574" y="4408187"/>
                <a:ext cx="112488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49" extrusionOk="0">
                    <a:moveTo>
                      <a:pt x="213" y="453"/>
                    </a:moveTo>
                    <a:cubicBezTo>
                      <a:pt x="115" y="460"/>
                      <a:pt x="58" y="474"/>
                      <a:pt x="28" y="483"/>
                    </a:cubicBezTo>
                    <a:cubicBezTo>
                      <a:pt x="89" y="470"/>
                      <a:pt x="153" y="460"/>
                      <a:pt x="213" y="453"/>
                    </a:cubicBezTo>
                    <a:close/>
                    <a:moveTo>
                      <a:pt x="0" y="1"/>
                    </a:moveTo>
                    <a:lnTo>
                      <a:pt x="0" y="487"/>
                    </a:lnTo>
                    <a:lnTo>
                      <a:pt x="8" y="1"/>
                    </a:lnTo>
                    <a:close/>
                    <a:moveTo>
                      <a:pt x="581" y="460"/>
                    </a:moveTo>
                    <a:lnTo>
                      <a:pt x="581" y="460"/>
                    </a:lnTo>
                    <a:cubicBezTo>
                      <a:pt x="716" y="483"/>
                      <a:pt x="844" y="531"/>
                      <a:pt x="952" y="619"/>
                    </a:cubicBezTo>
                    <a:cubicBezTo>
                      <a:pt x="1202" y="726"/>
                      <a:pt x="1377" y="1091"/>
                      <a:pt x="1492" y="1449"/>
                    </a:cubicBezTo>
                    <a:cubicBezTo>
                      <a:pt x="1499" y="1445"/>
                      <a:pt x="1506" y="1445"/>
                      <a:pt x="1512" y="1445"/>
                    </a:cubicBezTo>
                    <a:lnTo>
                      <a:pt x="1472" y="1145"/>
                    </a:lnTo>
                    <a:cubicBezTo>
                      <a:pt x="1357" y="815"/>
                      <a:pt x="1175" y="531"/>
                      <a:pt x="891" y="494"/>
                    </a:cubicBezTo>
                    <a:cubicBezTo>
                      <a:pt x="773" y="477"/>
                      <a:pt x="668" y="466"/>
                      <a:pt x="581" y="460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5597574" y="4083877"/>
                <a:ext cx="4312" cy="107655"/>
              </a:xfrm>
              <a:custGeom>
                <a:avLst/>
                <a:gdLst/>
                <a:ahLst/>
                <a:cxnLst/>
                <a:rect l="l" t="t" r="r" b="b"/>
                <a:pathLst>
                  <a:path w="58" h="1448" extrusionOk="0">
                    <a:moveTo>
                      <a:pt x="0" y="0"/>
                    </a:moveTo>
                    <a:lnTo>
                      <a:pt x="0" y="1343"/>
                    </a:lnTo>
                    <a:cubicBezTo>
                      <a:pt x="14" y="1380"/>
                      <a:pt x="31" y="1414"/>
                      <a:pt x="44" y="1447"/>
                    </a:cubicBezTo>
                    <a:lnTo>
                      <a:pt x="58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8E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5597574" y="4183653"/>
                <a:ext cx="3346" cy="134272"/>
              </a:xfrm>
              <a:custGeom>
                <a:avLst/>
                <a:gdLst/>
                <a:ahLst/>
                <a:cxnLst/>
                <a:rect l="l" t="t" r="r" b="b"/>
                <a:pathLst>
                  <a:path w="45" h="1806" extrusionOk="0">
                    <a:moveTo>
                      <a:pt x="0" y="1"/>
                    </a:moveTo>
                    <a:lnTo>
                      <a:pt x="0" y="1806"/>
                    </a:lnTo>
                    <a:lnTo>
                      <a:pt x="21" y="1799"/>
                    </a:lnTo>
                    <a:lnTo>
                      <a:pt x="44" y="105"/>
                    </a:lnTo>
                    <a:cubicBezTo>
                      <a:pt x="31" y="72"/>
                      <a:pt x="14" y="38"/>
                      <a:pt x="0" y="1"/>
                    </a:cubicBezTo>
                    <a:close/>
                  </a:path>
                </a:pathLst>
              </a:custGeom>
              <a:solidFill>
                <a:srgbClr val="9985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5597574" y="4317407"/>
                <a:ext cx="1561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222" extrusionOk="0">
                    <a:moveTo>
                      <a:pt x="21" y="0"/>
                    </a:moveTo>
                    <a:lnTo>
                      <a:pt x="0" y="7"/>
                    </a:lnTo>
                    <a:lnTo>
                      <a:pt x="0" y="1222"/>
                    </a:lnTo>
                    <a:lnTo>
                      <a:pt x="8" y="12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18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5708503" y="4515621"/>
                <a:ext cx="13606" cy="61039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21" extrusionOk="0">
                    <a:moveTo>
                      <a:pt x="20" y="0"/>
                    </a:moveTo>
                    <a:cubicBezTo>
                      <a:pt x="14" y="0"/>
                      <a:pt x="7" y="0"/>
                      <a:pt x="0" y="4"/>
                    </a:cubicBezTo>
                    <a:cubicBezTo>
                      <a:pt x="10" y="41"/>
                      <a:pt x="24" y="78"/>
                      <a:pt x="34" y="119"/>
                    </a:cubicBezTo>
                    <a:lnTo>
                      <a:pt x="20" y="0"/>
                    </a:lnTo>
                    <a:close/>
                    <a:moveTo>
                      <a:pt x="165" y="712"/>
                    </a:moveTo>
                    <a:cubicBezTo>
                      <a:pt x="176" y="780"/>
                      <a:pt x="182" y="820"/>
                      <a:pt x="182" y="820"/>
                    </a:cubicBezTo>
                    <a:cubicBezTo>
                      <a:pt x="182" y="820"/>
                      <a:pt x="179" y="780"/>
                      <a:pt x="176" y="712"/>
                    </a:cubicBezTo>
                    <a:close/>
                  </a:path>
                </a:pathLst>
              </a:custGeom>
              <a:solidFill>
                <a:srgbClr val="4D4C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5557500" y="3874362"/>
                <a:ext cx="52415" cy="6929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932" extrusionOk="0">
                    <a:moveTo>
                      <a:pt x="23" y="1"/>
                    </a:moveTo>
                    <a:lnTo>
                      <a:pt x="0" y="233"/>
                    </a:lnTo>
                    <a:cubicBezTo>
                      <a:pt x="229" y="466"/>
                      <a:pt x="479" y="712"/>
                      <a:pt x="705" y="932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5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5502036" y="3891686"/>
                <a:ext cx="292334" cy="580803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7812" extrusionOk="0">
                    <a:moveTo>
                      <a:pt x="746" y="0"/>
                    </a:moveTo>
                    <a:lnTo>
                      <a:pt x="0" y="7812"/>
                    </a:lnTo>
                    <a:lnTo>
                      <a:pt x="634" y="7640"/>
                    </a:lnTo>
                    <a:lnTo>
                      <a:pt x="833" y="7569"/>
                    </a:lnTo>
                    <a:cubicBezTo>
                      <a:pt x="935" y="7532"/>
                      <a:pt x="1100" y="7474"/>
                      <a:pt x="1285" y="7434"/>
                    </a:cubicBezTo>
                    <a:lnTo>
                      <a:pt x="1285" y="6948"/>
                    </a:lnTo>
                    <a:lnTo>
                      <a:pt x="1285" y="5733"/>
                    </a:lnTo>
                    <a:lnTo>
                      <a:pt x="1285" y="3928"/>
                    </a:lnTo>
                    <a:lnTo>
                      <a:pt x="1285" y="2585"/>
                    </a:lnTo>
                    <a:lnTo>
                      <a:pt x="1343" y="2797"/>
                    </a:lnTo>
                    <a:lnTo>
                      <a:pt x="2713" y="7737"/>
                    </a:lnTo>
                    <a:lnTo>
                      <a:pt x="3931" y="7407"/>
                    </a:lnTo>
                    <a:lnTo>
                      <a:pt x="2234" y="2811"/>
                    </a:lnTo>
                    <a:lnTo>
                      <a:pt x="1576" y="867"/>
                    </a:lnTo>
                    <a:lnTo>
                      <a:pt x="1451" y="699"/>
                    </a:lnTo>
                    <a:cubicBezTo>
                      <a:pt x="1225" y="479"/>
                      <a:pt x="975" y="233"/>
                      <a:pt x="746" y="0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5703744" y="4442313"/>
                <a:ext cx="130480" cy="10773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449" extrusionOk="0">
                    <a:moveTo>
                      <a:pt x="44" y="686"/>
                    </a:moveTo>
                    <a:lnTo>
                      <a:pt x="84" y="986"/>
                    </a:lnTo>
                    <a:lnTo>
                      <a:pt x="98" y="1105"/>
                    </a:lnTo>
                    <a:cubicBezTo>
                      <a:pt x="131" y="1226"/>
                      <a:pt x="162" y="1344"/>
                      <a:pt x="182" y="1449"/>
                    </a:cubicBezTo>
                    <a:lnTo>
                      <a:pt x="212" y="1449"/>
                    </a:lnTo>
                    <a:cubicBezTo>
                      <a:pt x="186" y="1229"/>
                      <a:pt x="135" y="943"/>
                      <a:pt x="44" y="686"/>
                    </a:cubicBezTo>
                    <a:close/>
                    <a:moveTo>
                      <a:pt x="1218" y="1"/>
                    </a:moveTo>
                    <a:lnTo>
                      <a:pt x="0" y="331"/>
                    </a:lnTo>
                    <a:lnTo>
                      <a:pt x="321" y="1449"/>
                    </a:lnTo>
                    <a:lnTo>
                      <a:pt x="1667" y="1348"/>
                    </a:lnTo>
                    <a:lnTo>
                      <a:pt x="1754" y="1449"/>
                    </a:lnTo>
                    <a:lnTo>
                      <a:pt x="1754" y="1449"/>
                    </a:lnTo>
                    <a:lnTo>
                      <a:pt x="1471" y="683"/>
                    </a:lnTo>
                    <a:cubicBezTo>
                      <a:pt x="1441" y="858"/>
                      <a:pt x="1427" y="871"/>
                      <a:pt x="1424" y="871"/>
                    </a:cubicBezTo>
                    <a:lnTo>
                      <a:pt x="1299" y="871"/>
                    </a:lnTo>
                    <a:cubicBezTo>
                      <a:pt x="1299" y="871"/>
                      <a:pt x="1302" y="619"/>
                      <a:pt x="1377" y="429"/>
                    </a:cubicBezTo>
                    <a:lnTo>
                      <a:pt x="1218" y="1"/>
                    </a:ln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5717276" y="4549970"/>
                <a:ext cx="431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8" h="251" extrusionOk="0">
                    <a:moveTo>
                      <a:pt x="0" y="1"/>
                    </a:moveTo>
                    <a:cubicBezTo>
                      <a:pt x="21" y="102"/>
                      <a:pt x="38" y="190"/>
                      <a:pt x="47" y="250"/>
                    </a:cubicBezTo>
                    <a:lnTo>
                      <a:pt x="58" y="250"/>
                    </a:lnTo>
                    <a:cubicBezTo>
                      <a:pt x="51" y="190"/>
                      <a:pt x="44" y="102"/>
                      <a:pt x="30" y="1"/>
                    </a:cubicBezTo>
                    <a:close/>
                  </a:path>
                </a:pathLst>
              </a:custGeom>
              <a:solidFill>
                <a:srgbClr val="423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5800323" y="4474208"/>
                <a:ext cx="12788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43" extrusionOk="0">
                    <a:moveTo>
                      <a:pt x="78" y="0"/>
                    </a:moveTo>
                    <a:cubicBezTo>
                      <a:pt x="3" y="190"/>
                      <a:pt x="0" y="442"/>
                      <a:pt x="0" y="442"/>
                    </a:cubicBezTo>
                    <a:lnTo>
                      <a:pt x="125" y="442"/>
                    </a:lnTo>
                    <a:cubicBezTo>
                      <a:pt x="128" y="442"/>
                      <a:pt x="142" y="429"/>
                      <a:pt x="172" y="254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5559210" y="4441644"/>
                <a:ext cx="109142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1040" extrusionOk="0">
                    <a:moveTo>
                      <a:pt x="1464" y="165"/>
                    </a:moveTo>
                    <a:lnTo>
                      <a:pt x="1464" y="165"/>
                    </a:lnTo>
                    <a:cubicBezTo>
                      <a:pt x="1465" y="166"/>
                      <a:pt x="1467" y="167"/>
                      <a:pt x="1468" y="169"/>
                    </a:cubicBezTo>
                    <a:lnTo>
                      <a:pt x="1465" y="165"/>
                    </a:lnTo>
                    <a:cubicBezTo>
                      <a:pt x="1465" y="165"/>
                      <a:pt x="1464" y="165"/>
                      <a:pt x="1464" y="165"/>
                    </a:cubicBezTo>
                    <a:close/>
                    <a:moveTo>
                      <a:pt x="126" y="150"/>
                    </a:moveTo>
                    <a:cubicBezTo>
                      <a:pt x="103" y="158"/>
                      <a:pt x="83" y="165"/>
                      <a:pt x="64" y="172"/>
                    </a:cubicBezTo>
                    <a:lnTo>
                      <a:pt x="126" y="150"/>
                    </a:lnTo>
                    <a:close/>
                    <a:moveTo>
                      <a:pt x="854" y="0"/>
                    </a:moveTo>
                    <a:cubicBezTo>
                      <a:pt x="807" y="0"/>
                      <a:pt x="767" y="3"/>
                      <a:pt x="729" y="3"/>
                    </a:cubicBezTo>
                    <a:cubicBezTo>
                      <a:pt x="669" y="10"/>
                      <a:pt x="605" y="20"/>
                      <a:pt x="544" y="33"/>
                    </a:cubicBezTo>
                    <a:cubicBezTo>
                      <a:pt x="524" y="37"/>
                      <a:pt x="516" y="44"/>
                      <a:pt x="516" y="44"/>
                    </a:cubicBezTo>
                    <a:lnTo>
                      <a:pt x="516" y="37"/>
                    </a:lnTo>
                    <a:cubicBezTo>
                      <a:pt x="411" y="60"/>
                      <a:pt x="313" y="88"/>
                      <a:pt x="229" y="115"/>
                    </a:cubicBezTo>
                    <a:lnTo>
                      <a:pt x="229" y="115"/>
                    </a:lnTo>
                    <a:cubicBezTo>
                      <a:pt x="231" y="112"/>
                      <a:pt x="233" y="111"/>
                      <a:pt x="233" y="111"/>
                    </a:cubicBezTo>
                    <a:lnTo>
                      <a:pt x="233" y="111"/>
                    </a:lnTo>
                    <a:lnTo>
                      <a:pt x="126" y="150"/>
                    </a:lnTo>
                    <a:lnTo>
                      <a:pt x="126" y="150"/>
                    </a:lnTo>
                    <a:cubicBezTo>
                      <a:pt x="157" y="139"/>
                      <a:pt x="191" y="127"/>
                      <a:pt x="229" y="115"/>
                    </a:cubicBezTo>
                    <a:lnTo>
                      <a:pt x="229" y="115"/>
                    </a:lnTo>
                    <a:cubicBezTo>
                      <a:pt x="207" y="135"/>
                      <a:pt x="108" y="229"/>
                      <a:pt x="0" y="354"/>
                    </a:cubicBezTo>
                    <a:lnTo>
                      <a:pt x="243" y="1039"/>
                    </a:lnTo>
                    <a:cubicBezTo>
                      <a:pt x="277" y="911"/>
                      <a:pt x="324" y="776"/>
                      <a:pt x="388" y="641"/>
                    </a:cubicBezTo>
                    <a:cubicBezTo>
                      <a:pt x="594" y="219"/>
                      <a:pt x="1050" y="155"/>
                      <a:pt x="1299" y="155"/>
                    </a:cubicBezTo>
                    <a:cubicBezTo>
                      <a:pt x="1393" y="155"/>
                      <a:pt x="1455" y="164"/>
                      <a:pt x="1464" y="165"/>
                    </a:cubicBezTo>
                    <a:lnTo>
                      <a:pt x="1464" y="165"/>
                    </a:lnTo>
                    <a:cubicBezTo>
                      <a:pt x="1357" y="80"/>
                      <a:pt x="1231" y="33"/>
                      <a:pt x="1097" y="10"/>
                    </a:cubicBezTo>
                    <a:cubicBezTo>
                      <a:pt x="1002" y="3"/>
                      <a:pt x="921" y="0"/>
                      <a:pt x="854" y="0"/>
                    </a:cubicBezTo>
                    <a:close/>
                  </a:path>
                </a:pathLst>
              </a:custGeom>
              <a:solidFill>
                <a:srgbClr val="A22B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5577277" y="4453093"/>
                <a:ext cx="144829" cy="123566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662" extrusionOk="0">
                    <a:moveTo>
                      <a:pt x="1056" y="1"/>
                    </a:moveTo>
                    <a:cubicBezTo>
                      <a:pt x="807" y="1"/>
                      <a:pt x="351" y="65"/>
                      <a:pt x="145" y="487"/>
                    </a:cubicBezTo>
                    <a:cubicBezTo>
                      <a:pt x="81" y="622"/>
                      <a:pt x="34" y="757"/>
                      <a:pt x="0" y="885"/>
                    </a:cubicBezTo>
                    <a:lnTo>
                      <a:pt x="277" y="1661"/>
                    </a:lnTo>
                    <a:lnTo>
                      <a:pt x="1947" y="1661"/>
                    </a:lnTo>
                    <a:cubicBezTo>
                      <a:pt x="1947" y="1661"/>
                      <a:pt x="1941" y="1621"/>
                      <a:pt x="1930" y="1553"/>
                    </a:cubicBezTo>
                    <a:cubicBezTo>
                      <a:pt x="1921" y="1493"/>
                      <a:pt x="1904" y="1405"/>
                      <a:pt x="1883" y="1304"/>
                    </a:cubicBezTo>
                    <a:cubicBezTo>
                      <a:pt x="1863" y="1199"/>
                      <a:pt x="1832" y="1081"/>
                      <a:pt x="1799" y="960"/>
                    </a:cubicBezTo>
                    <a:cubicBezTo>
                      <a:pt x="1789" y="919"/>
                      <a:pt x="1775" y="882"/>
                      <a:pt x="1765" y="845"/>
                    </a:cubicBezTo>
                    <a:cubicBezTo>
                      <a:pt x="1650" y="487"/>
                      <a:pt x="1475" y="122"/>
                      <a:pt x="1225" y="15"/>
                    </a:cubicBezTo>
                    <a:lnTo>
                      <a:pt x="1222" y="11"/>
                    </a:lnTo>
                    <a:cubicBezTo>
                      <a:pt x="1222" y="11"/>
                      <a:pt x="1158" y="1"/>
                      <a:pt x="1056" y="1"/>
                    </a:cubicBezTo>
                    <a:close/>
                  </a:path>
                </a:pathLst>
              </a:custGeom>
              <a:solidFill>
                <a:srgbClr val="A94E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5549173" y="4449896"/>
                <a:ext cx="27360" cy="18141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44" extrusionOk="0">
                    <a:moveTo>
                      <a:pt x="368" y="0"/>
                    </a:moveTo>
                    <a:lnTo>
                      <a:pt x="199" y="61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88" y="108"/>
                    </a:lnTo>
                    <a:lnTo>
                      <a:pt x="135" y="243"/>
                    </a:lnTo>
                    <a:cubicBezTo>
                      <a:pt x="257" y="101"/>
                      <a:pt x="368" y="0"/>
                      <a:pt x="368" y="0"/>
                    </a:cubicBezTo>
                    <a:close/>
                  </a:path>
                </a:pathLst>
              </a:custGeom>
              <a:solidFill>
                <a:srgbClr val="D699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7512502" y="4423800"/>
                <a:ext cx="747490" cy="148546"/>
              </a:xfrm>
              <a:custGeom>
                <a:avLst/>
                <a:gdLst/>
                <a:ahLst/>
                <a:cxnLst/>
                <a:rect l="l" t="t" r="r" b="b"/>
                <a:pathLst>
                  <a:path w="10054" h="1998" extrusionOk="0">
                    <a:moveTo>
                      <a:pt x="5026" y="0"/>
                    </a:moveTo>
                    <a:cubicBezTo>
                      <a:pt x="2252" y="0"/>
                      <a:pt x="1" y="446"/>
                      <a:pt x="1" y="999"/>
                    </a:cubicBezTo>
                    <a:cubicBezTo>
                      <a:pt x="1" y="1549"/>
                      <a:pt x="2252" y="1998"/>
                      <a:pt x="5026" y="1998"/>
                    </a:cubicBezTo>
                    <a:cubicBezTo>
                      <a:pt x="7803" y="1998"/>
                      <a:pt x="10053" y="1549"/>
                      <a:pt x="10053" y="999"/>
                    </a:cubicBezTo>
                    <a:cubicBezTo>
                      <a:pt x="10053" y="446"/>
                      <a:pt x="7803" y="0"/>
                      <a:pt x="5026" y="0"/>
                    </a:cubicBezTo>
                    <a:close/>
                  </a:path>
                </a:pathLst>
              </a:custGeom>
              <a:solidFill>
                <a:srgbClr val="5B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7776960" y="3507749"/>
                <a:ext cx="341775" cy="346608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4662" extrusionOk="0">
                    <a:moveTo>
                      <a:pt x="1919" y="0"/>
                    </a:moveTo>
                    <a:cubicBezTo>
                      <a:pt x="759" y="0"/>
                      <a:pt x="105" y="950"/>
                      <a:pt x="105" y="950"/>
                    </a:cubicBezTo>
                    <a:lnTo>
                      <a:pt x="0" y="862"/>
                    </a:lnTo>
                    <a:lnTo>
                      <a:pt x="0" y="862"/>
                    </a:lnTo>
                    <a:cubicBezTo>
                      <a:pt x="1" y="862"/>
                      <a:pt x="1363" y="4361"/>
                      <a:pt x="2282" y="4611"/>
                    </a:cubicBezTo>
                    <a:cubicBezTo>
                      <a:pt x="2408" y="4645"/>
                      <a:pt x="2537" y="4662"/>
                      <a:pt x="2667" y="4662"/>
                    </a:cubicBezTo>
                    <a:cubicBezTo>
                      <a:pt x="3481" y="4662"/>
                      <a:pt x="4311" y="4015"/>
                      <a:pt x="4445" y="3069"/>
                    </a:cubicBezTo>
                    <a:cubicBezTo>
                      <a:pt x="4596" y="1972"/>
                      <a:pt x="3483" y="166"/>
                      <a:pt x="2170" y="15"/>
                    </a:cubicBezTo>
                    <a:cubicBezTo>
                      <a:pt x="2084" y="5"/>
                      <a:pt x="2000" y="0"/>
                      <a:pt x="1919" y="0"/>
                    </a:cubicBezTo>
                    <a:close/>
                  </a:path>
                </a:pathLst>
              </a:custGeom>
              <a:solidFill>
                <a:srgbClr val="C98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7435476" y="3553399"/>
                <a:ext cx="612475" cy="651953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8769" extrusionOk="0">
                    <a:moveTo>
                      <a:pt x="6035" y="1"/>
                    </a:moveTo>
                    <a:cubicBezTo>
                      <a:pt x="5495" y="1"/>
                      <a:pt x="5005" y="194"/>
                      <a:pt x="5005" y="194"/>
                    </a:cubicBezTo>
                    <a:cubicBezTo>
                      <a:pt x="4311" y="753"/>
                      <a:pt x="3756" y="932"/>
                      <a:pt x="3329" y="932"/>
                    </a:cubicBezTo>
                    <a:cubicBezTo>
                      <a:pt x="2561" y="932"/>
                      <a:pt x="2208" y="349"/>
                      <a:pt x="2208" y="349"/>
                    </a:cubicBezTo>
                    <a:cubicBezTo>
                      <a:pt x="2208" y="349"/>
                      <a:pt x="1988" y="247"/>
                      <a:pt x="1712" y="247"/>
                    </a:cubicBezTo>
                    <a:cubicBezTo>
                      <a:pt x="1502" y="247"/>
                      <a:pt x="1260" y="306"/>
                      <a:pt x="1057" y="515"/>
                    </a:cubicBezTo>
                    <a:cubicBezTo>
                      <a:pt x="585" y="1000"/>
                      <a:pt x="32" y="3140"/>
                      <a:pt x="15" y="3167"/>
                    </a:cubicBezTo>
                    <a:cubicBezTo>
                      <a:pt x="1" y="3197"/>
                      <a:pt x="1944" y="3602"/>
                      <a:pt x="1944" y="3602"/>
                    </a:cubicBezTo>
                    <a:lnTo>
                      <a:pt x="3021" y="8769"/>
                    </a:lnTo>
                    <a:lnTo>
                      <a:pt x="8238" y="8562"/>
                    </a:lnTo>
                    <a:lnTo>
                      <a:pt x="6621" y="2610"/>
                    </a:lnTo>
                    <a:lnTo>
                      <a:pt x="8238" y="2114"/>
                    </a:lnTo>
                    <a:cubicBezTo>
                      <a:pt x="8238" y="2114"/>
                      <a:pt x="7711" y="970"/>
                      <a:pt x="7006" y="326"/>
                    </a:cubicBezTo>
                    <a:cubicBezTo>
                      <a:pt x="6735" y="77"/>
                      <a:pt x="6375" y="1"/>
                      <a:pt x="6035" y="1"/>
                    </a:cubicBezTo>
                    <a:close/>
                  </a:path>
                </a:pathLst>
              </a:custGeom>
              <a:solidFill>
                <a:srgbClr val="F1D6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7254660" y="2926192"/>
                <a:ext cx="671284" cy="566825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7624" extrusionOk="0">
                    <a:moveTo>
                      <a:pt x="4510" y="0"/>
                    </a:moveTo>
                    <a:cubicBezTo>
                      <a:pt x="4402" y="0"/>
                      <a:pt x="4297" y="16"/>
                      <a:pt x="4194" y="49"/>
                    </a:cubicBezTo>
                    <a:cubicBezTo>
                      <a:pt x="2227" y="680"/>
                      <a:pt x="1012" y="2640"/>
                      <a:pt x="1012" y="2640"/>
                    </a:cubicBezTo>
                    <a:cubicBezTo>
                      <a:pt x="1012" y="2640"/>
                      <a:pt x="0" y="5320"/>
                      <a:pt x="1816" y="6588"/>
                    </a:cubicBezTo>
                    <a:cubicBezTo>
                      <a:pt x="2757" y="7248"/>
                      <a:pt x="3978" y="7624"/>
                      <a:pt x="5118" y="7624"/>
                    </a:cubicBezTo>
                    <a:cubicBezTo>
                      <a:pt x="6171" y="7624"/>
                      <a:pt x="7155" y="7303"/>
                      <a:pt x="7785" y="6588"/>
                    </a:cubicBezTo>
                    <a:cubicBezTo>
                      <a:pt x="9029" y="5178"/>
                      <a:pt x="6456" y="0"/>
                      <a:pt x="4510" y="0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0"/>
              <p:cNvSpPr/>
              <p:nvPr/>
            </p:nvSpPr>
            <p:spPr>
              <a:xfrm>
                <a:off x="7539341" y="3017344"/>
                <a:ext cx="92637" cy="40222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41" extrusionOk="0">
                    <a:moveTo>
                      <a:pt x="522" y="0"/>
                    </a:moveTo>
                    <a:cubicBezTo>
                      <a:pt x="486" y="0"/>
                      <a:pt x="449" y="5"/>
                      <a:pt x="413" y="14"/>
                    </a:cubicBezTo>
                    <a:cubicBezTo>
                      <a:pt x="1" y="122"/>
                      <a:pt x="35" y="220"/>
                      <a:pt x="35" y="220"/>
                    </a:cubicBezTo>
                    <a:lnTo>
                      <a:pt x="143" y="540"/>
                    </a:lnTo>
                    <a:cubicBezTo>
                      <a:pt x="143" y="540"/>
                      <a:pt x="581" y="365"/>
                      <a:pt x="929" y="365"/>
                    </a:cubicBezTo>
                    <a:cubicBezTo>
                      <a:pt x="1046" y="365"/>
                      <a:pt x="1153" y="386"/>
                      <a:pt x="1229" y="439"/>
                    </a:cubicBezTo>
                    <a:cubicBezTo>
                      <a:pt x="1232" y="441"/>
                      <a:pt x="1233" y="441"/>
                      <a:pt x="1234" y="441"/>
                    </a:cubicBezTo>
                    <a:cubicBezTo>
                      <a:pt x="1245" y="441"/>
                      <a:pt x="1158" y="332"/>
                      <a:pt x="1024" y="220"/>
                    </a:cubicBezTo>
                    <a:cubicBezTo>
                      <a:pt x="888" y="110"/>
                      <a:pt x="706" y="0"/>
                      <a:pt x="522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7465885" y="3019649"/>
                <a:ext cx="59775" cy="5643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59" extrusionOk="0">
                    <a:moveTo>
                      <a:pt x="635" y="0"/>
                    </a:moveTo>
                    <a:cubicBezTo>
                      <a:pt x="0" y="139"/>
                      <a:pt x="54" y="759"/>
                      <a:pt x="54" y="759"/>
                    </a:cubicBezTo>
                    <a:cubicBezTo>
                      <a:pt x="190" y="468"/>
                      <a:pt x="487" y="421"/>
                      <a:pt x="663" y="421"/>
                    </a:cubicBezTo>
                    <a:cubicBezTo>
                      <a:pt x="747" y="421"/>
                      <a:pt x="803" y="432"/>
                      <a:pt x="803" y="432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7530568" y="3131692"/>
                <a:ext cx="41486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533" extrusionOk="0">
                    <a:moveTo>
                      <a:pt x="483" y="1"/>
                    </a:moveTo>
                    <a:cubicBezTo>
                      <a:pt x="483" y="24"/>
                      <a:pt x="459" y="966"/>
                      <a:pt x="389" y="966"/>
                    </a:cubicBezTo>
                    <a:cubicBezTo>
                      <a:pt x="385" y="966"/>
                      <a:pt x="382" y="964"/>
                      <a:pt x="379" y="960"/>
                    </a:cubicBezTo>
                    <a:cubicBezTo>
                      <a:pt x="298" y="865"/>
                      <a:pt x="109" y="541"/>
                      <a:pt x="109" y="541"/>
                    </a:cubicBezTo>
                    <a:lnTo>
                      <a:pt x="109" y="541"/>
                    </a:lnTo>
                    <a:cubicBezTo>
                      <a:pt x="109" y="541"/>
                      <a:pt x="1" y="1000"/>
                      <a:pt x="227" y="1293"/>
                    </a:cubicBezTo>
                    <a:cubicBezTo>
                      <a:pt x="383" y="1501"/>
                      <a:pt x="422" y="1533"/>
                      <a:pt x="431" y="1533"/>
                    </a:cubicBezTo>
                    <a:cubicBezTo>
                      <a:pt x="435" y="1533"/>
                      <a:pt x="433" y="1527"/>
                      <a:pt x="433" y="1527"/>
                    </a:cubicBezTo>
                    <a:cubicBezTo>
                      <a:pt x="433" y="1527"/>
                      <a:pt x="521" y="1287"/>
                      <a:pt x="538" y="859"/>
                    </a:cubicBezTo>
                    <a:cubicBezTo>
                      <a:pt x="558" y="430"/>
                      <a:pt x="483" y="1"/>
                      <a:pt x="483" y="1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7529081" y="3131469"/>
                <a:ext cx="39776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557" extrusionOk="0">
                    <a:moveTo>
                      <a:pt x="477" y="1"/>
                    </a:moveTo>
                    <a:cubicBezTo>
                      <a:pt x="460" y="385"/>
                      <a:pt x="430" y="801"/>
                      <a:pt x="399" y="919"/>
                    </a:cubicBezTo>
                    <a:cubicBezTo>
                      <a:pt x="324" y="804"/>
                      <a:pt x="156" y="534"/>
                      <a:pt x="153" y="530"/>
                    </a:cubicBezTo>
                    <a:lnTo>
                      <a:pt x="122" y="477"/>
                    </a:lnTo>
                    <a:lnTo>
                      <a:pt x="102" y="538"/>
                    </a:lnTo>
                    <a:cubicBezTo>
                      <a:pt x="98" y="551"/>
                      <a:pt x="0" y="885"/>
                      <a:pt x="149" y="1186"/>
                    </a:cubicBezTo>
                    <a:cubicBezTo>
                      <a:pt x="294" y="1482"/>
                      <a:pt x="433" y="1553"/>
                      <a:pt x="439" y="1556"/>
                    </a:cubicBezTo>
                    <a:lnTo>
                      <a:pt x="463" y="1506"/>
                    </a:lnTo>
                    <a:cubicBezTo>
                      <a:pt x="463" y="1506"/>
                      <a:pt x="335" y="1438"/>
                      <a:pt x="200" y="1158"/>
                    </a:cubicBezTo>
                    <a:cubicBezTo>
                      <a:pt x="98" y="956"/>
                      <a:pt x="122" y="726"/>
                      <a:pt x="142" y="619"/>
                    </a:cubicBezTo>
                    <a:lnTo>
                      <a:pt x="142" y="619"/>
                    </a:lnTo>
                    <a:cubicBezTo>
                      <a:pt x="203" y="717"/>
                      <a:pt x="328" y="915"/>
                      <a:pt x="375" y="980"/>
                    </a:cubicBezTo>
                    <a:cubicBezTo>
                      <a:pt x="385" y="994"/>
                      <a:pt x="398" y="996"/>
                      <a:pt x="407" y="996"/>
                    </a:cubicBezTo>
                    <a:cubicBezTo>
                      <a:pt x="411" y="996"/>
                      <a:pt x="414" y="996"/>
                      <a:pt x="416" y="996"/>
                    </a:cubicBezTo>
                    <a:cubicBezTo>
                      <a:pt x="436" y="990"/>
                      <a:pt x="494" y="973"/>
                      <a:pt x="534" y="4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9F4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7599564" y="3175410"/>
                <a:ext cx="77396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21" y="0"/>
                    </a:moveTo>
                    <a:cubicBezTo>
                      <a:pt x="234" y="0"/>
                      <a:pt x="1" y="233"/>
                      <a:pt x="1" y="520"/>
                    </a:cubicBezTo>
                    <a:cubicBezTo>
                      <a:pt x="1" y="807"/>
                      <a:pt x="234" y="1040"/>
                      <a:pt x="521" y="1040"/>
                    </a:cubicBezTo>
                    <a:cubicBezTo>
                      <a:pt x="807" y="1040"/>
                      <a:pt x="1041" y="807"/>
                      <a:pt x="1041" y="520"/>
                    </a:cubicBezTo>
                    <a:cubicBezTo>
                      <a:pt x="1041" y="233"/>
                      <a:pt x="807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7436517" y="3188718"/>
                <a:ext cx="77544" cy="77321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040" extrusionOk="0">
                    <a:moveTo>
                      <a:pt x="521" y="0"/>
                    </a:moveTo>
                    <a:cubicBezTo>
                      <a:pt x="233" y="0"/>
                      <a:pt x="1" y="233"/>
                      <a:pt x="1" y="520"/>
                    </a:cubicBezTo>
                    <a:cubicBezTo>
                      <a:pt x="1" y="807"/>
                      <a:pt x="233" y="1040"/>
                      <a:pt x="521" y="1040"/>
                    </a:cubicBezTo>
                    <a:cubicBezTo>
                      <a:pt x="810" y="1040"/>
                      <a:pt x="1043" y="807"/>
                      <a:pt x="1043" y="520"/>
                    </a:cubicBezTo>
                    <a:cubicBezTo>
                      <a:pt x="1043" y="233"/>
                      <a:pt x="810" y="0"/>
                      <a:pt x="521" y="0"/>
                    </a:cubicBezTo>
                    <a:close/>
                  </a:path>
                </a:pathLst>
              </a:custGeom>
              <a:solidFill>
                <a:srgbClr val="C36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0"/>
              <p:cNvSpPr/>
              <p:nvPr/>
            </p:nvSpPr>
            <p:spPr>
              <a:xfrm>
                <a:off x="7498747" y="3135261"/>
                <a:ext cx="37471" cy="3747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04" extrusionOk="0">
                    <a:moveTo>
                      <a:pt x="250" y="1"/>
                    </a:moveTo>
                    <a:cubicBezTo>
                      <a:pt x="112" y="1"/>
                      <a:pt x="0" y="112"/>
                      <a:pt x="0" y="253"/>
                    </a:cubicBezTo>
                    <a:cubicBezTo>
                      <a:pt x="0" y="392"/>
                      <a:pt x="112" y="504"/>
                      <a:pt x="250" y="504"/>
                    </a:cubicBezTo>
                    <a:cubicBezTo>
                      <a:pt x="388" y="504"/>
                      <a:pt x="503" y="392"/>
                      <a:pt x="503" y="253"/>
                    </a:cubicBezTo>
                    <a:cubicBezTo>
                      <a:pt x="503" y="112"/>
                      <a:pt x="388" y="1"/>
                      <a:pt x="250" y="1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0"/>
              <p:cNvSpPr/>
              <p:nvPr/>
            </p:nvSpPr>
            <p:spPr>
              <a:xfrm>
                <a:off x="7586553" y="3122473"/>
                <a:ext cx="37397" cy="376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7" extrusionOk="0">
                    <a:moveTo>
                      <a:pt x="253" y="0"/>
                    </a:moveTo>
                    <a:cubicBezTo>
                      <a:pt x="112" y="0"/>
                      <a:pt x="1" y="115"/>
                      <a:pt x="1" y="254"/>
                    </a:cubicBezTo>
                    <a:cubicBezTo>
                      <a:pt x="1" y="392"/>
                      <a:pt x="112" y="506"/>
                      <a:pt x="253" y="506"/>
                    </a:cubicBezTo>
                    <a:cubicBezTo>
                      <a:pt x="392" y="506"/>
                      <a:pt x="503" y="392"/>
                      <a:pt x="503" y="254"/>
                    </a:cubicBezTo>
                    <a:cubicBezTo>
                      <a:pt x="503" y="115"/>
                      <a:pt x="392" y="0"/>
                      <a:pt x="253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7536144" y="3261729"/>
                <a:ext cx="87804" cy="6037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812" extrusionOk="0">
                    <a:moveTo>
                      <a:pt x="982" y="0"/>
                    </a:moveTo>
                    <a:cubicBezTo>
                      <a:pt x="982" y="1"/>
                      <a:pt x="1016" y="605"/>
                      <a:pt x="766" y="661"/>
                    </a:cubicBezTo>
                    <a:cubicBezTo>
                      <a:pt x="720" y="672"/>
                      <a:pt x="678" y="676"/>
                      <a:pt x="639" y="676"/>
                    </a:cubicBezTo>
                    <a:cubicBezTo>
                      <a:pt x="463" y="676"/>
                      <a:pt x="350" y="579"/>
                      <a:pt x="237" y="466"/>
                    </a:cubicBezTo>
                    <a:cubicBezTo>
                      <a:pt x="98" y="331"/>
                      <a:pt x="0" y="331"/>
                      <a:pt x="0" y="331"/>
                    </a:cubicBezTo>
                    <a:lnTo>
                      <a:pt x="0" y="331"/>
                    </a:lnTo>
                    <a:cubicBezTo>
                      <a:pt x="33" y="420"/>
                      <a:pt x="283" y="811"/>
                      <a:pt x="647" y="811"/>
                    </a:cubicBezTo>
                    <a:cubicBezTo>
                      <a:pt x="658" y="811"/>
                      <a:pt x="668" y="811"/>
                      <a:pt x="679" y="810"/>
                    </a:cubicBezTo>
                    <a:cubicBezTo>
                      <a:pt x="1059" y="787"/>
                      <a:pt x="1181" y="111"/>
                      <a:pt x="1181" y="111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0"/>
              <p:cNvSpPr/>
              <p:nvPr/>
            </p:nvSpPr>
            <p:spPr>
              <a:xfrm>
                <a:off x="7469677" y="2896081"/>
                <a:ext cx="654332" cy="596490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8023" extrusionOk="0">
                    <a:moveTo>
                      <a:pt x="2096" y="0"/>
                    </a:moveTo>
                    <a:cubicBezTo>
                      <a:pt x="1697" y="0"/>
                      <a:pt x="1280" y="47"/>
                      <a:pt x="844" y="150"/>
                    </a:cubicBezTo>
                    <a:lnTo>
                      <a:pt x="0" y="454"/>
                    </a:lnTo>
                    <a:cubicBezTo>
                      <a:pt x="0" y="454"/>
                      <a:pt x="1920" y="1102"/>
                      <a:pt x="2733" y="2421"/>
                    </a:cubicBezTo>
                    <a:cubicBezTo>
                      <a:pt x="3543" y="3741"/>
                      <a:pt x="4761" y="8023"/>
                      <a:pt x="4761" y="8023"/>
                    </a:cubicBezTo>
                    <a:lnTo>
                      <a:pt x="7055" y="7290"/>
                    </a:lnTo>
                    <a:lnTo>
                      <a:pt x="6691" y="5512"/>
                    </a:lnTo>
                    <a:lnTo>
                      <a:pt x="7238" y="7027"/>
                    </a:lnTo>
                    <a:lnTo>
                      <a:pt x="8213" y="6562"/>
                    </a:lnTo>
                    <a:lnTo>
                      <a:pt x="7724" y="5182"/>
                    </a:lnTo>
                    <a:lnTo>
                      <a:pt x="8335" y="6376"/>
                    </a:lnTo>
                    <a:lnTo>
                      <a:pt x="8801" y="6153"/>
                    </a:lnTo>
                    <a:cubicBezTo>
                      <a:pt x="8801" y="6153"/>
                      <a:pt x="6650" y="0"/>
                      <a:pt x="2096" y="0"/>
                    </a:cubicBez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0"/>
              <p:cNvSpPr/>
              <p:nvPr/>
            </p:nvSpPr>
            <p:spPr>
              <a:xfrm>
                <a:off x="7146036" y="2929761"/>
                <a:ext cx="371366" cy="591137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7951" extrusionOk="0">
                    <a:moveTo>
                      <a:pt x="4353" y="1"/>
                    </a:moveTo>
                    <a:cubicBezTo>
                      <a:pt x="1285" y="1226"/>
                      <a:pt x="0" y="5336"/>
                      <a:pt x="50" y="5353"/>
                    </a:cubicBezTo>
                    <a:cubicBezTo>
                      <a:pt x="101" y="5369"/>
                      <a:pt x="1782" y="7236"/>
                      <a:pt x="1782" y="7236"/>
                    </a:cubicBezTo>
                    <a:lnTo>
                      <a:pt x="2345" y="6584"/>
                    </a:lnTo>
                    <a:lnTo>
                      <a:pt x="2031" y="7367"/>
                    </a:lnTo>
                    <a:lnTo>
                      <a:pt x="3047" y="7951"/>
                    </a:lnTo>
                    <a:lnTo>
                      <a:pt x="3627" y="6766"/>
                    </a:lnTo>
                    <a:cubicBezTo>
                      <a:pt x="1664" y="5275"/>
                      <a:pt x="2473" y="2592"/>
                      <a:pt x="2473" y="2592"/>
                    </a:cubicBezTo>
                    <a:lnTo>
                      <a:pt x="2473" y="2592"/>
                    </a:lnTo>
                    <a:cubicBezTo>
                      <a:pt x="2482" y="2593"/>
                      <a:pt x="2491" y="2593"/>
                      <a:pt x="2500" y="2593"/>
                    </a:cubicBezTo>
                    <a:cubicBezTo>
                      <a:pt x="3619" y="2593"/>
                      <a:pt x="4994" y="271"/>
                      <a:pt x="4994" y="271"/>
                    </a:cubicBezTo>
                    <a:lnTo>
                      <a:pt x="4353" y="1"/>
                    </a:lnTo>
                    <a:close/>
                  </a:path>
                </a:pathLst>
              </a:custGeom>
              <a:solidFill>
                <a:srgbClr val="4F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0"/>
              <p:cNvSpPr/>
              <p:nvPr/>
            </p:nvSpPr>
            <p:spPr>
              <a:xfrm>
                <a:off x="7576293" y="3482470"/>
                <a:ext cx="231295" cy="21873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942" extrusionOk="0">
                    <a:moveTo>
                      <a:pt x="1941" y="0"/>
                    </a:moveTo>
                    <a:lnTo>
                      <a:pt x="982" y="142"/>
                    </a:lnTo>
                    <a:lnTo>
                      <a:pt x="1070" y="136"/>
                    </a:lnTo>
                    <a:lnTo>
                      <a:pt x="1070" y="1762"/>
                    </a:lnTo>
                    <a:lnTo>
                      <a:pt x="314" y="1303"/>
                    </a:lnTo>
                    <a:lnTo>
                      <a:pt x="314" y="1303"/>
                    </a:lnTo>
                    <a:cubicBezTo>
                      <a:pt x="314" y="1303"/>
                      <a:pt x="0" y="2778"/>
                      <a:pt x="1354" y="2933"/>
                    </a:cubicBezTo>
                    <a:cubicBezTo>
                      <a:pt x="1405" y="2939"/>
                      <a:pt x="1455" y="2941"/>
                      <a:pt x="1503" y="2941"/>
                    </a:cubicBezTo>
                    <a:cubicBezTo>
                      <a:pt x="2740" y="2941"/>
                      <a:pt x="3111" y="1148"/>
                      <a:pt x="3111" y="1148"/>
                    </a:cubicBezTo>
                    <a:lnTo>
                      <a:pt x="3111" y="1148"/>
                    </a:lnTo>
                    <a:lnTo>
                      <a:pt x="2268" y="1536"/>
                    </a:lnTo>
                    <a:lnTo>
                      <a:pt x="1941" y="0"/>
                    </a:lnTo>
                    <a:close/>
                  </a:path>
                </a:pathLst>
              </a:custGeom>
              <a:solidFill>
                <a:srgbClr val="C36A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0"/>
              <p:cNvSpPr/>
              <p:nvPr/>
            </p:nvSpPr>
            <p:spPr>
              <a:xfrm>
                <a:off x="7857777" y="3637264"/>
                <a:ext cx="104161" cy="15412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073" extrusionOk="0">
                    <a:moveTo>
                      <a:pt x="0" y="0"/>
                    </a:moveTo>
                    <a:cubicBezTo>
                      <a:pt x="0" y="0"/>
                      <a:pt x="317" y="1637"/>
                      <a:pt x="1100" y="2073"/>
                    </a:cubicBezTo>
                    <a:lnTo>
                      <a:pt x="941" y="1482"/>
                    </a:lnTo>
                    <a:lnTo>
                      <a:pt x="1401" y="1340"/>
                    </a:lnTo>
                    <a:cubicBezTo>
                      <a:pt x="1401" y="1340"/>
                      <a:pt x="996" y="75"/>
                      <a:pt x="0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0"/>
              <p:cNvSpPr/>
              <p:nvPr/>
            </p:nvSpPr>
            <p:spPr>
              <a:xfrm>
                <a:off x="7837926" y="3574663"/>
                <a:ext cx="72043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336" extrusionOk="0">
                    <a:moveTo>
                      <a:pt x="337" y="1"/>
                    </a:moveTo>
                    <a:cubicBezTo>
                      <a:pt x="138" y="1"/>
                      <a:pt x="1" y="60"/>
                      <a:pt x="1" y="60"/>
                    </a:cubicBezTo>
                    <a:cubicBezTo>
                      <a:pt x="31" y="275"/>
                      <a:pt x="214" y="336"/>
                      <a:pt x="414" y="336"/>
                    </a:cubicBezTo>
                    <a:cubicBezTo>
                      <a:pt x="677" y="336"/>
                      <a:pt x="969" y="229"/>
                      <a:pt x="969" y="229"/>
                    </a:cubicBezTo>
                    <a:cubicBezTo>
                      <a:pt x="744" y="48"/>
                      <a:pt x="516" y="1"/>
                      <a:pt x="337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0"/>
              <p:cNvSpPr/>
              <p:nvPr/>
            </p:nvSpPr>
            <p:spPr>
              <a:xfrm>
                <a:off x="7716292" y="3729828"/>
                <a:ext cx="97916" cy="1425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918" extrusionOk="0">
                    <a:moveTo>
                      <a:pt x="0" y="1"/>
                    </a:moveTo>
                    <a:cubicBezTo>
                      <a:pt x="0" y="1225"/>
                      <a:pt x="1228" y="1917"/>
                      <a:pt x="1228" y="1917"/>
                    </a:cubicBezTo>
                    <a:cubicBezTo>
                      <a:pt x="1316" y="628"/>
                      <a:pt x="84" y="39"/>
                      <a:pt x="23" y="39"/>
                    </a:cubicBezTo>
                    <a:cubicBezTo>
                      <a:pt x="20" y="39"/>
                      <a:pt x="20" y="40"/>
                      <a:pt x="20" y="4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0"/>
              <p:cNvSpPr/>
              <p:nvPr/>
            </p:nvSpPr>
            <p:spPr>
              <a:xfrm>
                <a:off x="7787741" y="3771984"/>
                <a:ext cx="67582" cy="10044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351" extrusionOk="0">
                    <a:moveTo>
                      <a:pt x="838" y="1"/>
                    </a:moveTo>
                    <a:cubicBezTo>
                      <a:pt x="838" y="1"/>
                      <a:pt x="0" y="139"/>
                      <a:pt x="267" y="1350"/>
                    </a:cubicBezTo>
                    <a:cubicBezTo>
                      <a:pt x="267" y="1350"/>
                      <a:pt x="908" y="1050"/>
                      <a:pt x="83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0"/>
              <p:cNvSpPr/>
              <p:nvPr/>
            </p:nvSpPr>
            <p:spPr>
              <a:xfrm>
                <a:off x="7709005" y="3850422"/>
                <a:ext cx="98585" cy="31077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418" extrusionOk="0">
                    <a:moveTo>
                      <a:pt x="471" y="0"/>
                    </a:moveTo>
                    <a:cubicBezTo>
                      <a:pt x="315" y="0"/>
                      <a:pt x="153" y="36"/>
                      <a:pt x="0" y="130"/>
                    </a:cubicBezTo>
                    <a:cubicBezTo>
                      <a:pt x="0" y="130"/>
                      <a:pt x="295" y="418"/>
                      <a:pt x="776" y="418"/>
                    </a:cubicBezTo>
                    <a:cubicBezTo>
                      <a:pt x="939" y="418"/>
                      <a:pt x="1124" y="384"/>
                      <a:pt x="1326" y="295"/>
                    </a:cubicBezTo>
                    <a:cubicBezTo>
                      <a:pt x="1326" y="295"/>
                      <a:pt x="923" y="0"/>
                      <a:pt x="4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40"/>
              <p:cNvSpPr/>
              <p:nvPr/>
            </p:nvSpPr>
            <p:spPr>
              <a:xfrm>
                <a:off x="7869004" y="4060829"/>
                <a:ext cx="138584" cy="4929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663" extrusionOk="0">
                    <a:moveTo>
                      <a:pt x="1371" y="0"/>
                    </a:moveTo>
                    <a:cubicBezTo>
                      <a:pt x="607" y="0"/>
                      <a:pt x="1" y="547"/>
                      <a:pt x="1" y="547"/>
                    </a:cubicBezTo>
                    <a:cubicBezTo>
                      <a:pt x="202" y="630"/>
                      <a:pt x="395" y="663"/>
                      <a:pt x="576" y="663"/>
                    </a:cubicBezTo>
                    <a:cubicBezTo>
                      <a:pt x="952" y="663"/>
                      <a:pt x="1271" y="518"/>
                      <a:pt x="1492" y="374"/>
                    </a:cubicBezTo>
                    <a:cubicBezTo>
                      <a:pt x="1718" y="229"/>
                      <a:pt x="1840" y="84"/>
                      <a:pt x="1826" y="84"/>
                    </a:cubicBezTo>
                    <a:lnTo>
                      <a:pt x="1863" y="81"/>
                    </a:lnTo>
                    <a:cubicBezTo>
                      <a:pt x="1695" y="24"/>
                      <a:pt x="1529" y="0"/>
                      <a:pt x="137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7869004" y="4101424"/>
                <a:ext cx="77396" cy="60742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7" extrusionOk="0">
                    <a:moveTo>
                      <a:pt x="1" y="1"/>
                    </a:moveTo>
                    <a:cubicBezTo>
                      <a:pt x="1" y="1"/>
                      <a:pt x="69" y="591"/>
                      <a:pt x="926" y="817"/>
                    </a:cubicBezTo>
                    <a:cubicBezTo>
                      <a:pt x="926" y="817"/>
                      <a:pt x="1041" y="111"/>
                      <a:pt x="1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7864246" y="4025885"/>
                <a:ext cx="51002" cy="756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017" extrusionOk="0">
                    <a:moveTo>
                      <a:pt x="554" y="0"/>
                    </a:moveTo>
                    <a:cubicBezTo>
                      <a:pt x="554" y="0"/>
                      <a:pt x="1" y="288"/>
                      <a:pt x="65" y="1017"/>
                    </a:cubicBezTo>
                    <a:cubicBezTo>
                      <a:pt x="65" y="1017"/>
                      <a:pt x="686" y="578"/>
                      <a:pt x="554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7524843" y="3716297"/>
                <a:ext cx="102451" cy="3933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529" extrusionOk="0">
                    <a:moveTo>
                      <a:pt x="995" y="0"/>
                    </a:moveTo>
                    <a:cubicBezTo>
                      <a:pt x="403" y="0"/>
                      <a:pt x="1" y="436"/>
                      <a:pt x="1" y="436"/>
                    </a:cubicBezTo>
                    <a:cubicBezTo>
                      <a:pt x="235" y="502"/>
                      <a:pt x="430" y="529"/>
                      <a:pt x="592" y="529"/>
                    </a:cubicBezTo>
                    <a:cubicBezTo>
                      <a:pt x="1269" y="529"/>
                      <a:pt x="1377" y="61"/>
                      <a:pt x="1377" y="61"/>
                    </a:cubicBezTo>
                    <a:cubicBezTo>
                      <a:pt x="1243" y="18"/>
                      <a:pt x="1115" y="0"/>
                      <a:pt x="995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7507966" y="3647301"/>
                <a:ext cx="72340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364" extrusionOk="0">
                    <a:moveTo>
                      <a:pt x="558" y="1"/>
                    </a:moveTo>
                    <a:cubicBezTo>
                      <a:pt x="1" y="524"/>
                      <a:pt x="228" y="1364"/>
                      <a:pt x="228" y="1364"/>
                    </a:cubicBezTo>
                    <a:cubicBezTo>
                      <a:pt x="973" y="709"/>
                      <a:pt x="558" y="1"/>
                      <a:pt x="558" y="1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0"/>
              <p:cNvSpPr/>
              <p:nvPr/>
            </p:nvSpPr>
            <p:spPr>
              <a:xfrm>
                <a:off x="7680381" y="3966704"/>
                <a:ext cx="83344" cy="105871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424" extrusionOk="0">
                    <a:moveTo>
                      <a:pt x="703" y="0"/>
                    </a:moveTo>
                    <a:lnTo>
                      <a:pt x="703" y="0"/>
                    </a:lnTo>
                    <a:cubicBezTo>
                      <a:pt x="0" y="1046"/>
                      <a:pt x="631" y="1424"/>
                      <a:pt x="631" y="1424"/>
                    </a:cubicBezTo>
                    <a:cubicBezTo>
                      <a:pt x="1120" y="749"/>
                      <a:pt x="703" y="0"/>
                      <a:pt x="703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0"/>
              <p:cNvSpPr/>
              <p:nvPr/>
            </p:nvSpPr>
            <p:spPr>
              <a:xfrm>
                <a:off x="7732574" y="3966704"/>
                <a:ext cx="88920" cy="55538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1" y="654"/>
                      <a:pt x="775" y="746"/>
                      <a:pt x="1031" y="746"/>
                    </a:cubicBezTo>
                    <a:cubicBezTo>
                      <a:pt x="1131" y="746"/>
                      <a:pt x="1195" y="732"/>
                      <a:pt x="1195" y="732"/>
                    </a:cubicBezTo>
                    <a:cubicBezTo>
                      <a:pt x="867" y="4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148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7849004" y="3716297"/>
                <a:ext cx="267948" cy="322371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336" extrusionOk="0">
                    <a:moveTo>
                      <a:pt x="2423" y="1"/>
                    </a:moveTo>
                    <a:lnTo>
                      <a:pt x="1123" y="389"/>
                    </a:lnTo>
                    <a:cubicBezTo>
                      <a:pt x="1123" y="389"/>
                      <a:pt x="1059" y="419"/>
                      <a:pt x="897" y="436"/>
                    </a:cubicBezTo>
                    <a:cubicBezTo>
                      <a:pt x="735" y="449"/>
                      <a:pt x="908" y="750"/>
                      <a:pt x="908" y="750"/>
                    </a:cubicBezTo>
                    <a:cubicBezTo>
                      <a:pt x="908" y="750"/>
                      <a:pt x="902" y="743"/>
                      <a:pt x="875" y="743"/>
                    </a:cubicBezTo>
                    <a:cubicBezTo>
                      <a:pt x="826" y="743"/>
                      <a:pt x="708" y="765"/>
                      <a:pt x="432" y="884"/>
                    </a:cubicBezTo>
                    <a:cubicBezTo>
                      <a:pt x="0" y="1071"/>
                      <a:pt x="176" y="1829"/>
                      <a:pt x="270" y="2099"/>
                    </a:cubicBezTo>
                    <a:cubicBezTo>
                      <a:pt x="336" y="2289"/>
                      <a:pt x="580" y="2317"/>
                      <a:pt x="720" y="2317"/>
                    </a:cubicBezTo>
                    <a:cubicBezTo>
                      <a:pt x="779" y="2317"/>
                      <a:pt x="820" y="2312"/>
                      <a:pt x="820" y="2312"/>
                    </a:cubicBezTo>
                    <a:cubicBezTo>
                      <a:pt x="820" y="2312"/>
                      <a:pt x="1002" y="3500"/>
                      <a:pt x="1424" y="3982"/>
                    </a:cubicBezTo>
                    <a:cubicBezTo>
                      <a:pt x="1614" y="4198"/>
                      <a:pt x="1875" y="4336"/>
                      <a:pt x="2149" y="4336"/>
                    </a:cubicBezTo>
                    <a:cubicBezTo>
                      <a:pt x="2482" y="4336"/>
                      <a:pt x="2835" y="4133"/>
                      <a:pt x="3107" y="3622"/>
                    </a:cubicBezTo>
                    <a:cubicBezTo>
                      <a:pt x="3604" y="2686"/>
                      <a:pt x="2423" y="1"/>
                      <a:pt x="2423" y="1"/>
                    </a:cubicBez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7402614" y="3791315"/>
                <a:ext cx="272261" cy="24378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279" extrusionOk="0">
                    <a:moveTo>
                      <a:pt x="555" y="1"/>
                    </a:moveTo>
                    <a:cubicBezTo>
                      <a:pt x="555" y="1"/>
                      <a:pt x="1" y="2474"/>
                      <a:pt x="709" y="3071"/>
                    </a:cubicBezTo>
                    <a:cubicBezTo>
                      <a:pt x="882" y="3217"/>
                      <a:pt x="1081" y="3279"/>
                      <a:pt x="1286" y="3279"/>
                    </a:cubicBezTo>
                    <a:cubicBezTo>
                      <a:pt x="1920" y="3279"/>
                      <a:pt x="2610" y="2683"/>
                      <a:pt x="2748" y="2140"/>
                    </a:cubicBezTo>
                    <a:cubicBezTo>
                      <a:pt x="2748" y="2140"/>
                      <a:pt x="3129" y="2113"/>
                      <a:pt x="3268" y="1836"/>
                    </a:cubicBezTo>
                    <a:cubicBezTo>
                      <a:pt x="3406" y="1563"/>
                      <a:pt x="3662" y="571"/>
                      <a:pt x="3268" y="415"/>
                    </a:cubicBezTo>
                    <a:cubicBezTo>
                      <a:pt x="2968" y="300"/>
                      <a:pt x="2296" y="286"/>
                      <a:pt x="1994" y="286"/>
                    </a:cubicBezTo>
                    <a:cubicBezTo>
                      <a:pt x="1901" y="286"/>
                      <a:pt x="1843" y="288"/>
                      <a:pt x="1843" y="288"/>
                    </a:cubicBez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7539639" y="3571837"/>
                <a:ext cx="57768" cy="23858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209" extrusionOk="0">
                    <a:moveTo>
                      <a:pt x="344" y="0"/>
                    </a:moveTo>
                    <a:lnTo>
                      <a:pt x="0" y="41"/>
                    </a:lnTo>
                    <a:lnTo>
                      <a:pt x="344" y="3209"/>
                    </a:lnTo>
                    <a:lnTo>
                      <a:pt x="777" y="3209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7868781" y="3553473"/>
                <a:ext cx="34943" cy="22014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2961" extrusionOk="0">
                    <a:moveTo>
                      <a:pt x="0" y="1"/>
                    </a:moveTo>
                    <a:lnTo>
                      <a:pt x="257" y="2940"/>
                    </a:lnTo>
                    <a:lnTo>
                      <a:pt x="469" y="2960"/>
                    </a:lnTo>
                    <a:lnTo>
                      <a:pt x="348" y="1"/>
                    </a:lnTo>
                    <a:close/>
                  </a:path>
                </a:pathLst>
              </a:custGeom>
              <a:solidFill>
                <a:srgbClr val="7867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0"/>
              <p:cNvSpPr/>
              <p:nvPr/>
            </p:nvSpPr>
            <p:spPr>
              <a:xfrm>
                <a:off x="7726552" y="4198746"/>
                <a:ext cx="100369" cy="264231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3554" extrusionOk="0">
                    <a:moveTo>
                      <a:pt x="1350" y="0"/>
                    </a:moveTo>
                    <a:lnTo>
                      <a:pt x="1" y="51"/>
                    </a:lnTo>
                    <a:lnTo>
                      <a:pt x="806" y="3297"/>
                    </a:lnTo>
                    <a:lnTo>
                      <a:pt x="1350" y="3554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0"/>
              <p:cNvSpPr/>
              <p:nvPr/>
            </p:nvSpPr>
            <p:spPr>
              <a:xfrm>
                <a:off x="7906922" y="4190940"/>
                <a:ext cx="141037" cy="29107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3915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1353" y="3915"/>
                    </a:lnTo>
                    <a:lnTo>
                      <a:pt x="1897" y="3915"/>
                    </a:ln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CB9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7623207" y="4414952"/>
                <a:ext cx="227801" cy="83121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118" extrusionOk="0">
                    <a:moveTo>
                      <a:pt x="1958" y="0"/>
                    </a:moveTo>
                    <a:cubicBezTo>
                      <a:pt x="1104" y="0"/>
                      <a:pt x="0" y="1118"/>
                      <a:pt x="0" y="1118"/>
                    </a:cubicBezTo>
                    <a:lnTo>
                      <a:pt x="1765" y="1118"/>
                    </a:lnTo>
                    <a:lnTo>
                      <a:pt x="2355" y="805"/>
                    </a:lnTo>
                    <a:lnTo>
                      <a:pt x="2389" y="1118"/>
                    </a:lnTo>
                    <a:lnTo>
                      <a:pt x="3000" y="1003"/>
                    </a:lnTo>
                    <a:cubicBezTo>
                      <a:pt x="3000" y="1003"/>
                      <a:pt x="3064" y="278"/>
                      <a:pt x="2190" y="31"/>
                    </a:cubicBezTo>
                    <a:cubicBezTo>
                      <a:pt x="2116" y="10"/>
                      <a:pt x="2038" y="0"/>
                      <a:pt x="1958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0"/>
              <p:cNvSpPr/>
              <p:nvPr/>
            </p:nvSpPr>
            <p:spPr>
              <a:xfrm>
                <a:off x="7869004" y="4411235"/>
                <a:ext cx="190330" cy="8683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168" extrusionOk="0">
                    <a:moveTo>
                      <a:pt x="1035" y="0"/>
                    </a:moveTo>
                    <a:cubicBezTo>
                      <a:pt x="955" y="0"/>
                      <a:pt x="880" y="16"/>
                      <a:pt x="814" y="51"/>
                    </a:cubicBezTo>
                    <a:cubicBezTo>
                      <a:pt x="254" y="344"/>
                      <a:pt x="1" y="1168"/>
                      <a:pt x="1" y="1168"/>
                    </a:cubicBezTo>
                    <a:lnTo>
                      <a:pt x="1570" y="1168"/>
                    </a:lnTo>
                    <a:lnTo>
                      <a:pt x="1786" y="838"/>
                    </a:lnTo>
                    <a:lnTo>
                      <a:pt x="1863" y="1168"/>
                    </a:lnTo>
                    <a:lnTo>
                      <a:pt x="2559" y="1168"/>
                    </a:lnTo>
                    <a:lnTo>
                      <a:pt x="2491" y="855"/>
                    </a:lnTo>
                    <a:cubicBezTo>
                      <a:pt x="2491" y="855"/>
                      <a:pt x="1624" y="0"/>
                      <a:pt x="1035" y="0"/>
                    </a:cubicBezTo>
                    <a:close/>
                  </a:path>
                </a:pathLst>
              </a:custGeom>
              <a:solidFill>
                <a:srgbClr val="4E5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0"/>
              <p:cNvSpPr/>
              <p:nvPr/>
            </p:nvSpPr>
            <p:spPr>
              <a:xfrm>
                <a:off x="7469677" y="2929761"/>
                <a:ext cx="47954" cy="2044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75" extrusionOk="0">
                    <a:moveTo>
                      <a:pt x="0" y="1"/>
                    </a:moveTo>
                    <a:lnTo>
                      <a:pt x="641" y="271"/>
                    </a:lnTo>
                    <a:lnTo>
                      <a:pt x="637" y="274"/>
                    </a:lnTo>
                    <a:cubicBezTo>
                      <a:pt x="641" y="274"/>
                      <a:pt x="645" y="274"/>
                      <a:pt x="645" y="271"/>
                    </a:cubicBezTo>
                    <a:cubicBezTo>
                      <a:pt x="267" y="9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C23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40"/>
              <p:cNvSpPr/>
              <p:nvPr/>
            </p:nvSpPr>
            <p:spPr>
              <a:xfrm>
                <a:off x="7501498" y="2949910"/>
                <a:ext cx="196203" cy="174642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349" extrusionOk="0">
                    <a:moveTo>
                      <a:pt x="217" y="0"/>
                    </a:moveTo>
                    <a:cubicBezTo>
                      <a:pt x="217" y="3"/>
                      <a:pt x="213" y="3"/>
                      <a:pt x="209" y="3"/>
                    </a:cubicBezTo>
                    <a:cubicBezTo>
                      <a:pt x="196" y="27"/>
                      <a:pt x="122" y="152"/>
                      <a:pt x="0" y="331"/>
                    </a:cubicBezTo>
                    <a:cubicBezTo>
                      <a:pt x="169" y="486"/>
                      <a:pt x="396" y="655"/>
                      <a:pt x="703" y="813"/>
                    </a:cubicBezTo>
                    <a:cubicBezTo>
                      <a:pt x="770" y="847"/>
                      <a:pt x="837" y="884"/>
                      <a:pt x="905" y="924"/>
                    </a:cubicBezTo>
                    <a:cubicBezTo>
                      <a:pt x="912" y="924"/>
                      <a:pt x="918" y="921"/>
                      <a:pt x="922" y="921"/>
                    </a:cubicBezTo>
                    <a:cubicBezTo>
                      <a:pt x="958" y="911"/>
                      <a:pt x="992" y="907"/>
                      <a:pt x="1030" y="907"/>
                    </a:cubicBezTo>
                    <a:cubicBezTo>
                      <a:pt x="1212" y="907"/>
                      <a:pt x="1397" y="1019"/>
                      <a:pt x="1533" y="1127"/>
                    </a:cubicBezTo>
                    <a:cubicBezTo>
                      <a:pt x="1667" y="1238"/>
                      <a:pt x="1755" y="1349"/>
                      <a:pt x="1745" y="1349"/>
                    </a:cubicBezTo>
                    <a:cubicBezTo>
                      <a:pt x="1742" y="1349"/>
                      <a:pt x="1742" y="1349"/>
                      <a:pt x="1738" y="1346"/>
                    </a:cubicBezTo>
                    <a:cubicBezTo>
                      <a:pt x="1728" y="1336"/>
                      <a:pt x="1712" y="1329"/>
                      <a:pt x="1698" y="1323"/>
                    </a:cubicBezTo>
                    <a:lnTo>
                      <a:pt x="1525" y="1357"/>
                    </a:lnTo>
                    <a:cubicBezTo>
                      <a:pt x="1978" y="1707"/>
                      <a:pt x="2396" y="2106"/>
                      <a:pt x="2639" y="2349"/>
                    </a:cubicBezTo>
                    <a:cubicBezTo>
                      <a:pt x="2525" y="2089"/>
                      <a:pt x="2410" y="1869"/>
                      <a:pt x="2305" y="1697"/>
                    </a:cubicBezTo>
                    <a:cubicBezTo>
                      <a:pt x="1796" y="867"/>
                      <a:pt x="851" y="307"/>
                      <a:pt x="217" y="0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40"/>
              <p:cNvSpPr/>
              <p:nvPr/>
            </p:nvSpPr>
            <p:spPr>
              <a:xfrm>
                <a:off x="7568784" y="3017344"/>
                <a:ext cx="62749" cy="32936"/>
              </a:xfrm>
              <a:custGeom>
                <a:avLst/>
                <a:gdLst/>
                <a:ahLst/>
                <a:cxnLst/>
                <a:rect l="l" t="t" r="r" b="b"/>
                <a:pathLst>
                  <a:path w="844" h="443" extrusionOk="0">
                    <a:moveTo>
                      <a:pt x="125" y="0"/>
                    </a:moveTo>
                    <a:cubicBezTo>
                      <a:pt x="87" y="0"/>
                      <a:pt x="53" y="4"/>
                      <a:pt x="17" y="14"/>
                    </a:cubicBezTo>
                    <a:cubicBezTo>
                      <a:pt x="13" y="14"/>
                      <a:pt x="7" y="17"/>
                      <a:pt x="0" y="17"/>
                    </a:cubicBezTo>
                    <a:cubicBezTo>
                      <a:pt x="87" y="72"/>
                      <a:pt x="179" y="129"/>
                      <a:pt x="266" y="190"/>
                    </a:cubicBezTo>
                    <a:cubicBezTo>
                      <a:pt x="287" y="190"/>
                      <a:pt x="304" y="187"/>
                      <a:pt x="321" y="187"/>
                    </a:cubicBezTo>
                    <a:cubicBezTo>
                      <a:pt x="596" y="187"/>
                      <a:pt x="761" y="344"/>
                      <a:pt x="807" y="394"/>
                    </a:cubicBezTo>
                    <a:lnTo>
                      <a:pt x="807" y="394"/>
                    </a:lnTo>
                    <a:cubicBezTo>
                      <a:pt x="770" y="351"/>
                      <a:pt x="707" y="286"/>
                      <a:pt x="628" y="220"/>
                    </a:cubicBezTo>
                    <a:cubicBezTo>
                      <a:pt x="492" y="112"/>
                      <a:pt x="307" y="0"/>
                      <a:pt x="125" y="0"/>
                    </a:cubicBezTo>
                    <a:close/>
                    <a:moveTo>
                      <a:pt x="807" y="394"/>
                    </a:moveTo>
                    <a:lnTo>
                      <a:pt x="807" y="394"/>
                    </a:lnTo>
                    <a:cubicBezTo>
                      <a:pt x="811" y="400"/>
                      <a:pt x="815" y="405"/>
                      <a:pt x="819" y="409"/>
                    </a:cubicBezTo>
                    <a:lnTo>
                      <a:pt x="819" y="409"/>
                    </a:lnTo>
                    <a:lnTo>
                      <a:pt x="820" y="409"/>
                    </a:lnTo>
                    <a:cubicBezTo>
                      <a:pt x="820" y="409"/>
                      <a:pt x="815" y="404"/>
                      <a:pt x="807" y="394"/>
                    </a:cubicBezTo>
                    <a:close/>
                    <a:moveTo>
                      <a:pt x="819" y="409"/>
                    </a:moveTo>
                    <a:lnTo>
                      <a:pt x="793" y="416"/>
                    </a:lnTo>
                    <a:cubicBezTo>
                      <a:pt x="807" y="422"/>
                      <a:pt x="823" y="429"/>
                      <a:pt x="833" y="439"/>
                    </a:cubicBezTo>
                    <a:cubicBezTo>
                      <a:pt x="837" y="442"/>
                      <a:pt x="837" y="442"/>
                      <a:pt x="840" y="442"/>
                    </a:cubicBezTo>
                    <a:cubicBezTo>
                      <a:pt x="843" y="442"/>
                      <a:pt x="836" y="430"/>
                      <a:pt x="819" y="409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40"/>
              <p:cNvSpPr/>
              <p:nvPr/>
            </p:nvSpPr>
            <p:spPr>
              <a:xfrm>
                <a:off x="7469677" y="2928497"/>
                <a:ext cx="254938" cy="212857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863" extrusionOk="0">
                    <a:moveTo>
                      <a:pt x="503" y="1"/>
                    </a:moveTo>
                    <a:cubicBezTo>
                      <a:pt x="202" y="1"/>
                      <a:pt x="0" y="18"/>
                      <a:pt x="0" y="18"/>
                    </a:cubicBezTo>
                    <a:cubicBezTo>
                      <a:pt x="0" y="18"/>
                      <a:pt x="266" y="109"/>
                      <a:pt x="645" y="288"/>
                    </a:cubicBezTo>
                    <a:cubicBezTo>
                      <a:pt x="1279" y="595"/>
                      <a:pt x="2224" y="1155"/>
                      <a:pt x="2733" y="1985"/>
                    </a:cubicBezTo>
                    <a:cubicBezTo>
                      <a:pt x="2838" y="2157"/>
                      <a:pt x="2953" y="2377"/>
                      <a:pt x="3067" y="2637"/>
                    </a:cubicBezTo>
                    <a:cubicBezTo>
                      <a:pt x="3202" y="2768"/>
                      <a:pt x="3283" y="2855"/>
                      <a:pt x="3294" y="2863"/>
                    </a:cubicBezTo>
                    <a:cubicBezTo>
                      <a:pt x="3330" y="2863"/>
                      <a:pt x="3428" y="871"/>
                      <a:pt x="2551" y="382"/>
                    </a:cubicBezTo>
                    <a:cubicBezTo>
                      <a:pt x="1974" y="58"/>
                      <a:pt x="1067" y="1"/>
                      <a:pt x="503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40"/>
              <p:cNvSpPr/>
              <p:nvPr/>
            </p:nvSpPr>
            <p:spPr>
              <a:xfrm>
                <a:off x="7469677" y="2929761"/>
                <a:ext cx="47731" cy="44757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02" extrusionOk="0">
                    <a:moveTo>
                      <a:pt x="0" y="1"/>
                    </a:moveTo>
                    <a:cubicBezTo>
                      <a:pt x="0" y="1"/>
                      <a:pt x="78" y="274"/>
                      <a:pt x="428" y="602"/>
                    </a:cubicBezTo>
                    <a:cubicBezTo>
                      <a:pt x="550" y="423"/>
                      <a:pt x="624" y="298"/>
                      <a:pt x="637" y="274"/>
                    </a:cubicBezTo>
                    <a:lnTo>
                      <a:pt x="641" y="2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40"/>
              <p:cNvSpPr/>
              <p:nvPr/>
            </p:nvSpPr>
            <p:spPr>
              <a:xfrm>
                <a:off x="7585586" y="3138979"/>
                <a:ext cx="45203" cy="28698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86" extrusionOk="0">
                    <a:moveTo>
                      <a:pt x="516" y="1"/>
                    </a:moveTo>
                    <a:lnTo>
                      <a:pt x="516" y="32"/>
                    </a:lnTo>
                    <a:cubicBezTo>
                      <a:pt x="516" y="170"/>
                      <a:pt x="405" y="284"/>
                      <a:pt x="266" y="284"/>
                    </a:cubicBezTo>
                    <a:cubicBezTo>
                      <a:pt x="125" y="284"/>
                      <a:pt x="14" y="170"/>
                      <a:pt x="14" y="32"/>
                    </a:cubicBezTo>
                    <a:lnTo>
                      <a:pt x="14" y="32"/>
                    </a:lnTo>
                    <a:cubicBezTo>
                      <a:pt x="14" y="32"/>
                      <a:pt x="0" y="305"/>
                      <a:pt x="189" y="369"/>
                    </a:cubicBezTo>
                    <a:cubicBezTo>
                      <a:pt x="219" y="379"/>
                      <a:pt x="246" y="386"/>
                      <a:pt x="277" y="386"/>
                    </a:cubicBezTo>
                    <a:cubicBezTo>
                      <a:pt x="445" y="386"/>
                      <a:pt x="607" y="234"/>
                      <a:pt x="516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40"/>
              <p:cNvSpPr/>
              <p:nvPr/>
            </p:nvSpPr>
            <p:spPr>
              <a:xfrm>
                <a:off x="7586553" y="3127975"/>
                <a:ext cx="37397" cy="32192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3" extrusionOk="0">
                    <a:moveTo>
                      <a:pt x="294" y="1"/>
                    </a:moveTo>
                    <a:cubicBezTo>
                      <a:pt x="163" y="1"/>
                      <a:pt x="24" y="96"/>
                      <a:pt x="1" y="180"/>
                    </a:cubicBezTo>
                    <a:cubicBezTo>
                      <a:pt x="1" y="318"/>
                      <a:pt x="112" y="432"/>
                      <a:pt x="253" y="432"/>
                    </a:cubicBezTo>
                    <a:cubicBezTo>
                      <a:pt x="392" y="432"/>
                      <a:pt x="503" y="318"/>
                      <a:pt x="503" y="180"/>
                    </a:cubicBezTo>
                    <a:lnTo>
                      <a:pt x="503" y="149"/>
                    </a:lnTo>
                    <a:lnTo>
                      <a:pt x="503" y="146"/>
                    </a:lnTo>
                    <a:cubicBezTo>
                      <a:pt x="459" y="38"/>
                      <a:pt x="378" y="1"/>
                      <a:pt x="294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40"/>
              <p:cNvSpPr/>
              <p:nvPr/>
            </p:nvSpPr>
            <p:spPr>
              <a:xfrm>
                <a:off x="7492204" y="3147529"/>
                <a:ext cx="40222" cy="34497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64" extrusionOk="0">
                    <a:moveTo>
                      <a:pt x="102" y="1"/>
                    </a:moveTo>
                    <a:cubicBezTo>
                      <a:pt x="58" y="31"/>
                      <a:pt x="24" y="71"/>
                      <a:pt x="14" y="109"/>
                    </a:cubicBezTo>
                    <a:cubicBezTo>
                      <a:pt x="14" y="109"/>
                      <a:pt x="1" y="382"/>
                      <a:pt x="189" y="446"/>
                    </a:cubicBezTo>
                    <a:cubicBezTo>
                      <a:pt x="217" y="456"/>
                      <a:pt x="247" y="463"/>
                      <a:pt x="278" y="463"/>
                    </a:cubicBezTo>
                    <a:cubicBezTo>
                      <a:pt x="402" y="463"/>
                      <a:pt x="524" y="379"/>
                      <a:pt x="541" y="241"/>
                    </a:cubicBezTo>
                    <a:lnTo>
                      <a:pt x="541" y="241"/>
                    </a:lnTo>
                    <a:cubicBezTo>
                      <a:pt x="493" y="301"/>
                      <a:pt x="423" y="339"/>
                      <a:pt x="338" y="339"/>
                    </a:cubicBezTo>
                    <a:cubicBezTo>
                      <a:pt x="200" y="339"/>
                      <a:pt x="88" y="227"/>
                      <a:pt x="88" y="88"/>
                    </a:cubicBezTo>
                    <a:cubicBezTo>
                      <a:pt x="88" y="55"/>
                      <a:pt x="91" y="28"/>
                      <a:pt x="102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40"/>
              <p:cNvSpPr/>
              <p:nvPr/>
            </p:nvSpPr>
            <p:spPr>
              <a:xfrm>
                <a:off x="7498747" y="3142250"/>
                <a:ext cx="33977" cy="3048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10" extrusionOk="0">
                    <a:moveTo>
                      <a:pt x="220" y="1"/>
                    </a:moveTo>
                    <a:cubicBezTo>
                      <a:pt x="145" y="1"/>
                      <a:pt x="71" y="31"/>
                      <a:pt x="14" y="72"/>
                    </a:cubicBezTo>
                    <a:cubicBezTo>
                      <a:pt x="3" y="99"/>
                      <a:pt x="0" y="126"/>
                      <a:pt x="0" y="159"/>
                    </a:cubicBezTo>
                    <a:cubicBezTo>
                      <a:pt x="0" y="298"/>
                      <a:pt x="112" y="410"/>
                      <a:pt x="250" y="410"/>
                    </a:cubicBezTo>
                    <a:cubicBezTo>
                      <a:pt x="335" y="410"/>
                      <a:pt x="405" y="372"/>
                      <a:pt x="453" y="312"/>
                    </a:cubicBezTo>
                    <a:cubicBezTo>
                      <a:pt x="456" y="261"/>
                      <a:pt x="449" y="207"/>
                      <a:pt x="425" y="150"/>
                    </a:cubicBezTo>
                    <a:cubicBezTo>
                      <a:pt x="385" y="41"/>
                      <a:pt x="304" y="1"/>
                      <a:pt x="22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40"/>
              <p:cNvSpPr/>
              <p:nvPr/>
            </p:nvSpPr>
            <p:spPr>
              <a:xfrm>
                <a:off x="7547668" y="3044407"/>
                <a:ext cx="67284" cy="18438"/>
              </a:xfrm>
              <a:custGeom>
                <a:avLst/>
                <a:gdLst/>
                <a:ahLst/>
                <a:cxnLst/>
                <a:rect l="l" t="t" r="r" b="b"/>
                <a:pathLst>
                  <a:path w="905" h="248" extrusionOk="0">
                    <a:moveTo>
                      <a:pt x="797" y="1"/>
                    </a:moveTo>
                    <a:cubicBezTo>
                      <a:pt x="452" y="8"/>
                      <a:pt x="31" y="176"/>
                      <a:pt x="31" y="176"/>
                    </a:cubicBezTo>
                    <a:lnTo>
                      <a:pt x="1" y="89"/>
                    </a:lnTo>
                    <a:lnTo>
                      <a:pt x="51" y="248"/>
                    </a:lnTo>
                    <a:lnTo>
                      <a:pt x="904" y="86"/>
                    </a:lnTo>
                    <a:cubicBezTo>
                      <a:pt x="868" y="55"/>
                      <a:pt x="831" y="28"/>
                      <a:pt x="797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40"/>
              <p:cNvSpPr/>
              <p:nvPr/>
            </p:nvSpPr>
            <p:spPr>
              <a:xfrm>
                <a:off x="7547668" y="3031396"/>
                <a:ext cx="59255" cy="2617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52" extrusionOk="0">
                    <a:moveTo>
                      <a:pt x="550" y="1"/>
                    </a:moveTo>
                    <a:cubicBezTo>
                      <a:pt x="513" y="4"/>
                      <a:pt x="476" y="10"/>
                      <a:pt x="435" y="18"/>
                    </a:cubicBezTo>
                    <a:cubicBezTo>
                      <a:pt x="7" y="112"/>
                      <a:pt x="1" y="257"/>
                      <a:pt x="1" y="264"/>
                    </a:cubicBezTo>
                    <a:lnTo>
                      <a:pt x="31" y="351"/>
                    </a:lnTo>
                    <a:cubicBezTo>
                      <a:pt x="31" y="351"/>
                      <a:pt x="452" y="183"/>
                      <a:pt x="797" y="176"/>
                    </a:cubicBezTo>
                    <a:cubicBezTo>
                      <a:pt x="716" y="115"/>
                      <a:pt x="635" y="58"/>
                      <a:pt x="550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40"/>
              <p:cNvSpPr/>
              <p:nvPr/>
            </p:nvSpPr>
            <p:spPr>
              <a:xfrm>
                <a:off x="7606850" y="3044407"/>
                <a:ext cx="20892" cy="639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6" extrusionOk="0">
                    <a:moveTo>
                      <a:pt x="1" y="1"/>
                    </a:moveTo>
                    <a:cubicBezTo>
                      <a:pt x="35" y="28"/>
                      <a:pt x="72" y="55"/>
                      <a:pt x="108" y="86"/>
                    </a:cubicBezTo>
                    <a:lnTo>
                      <a:pt x="281" y="52"/>
                    </a:lnTo>
                    <a:cubicBezTo>
                      <a:pt x="210" y="14"/>
                      <a:pt x="119" y="1"/>
                      <a:pt x="21" y="1"/>
                    </a:cubicBezTo>
                    <a:close/>
                  </a:path>
                </a:pathLst>
              </a:custGeom>
              <a:solidFill>
                <a:srgbClr val="8F35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7588560" y="3031173"/>
                <a:ext cx="41189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554" h="230" extrusionOk="0">
                    <a:moveTo>
                      <a:pt x="55" y="1"/>
                    </a:moveTo>
                    <a:cubicBezTo>
                      <a:pt x="38" y="1"/>
                      <a:pt x="21" y="4"/>
                      <a:pt x="0" y="4"/>
                    </a:cubicBezTo>
                    <a:cubicBezTo>
                      <a:pt x="85" y="61"/>
                      <a:pt x="166" y="118"/>
                      <a:pt x="247" y="179"/>
                    </a:cubicBezTo>
                    <a:lnTo>
                      <a:pt x="267" y="179"/>
                    </a:lnTo>
                    <a:cubicBezTo>
                      <a:pt x="365" y="179"/>
                      <a:pt x="456" y="192"/>
                      <a:pt x="527" y="230"/>
                    </a:cubicBezTo>
                    <a:lnTo>
                      <a:pt x="554" y="223"/>
                    </a:lnTo>
                    <a:cubicBezTo>
                      <a:pt x="554" y="223"/>
                      <a:pt x="382" y="1"/>
                      <a:pt x="55" y="1"/>
                    </a:cubicBezTo>
                    <a:close/>
                  </a:path>
                </a:pathLst>
              </a:custGeom>
              <a:solidFill>
                <a:srgbClr val="370E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0"/>
              <p:cNvSpPr/>
              <p:nvPr/>
            </p:nvSpPr>
            <p:spPr>
              <a:xfrm>
                <a:off x="7469900" y="3050950"/>
                <a:ext cx="55761" cy="2512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338" extrusionOk="0">
                    <a:moveTo>
                      <a:pt x="611" y="1"/>
                    </a:moveTo>
                    <a:cubicBezTo>
                      <a:pt x="432" y="1"/>
                      <a:pt x="136" y="48"/>
                      <a:pt x="0" y="338"/>
                    </a:cubicBezTo>
                    <a:lnTo>
                      <a:pt x="749" y="11"/>
                    </a:lnTo>
                    <a:cubicBezTo>
                      <a:pt x="749" y="11"/>
                      <a:pt x="695" y="1"/>
                      <a:pt x="611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0"/>
              <p:cNvSpPr/>
              <p:nvPr/>
            </p:nvSpPr>
            <p:spPr>
              <a:xfrm>
                <a:off x="7469900" y="3035113"/>
                <a:ext cx="55761" cy="4096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551" extrusionOk="0">
                    <a:moveTo>
                      <a:pt x="456" y="1"/>
                    </a:moveTo>
                    <a:cubicBezTo>
                      <a:pt x="419" y="1"/>
                      <a:pt x="378" y="8"/>
                      <a:pt x="335" y="32"/>
                    </a:cubicBezTo>
                    <a:cubicBezTo>
                      <a:pt x="78" y="163"/>
                      <a:pt x="0" y="551"/>
                      <a:pt x="0" y="551"/>
                    </a:cubicBezTo>
                    <a:cubicBezTo>
                      <a:pt x="136" y="261"/>
                      <a:pt x="432" y="214"/>
                      <a:pt x="611" y="214"/>
                    </a:cubicBezTo>
                    <a:cubicBezTo>
                      <a:pt x="695" y="214"/>
                      <a:pt x="749" y="224"/>
                      <a:pt x="749" y="224"/>
                    </a:cubicBezTo>
                    <a:cubicBezTo>
                      <a:pt x="749" y="224"/>
                      <a:pt x="642" y="1"/>
                      <a:pt x="456" y="1"/>
                    </a:cubicBezTo>
                    <a:close/>
                  </a:path>
                </a:pathLst>
              </a:custGeom>
              <a:solidFill>
                <a:srgbClr val="42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40"/>
              <p:cNvSpPr/>
              <p:nvPr/>
            </p:nvSpPr>
            <p:spPr>
              <a:xfrm>
                <a:off x="7480903" y="3465890"/>
                <a:ext cx="129067" cy="26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56" extrusionOk="0">
                    <a:moveTo>
                      <a:pt x="0" y="1"/>
                    </a:moveTo>
                    <a:cubicBezTo>
                      <a:pt x="443" y="170"/>
                      <a:pt x="1037" y="329"/>
                      <a:pt x="1735" y="355"/>
                    </a:cubicBezTo>
                    <a:cubicBezTo>
                      <a:pt x="1182" y="318"/>
                      <a:pt x="615" y="197"/>
                      <a:pt x="75" y="1"/>
                    </a:cubicBezTo>
                    <a:close/>
                  </a:path>
                </a:pathLst>
              </a:custGeom>
              <a:solidFill>
                <a:srgbClr val="BC6D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7415922" y="3432805"/>
                <a:ext cx="391663" cy="33159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446" extrusionOk="0">
                    <a:moveTo>
                      <a:pt x="5268" y="101"/>
                    </a:moveTo>
                    <a:lnTo>
                      <a:pt x="5268" y="101"/>
                    </a:lnTo>
                    <a:cubicBezTo>
                      <a:pt x="5191" y="166"/>
                      <a:pt x="5106" y="223"/>
                      <a:pt x="5022" y="277"/>
                    </a:cubicBezTo>
                    <a:cubicBezTo>
                      <a:pt x="5120" y="223"/>
                      <a:pt x="5204" y="166"/>
                      <a:pt x="5268" y="101"/>
                    </a:cubicBezTo>
                    <a:close/>
                    <a:moveTo>
                      <a:pt x="1" y="0"/>
                    </a:moveTo>
                    <a:cubicBezTo>
                      <a:pt x="11" y="11"/>
                      <a:pt x="328" y="237"/>
                      <a:pt x="874" y="446"/>
                    </a:cubicBezTo>
                    <a:lnTo>
                      <a:pt x="949" y="446"/>
                    </a:lnTo>
                    <a:cubicBezTo>
                      <a:pt x="619" y="324"/>
                      <a:pt x="298" y="176"/>
                      <a:pt x="1" y="0"/>
                    </a:cubicBezTo>
                    <a:close/>
                  </a:path>
                </a:pathLst>
              </a:custGeom>
              <a:solidFill>
                <a:srgbClr val="313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0"/>
              <p:cNvSpPr/>
              <p:nvPr/>
            </p:nvSpPr>
            <p:spPr>
              <a:xfrm>
                <a:off x="7415699" y="3276003"/>
                <a:ext cx="392703" cy="216574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2913" extrusionOk="0">
                    <a:moveTo>
                      <a:pt x="0" y="2109"/>
                    </a:moveTo>
                    <a:cubicBezTo>
                      <a:pt x="2" y="2110"/>
                      <a:pt x="4" y="2110"/>
                      <a:pt x="6" y="2111"/>
                    </a:cubicBezTo>
                    <a:lnTo>
                      <a:pt x="6" y="2111"/>
                    </a:lnTo>
                    <a:cubicBezTo>
                      <a:pt x="5" y="2110"/>
                      <a:pt x="4" y="2110"/>
                      <a:pt x="4" y="2109"/>
                    </a:cubicBezTo>
                    <a:close/>
                    <a:moveTo>
                      <a:pt x="4576" y="0"/>
                    </a:moveTo>
                    <a:cubicBezTo>
                      <a:pt x="4576" y="0"/>
                      <a:pt x="3064" y="2214"/>
                      <a:pt x="837" y="2214"/>
                    </a:cubicBezTo>
                    <a:cubicBezTo>
                      <a:pt x="569" y="2214"/>
                      <a:pt x="294" y="2181"/>
                      <a:pt x="6" y="2111"/>
                    </a:cubicBezTo>
                    <a:lnTo>
                      <a:pt x="6" y="2111"/>
                    </a:lnTo>
                    <a:cubicBezTo>
                      <a:pt x="303" y="2286"/>
                      <a:pt x="622" y="2433"/>
                      <a:pt x="952" y="2555"/>
                    </a:cubicBezTo>
                    <a:cubicBezTo>
                      <a:pt x="1492" y="2751"/>
                      <a:pt x="2059" y="2872"/>
                      <a:pt x="2612" y="2909"/>
                    </a:cubicBezTo>
                    <a:cubicBezTo>
                      <a:pt x="2676" y="2909"/>
                      <a:pt x="2737" y="2913"/>
                      <a:pt x="2801" y="2913"/>
                    </a:cubicBezTo>
                    <a:cubicBezTo>
                      <a:pt x="2939" y="2913"/>
                      <a:pt x="3084" y="2906"/>
                      <a:pt x="3230" y="2892"/>
                    </a:cubicBezTo>
                    <a:lnTo>
                      <a:pt x="3230" y="2707"/>
                    </a:lnTo>
                    <a:lnTo>
                      <a:pt x="4182" y="2707"/>
                    </a:lnTo>
                    <a:cubicBezTo>
                      <a:pt x="4461" y="2626"/>
                      <a:pt x="4782" y="2518"/>
                      <a:pt x="5025" y="2386"/>
                    </a:cubicBezTo>
                    <a:cubicBezTo>
                      <a:pt x="5109" y="2332"/>
                      <a:pt x="5194" y="2275"/>
                      <a:pt x="5271" y="2210"/>
                    </a:cubicBezTo>
                    <a:cubicBezTo>
                      <a:pt x="5275" y="2207"/>
                      <a:pt x="5278" y="2207"/>
                      <a:pt x="5281" y="2204"/>
                    </a:cubicBezTo>
                    <a:lnTo>
                      <a:pt x="4576" y="0"/>
                    </a:lnTo>
                    <a:close/>
                  </a:path>
                </a:pathLst>
              </a:custGeom>
              <a:solidFill>
                <a:srgbClr val="C080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0"/>
              <p:cNvSpPr/>
              <p:nvPr/>
            </p:nvSpPr>
            <p:spPr>
              <a:xfrm>
                <a:off x="7530345" y="3191915"/>
                <a:ext cx="34423" cy="6713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3" extrusionOk="0">
                    <a:moveTo>
                      <a:pt x="463" y="615"/>
                    </a:moveTo>
                    <a:lnTo>
                      <a:pt x="457" y="643"/>
                    </a:lnTo>
                    <a:lnTo>
                      <a:pt x="457" y="643"/>
                    </a:lnTo>
                    <a:cubicBezTo>
                      <a:pt x="459" y="635"/>
                      <a:pt x="461" y="626"/>
                      <a:pt x="463" y="615"/>
                    </a:cubicBezTo>
                    <a:close/>
                    <a:moveTo>
                      <a:pt x="457" y="643"/>
                    </a:moveTo>
                    <a:lnTo>
                      <a:pt x="457" y="643"/>
                    </a:lnTo>
                    <a:cubicBezTo>
                      <a:pt x="452" y="663"/>
                      <a:pt x="447" y="678"/>
                      <a:pt x="443" y="689"/>
                    </a:cubicBezTo>
                    <a:cubicBezTo>
                      <a:pt x="443" y="689"/>
                      <a:pt x="446" y="689"/>
                      <a:pt x="446" y="693"/>
                    </a:cubicBezTo>
                    <a:lnTo>
                      <a:pt x="457" y="643"/>
                    </a:lnTo>
                    <a:close/>
                    <a:moveTo>
                      <a:pt x="48" y="1"/>
                    </a:moveTo>
                    <a:cubicBezTo>
                      <a:pt x="24" y="109"/>
                      <a:pt x="0" y="304"/>
                      <a:pt x="78" y="544"/>
                    </a:cubicBezTo>
                    <a:cubicBezTo>
                      <a:pt x="186" y="888"/>
                      <a:pt x="365" y="902"/>
                      <a:pt x="392" y="902"/>
                    </a:cubicBezTo>
                    <a:lnTo>
                      <a:pt x="396" y="902"/>
                    </a:lnTo>
                    <a:lnTo>
                      <a:pt x="446" y="696"/>
                    </a:lnTo>
                    <a:lnTo>
                      <a:pt x="436" y="717"/>
                    </a:lnTo>
                    <a:cubicBezTo>
                      <a:pt x="436" y="720"/>
                      <a:pt x="436" y="723"/>
                      <a:pt x="433" y="723"/>
                    </a:cubicBezTo>
                    <a:lnTo>
                      <a:pt x="422" y="743"/>
                    </a:lnTo>
                    <a:cubicBezTo>
                      <a:pt x="416" y="740"/>
                      <a:pt x="277" y="669"/>
                      <a:pt x="132" y="373"/>
                    </a:cubicBezTo>
                    <a:cubicBezTo>
                      <a:pt x="68" y="244"/>
                      <a:pt x="51" y="113"/>
                      <a:pt x="48" y="1"/>
                    </a:cubicBezTo>
                    <a:close/>
                  </a:path>
                </a:pathLst>
              </a:custGeom>
              <a:solidFill>
                <a:srgbClr val="AA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40"/>
              <p:cNvSpPr/>
              <p:nvPr/>
            </p:nvSpPr>
            <p:spPr>
              <a:xfrm>
                <a:off x="7537854" y="3189238"/>
                <a:ext cx="27434" cy="5650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60" extrusionOk="0">
                    <a:moveTo>
                      <a:pt x="8" y="0"/>
                    </a:moveTo>
                    <a:cubicBezTo>
                      <a:pt x="1" y="111"/>
                      <a:pt x="14" y="253"/>
                      <a:pt x="82" y="381"/>
                    </a:cubicBezTo>
                    <a:cubicBezTo>
                      <a:pt x="206" y="634"/>
                      <a:pt x="321" y="712"/>
                      <a:pt x="342" y="725"/>
                    </a:cubicBezTo>
                    <a:cubicBezTo>
                      <a:pt x="348" y="709"/>
                      <a:pt x="355" y="685"/>
                      <a:pt x="362" y="651"/>
                    </a:cubicBezTo>
                    <a:lnTo>
                      <a:pt x="368" y="624"/>
                    </a:lnTo>
                    <a:lnTo>
                      <a:pt x="8" y="0"/>
                    </a:lnTo>
                    <a:close/>
                    <a:moveTo>
                      <a:pt x="335" y="753"/>
                    </a:moveTo>
                    <a:lnTo>
                      <a:pt x="332" y="759"/>
                    </a:lnTo>
                    <a:cubicBezTo>
                      <a:pt x="335" y="759"/>
                      <a:pt x="335" y="756"/>
                      <a:pt x="335" y="753"/>
                    </a:cubicBezTo>
                    <a:close/>
                  </a:path>
                </a:pathLst>
              </a:custGeom>
              <a:solidFill>
                <a:srgbClr val="A43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0"/>
              <p:cNvSpPr/>
              <p:nvPr/>
            </p:nvSpPr>
            <p:spPr>
              <a:xfrm>
                <a:off x="7533914" y="3185447"/>
                <a:ext cx="29590" cy="61783"/>
              </a:xfrm>
              <a:custGeom>
                <a:avLst/>
                <a:gdLst/>
                <a:ahLst/>
                <a:cxnLst/>
                <a:rect l="l" t="t" r="r" b="b"/>
                <a:pathLst>
                  <a:path w="398" h="831" extrusionOk="0">
                    <a:moveTo>
                      <a:pt x="30" y="0"/>
                    </a:moveTo>
                    <a:cubicBezTo>
                      <a:pt x="30" y="0"/>
                      <a:pt x="16" y="31"/>
                      <a:pt x="0" y="88"/>
                    </a:cubicBezTo>
                    <a:cubicBezTo>
                      <a:pt x="3" y="200"/>
                      <a:pt x="20" y="331"/>
                      <a:pt x="84" y="460"/>
                    </a:cubicBezTo>
                    <a:cubicBezTo>
                      <a:pt x="229" y="756"/>
                      <a:pt x="368" y="827"/>
                      <a:pt x="374" y="830"/>
                    </a:cubicBezTo>
                    <a:lnTo>
                      <a:pt x="385" y="810"/>
                    </a:lnTo>
                    <a:lnTo>
                      <a:pt x="388" y="804"/>
                    </a:lnTo>
                    <a:lnTo>
                      <a:pt x="398" y="783"/>
                    </a:lnTo>
                    <a:lnTo>
                      <a:pt x="398" y="780"/>
                    </a:lnTo>
                    <a:cubicBezTo>
                      <a:pt x="398" y="776"/>
                      <a:pt x="395" y="776"/>
                      <a:pt x="395" y="776"/>
                    </a:cubicBezTo>
                    <a:cubicBezTo>
                      <a:pt x="374" y="763"/>
                      <a:pt x="259" y="685"/>
                      <a:pt x="135" y="432"/>
                    </a:cubicBezTo>
                    <a:cubicBezTo>
                      <a:pt x="67" y="304"/>
                      <a:pt x="54" y="162"/>
                      <a:pt x="61" y="51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62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0"/>
              <p:cNvSpPr/>
              <p:nvPr/>
            </p:nvSpPr>
            <p:spPr>
              <a:xfrm>
                <a:off x="7720529" y="3481727"/>
                <a:ext cx="2528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34" y="1"/>
                    </a:moveTo>
                    <a:lnTo>
                      <a:pt x="34" y="1"/>
                    </a:lnTo>
                    <a:cubicBezTo>
                      <a:pt x="24" y="4"/>
                      <a:pt x="14" y="7"/>
                      <a:pt x="1" y="10"/>
                    </a:cubicBezTo>
                    <a:lnTo>
                      <a:pt x="7" y="3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40"/>
              <p:cNvSpPr/>
              <p:nvPr/>
            </p:nvSpPr>
            <p:spPr>
              <a:xfrm>
                <a:off x="7655846" y="3477191"/>
                <a:ext cx="70779" cy="14944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01" extrusionOk="0">
                    <a:moveTo>
                      <a:pt x="952" y="1"/>
                    </a:moveTo>
                    <a:cubicBezTo>
                      <a:pt x="587" y="102"/>
                      <a:pt x="284" y="156"/>
                      <a:pt x="284" y="156"/>
                    </a:cubicBezTo>
                    <a:cubicBezTo>
                      <a:pt x="189" y="169"/>
                      <a:pt x="94" y="180"/>
                      <a:pt x="0" y="186"/>
                    </a:cubicBezTo>
                    <a:lnTo>
                      <a:pt x="0" y="200"/>
                    </a:lnTo>
                    <a:lnTo>
                      <a:pt x="871" y="71"/>
                    </a:lnTo>
                    <a:cubicBezTo>
                      <a:pt x="884" y="68"/>
                      <a:pt x="894" y="65"/>
                      <a:pt x="904" y="62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40"/>
              <p:cNvSpPr/>
              <p:nvPr/>
            </p:nvSpPr>
            <p:spPr>
              <a:xfrm>
                <a:off x="7655846" y="3482470"/>
                <a:ext cx="65277" cy="8944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203" extrusionOk="0">
                    <a:moveTo>
                      <a:pt x="871" y="0"/>
                    </a:moveTo>
                    <a:lnTo>
                      <a:pt x="0" y="129"/>
                    </a:lnTo>
                    <a:lnTo>
                      <a:pt x="0" y="1202"/>
                    </a:lnTo>
                    <a:lnTo>
                      <a:pt x="877" y="28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0"/>
              <p:cNvSpPr/>
              <p:nvPr/>
            </p:nvSpPr>
            <p:spPr>
              <a:xfrm>
                <a:off x="7655846" y="3477191"/>
                <a:ext cx="70779" cy="1390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87" extrusionOk="0">
                    <a:moveTo>
                      <a:pt x="0" y="1"/>
                    </a:moveTo>
                    <a:lnTo>
                      <a:pt x="0" y="186"/>
                    </a:lnTo>
                    <a:cubicBezTo>
                      <a:pt x="94" y="180"/>
                      <a:pt x="189" y="169"/>
                      <a:pt x="284" y="156"/>
                    </a:cubicBezTo>
                    <a:cubicBezTo>
                      <a:pt x="284" y="156"/>
                      <a:pt x="587" y="102"/>
                      <a:pt x="952" y="1"/>
                    </a:cubicBezTo>
                    <a:close/>
                  </a:path>
                </a:pathLst>
              </a:custGeom>
              <a:solidFill>
                <a:srgbClr val="AF6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0"/>
              <p:cNvSpPr/>
              <p:nvPr/>
            </p:nvSpPr>
            <p:spPr>
              <a:xfrm>
                <a:off x="7576293" y="3574588"/>
                <a:ext cx="230329" cy="140517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90" extrusionOk="0">
                    <a:moveTo>
                      <a:pt x="3087" y="0"/>
                    </a:moveTo>
                    <a:cubicBezTo>
                      <a:pt x="2993" y="368"/>
                      <a:pt x="2568" y="1701"/>
                      <a:pt x="1505" y="1701"/>
                    </a:cubicBezTo>
                    <a:cubicBezTo>
                      <a:pt x="1455" y="1701"/>
                      <a:pt x="1407" y="1701"/>
                      <a:pt x="1354" y="1694"/>
                    </a:cubicBezTo>
                    <a:cubicBezTo>
                      <a:pt x="1" y="1539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98" y="756"/>
                      <a:pt x="250" y="1711"/>
                      <a:pt x="1667" y="1879"/>
                    </a:cubicBezTo>
                    <a:cubicBezTo>
                      <a:pt x="1721" y="1887"/>
                      <a:pt x="1775" y="1890"/>
                      <a:pt x="1826" y="1890"/>
                    </a:cubicBezTo>
                    <a:cubicBezTo>
                      <a:pt x="2440" y="1890"/>
                      <a:pt x="2763" y="1418"/>
                      <a:pt x="2925" y="945"/>
                    </a:cubicBezTo>
                    <a:cubicBezTo>
                      <a:pt x="3091" y="473"/>
                      <a:pt x="3098" y="0"/>
                      <a:pt x="3091" y="0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0"/>
              <p:cNvSpPr/>
              <p:nvPr/>
            </p:nvSpPr>
            <p:spPr>
              <a:xfrm>
                <a:off x="7576293" y="3574588"/>
                <a:ext cx="229585" cy="126539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1702" extrusionOk="0">
                    <a:moveTo>
                      <a:pt x="3087" y="0"/>
                    </a:moveTo>
                    <a:cubicBezTo>
                      <a:pt x="3085" y="11"/>
                      <a:pt x="3081" y="23"/>
                      <a:pt x="3078" y="36"/>
                    </a:cubicBezTo>
                    <a:lnTo>
                      <a:pt x="3078" y="36"/>
                    </a:lnTo>
                    <a:cubicBezTo>
                      <a:pt x="3083" y="20"/>
                      <a:pt x="3086" y="9"/>
                      <a:pt x="3087" y="4"/>
                    </a:cubicBezTo>
                    <a:lnTo>
                      <a:pt x="3087" y="0"/>
                    </a:lnTo>
                    <a:close/>
                    <a:moveTo>
                      <a:pt x="3078" y="36"/>
                    </a:moveTo>
                    <a:lnTo>
                      <a:pt x="3078" y="36"/>
                    </a:lnTo>
                    <a:cubicBezTo>
                      <a:pt x="3002" y="273"/>
                      <a:pt x="2493" y="1566"/>
                      <a:pt x="1549" y="1566"/>
                    </a:cubicBezTo>
                    <a:lnTo>
                      <a:pt x="1545" y="1566"/>
                    </a:lnTo>
                    <a:cubicBezTo>
                      <a:pt x="536" y="1563"/>
                      <a:pt x="314" y="65"/>
                      <a:pt x="314" y="64"/>
                    </a:cubicBezTo>
                    <a:lnTo>
                      <a:pt x="314" y="64"/>
                    </a:lnTo>
                    <a:cubicBezTo>
                      <a:pt x="314" y="65"/>
                      <a:pt x="0" y="1539"/>
                      <a:pt x="1354" y="1694"/>
                    </a:cubicBezTo>
                    <a:cubicBezTo>
                      <a:pt x="1407" y="1701"/>
                      <a:pt x="1455" y="1701"/>
                      <a:pt x="1505" y="1701"/>
                    </a:cubicBezTo>
                    <a:cubicBezTo>
                      <a:pt x="2536" y="1701"/>
                      <a:pt x="2967" y="447"/>
                      <a:pt x="3078" y="36"/>
                    </a:cubicBezTo>
                    <a:close/>
                  </a:path>
                </a:pathLst>
              </a:custGeom>
              <a:solidFill>
                <a:srgbClr val="B152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0"/>
              <p:cNvSpPr/>
              <p:nvPr/>
            </p:nvSpPr>
            <p:spPr>
              <a:xfrm>
                <a:off x="8028854" y="3716297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6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0"/>
              <p:cNvSpPr/>
              <p:nvPr/>
            </p:nvSpPr>
            <p:spPr>
              <a:xfrm>
                <a:off x="7958371" y="3716297"/>
                <a:ext cx="70556" cy="2014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71" extrusionOk="0">
                    <a:moveTo>
                      <a:pt x="948" y="1"/>
                    </a:moveTo>
                    <a:lnTo>
                      <a:pt x="1" y="152"/>
                    </a:lnTo>
                    <a:cubicBezTo>
                      <a:pt x="24" y="210"/>
                      <a:pt x="37" y="253"/>
                      <a:pt x="44" y="270"/>
                    </a:cubicBez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0"/>
              <p:cNvSpPr/>
              <p:nvPr/>
            </p:nvSpPr>
            <p:spPr>
              <a:xfrm>
                <a:off x="7907888" y="3727598"/>
                <a:ext cx="53828" cy="2111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4" extrusionOk="0">
                    <a:moveTo>
                      <a:pt x="680" y="0"/>
                    </a:moveTo>
                    <a:lnTo>
                      <a:pt x="1" y="112"/>
                    </a:lnTo>
                    <a:lnTo>
                      <a:pt x="102" y="284"/>
                    </a:lnTo>
                    <a:lnTo>
                      <a:pt x="105" y="284"/>
                    </a:lnTo>
                    <a:cubicBezTo>
                      <a:pt x="267" y="267"/>
                      <a:pt x="331" y="237"/>
                      <a:pt x="331" y="237"/>
                    </a:cubicBezTo>
                    <a:lnTo>
                      <a:pt x="723" y="118"/>
                    </a:lnTo>
                    <a:cubicBezTo>
                      <a:pt x="716" y="101"/>
                      <a:pt x="703" y="58"/>
                      <a:pt x="68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0"/>
              <p:cNvSpPr/>
              <p:nvPr/>
            </p:nvSpPr>
            <p:spPr>
              <a:xfrm>
                <a:off x="7915472" y="3716297"/>
                <a:ext cx="113752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66" extrusionOk="0">
                    <a:moveTo>
                      <a:pt x="1525" y="1"/>
                    </a:moveTo>
                    <a:lnTo>
                      <a:pt x="621" y="270"/>
                    </a:lnTo>
                    <a:lnTo>
                      <a:pt x="229" y="389"/>
                    </a:lnTo>
                    <a:cubicBezTo>
                      <a:pt x="229" y="389"/>
                      <a:pt x="165" y="419"/>
                      <a:pt x="3" y="436"/>
                    </a:cubicBezTo>
                    <a:lnTo>
                      <a:pt x="0" y="436"/>
                    </a:lnTo>
                    <a:lnTo>
                      <a:pt x="179" y="750"/>
                    </a:lnTo>
                    <a:cubicBezTo>
                      <a:pt x="179" y="750"/>
                      <a:pt x="115" y="750"/>
                      <a:pt x="24" y="763"/>
                    </a:cubicBezTo>
                    <a:lnTo>
                      <a:pt x="75" y="763"/>
                    </a:lnTo>
                    <a:cubicBezTo>
                      <a:pt x="152" y="763"/>
                      <a:pt x="250" y="763"/>
                      <a:pt x="365" y="770"/>
                    </a:cubicBezTo>
                    <a:cubicBezTo>
                      <a:pt x="719" y="787"/>
                      <a:pt x="833" y="1266"/>
                      <a:pt x="833" y="1266"/>
                    </a:cubicBezTo>
                    <a:lnTo>
                      <a:pt x="1529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0"/>
              <p:cNvSpPr/>
              <p:nvPr/>
            </p:nvSpPr>
            <p:spPr>
              <a:xfrm>
                <a:off x="7469677" y="3797040"/>
                <a:ext cx="137022" cy="1769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238" extrusionOk="0">
                    <a:moveTo>
                      <a:pt x="0" y="1"/>
                    </a:moveTo>
                    <a:lnTo>
                      <a:pt x="941" y="211"/>
                    </a:lnTo>
                    <a:cubicBezTo>
                      <a:pt x="941" y="211"/>
                      <a:pt x="1002" y="207"/>
                      <a:pt x="1100" y="207"/>
                    </a:cubicBezTo>
                    <a:cubicBezTo>
                      <a:pt x="1255" y="207"/>
                      <a:pt x="1512" y="214"/>
                      <a:pt x="1765" y="234"/>
                    </a:cubicBezTo>
                    <a:cubicBezTo>
                      <a:pt x="1789" y="234"/>
                      <a:pt x="1814" y="234"/>
                      <a:pt x="1837" y="236"/>
                    </a:cubicBezTo>
                    <a:lnTo>
                      <a:pt x="1837" y="236"/>
                    </a:lnTo>
                    <a:lnTo>
                      <a:pt x="1383" y="180"/>
                    </a:lnTo>
                    <a:lnTo>
                      <a:pt x="1285" y="180"/>
                    </a:lnTo>
                    <a:lnTo>
                      <a:pt x="1285" y="167"/>
                    </a:lnTo>
                    <a:lnTo>
                      <a:pt x="0" y="1"/>
                    </a:lnTo>
                    <a:close/>
                    <a:moveTo>
                      <a:pt x="1837" y="236"/>
                    </a:moveTo>
                    <a:lnTo>
                      <a:pt x="1842" y="237"/>
                    </a:lnTo>
                    <a:cubicBezTo>
                      <a:pt x="1841" y="237"/>
                      <a:pt x="1839" y="237"/>
                      <a:pt x="1837" y="236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0"/>
              <p:cNvSpPr/>
              <p:nvPr/>
            </p:nvSpPr>
            <p:spPr>
              <a:xfrm>
                <a:off x="7469677" y="3797040"/>
                <a:ext cx="131223" cy="116279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64" extrusionOk="0">
                    <a:moveTo>
                      <a:pt x="1723" y="231"/>
                    </a:moveTo>
                    <a:cubicBezTo>
                      <a:pt x="1737" y="232"/>
                      <a:pt x="1751" y="233"/>
                      <a:pt x="1765" y="234"/>
                    </a:cubicBezTo>
                    <a:cubicBezTo>
                      <a:pt x="1751" y="231"/>
                      <a:pt x="1737" y="231"/>
                      <a:pt x="1723" y="231"/>
                    </a:cubicBezTo>
                    <a:close/>
                    <a:moveTo>
                      <a:pt x="0" y="1"/>
                    </a:moveTo>
                    <a:lnTo>
                      <a:pt x="0" y="1564"/>
                    </a:lnTo>
                    <a:cubicBezTo>
                      <a:pt x="0" y="1564"/>
                      <a:pt x="543" y="871"/>
                      <a:pt x="941" y="504"/>
                    </a:cubicBezTo>
                    <a:cubicBezTo>
                      <a:pt x="1195" y="274"/>
                      <a:pt x="1512" y="231"/>
                      <a:pt x="1714" y="231"/>
                    </a:cubicBezTo>
                    <a:cubicBezTo>
                      <a:pt x="1717" y="231"/>
                      <a:pt x="1720" y="231"/>
                      <a:pt x="1723" y="231"/>
                    </a:cubicBezTo>
                    <a:lnTo>
                      <a:pt x="1723" y="231"/>
                    </a:lnTo>
                    <a:cubicBezTo>
                      <a:pt x="1484" y="213"/>
                      <a:pt x="1247" y="207"/>
                      <a:pt x="1100" y="207"/>
                    </a:cubicBezTo>
                    <a:cubicBezTo>
                      <a:pt x="1002" y="207"/>
                      <a:pt x="941" y="211"/>
                      <a:pt x="941" y="2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0"/>
              <p:cNvSpPr/>
              <p:nvPr/>
            </p:nvSpPr>
            <p:spPr>
              <a:xfrm>
                <a:off x="7565215" y="3809382"/>
                <a:ext cx="7360" cy="1041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" extrusionOk="0">
                    <a:moveTo>
                      <a:pt x="0" y="1"/>
                    </a:moveTo>
                    <a:lnTo>
                      <a:pt x="0" y="14"/>
                    </a:lnTo>
                    <a:lnTo>
                      <a:pt x="98" y="1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0"/>
              <p:cNvSpPr/>
              <p:nvPr/>
            </p:nvSpPr>
            <p:spPr>
              <a:xfrm>
                <a:off x="7606627" y="3814660"/>
                <a:ext cx="5279" cy="818"/>
              </a:xfrm>
              <a:custGeom>
                <a:avLst/>
                <a:gdLst/>
                <a:ahLst/>
                <a:cxnLst/>
                <a:rect l="l" t="t" r="r" b="b"/>
                <a:pathLst>
                  <a:path w="71" h="11" extrusionOk="0">
                    <a:moveTo>
                      <a:pt x="0" y="0"/>
                    </a:moveTo>
                    <a:lnTo>
                      <a:pt x="68" y="10"/>
                    </a:lnTo>
                    <a:lnTo>
                      <a:pt x="68" y="10"/>
                    </a:lnTo>
                    <a:cubicBezTo>
                      <a:pt x="59" y="9"/>
                      <a:pt x="35" y="3"/>
                      <a:pt x="0" y="0"/>
                    </a:cubicBezTo>
                    <a:close/>
                    <a:moveTo>
                      <a:pt x="68" y="10"/>
                    </a:moveTo>
                    <a:cubicBezTo>
                      <a:pt x="69" y="11"/>
                      <a:pt x="70" y="11"/>
                      <a:pt x="71" y="11"/>
                    </a:cubicBezTo>
                    <a:lnTo>
                      <a:pt x="68" y="10"/>
                    </a:ln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0"/>
              <p:cNvSpPr/>
              <p:nvPr/>
            </p:nvSpPr>
            <p:spPr>
              <a:xfrm>
                <a:off x="7611832" y="3815404"/>
                <a:ext cx="372" cy="74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1" y="1"/>
                    </a:moveTo>
                    <a:lnTo>
                      <a:pt x="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0"/>
              <p:cNvSpPr/>
              <p:nvPr/>
            </p:nvSpPr>
            <p:spPr>
              <a:xfrm>
                <a:off x="7906922" y="4038673"/>
                <a:ext cx="141037" cy="156873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110" extrusionOk="0">
                    <a:moveTo>
                      <a:pt x="1344" y="1"/>
                    </a:moveTo>
                    <a:lnTo>
                      <a:pt x="1897" y="2035"/>
                    </a:lnTo>
                    <a:lnTo>
                      <a:pt x="1353" y="1"/>
                    </a:lnTo>
                    <a:close/>
                    <a:moveTo>
                      <a:pt x="1897" y="2035"/>
                    </a:moveTo>
                    <a:lnTo>
                      <a:pt x="1543" y="2049"/>
                    </a:lnTo>
                    <a:lnTo>
                      <a:pt x="0" y="2110"/>
                    </a:lnTo>
                    <a:lnTo>
                      <a:pt x="0" y="2110"/>
                    </a:lnTo>
                    <a:lnTo>
                      <a:pt x="1897" y="2035"/>
                    </a:lnTo>
                    <a:close/>
                  </a:path>
                </a:pathLst>
              </a:custGeom>
              <a:solidFill>
                <a:srgbClr val="B562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0"/>
              <p:cNvSpPr/>
              <p:nvPr/>
            </p:nvSpPr>
            <p:spPr>
              <a:xfrm>
                <a:off x="7823354" y="3656818"/>
                <a:ext cx="224604" cy="538722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7246" extrusionOk="0">
                    <a:moveTo>
                      <a:pt x="1071" y="1313"/>
                    </a:moveTo>
                    <a:lnTo>
                      <a:pt x="1080" y="1570"/>
                    </a:lnTo>
                    <a:lnTo>
                      <a:pt x="1097" y="1354"/>
                    </a:lnTo>
                    <a:cubicBezTo>
                      <a:pt x="1088" y="1340"/>
                      <a:pt x="1080" y="1327"/>
                      <a:pt x="1071" y="1313"/>
                    </a:cubicBezTo>
                    <a:close/>
                    <a:moveTo>
                      <a:pt x="524" y="1"/>
                    </a:moveTo>
                    <a:cubicBezTo>
                      <a:pt x="1" y="463"/>
                      <a:pt x="18" y="1401"/>
                      <a:pt x="41" y="1709"/>
                    </a:cubicBezTo>
                    <a:cubicBezTo>
                      <a:pt x="197" y="1577"/>
                      <a:pt x="359" y="1550"/>
                      <a:pt x="359" y="1550"/>
                    </a:cubicBezTo>
                    <a:lnTo>
                      <a:pt x="359" y="1550"/>
                    </a:lnTo>
                    <a:cubicBezTo>
                      <a:pt x="386" y="1975"/>
                      <a:pt x="298" y="2279"/>
                      <a:pt x="183" y="2488"/>
                    </a:cubicBezTo>
                    <a:lnTo>
                      <a:pt x="747" y="5333"/>
                    </a:lnTo>
                    <a:cubicBezTo>
                      <a:pt x="892" y="5076"/>
                      <a:pt x="1104" y="4964"/>
                      <a:pt x="1104" y="4964"/>
                    </a:cubicBezTo>
                    <a:lnTo>
                      <a:pt x="1104" y="4964"/>
                    </a:lnTo>
                    <a:cubicBezTo>
                      <a:pt x="1182" y="5305"/>
                      <a:pt x="996" y="5599"/>
                      <a:pt x="834" y="5781"/>
                    </a:cubicBezTo>
                    <a:lnTo>
                      <a:pt x="841" y="5811"/>
                    </a:lnTo>
                    <a:cubicBezTo>
                      <a:pt x="1084" y="5653"/>
                      <a:pt x="1502" y="5434"/>
                      <a:pt x="1985" y="5434"/>
                    </a:cubicBezTo>
                    <a:cubicBezTo>
                      <a:pt x="2144" y="5434"/>
                      <a:pt x="2309" y="5457"/>
                      <a:pt x="2477" y="5515"/>
                    </a:cubicBezTo>
                    <a:lnTo>
                      <a:pt x="2440" y="5518"/>
                    </a:lnTo>
                    <a:cubicBezTo>
                      <a:pt x="2454" y="5518"/>
                      <a:pt x="2329" y="5663"/>
                      <a:pt x="2106" y="5808"/>
                    </a:cubicBezTo>
                    <a:cubicBezTo>
                      <a:pt x="1887" y="5953"/>
                      <a:pt x="1566" y="6098"/>
                      <a:pt x="1192" y="6098"/>
                    </a:cubicBezTo>
                    <a:cubicBezTo>
                      <a:pt x="1155" y="6098"/>
                      <a:pt x="1114" y="6095"/>
                      <a:pt x="1074" y="6091"/>
                    </a:cubicBezTo>
                    <a:lnTo>
                      <a:pt x="1074" y="6091"/>
                    </a:lnTo>
                    <a:cubicBezTo>
                      <a:pt x="1617" y="6325"/>
                      <a:pt x="1540" y="6797"/>
                      <a:pt x="1540" y="6797"/>
                    </a:cubicBezTo>
                    <a:cubicBezTo>
                      <a:pt x="1297" y="6733"/>
                      <a:pt x="1114" y="6638"/>
                      <a:pt x="982" y="6537"/>
                    </a:cubicBezTo>
                    <a:lnTo>
                      <a:pt x="982" y="6537"/>
                    </a:lnTo>
                    <a:lnTo>
                      <a:pt x="1124" y="7246"/>
                    </a:lnTo>
                    <a:lnTo>
                      <a:pt x="3021" y="7171"/>
                    </a:lnTo>
                    <a:lnTo>
                      <a:pt x="2468" y="5137"/>
                    </a:lnTo>
                    <a:cubicBezTo>
                      <a:pt x="2292" y="5130"/>
                      <a:pt x="2120" y="5065"/>
                      <a:pt x="1968" y="4961"/>
                    </a:cubicBezTo>
                    <a:cubicBezTo>
                      <a:pt x="1931" y="4944"/>
                      <a:pt x="1890" y="4914"/>
                      <a:pt x="1853" y="4867"/>
                    </a:cubicBezTo>
                    <a:cubicBezTo>
                      <a:pt x="1823" y="4839"/>
                      <a:pt x="1796" y="4813"/>
                      <a:pt x="1769" y="4782"/>
                    </a:cubicBezTo>
                    <a:cubicBezTo>
                      <a:pt x="1347" y="4300"/>
                      <a:pt x="1165" y="3112"/>
                      <a:pt x="1165" y="3112"/>
                    </a:cubicBezTo>
                    <a:cubicBezTo>
                      <a:pt x="1165" y="3112"/>
                      <a:pt x="1121" y="3119"/>
                      <a:pt x="1063" y="3119"/>
                    </a:cubicBezTo>
                    <a:cubicBezTo>
                      <a:pt x="990" y="3119"/>
                      <a:pt x="888" y="3109"/>
                      <a:pt x="797" y="3075"/>
                    </a:cubicBezTo>
                    <a:cubicBezTo>
                      <a:pt x="770" y="3068"/>
                      <a:pt x="747" y="3058"/>
                      <a:pt x="726" y="3038"/>
                    </a:cubicBezTo>
                    <a:cubicBezTo>
                      <a:pt x="675" y="3008"/>
                      <a:pt x="638" y="2960"/>
                      <a:pt x="615" y="2899"/>
                    </a:cubicBezTo>
                    <a:cubicBezTo>
                      <a:pt x="521" y="2629"/>
                      <a:pt x="345" y="1871"/>
                      <a:pt x="777" y="1684"/>
                    </a:cubicBezTo>
                    <a:cubicBezTo>
                      <a:pt x="912" y="1624"/>
                      <a:pt x="1010" y="1590"/>
                      <a:pt x="1080" y="1570"/>
                    </a:cubicBezTo>
                    <a:lnTo>
                      <a:pt x="1080" y="1570"/>
                    </a:lnTo>
                    <a:lnTo>
                      <a:pt x="1080" y="1570"/>
                    </a:lnTo>
                    <a:lnTo>
                      <a:pt x="868" y="1550"/>
                    </a:lnTo>
                    <a:lnTo>
                      <a:pt x="800" y="810"/>
                    </a:lnTo>
                    <a:cubicBezTo>
                      <a:pt x="669" y="507"/>
                      <a:pt x="577" y="203"/>
                      <a:pt x="524" y="1"/>
                    </a:cubicBezTo>
                    <a:close/>
                  </a:path>
                </a:pathLst>
              </a:custGeom>
              <a:solidFill>
                <a:srgbClr val="DBA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7862313" y="3656818"/>
                <a:ext cx="45649" cy="100667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3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203"/>
                      <a:pt x="145" y="507"/>
                      <a:pt x="276" y="810"/>
                    </a:cubicBezTo>
                    <a:lnTo>
                      <a:pt x="243" y="419"/>
                    </a:lnTo>
                    <a:lnTo>
                      <a:pt x="0" y="1"/>
                    </a:lnTo>
                    <a:close/>
                    <a:moveTo>
                      <a:pt x="530" y="915"/>
                    </a:moveTo>
                    <a:lnTo>
                      <a:pt x="547" y="1313"/>
                    </a:lnTo>
                    <a:cubicBezTo>
                      <a:pt x="556" y="1327"/>
                      <a:pt x="564" y="1340"/>
                      <a:pt x="573" y="1354"/>
                    </a:cubicBezTo>
                    <a:lnTo>
                      <a:pt x="600" y="1064"/>
                    </a:lnTo>
                    <a:lnTo>
                      <a:pt x="614" y="1064"/>
                    </a:lnTo>
                    <a:lnTo>
                      <a:pt x="530" y="915"/>
                    </a:ln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0"/>
              <p:cNvSpPr/>
              <p:nvPr/>
            </p:nvSpPr>
            <p:spPr>
              <a:xfrm>
                <a:off x="7826402" y="3771984"/>
                <a:ext cx="25650" cy="69812"/>
              </a:xfrm>
              <a:custGeom>
                <a:avLst/>
                <a:gdLst/>
                <a:ahLst/>
                <a:cxnLst/>
                <a:rect l="l" t="t" r="r" b="b"/>
                <a:pathLst>
                  <a:path w="345" h="939" extrusionOk="0">
                    <a:moveTo>
                      <a:pt x="318" y="1"/>
                    </a:moveTo>
                    <a:cubicBezTo>
                      <a:pt x="318" y="1"/>
                      <a:pt x="156" y="28"/>
                      <a:pt x="0" y="160"/>
                    </a:cubicBezTo>
                    <a:cubicBezTo>
                      <a:pt x="4" y="224"/>
                      <a:pt x="7" y="261"/>
                      <a:pt x="7" y="261"/>
                    </a:cubicBezTo>
                    <a:lnTo>
                      <a:pt x="142" y="939"/>
                    </a:lnTo>
                    <a:cubicBezTo>
                      <a:pt x="257" y="730"/>
                      <a:pt x="345" y="426"/>
                      <a:pt x="318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0"/>
              <p:cNvSpPr/>
              <p:nvPr/>
            </p:nvSpPr>
            <p:spPr>
              <a:xfrm>
                <a:off x="7885807" y="4060755"/>
                <a:ext cx="121781" cy="4944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665" extrusionOk="0">
                    <a:moveTo>
                      <a:pt x="1145" y="1"/>
                    </a:moveTo>
                    <a:cubicBezTo>
                      <a:pt x="662" y="1"/>
                      <a:pt x="244" y="220"/>
                      <a:pt x="1" y="378"/>
                    </a:cubicBezTo>
                    <a:lnTo>
                      <a:pt x="41" y="594"/>
                    </a:lnTo>
                    <a:cubicBezTo>
                      <a:pt x="116" y="612"/>
                      <a:pt x="180" y="635"/>
                      <a:pt x="234" y="658"/>
                    </a:cubicBezTo>
                    <a:cubicBezTo>
                      <a:pt x="274" y="662"/>
                      <a:pt x="315" y="665"/>
                      <a:pt x="352" y="665"/>
                    </a:cubicBezTo>
                    <a:cubicBezTo>
                      <a:pt x="726" y="665"/>
                      <a:pt x="1047" y="520"/>
                      <a:pt x="1266" y="375"/>
                    </a:cubicBezTo>
                    <a:cubicBezTo>
                      <a:pt x="1489" y="230"/>
                      <a:pt x="1614" y="85"/>
                      <a:pt x="1600" y="85"/>
                    </a:cubicBezTo>
                    <a:lnTo>
                      <a:pt x="1637" y="82"/>
                    </a:lnTo>
                    <a:cubicBezTo>
                      <a:pt x="1469" y="24"/>
                      <a:pt x="1304" y="1"/>
                      <a:pt x="1145" y="1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7888855" y="4104918"/>
                <a:ext cx="54794" cy="57248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70" extrusionOk="0">
                    <a:moveTo>
                      <a:pt x="0" y="0"/>
                    </a:moveTo>
                    <a:lnTo>
                      <a:pt x="101" y="510"/>
                    </a:lnTo>
                    <a:cubicBezTo>
                      <a:pt x="233" y="611"/>
                      <a:pt x="416" y="706"/>
                      <a:pt x="659" y="770"/>
                    </a:cubicBezTo>
                    <a:cubicBezTo>
                      <a:pt x="659" y="770"/>
                      <a:pt x="736" y="298"/>
                      <a:pt x="193" y="64"/>
                    </a:cubicBezTo>
                    <a:cubicBezTo>
                      <a:pt x="139" y="41"/>
                      <a:pt x="75" y="18"/>
                      <a:pt x="0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0"/>
              <p:cNvSpPr/>
              <p:nvPr/>
            </p:nvSpPr>
            <p:spPr>
              <a:xfrm>
                <a:off x="7878818" y="4025885"/>
                <a:ext cx="32416" cy="6081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818" extrusionOk="0">
                    <a:moveTo>
                      <a:pt x="358" y="0"/>
                    </a:moveTo>
                    <a:cubicBezTo>
                      <a:pt x="358" y="0"/>
                      <a:pt x="146" y="112"/>
                      <a:pt x="1" y="369"/>
                    </a:cubicBezTo>
                    <a:lnTo>
                      <a:pt x="88" y="817"/>
                    </a:lnTo>
                    <a:cubicBezTo>
                      <a:pt x="250" y="635"/>
                      <a:pt x="436" y="341"/>
                      <a:pt x="358" y="0"/>
                    </a:cubicBezTo>
                    <a:close/>
                  </a:path>
                </a:pathLst>
              </a:custGeom>
              <a:solidFill>
                <a:srgbClr val="B037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0"/>
              <p:cNvSpPr/>
              <p:nvPr/>
            </p:nvSpPr>
            <p:spPr>
              <a:xfrm>
                <a:off x="7849004" y="3772951"/>
                <a:ext cx="158583" cy="26579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3575" extrusionOk="0">
                    <a:moveTo>
                      <a:pt x="918" y="1"/>
                    </a:moveTo>
                    <a:cubicBezTo>
                      <a:pt x="796" y="1"/>
                      <a:pt x="735" y="8"/>
                      <a:pt x="735" y="8"/>
                    </a:cubicBezTo>
                    <a:cubicBezTo>
                      <a:pt x="665" y="28"/>
                      <a:pt x="567" y="62"/>
                      <a:pt x="432" y="122"/>
                    </a:cubicBezTo>
                    <a:cubicBezTo>
                      <a:pt x="0" y="309"/>
                      <a:pt x="176" y="1067"/>
                      <a:pt x="270" y="1337"/>
                    </a:cubicBezTo>
                    <a:cubicBezTo>
                      <a:pt x="293" y="1398"/>
                      <a:pt x="330" y="1446"/>
                      <a:pt x="381" y="1476"/>
                    </a:cubicBezTo>
                    <a:cubicBezTo>
                      <a:pt x="199" y="1321"/>
                      <a:pt x="168" y="726"/>
                      <a:pt x="266" y="379"/>
                    </a:cubicBezTo>
                    <a:cubicBezTo>
                      <a:pt x="341" y="106"/>
                      <a:pt x="705" y="25"/>
                      <a:pt x="918" y="1"/>
                    </a:cubicBezTo>
                    <a:close/>
                    <a:moveTo>
                      <a:pt x="452" y="1513"/>
                    </a:moveTo>
                    <a:cubicBezTo>
                      <a:pt x="543" y="1547"/>
                      <a:pt x="645" y="1557"/>
                      <a:pt x="718" y="1557"/>
                    </a:cubicBezTo>
                    <a:cubicBezTo>
                      <a:pt x="776" y="1557"/>
                      <a:pt x="820" y="1550"/>
                      <a:pt x="820" y="1550"/>
                    </a:cubicBezTo>
                    <a:lnTo>
                      <a:pt x="807" y="1550"/>
                    </a:lnTo>
                    <a:cubicBezTo>
                      <a:pt x="769" y="1550"/>
                      <a:pt x="651" y="1547"/>
                      <a:pt x="455" y="1513"/>
                    </a:cubicBezTo>
                    <a:close/>
                    <a:moveTo>
                      <a:pt x="820" y="1550"/>
                    </a:moveTo>
                    <a:lnTo>
                      <a:pt x="820" y="1550"/>
                    </a:lnTo>
                    <a:cubicBezTo>
                      <a:pt x="820" y="1551"/>
                      <a:pt x="1002" y="2738"/>
                      <a:pt x="1424" y="3220"/>
                    </a:cubicBezTo>
                    <a:cubicBezTo>
                      <a:pt x="1451" y="3251"/>
                      <a:pt x="1478" y="3277"/>
                      <a:pt x="1508" y="3305"/>
                    </a:cubicBezTo>
                    <a:cubicBezTo>
                      <a:pt x="1157" y="2907"/>
                      <a:pt x="820" y="1551"/>
                      <a:pt x="820" y="1550"/>
                    </a:cubicBezTo>
                    <a:close/>
                    <a:moveTo>
                      <a:pt x="1623" y="3399"/>
                    </a:moveTo>
                    <a:cubicBezTo>
                      <a:pt x="1624" y="3400"/>
                      <a:pt x="1626" y="3401"/>
                      <a:pt x="1627" y="3402"/>
                    </a:cubicBezTo>
                    <a:lnTo>
                      <a:pt x="1627" y="3402"/>
                    </a:lnTo>
                    <a:cubicBezTo>
                      <a:pt x="1625" y="3401"/>
                      <a:pt x="1624" y="3400"/>
                      <a:pt x="1623" y="3399"/>
                    </a:cubicBezTo>
                    <a:close/>
                    <a:moveTo>
                      <a:pt x="1627" y="3402"/>
                    </a:moveTo>
                    <a:cubicBezTo>
                      <a:pt x="1778" y="3504"/>
                      <a:pt x="1948" y="3568"/>
                      <a:pt x="2123" y="3575"/>
                    </a:cubicBezTo>
                    <a:lnTo>
                      <a:pt x="2132" y="3575"/>
                    </a:lnTo>
                    <a:cubicBezTo>
                      <a:pt x="2132" y="3575"/>
                      <a:pt x="2018" y="3564"/>
                      <a:pt x="1629" y="3402"/>
                    </a:cubicBezTo>
                    <a:cubicBezTo>
                      <a:pt x="1629" y="3402"/>
                      <a:pt x="1628" y="3402"/>
                      <a:pt x="1627" y="3402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0"/>
              <p:cNvSpPr/>
              <p:nvPr/>
            </p:nvSpPr>
            <p:spPr>
              <a:xfrm>
                <a:off x="8054132" y="4474729"/>
                <a:ext cx="8624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314" extrusionOk="0">
                    <a:moveTo>
                      <a:pt x="1" y="1"/>
                    </a:moveTo>
                    <a:lnTo>
                      <a:pt x="69" y="314"/>
                    </a:lnTo>
                    <a:cubicBezTo>
                      <a:pt x="116" y="31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0"/>
              <p:cNvSpPr/>
              <p:nvPr/>
            </p:nvSpPr>
            <p:spPr>
              <a:xfrm>
                <a:off x="7880305" y="3687970"/>
                <a:ext cx="23419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152" extrusionOk="0">
                    <a:moveTo>
                      <a:pt x="1" y="0"/>
                    </a:moveTo>
                    <a:lnTo>
                      <a:pt x="34" y="391"/>
                    </a:lnTo>
                    <a:lnTo>
                      <a:pt x="102" y="1131"/>
                    </a:lnTo>
                    <a:lnTo>
                      <a:pt x="314" y="1151"/>
                    </a:lnTo>
                    <a:lnTo>
                      <a:pt x="305" y="894"/>
                    </a:lnTo>
                    <a:lnTo>
                      <a:pt x="288" y="49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D4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0"/>
              <p:cNvSpPr/>
              <p:nvPr/>
            </p:nvSpPr>
            <p:spPr>
              <a:xfrm>
                <a:off x="7906922" y="4190940"/>
                <a:ext cx="139773" cy="27679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3723" extrusionOk="0">
                    <a:moveTo>
                      <a:pt x="1543" y="1"/>
                    </a:moveTo>
                    <a:lnTo>
                      <a:pt x="0" y="62"/>
                    </a:lnTo>
                    <a:lnTo>
                      <a:pt x="931" y="295"/>
                    </a:lnTo>
                    <a:lnTo>
                      <a:pt x="1316" y="3281"/>
                    </a:lnTo>
                    <a:cubicBezTo>
                      <a:pt x="1553" y="3436"/>
                      <a:pt x="1762" y="3615"/>
                      <a:pt x="1880" y="3723"/>
                    </a:cubicBezTo>
                    <a:lnTo>
                      <a:pt x="1543" y="1"/>
                    </a:ln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0"/>
              <p:cNvSpPr/>
              <p:nvPr/>
            </p:nvSpPr>
            <p:spPr>
              <a:xfrm>
                <a:off x="7869004" y="4434804"/>
                <a:ext cx="190330" cy="6327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851" extrusionOk="0">
                    <a:moveTo>
                      <a:pt x="1826" y="1"/>
                    </a:moveTo>
                    <a:lnTo>
                      <a:pt x="1863" y="291"/>
                    </a:lnTo>
                    <a:lnTo>
                      <a:pt x="173" y="449"/>
                    </a:lnTo>
                    <a:lnTo>
                      <a:pt x="1" y="851"/>
                    </a:lnTo>
                    <a:lnTo>
                      <a:pt x="1570" y="851"/>
                    </a:lnTo>
                    <a:lnTo>
                      <a:pt x="1786" y="521"/>
                    </a:lnTo>
                    <a:lnTo>
                      <a:pt x="1863" y="851"/>
                    </a:lnTo>
                    <a:lnTo>
                      <a:pt x="2559" y="851"/>
                    </a:lnTo>
                    <a:lnTo>
                      <a:pt x="2491" y="538"/>
                    </a:lnTo>
                    <a:lnTo>
                      <a:pt x="2390" y="443"/>
                    </a:lnTo>
                    <a:cubicBezTo>
                      <a:pt x="2272" y="335"/>
                      <a:pt x="2063" y="156"/>
                      <a:pt x="1826" y="1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7903650" y="3757412"/>
                <a:ext cx="12862" cy="1620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18" extrusionOk="0">
                    <a:moveTo>
                      <a:pt x="17" y="1"/>
                    </a:moveTo>
                    <a:lnTo>
                      <a:pt x="0" y="217"/>
                    </a:lnTo>
                    <a:cubicBezTo>
                      <a:pt x="72" y="197"/>
                      <a:pt x="112" y="190"/>
                      <a:pt x="139" y="190"/>
                    </a:cubicBezTo>
                    <a:cubicBezTo>
                      <a:pt x="159" y="190"/>
                      <a:pt x="170" y="197"/>
                      <a:pt x="173" y="197"/>
                    </a:cubicBezTo>
                    <a:cubicBezTo>
                      <a:pt x="119" y="136"/>
                      <a:pt x="64" y="72"/>
                      <a:pt x="17" y="1"/>
                    </a:cubicBezTo>
                    <a:close/>
                  </a:path>
                </a:pathLst>
              </a:custGeom>
              <a:solidFill>
                <a:srgbClr val="C77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0"/>
              <p:cNvSpPr/>
              <p:nvPr/>
            </p:nvSpPr>
            <p:spPr>
              <a:xfrm>
                <a:off x="7903874" y="3735851"/>
                <a:ext cx="12639" cy="362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487" extrusionOk="0">
                    <a:moveTo>
                      <a:pt x="41" y="1"/>
                    </a:moveTo>
                    <a:lnTo>
                      <a:pt x="14" y="291"/>
                    </a:lnTo>
                    <a:cubicBezTo>
                      <a:pt x="61" y="362"/>
                      <a:pt x="116" y="426"/>
                      <a:pt x="170" y="487"/>
                    </a:cubicBezTo>
                    <a:cubicBezTo>
                      <a:pt x="170" y="487"/>
                      <a:pt x="1" y="193"/>
                      <a:pt x="156" y="173"/>
                    </a:cubicBezTo>
                    <a:lnTo>
                      <a:pt x="55" y="1"/>
                    </a:lnTo>
                    <a:close/>
                  </a:path>
                </a:pathLst>
              </a:custGeom>
              <a:solidFill>
                <a:srgbClr val="A02A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0"/>
              <p:cNvSpPr/>
              <p:nvPr/>
            </p:nvSpPr>
            <p:spPr>
              <a:xfrm>
                <a:off x="7903650" y="3748639"/>
                <a:ext cx="25204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36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4" y="21"/>
                      <a:pt x="173" y="315"/>
                      <a:pt x="173" y="315"/>
                    </a:cubicBezTo>
                    <a:cubicBezTo>
                      <a:pt x="170" y="315"/>
                      <a:pt x="159" y="308"/>
                      <a:pt x="139" y="308"/>
                    </a:cubicBezTo>
                    <a:cubicBezTo>
                      <a:pt x="112" y="308"/>
                      <a:pt x="72" y="315"/>
                      <a:pt x="0" y="335"/>
                    </a:cubicBezTo>
                    <a:cubicBezTo>
                      <a:pt x="0" y="335"/>
                      <a:pt x="61" y="328"/>
                      <a:pt x="183" y="328"/>
                    </a:cubicBezTo>
                    <a:cubicBezTo>
                      <a:pt x="274" y="315"/>
                      <a:pt x="338" y="315"/>
                      <a:pt x="338" y="315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A75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0"/>
              <p:cNvSpPr/>
              <p:nvPr/>
            </p:nvSpPr>
            <p:spPr>
              <a:xfrm>
                <a:off x="7826848" y="4401941"/>
                <a:ext cx="1115" cy="22899"/>
              </a:xfrm>
              <a:custGeom>
                <a:avLst/>
                <a:gdLst/>
                <a:ahLst/>
                <a:cxnLst/>
                <a:rect l="l" t="t" r="r" b="b"/>
                <a:pathLst>
                  <a:path w="15" h="308" extrusionOk="0">
                    <a:moveTo>
                      <a:pt x="1" y="0"/>
                    </a:moveTo>
                    <a:lnTo>
                      <a:pt x="1" y="307"/>
                    </a:lnTo>
                    <a:cubicBezTo>
                      <a:pt x="8" y="307"/>
                      <a:pt x="11" y="304"/>
                      <a:pt x="15" y="304"/>
                    </a:cubicBezTo>
                    <a:cubicBezTo>
                      <a:pt x="11" y="220"/>
                      <a:pt x="4" y="119"/>
                      <a:pt x="1" y="0"/>
                    </a:cubicBezTo>
                    <a:close/>
                  </a:path>
                </a:pathLst>
              </a:custGeom>
              <a:solidFill>
                <a:srgbClr val="7C9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>
                <a:off x="7826848" y="4424543"/>
                <a:ext cx="7360" cy="24386"/>
              </a:xfrm>
              <a:custGeom>
                <a:avLst/>
                <a:gdLst/>
                <a:ahLst/>
                <a:cxnLst/>
                <a:rect l="l" t="t" r="r" b="b"/>
                <a:pathLst>
                  <a:path w="99" h="328" extrusionOk="0">
                    <a:moveTo>
                      <a:pt x="15" y="0"/>
                    </a:moveTo>
                    <a:cubicBezTo>
                      <a:pt x="11" y="0"/>
                      <a:pt x="8" y="3"/>
                      <a:pt x="1" y="3"/>
                    </a:cubicBezTo>
                    <a:lnTo>
                      <a:pt x="1" y="210"/>
                    </a:lnTo>
                    <a:cubicBezTo>
                      <a:pt x="41" y="250"/>
                      <a:pt x="72" y="287"/>
                      <a:pt x="99" y="327"/>
                    </a:cubicBezTo>
                    <a:cubicBezTo>
                      <a:pt x="82" y="291"/>
                      <a:pt x="65" y="260"/>
                      <a:pt x="49" y="240"/>
                    </a:cubicBezTo>
                    <a:cubicBezTo>
                      <a:pt x="35" y="223"/>
                      <a:pt x="24" y="135"/>
                      <a:pt x="15" y="0"/>
                    </a:cubicBezTo>
                    <a:close/>
                  </a:path>
                </a:pathLst>
              </a:custGeom>
              <a:solidFill>
                <a:srgbClr val="5362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>
                <a:off x="7744841" y="4198746"/>
                <a:ext cx="82080" cy="24140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3247" extrusionOk="0">
                    <a:moveTo>
                      <a:pt x="1104" y="0"/>
                    </a:moveTo>
                    <a:lnTo>
                      <a:pt x="1" y="41"/>
                    </a:lnTo>
                    <a:lnTo>
                      <a:pt x="611" y="567"/>
                    </a:lnTo>
                    <a:lnTo>
                      <a:pt x="814" y="3037"/>
                    </a:lnTo>
                    <a:cubicBezTo>
                      <a:pt x="935" y="3098"/>
                      <a:pt x="1030" y="3169"/>
                      <a:pt x="1104" y="3247"/>
                    </a:cubicBezTo>
                    <a:lnTo>
                      <a:pt x="1104" y="3040"/>
                    </a:lnTo>
                    <a:lnTo>
                      <a:pt x="1104" y="2733"/>
                    </a:lnTo>
                    <a:cubicBezTo>
                      <a:pt x="1077" y="1802"/>
                      <a:pt x="1104" y="0"/>
                      <a:pt x="1104" y="0"/>
                    </a:cubicBezTo>
                    <a:close/>
                  </a:path>
                </a:pathLst>
              </a:custGeom>
              <a:solidFill>
                <a:srgbClr val="B8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>
                <a:off x="7700158" y="4424543"/>
                <a:ext cx="146093" cy="7353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89" extrusionOk="0">
                    <a:moveTo>
                      <a:pt x="1415" y="0"/>
                    </a:moveTo>
                    <a:lnTo>
                      <a:pt x="1449" y="429"/>
                    </a:lnTo>
                    <a:cubicBezTo>
                      <a:pt x="1449" y="429"/>
                      <a:pt x="1323" y="294"/>
                      <a:pt x="1118" y="294"/>
                    </a:cubicBezTo>
                    <a:cubicBezTo>
                      <a:pt x="1020" y="294"/>
                      <a:pt x="909" y="321"/>
                      <a:pt x="784" y="405"/>
                    </a:cubicBezTo>
                    <a:cubicBezTo>
                      <a:pt x="379" y="665"/>
                      <a:pt x="1" y="989"/>
                      <a:pt x="1" y="989"/>
                    </a:cubicBezTo>
                    <a:lnTo>
                      <a:pt x="730" y="989"/>
                    </a:lnTo>
                    <a:lnTo>
                      <a:pt x="1320" y="676"/>
                    </a:lnTo>
                    <a:lnTo>
                      <a:pt x="1354" y="989"/>
                    </a:lnTo>
                    <a:lnTo>
                      <a:pt x="1965" y="874"/>
                    </a:lnTo>
                    <a:cubicBezTo>
                      <a:pt x="1965" y="874"/>
                      <a:pt x="1887" y="517"/>
                      <a:pt x="1803" y="327"/>
                    </a:cubicBezTo>
                    <a:cubicBezTo>
                      <a:pt x="1776" y="287"/>
                      <a:pt x="1745" y="250"/>
                      <a:pt x="1705" y="210"/>
                    </a:cubicBezTo>
                    <a:cubicBezTo>
                      <a:pt x="1631" y="132"/>
                      <a:pt x="1536" y="61"/>
                      <a:pt x="1415" y="0"/>
                    </a:cubicBezTo>
                    <a:close/>
                  </a:path>
                </a:pathLst>
              </a:custGeom>
              <a:solidFill>
                <a:srgbClr val="4748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6033407" y="1969324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87" y="1"/>
                    </a:moveTo>
                    <a:cubicBezTo>
                      <a:pt x="366" y="1"/>
                      <a:pt x="344" y="2"/>
                      <a:pt x="321" y="5"/>
                    </a:cubicBezTo>
                    <a:cubicBezTo>
                      <a:pt x="240" y="19"/>
                      <a:pt x="172" y="49"/>
                      <a:pt x="118" y="100"/>
                    </a:cubicBezTo>
                    <a:cubicBezTo>
                      <a:pt x="37" y="181"/>
                      <a:pt x="0" y="288"/>
                      <a:pt x="13" y="420"/>
                    </a:cubicBezTo>
                    <a:cubicBezTo>
                      <a:pt x="20" y="491"/>
                      <a:pt x="44" y="559"/>
                      <a:pt x="84" y="616"/>
                    </a:cubicBezTo>
                    <a:cubicBezTo>
                      <a:pt x="118" y="667"/>
                      <a:pt x="179" y="721"/>
                      <a:pt x="260" y="778"/>
                    </a:cubicBezTo>
                    <a:cubicBezTo>
                      <a:pt x="354" y="846"/>
                      <a:pt x="428" y="896"/>
                      <a:pt x="475" y="930"/>
                    </a:cubicBezTo>
                    <a:cubicBezTo>
                      <a:pt x="536" y="981"/>
                      <a:pt x="570" y="1037"/>
                      <a:pt x="577" y="1098"/>
                    </a:cubicBezTo>
                    <a:cubicBezTo>
                      <a:pt x="580" y="1139"/>
                      <a:pt x="577" y="1173"/>
                      <a:pt x="564" y="1196"/>
                    </a:cubicBezTo>
                    <a:cubicBezTo>
                      <a:pt x="539" y="1247"/>
                      <a:pt x="503" y="1277"/>
                      <a:pt x="455" y="1284"/>
                    </a:cubicBezTo>
                    <a:cubicBezTo>
                      <a:pt x="446" y="1286"/>
                      <a:pt x="438" y="1287"/>
                      <a:pt x="430" y="1287"/>
                    </a:cubicBezTo>
                    <a:cubicBezTo>
                      <a:pt x="404" y="1287"/>
                      <a:pt x="381" y="1278"/>
                      <a:pt x="357" y="1257"/>
                    </a:cubicBezTo>
                    <a:cubicBezTo>
                      <a:pt x="317" y="1227"/>
                      <a:pt x="290" y="1169"/>
                      <a:pt x="270" y="1085"/>
                    </a:cubicBezTo>
                    <a:lnTo>
                      <a:pt x="61" y="1132"/>
                    </a:lnTo>
                    <a:cubicBezTo>
                      <a:pt x="74" y="1210"/>
                      <a:pt x="94" y="1274"/>
                      <a:pt x="128" y="1331"/>
                    </a:cubicBezTo>
                    <a:cubicBezTo>
                      <a:pt x="162" y="1386"/>
                      <a:pt x="206" y="1426"/>
                      <a:pt x="256" y="1453"/>
                    </a:cubicBezTo>
                    <a:cubicBezTo>
                      <a:pt x="302" y="1477"/>
                      <a:pt x="352" y="1489"/>
                      <a:pt x="409" y="1489"/>
                    </a:cubicBezTo>
                    <a:cubicBezTo>
                      <a:pt x="432" y="1489"/>
                      <a:pt x="457" y="1487"/>
                      <a:pt x="483" y="1483"/>
                    </a:cubicBezTo>
                    <a:cubicBezTo>
                      <a:pt x="530" y="1476"/>
                      <a:pt x="570" y="1467"/>
                      <a:pt x="604" y="1450"/>
                    </a:cubicBezTo>
                    <a:cubicBezTo>
                      <a:pt x="668" y="1419"/>
                      <a:pt x="715" y="1375"/>
                      <a:pt x="746" y="1321"/>
                    </a:cubicBezTo>
                    <a:cubicBezTo>
                      <a:pt x="793" y="1244"/>
                      <a:pt x="813" y="1152"/>
                      <a:pt x="799" y="1051"/>
                    </a:cubicBezTo>
                    <a:cubicBezTo>
                      <a:pt x="796" y="1011"/>
                      <a:pt x="779" y="967"/>
                      <a:pt x="752" y="920"/>
                    </a:cubicBezTo>
                    <a:cubicBezTo>
                      <a:pt x="742" y="900"/>
                      <a:pt x="729" y="880"/>
                      <a:pt x="712" y="855"/>
                    </a:cubicBezTo>
                    <a:cubicBezTo>
                      <a:pt x="678" y="808"/>
                      <a:pt x="631" y="761"/>
                      <a:pt x="570" y="718"/>
                    </a:cubicBezTo>
                    <a:cubicBezTo>
                      <a:pt x="553" y="704"/>
                      <a:pt x="516" y="677"/>
                      <a:pt x="458" y="643"/>
                    </a:cubicBezTo>
                    <a:cubicBezTo>
                      <a:pt x="411" y="616"/>
                      <a:pt x="374" y="589"/>
                      <a:pt x="351" y="569"/>
                    </a:cubicBezTo>
                    <a:cubicBezTo>
                      <a:pt x="287" y="508"/>
                      <a:pt x="249" y="444"/>
                      <a:pt x="243" y="380"/>
                    </a:cubicBezTo>
                    <a:cubicBezTo>
                      <a:pt x="240" y="336"/>
                      <a:pt x="243" y="299"/>
                      <a:pt x="260" y="268"/>
                    </a:cubicBezTo>
                    <a:cubicBezTo>
                      <a:pt x="276" y="232"/>
                      <a:pt x="304" y="207"/>
                      <a:pt x="347" y="201"/>
                    </a:cubicBezTo>
                    <a:cubicBezTo>
                      <a:pt x="355" y="200"/>
                      <a:pt x="363" y="199"/>
                      <a:pt x="370" y="199"/>
                    </a:cubicBezTo>
                    <a:cubicBezTo>
                      <a:pt x="397" y="199"/>
                      <a:pt x="420" y="208"/>
                      <a:pt x="438" y="224"/>
                    </a:cubicBezTo>
                    <a:cubicBezTo>
                      <a:pt x="469" y="252"/>
                      <a:pt x="492" y="296"/>
                      <a:pt x="503" y="353"/>
                    </a:cubicBezTo>
                    <a:lnTo>
                      <a:pt x="712" y="282"/>
                    </a:lnTo>
                    <a:cubicBezTo>
                      <a:pt x="701" y="221"/>
                      <a:pt x="681" y="167"/>
                      <a:pt x="648" y="123"/>
                    </a:cubicBezTo>
                    <a:cubicBezTo>
                      <a:pt x="617" y="79"/>
                      <a:pt x="577" y="45"/>
                      <a:pt x="530" y="29"/>
                    </a:cubicBezTo>
                    <a:cubicBezTo>
                      <a:pt x="486" y="10"/>
                      <a:pt x="440" y="1"/>
                      <a:pt x="387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6095116" y="1959956"/>
                <a:ext cx="59998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89" extrusionOk="0">
                    <a:moveTo>
                      <a:pt x="396" y="0"/>
                    </a:moveTo>
                    <a:cubicBezTo>
                      <a:pt x="375" y="0"/>
                      <a:pt x="353" y="2"/>
                      <a:pt x="331" y="6"/>
                    </a:cubicBezTo>
                    <a:cubicBezTo>
                      <a:pt x="233" y="20"/>
                      <a:pt x="152" y="67"/>
                      <a:pt x="91" y="145"/>
                    </a:cubicBezTo>
                    <a:cubicBezTo>
                      <a:pt x="27" y="222"/>
                      <a:pt x="0" y="310"/>
                      <a:pt x="10" y="405"/>
                    </a:cubicBezTo>
                    <a:lnTo>
                      <a:pt x="88" y="1194"/>
                    </a:lnTo>
                    <a:cubicBezTo>
                      <a:pt x="98" y="1289"/>
                      <a:pt x="142" y="1366"/>
                      <a:pt x="216" y="1420"/>
                    </a:cubicBezTo>
                    <a:cubicBezTo>
                      <a:pt x="278" y="1466"/>
                      <a:pt x="344" y="1488"/>
                      <a:pt x="418" y="1488"/>
                    </a:cubicBezTo>
                    <a:cubicBezTo>
                      <a:pt x="437" y="1488"/>
                      <a:pt x="456" y="1487"/>
                      <a:pt x="475" y="1484"/>
                    </a:cubicBezTo>
                    <a:cubicBezTo>
                      <a:pt x="573" y="1467"/>
                      <a:pt x="654" y="1423"/>
                      <a:pt x="715" y="1346"/>
                    </a:cubicBezTo>
                    <a:cubicBezTo>
                      <a:pt x="779" y="1269"/>
                      <a:pt x="807" y="1180"/>
                      <a:pt x="796" y="1087"/>
                    </a:cubicBezTo>
                    <a:lnTo>
                      <a:pt x="776" y="884"/>
                    </a:lnTo>
                    <a:lnTo>
                      <a:pt x="544" y="917"/>
                    </a:lnTo>
                    <a:lnTo>
                      <a:pt x="564" y="1120"/>
                    </a:lnTo>
                    <a:cubicBezTo>
                      <a:pt x="567" y="1154"/>
                      <a:pt x="556" y="1184"/>
                      <a:pt x="536" y="1211"/>
                    </a:cubicBezTo>
                    <a:cubicBezTo>
                      <a:pt x="513" y="1241"/>
                      <a:pt x="483" y="1258"/>
                      <a:pt x="449" y="1261"/>
                    </a:cubicBezTo>
                    <a:cubicBezTo>
                      <a:pt x="439" y="1263"/>
                      <a:pt x="430" y="1264"/>
                      <a:pt x="422" y="1264"/>
                    </a:cubicBezTo>
                    <a:cubicBezTo>
                      <a:pt x="396" y="1264"/>
                      <a:pt x="375" y="1256"/>
                      <a:pt x="354" y="1241"/>
                    </a:cubicBezTo>
                    <a:cubicBezTo>
                      <a:pt x="327" y="1221"/>
                      <a:pt x="310" y="1191"/>
                      <a:pt x="307" y="1157"/>
                    </a:cubicBezTo>
                    <a:lnTo>
                      <a:pt x="229" y="367"/>
                    </a:lnTo>
                    <a:cubicBezTo>
                      <a:pt x="226" y="333"/>
                      <a:pt x="236" y="300"/>
                      <a:pt x="260" y="273"/>
                    </a:cubicBezTo>
                    <a:cubicBezTo>
                      <a:pt x="280" y="246"/>
                      <a:pt x="310" y="229"/>
                      <a:pt x="344" y="222"/>
                    </a:cubicBezTo>
                    <a:cubicBezTo>
                      <a:pt x="352" y="221"/>
                      <a:pt x="359" y="220"/>
                      <a:pt x="367" y="220"/>
                    </a:cubicBezTo>
                    <a:cubicBezTo>
                      <a:pt x="394" y="220"/>
                      <a:pt x="417" y="230"/>
                      <a:pt x="438" y="246"/>
                    </a:cubicBezTo>
                    <a:cubicBezTo>
                      <a:pt x="466" y="266"/>
                      <a:pt x="483" y="293"/>
                      <a:pt x="486" y="327"/>
                    </a:cubicBezTo>
                    <a:lnTo>
                      <a:pt x="503" y="499"/>
                    </a:lnTo>
                    <a:lnTo>
                      <a:pt x="732" y="462"/>
                    </a:lnTo>
                    <a:lnTo>
                      <a:pt x="718" y="297"/>
                    </a:lnTo>
                    <a:cubicBezTo>
                      <a:pt x="709" y="202"/>
                      <a:pt x="665" y="124"/>
                      <a:pt x="590" y="67"/>
                    </a:cubicBezTo>
                    <a:cubicBezTo>
                      <a:pt x="533" y="23"/>
                      <a:pt x="468" y="0"/>
                      <a:pt x="396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>
                <a:off x="6154521" y="1947837"/>
                <a:ext cx="64088" cy="11575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557" extrusionOk="0">
                    <a:moveTo>
                      <a:pt x="716" y="1"/>
                    </a:moveTo>
                    <a:lnTo>
                      <a:pt x="494" y="38"/>
                    </a:lnTo>
                    <a:lnTo>
                      <a:pt x="554" y="649"/>
                    </a:lnTo>
                    <a:lnTo>
                      <a:pt x="284" y="692"/>
                    </a:lnTo>
                    <a:lnTo>
                      <a:pt x="223" y="79"/>
                    </a:lnTo>
                    <a:lnTo>
                      <a:pt x="0" y="112"/>
                    </a:lnTo>
                    <a:lnTo>
                      <a:pt x="145" y="1556"/>
                    </a:lnTo>
                    <a:lnTo>
                      <a:pt x="368" y="1522"/>
                    </a:lnTo>
                    <a:lnTo>
                      <a:pt x="307" y="909"/>
                    </a:lnTo>
                    <a:lnTo>
                      <a:pt x="578" y="868"/>
                    </a:lnTo>
                    <a:lnTo>
                      <a:pt x="639" y="1482"/>
                    </a:lnTo>
                    <a:lnTo>
                      <a:pt x="861" y="1445"/>
                    </a:lnTo>
                    <a:lnTo>
                      <a:pt x="716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0"/>
              <p:cNvSpPr/>
              <p:nvPr/>
            </p:nvSpPr>
            <p:spPr>
              <a:xfrm>
                <a:off x="6219279" y="1940699"/>
                <a:ext cx="59775" cy="110778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490" extrusionOk="0">
                    <a:moveTo>
                      <a:pt x="358" y="221"/>
                    </a:moveTo>
                    <a:cubicBezTo>
                      <a:pt x="388" y="221"/>
                      <a:pt x="413" y="228"/>
                      <a:pt x="436" y="245"/>
                    </a:cubicBezTo>
                    <a:cubicBezTo>
                      <a:pt x="462" y="265"/>
                      <a:pt x="479" y="293"/>
                      <a:pt x="483" y="326"/>
                    </a:cubicBezTo>
                    <a:lnTo>
                      <a:pt x="560" y="1119"/>
                    </a:lnTo>
                    <a:cubicBezTo>
                      <a:pt x="564" y="1153"/>
                      <a:pt x="554" y="1184"/>
                      <a:pt x="534" y="1214"/>
                    </a:cubicBezTo>
                    <a:cubicBezTo>
                      <a:pt x="509" y="1240"/>
                      <a:pt x="483" y="1257"/>
                      <a:pt x="445" y="1261"/>
                    </a:cubicBezTo>
                    <a:cubicBezTo>
                      <a:pt x="437" y="1262"/>
                      <a:pt x="429" y="1263"/>
                      <a:pt x="420" y="1263"/>
                    </a:cubicBezTo>
                    <a:cubicBezTo>
                      <a:pt x="395" y="1263"/>
                      <a:pt x="371" y="1255"/>
                      <a:pt x="351" y="1240"/>
                    </a:cubicBezTo>
                    <a:cubicBezTo>
                      <a:pt x="324" y="1220"/>
                      <a:pt x="307" y="1193"/>
                      <a:pt x="304" y="1156"/>
                    </a:cubicBezTo>
                    <a:lnTo>
                      <a:pt x="226" y="366"/>
                    </a:lnTo>
                    <a:cubicBezTo>
                      <a:pt x="223" y="333"/>
                      <a:pt x="233" y="302"/>
                      <a:pt x="257" y="273"/>
                    </a:cubicBezTo>
                    <a:cubicBezTo>
                      <a:pt x="277" y="245"/>
                      <a:pt x="307" y="228"/>
                      <a:pt x="341" y="221"/>
                    </a:cubicBezTo>
                    <a:cubicBezTo>
                      <a:pt x="347" y="221"/>
                      <a:pt x="353" y="221"/>
                      <a:pt x="358" y="221"/>
                    </a:cubicBezTo>
                    <a:close/>
                    <a:moveTo>
                      <a:pt x="387" y="0"/>
                    </a:moveTo>
                    <a:cubicBezTo>
                      <a:pt x="367" y="0"/>
                      <a:pt x="347" y="2"/>
                      <a:pt x="327" y="5"/>
                    </a:cubicBezTo>
                    <a:cubicBezTo>
                      <a:pt x="230" y="19"/>
                      <a:pt x="152" y="66"/>
                      <a:pt x="88" y="144"/>
                    </a:cubicBezTo>
                    <a:cubicBezTo>
                      <a:pt x="28" y="221"/>
                      <a:pt x="0" y="309"/>
                      <a:pt x="7" y="404"/>
                    </a:cubicBezTo>
                    <a:lnTo>
                      <a:pt x="88" y="1193"/>
                    </a:lnTo>
                    <a:cubicBezTo>
                      <a:pt x="98" y="1288"/>
                      <a:pt x="138" y="1366"/>
                      <a:pt x="213" y="1422"/>
                    </a:cubicBezTo>
                    <a:cubicBezTo>
                      <a:pt x="273" y="1467"/>
                      <a:pt x="337" y="1489"/>
                      <a:pt x="408" y="1489"/>
                    </a:cubicBezTo>
                    <a:cubicBezTo>
                      <a:pt x="429" y="1489"/>
                      <a:pt x="451" y="1487"/>
                      <a:pt x="473" y="1483"/>
                    </a:cubicBezTo>
                    <a:cubicBezTo>
                      <a:pt x="570" y="1470"/>
                      <a:pt x="651" y="1422"/>
                      <a:pt x="716" y="1346"/>
                    </a:cubicBezTo>
                    <a:cubicBezTo>
                      <a:pt x="777" y="1268"/>
                      <a:pt x="803" y="1180"/>
                      <a:pt x="793" y="1086"/>
                    </a:cubicBezTo>
                    <a:lnTo>
                      <a:pt x="716" y="296"/>
                    </a:lnTo>
                    <a:cubicBezTo>
                      <a:pt x="705" y="201"/>
                      <a:pt x="662" y="124"/>
                      <a:pt x="587" y="70"/>
                    </a:cubicBezTo>
                    <a:cubicBezTo>
                      <a:pt x="529" y="24"/>
                      <a:pt x="461" y="0"/>
                      <a:pt x="387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0"/>
              <p:cNvSpPr/>
              <p:nvPr/>
            </p:nvSpPr>
            <p:spPr>
              <a:xfrm>
                <a:off x="6280988" y="1931108"/>
                <a:ext cx="59998" cy="110852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491" extrusionOk="0">
                    <a:moveTo>
                      <a:pt x="362" y="222"/>
                    </a:moveTo>
                    <a:cubicBezTo>
                      <a:pt x="391" y="222"/>
                      <a:pt x="417" y="229"/>
                      <a:pt x="439" y="246"/>
                    </a:cubicBezTo>
                    <a:cubicBezTo>
                      <a:pt x="466" y="266"/>
                      <a:pt x="480" y="293"/>
                      <a:pt x="486" y="327"/>
                    </a:cubicBezTo>
                    <a:lnTo>
                      <a:pt x="564" y="1120"/>
                    </a:lnTo>
                    <a:cubicBezTo>
                      <a:pt x="567" y="1154"/>
                      <a:pt x="557" y="1184"/>
                      <a:pt x="534" y="1211"/>
                    </a:cubicBezTo>
                    <a:cubicBezTo>
                      <a:pt x="514" y="1241"/>
                      <a:pt x="483" y="1258"/>
                      <a:pt x="449" y="1262"/>
                    </a:cubicBezTo>
                    <a:cubicBezTo>
                      <a:pt x="440" y="1263"/>
                      <a:pt x="431" y="1264"/>
                      <a:pt x="423" y="1264"/>
                    </a:cubicBezTo>
                    <a:cubicBezTo>
                      <a:pt x="397" y="1264"/>
                      <a:pt x="375" y="1257"/>
                      <a:pt x="355" y="1241"/>
                    </a:cubicBezTo>
                    <a:cubicBezTo>
                      <a:pt x="327" y="1221"/>
                      <a:pt x="311" y="1194"/>
                      <a:pt x="307" y="1157"/>
                    </a:cubicBezTo>
                    <a:lnTo>
                      <a:pt x="230" y="367"/>
                    </a:lnTo>
                    <a:cubicBezTo>
                      <a:pt x="226" y="333"/>
                      <a:pt x="233" y="304"/>
                      <a:pt x="257" y="273"/>
                    </a:cubicBezTo>
                    <a:cubicBezTo>
                      <a:pt x="280" y="246"/>
                      <a:pt x="311" y="229"/>
                      <a:pt x="344" y="223"/>
                    </a:cubicBezTo>
                    <a:cubicBezTo>
                      <a:pt x="350" y="222"/>
                      <a:pt x="356" y="222"/>
                      <a:pt x="362" y="222"/>
                    </a:cubicBezTo>
                    <a:close/>
                    <a:moveTo>
                      <a:pt x="390" y="1"/>
                    </a:moveTo>
                    <a:cubicBezTo>
                      <a:pt x="370" y="1"/>
                      <a:pt x="349" y="3"/>
                      <a:pt x="327" y="6"/>
                    </a:cubicBezTo>
                    <a:cubicBezTo>
                      <a:pt x="233" y="20"/>
                      <a:pt x="152" y="67"/>
                      <a:pt x="92" y="145"/>
                    </a:cubicBezTo>
                    <a:cubicBezTo>
                      <a:pt x="28" y="223"/>
                      <a:pt x="0" y="310"/>
                      <a:pt x="11" y="405"/>
                    </a:cubicBezTo>
                    <a:lnTo>
                      <a:pt x="88" y="1194"/>
                    </a:lnTo>
                    <a:cubicBezTo>
                      <a:pt x="98" y="1288"/>
                      <a:pt x="142" y="1366"/>
                      <a:pt x="216" y="1424"/>
                    </a:cubicBezTo>
                    <a:cubicBezTo>
                      <a:pt x="274" y="1468"/>
                      <a:pt x="339" y="1490"/>
                      <a:pt x="411" y="1490"/>
                    </a:cubicBezTo>
                    <a:cubicBezTo>
                      <a:pt x="432" y="1490"/>
                      <a:pt x="454" y="1488"/>
                      <a:pt x="476" y="1484"/>
                    </a:cubicBezTo>
                    <a:cubicBezTo>
                      <a:pt x="574" y="1471"/>
                      <a:pt x="655" y="1424"/>
                      <a:pt x="716" y="1346"/>
                    </a:cubicBezTo>
                    <a:cubicBezTo>
                      <a:pt x="780" y="1268"/>
                      <a:pt x="807" y="1181"/>
                      <a:pt x="797" y="1086"/>
                    </a:cubicBezTo>
                    <a:lnTo>
                      <a:pt x="716" y="296"/>
                    </a:lnTo>
                    <a:cubicBezTo>
                      <a:pt x="709" y="202"/>
                      <a:pt x="665" y="125"/>
                      <a:pt x="590" y="70"/>
                    </a:cubicBezTo>
                    <a:cubicBezTo>
                      <a:pt x="530" y="25"/>
                      <a:pt x="464" y="1"/>
                      <a:pt x="390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0"/>
              <p:cNvSpPr/>
              <p:nvPr/>
            </p:nvSpPr>
            <p:spPr>
              <a:xfrm>
                <a:off x="6341731" y="1924789"/>
                <a:ext cx="55761" cy="10996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479" extrusionOk="0">
                    <a:moveTo>
                      <a:pt x="223" y="1"/>
                    </a:moveTo>
                    <a:lnTo>
                      <a:pt x="0" y="34"/>
                    </a:lnTo>
                    <a:lnTo>
                      <a:pt x="142" y="1479"/>
                    </a:lnTo>
                    <a:lnTo>
                      <a:pt x="749" y="1384"/>
                    </a:lnTo>
                    <a:lnTo>
                      <a:pt x="729" y="1168"/>
                    </a:lnTo>
                    <a:lnTo>
                      <a:pt x="344" y="1228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0"/>
              <p:cNvSpPr/>
              <p:nvPr/>
            </p:nvSpPr>
            <p:spPr>
              <a:xfrm>
                <a:off x="6399649" y="1914082"/>
                <a:ext cx="64311" cy="11167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502" extrusionOk="0">
                    <a:moveTo>
                      <a:pt x="387" y="226"/>
                    </a:moveTo>
                    <a:cubicBezTo>
                      <a:pt x="418" y="226"/>
                      <a:pt x="447" y="235"/>
                      <a:pt x="469" y="252"/>
                    </a:cubicBezTo>
                    <a:cubicBezTo>
                      <a:pt x="500" y="279"/>
                      <a:pt x="520" y="323"/>
                      <a:pt x="527" y="380"/>
                    </a:cubicBezTo>
                    <a:cubicBezTo>
                      <a:pt x="530" y="418"/>
                      <a:pt x="527" y="448"/>
                      <a:pt x="523" y="475"/>
                    </a:cubicBezTo>
                    <a:cubicBezTo>
                      <a:pt x="506" y="545"/>
                      <a:pt x="463" y="586"/>
                      <a:pt x="391" y="596"/>
                    </a:cubicBezTo>
                    <a:lnTo>
                      <a:pt x="301" y="610"/>
                    </a:lnTo>
                    <a:lnTo>
                      <a:pt x="263" y="242"/>
                    </a:lnTo>
                    <a:lnTo>
                      <a:pt x="355" y="229"/>
                    </a:lnTo>
                    <a:cubicBezTo>
                      <a:pt x="366" y="227"/>
                      <a:pt x="376" y="226"/>
                      <a:pt x="387" y="226"/>
                    </a:cubicBezTo>
                    <a:close/>
                    <a:moveTo>
                      <a:pt x="452" y="802"/>
                    </a:moveTo>
                    <a:cubicBezTo>
                      <a:pt x="490" y="802"/>
                      <a:pt x="521" y="813"/>
                      <a:pt x="544" y="836"/>
                    </a:cubicBezTo>
                    <a:cubicBezTo>
                      <a:pt x="578" y="866"/>
                      <a:pt x="601" y="924"/>
                      <a:pt x="608" y="1005"/>
                    </a:cubicBezTo>
                    <a:cubicBezTo>
                      <a:pt x="611" y="1039"/>
                      <a:pt x="611" y="1069"/>
                      <a:pt x="601" y="1096"/>
                    </a:cubicBezTo>
                    <a:cubicBezTo>
                      <a:pt x="581" y="1177"/>
                      <a:pt x="533" y="1224"/>
                      <a:pt x="456" y="1234"/>
                    </a:cubicBezTo>
                    <a:lnTo>
                      <a:pt x="365" y="1251"/>
                    </a:lnTo>
                    <a:lnTo>
                      <a:pt x="321" y="819"/>
                    </a:lnTo>
                    <a:lnTo>
                      <a:pt x="412" y="805"/>
                    </a:lnTo>
                    <a:cubicBezTo>
                      <a:pt x="426" y="803"/>
                      <a:pt x="439" y="802"/>
                      <a:pt x="452" y="802"/>
                    </a:cubicBezTo>
                    <a:close/>
                    <a:moveTo>
                      <a:pt x="408" y="0"/>
                    </a:moveTo>
                    <a:cubicBezTo>
                      <a:pt x="384" y="0"/>
                      <a:pt x="360" y="2"/>
                      <a:pt x="335" y="6"/>
                    </a:cubicBezTo>
                    <a:lnTo>
                      <a:pt x="0" y="56"/>
                    </a:lnTo>
                    <a:lnTo>
                      <a:pt x="145" y="1501"/>
                    </a:lnTo>
                    <a:lnTo>
                      <a:pt x="557" y="1440"/>
                    </a:lnTo>
                    <a:cubicBezTo>
                      <a:pt x="611" y="1430"/>
                      <a:pt x="668" y="1403"/>
                      <a:pt x="719" y="1363"/>
                    </a:cubicBezTo>
                    <a:cubicBezTo>
                      <a:pt x="766" y="1325"/>
                      <a:pt x="804" y="1278"/>
                      <a:pt x="824" y="1224"/>
                    </a:cubicBezTo>
                    <a:cubicBezTo>
                      <a:pt x="854" y="1153"/>
                      <a:pt x="864" y="1076"/>
                      <a:pt x="854" y="984"/>
                    </a:cubicBezTo>
                    <a:cubicBezTo>
                      <a:pt x="851" y="947"/>
                      <a:pt x="844" y="914"/>
                      <a:pt x="837" y="883"/>
                    </a:cubicBezTo>
                    <a:cubicBezTo>
                      <a:pt x="821" y="826"/>
                      <a:pt x="800" y="782"/>
                      <a:pt x="773" y="748"/>
                    </a:cubicBezTo>
                    <a:cubicBezTo>
                      <a:pt x="732" y="701"/>
                      <a:pt x="685" y="671"/>
                      <a:pt x="634" y="660"/>
                    </a:cubicBezTo>
                    <a:cubicBezTo>
                      <a:pt x="665" y="640"/>
                      <a:pt x="689" y="620"/>
                      <a:pt x="706" y="590"/>
                    </a:cubicBezTo>
                    <a:cubicBezTo>
                      <a:pt x="753" y="525"/>
                      <a:pt x="773" y="441"/>
                      <a:pt x="763" y="347"/>
                    </a:cubicBezTo>
                    <a:cubicBezTo>
                      <a:pt x="756" y="286"/>
                      <a:pt x="746" y="235"/>
                      <a:pt x="726" y="195"/>
                    </a:cubicBezTo>
                    <a:cubicBezTo>
                      <a:pt x="692" y="120"/>
                      <a:pt x="645" y="67"/>
                      <a:pt x="581" y="36"/>
                    </a:cubicBezTo>
                    <a:cubicBezTo>
                      <a:pt x="525" y="12"/>
                      <a:pt x="468" y="0"/>
                      <a:pt x="408" y="0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6464853" y="1900179"/>
                <a:ext cx="61560" cy="11315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22" extrusionOk="0">
                    <a:moveTo>
                      <a:pt x="706" y="0"/>
                    </a:moveTo>
                    <a:lnTo>
                      <a:pt x="473" y="38"/>
                    </a:lnTo>
                    <a:lnTo>
                      <a:pt x="584" y="1151"/>
                    </a:lnTo>
                    <a:cubicBezTo>
                      <a:pt x="587" y="1185"/>
                      <a:pt x="578" y="1218"/>
                      <a:pt x="558" y="1246"/>
                    </a:cubicBezTo>
                    <a:cubicBezTo>
                      <a:pt x="534" y="1273"/>
                      <a:pt x="503" y="1290"/>
                      <a:pt x="470" y="1296"/>
                    </a:cubicBezTo>
                    <a:cubicBezTo>
                      <a:pt x="464" y="1297"/>
                      <a:pt x="458" y="1297"/>
                      <a:pt x="453" y="1297"/>
                    </a:cubicBezTo>
                    <a:cubicBezTo>
                      <a:pt x="423" y="1297"/>
                      <a:pt x="398" y="1290"/>
                      <a:pt x="375" y="1273"/>
                    </a:cubicBezTo>
                    <a:cubicBezTo>
                      <a:pt x="349" y="1252"/>
                      <a:pt x="332" y="1226"/>
                      <a:pt x="328" y="1192"/>
                    </a:cubicBezTo>
                    <a:lnTo>
                      <a:pt x="217" y="78"/>
                    </a:lnTo>
                    <a:lnTo>
                      <a:pt x="0" y="112"/>
                    </a:lnTo>
                    <a:lnTo>
                      <a:pt x="109" y="1226"/>
                    </a:lnTo>
                    <a:cubicBezTo>
                      <a:pt x="119" y="1324"/>
                      <a:pt x="162" y="1397"/>
                      <a:pt x="237" y="1455"/>
                    </a:cubicBezTo>
                    <a:cubicBezTo>
                      <a:pt x="295" y="1497"/>
                      <a:pt x="362" y="1521"/>
                      <a:pt x="435" y="1521"/>
                    </a:cubicBezTo>
                    <a:cubicBezTo>
                      <a:pt x="455" y="1521"/>
                      <a:pt x="476" y="1519"/>
                      <a:pt x="497" y="1516"/>
                    </a:cubicBezTo>
                    <a:cubicBezTo>
                      <a:pt x="595" y="1502"/>
                      <a:pt x="676" y="1455"/>
                      <a:pt x="737" y="1377"/>
                    </a:cubicBezTo>
                    <a:cubicBezTo>
                      <a:pt x="800" y="1303"/>
                      <a:pt x="827" y="1215"/>
                      <a:pt x="817" y="1117"/>
                    </a:cubicBez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0"/>
              <p:cNvSpPr/>
              <p:nvPr/>
            </p:nvSpPr>
            <p:spPr>
              <a:xfrm>
                <a:off x="6529313" y="1892893"/>
                <a:ext cx="60519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489" extrusionOk="0">
                    <a:moveTo>
                      <a:pt x="398" y="1"/>
                    </a:moveTo>
                    <a:cubicBezTo>
                      <a:pt x="373" y="1"/>
                      <a:pt x="348" y="3"/>
                      <a:pt x="321" y="8"/>
                    </a:cubicBezTo>
                    <a:cubicBezTo>
                      <a:pt x="237" y="17"/>
                      <a:pt x="173" y="51"/>
                      <a:pt x="119" y="98"/>
                    </a:cubicBezTo>
                    <a:cubicBezTo>
                      <a:pt x="35" y="179"/>
                      <a:pt x="1" y="288"/>
                      <a:pt x="14" y="419"/>
                    </a:cubicBezTo>
                    <a:cubicBezTo>
                      <a:pt x="21" y="494"/>
                      <a:pt x="44" y="558"/>
                      <a:pt x="82" y="615"/>
                    </a:cubicBezTo>
                    <a:cubicBezTo>
                      <a:pt x="119" y="665"/>
                      <a:pt x="180" y="720"/>
                      <a:pt x="261" y="777"/>
                    </a:cubicBezTo>
                    <a:cubicBezTo>
                      <a:pt x="355" y="847"/>
                      <a:pt x="426" y="899"/>
                      <a:pt x="477" y="932"/>
                    </a:cubicBezTo>
                    <a:cubicBezTo>
                      <a:pt x="538" y="983"/>
                      <a:pt x="571" y="1037"/>
                      <a:pt x="578" y="1098"/>
                    </a:cubicBezTo>
                    <a:cubicBezTo>
                      <a:pt x="581" y="1138"/>
                      <a:pt x="578" y="1171"/>
                      <a:pt x="564" y="1195"/>
                    </a:cubicBezTo>
                    <a:cubicBezTo>
                      <a:pt x="541" y="1246"/>
                      <a:pt x="504" y="1276"/>
                      <a:pt x="453" y="1283"/>
                    </a:cubicBezTo>
                    <a:cubicBezTo>
                      <a:pt x="445" y="1285"/>
                      <a:pt x="437" y="1286"/>
                      <a:pt x="429" y="1286"/>
                    </a:cubicBezTo>
                    <a:cubicBezTo>
                      <a:pt x="405" y="1286"/>
                      <a:pt x="381" y="1278"/>
                      <a:pt x="359" y="1260"/>
                    </a:cubicBezTo>
                    <a:cubicBezTo>
                      <a:pt x="318" y="1226"/>
                      <a:pt x="291" y="1168"/>
                      <a:pt x="271" y="1084"/>
                    </a:cubicBezTo>
                    <a:lnTo>
                      <a:pt x="61" y="1134"/>
                    </a:lnTo>
                    <a:cubicBezTo>
                      <a:pt x="72" y="1209"/>
                      <a:pt x="95" y="1276"/>
                      <a:pt x="129" y="1330"/>
                    </a:cubicBezTo>
                    <a:cubicBezTo>
                      <a:pt x="163" y="1384"/>
                      <a:pt x="206" y="1428"/>
                      <a:pt x="257" y="1455"/>
                    </a:cubicBezTo>
                    <a:cubicBezTo>
                      <a:pt x="299" y="1478"/>
                      <a:pt x="349" y="1489"/>
                      <a:pt x="403" y="1489"/>
                    </a:cubicBezTo>
                    <a:cubicBezTo>
                      <a:pt x="428" y="1489"/>
                      <a:pt x="454" y="1486"/>
                      <a:pt x="480" y="1482"/>
                    </a:cubicBezTo>
                    <a:cubicBezTo>
                      <a:pt x="527" y="1475"/>
                      <a:pt x="568" y="1465"/>
                      <a:pt x="605" y="1448"/>
                    </a:cubicBezTo>
                    <a:cubicBezTo>
                      <a:pt x="669" y="1418"/>
                      <a:pt x="717" y="1377"/>
                      <a:pt x="747" y="1324"/>
                    </a:cubicBezTo>
                    <a:cubicBezTo>
                      <a:pt x="794" y="1243"/>
                      <a:pt x="814" y="1151"/>
                      <a:pt x="801" y="1053"/>
                    </a:cubicBezTo>
                    <a:cubicBezTo>
                      <a:pt x="798" y="1009"/>
                      <a:pt x="781" y="966"/>
                      <a:pt x="753" y="919"/>
                    </a:cubicBezTo>
                    <a:cubicBezTo>
                      <a:pt x="743" y="899"/>
                      <a:pt x="730" y="878"/>
                      <a:pt x="713" y="855"/>
                    </a:cubicBezTo>
                    <a:cubicBezTo>
                      <a:pt x="679" y="807"/>
                      <a:pt x="632" y="763"/>
                      <a:pt x="571" y="716"/>
                    </a:cubicBezTo>
                    <a:cubicBezTo>
                      <a:pt x="551" y="703"/>
                      <a:pt x="514" y="679"/>
                      <a:pt x="460" y="645"/>
                    </a:cubicBezTo>
                    <a:cubicBezTo>
                      <a:pt x="413" y="615"/>
                      <a:pt x="376" y="592"/>
                      <a:pt x="352" y="567"/>
                    </a:cubicBezTo>
                    <a:cubicBezTo>
                      <a:pt x="284" y="507"/>
                      <a:pt x="251" y="446"/>
                      <a:pt x="244" y="379"/>
                    </a:cubicBezTo>
                    <a:cubicBezTo>
                      <a:pt x="240" y="335"/>
                      <a:pt x="244" y="301"/>
                      <a:pt x="257" y="268"/>
                    </a:cubicBezTo>
                    <a:cubicBezTo>
                      <a:pt x="278" y="230"/>
                      <a:pt x="304" y="207"/>
                      <a:pt x="345" y="200"/>
                    </a:cubicBezTo>
                    <a:cubicBezTo>
                      <a:pt x="351" y="199"/>
                      <a:pt x="358" y="199"/>
                      <a:pt x="364" y="199"/>
                    </a:cubicBezTo>
                    <a:cubicBezTo>
                      <a:pt x="395" y="199"/>
                      <a:pt x="420" y="206"/>
                      <a:pt x="440" y="223"/>
                    </a:cubicBezTo>
                    <a:cubicBezTo>
                      <a:pt x="470" y="251"/>
                      <a:pt x="494" y="294"/>
                      <a:pt x="504" y="355"/>
                    </a:cubicBezTo>
                    <a:lnTo>
                      <a:pt x="713" y="284"/>
                    </a:lnTo>
                    <a:cubicBezTo>
                      <a:pt x="703" y="220"/>
                      <a:pt x="679" y="166"/>
                      <a:pt x="649" y="122"/>
                    </a:cubicBezTo>
                    <a:cubicBezTo>
                      <a:pt x="615" y="78"/>
                      <a:pt x="578" y="48"/>
                      <a:pt x="530" y="28"/>
                    </a:cubicBezTo>
                    <a:cubicBezTo>
                      <a:pt x="490" y="10"/>
                      <a:pt x="446" y="1"/>
                      <a:pt x="398" y="1"/>
                    </a:cubicBezTo>
                    <a:close/>
                  </a:path>
                </a:pathLst>
              </a:custGeom>
              <a:solidFill>
                <a:srgbClr val="343B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40"/>
            <p:cNvGrpSpPr/>
            <p:nvPr/>
          </p:nvGrpSpPr>
          <p:grpSpPr>
            <a:xfrm>
              <a:off x="3773865" y="3371274"/>
              <a:ext cx="1259768" cy="1291971"/>
              <a:chOff x="4899754" y="1596674"/>
              <a:chExt cx="3049546" cy="3127501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5080025" y="4494675"/>
                <a:ext cx="2800500" cy="2295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4" name="Google Shape;1504;p40"/>
              <p:cNvGrpSpPr/>
              <p:nvPr/>
            </p:nvGrpSpPr>
            <p:grpSpPr>
              <a:xfrm flipH="1">
                <a:off x="4899754" y="1596674"/>
                <a:ext cx="3049546" cy="3044212"/>
                <a:chOff x="6943075" y="2574300"/>
                <a:chExt cx="1023750" cy="1021925"/>
              </a:xfrm>
            </p:grpSpPr>
            <p:sp>
              <p:nvSpPr>
                <p:cNvPr id="1505" name="Google Shape;1505;p40"/>
                <p:cNvSpPr/>
                <p:nvPr/>
              </p:nvSpPr>
              <p:spPr>
                <a:xfrm>
                  <a:off x="6983400" y="2591950"/>
                  <a:ext cx="959125" cy="100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65" h="40171" extrusionOk="0">
                      <a:moveTo>
                        <a:pt x="17578" y="1"/>
                      </a:moveTo>
                      <a:cubicBezTo>
                        <a:pt x="16527" y="1"/>
                        <a:pt x="15467" y="164"/>
                        <a:pt x="14408" y="509"/>
                      </a:cubicBezTo>
                      <a:cubicBezTo>
                        <a:pt x="5481" y="3425"/>
                        <a:pt x="1767" y="15980"/>
                        <a:pt x="881" y="25879"/>
                      </a:cubicBezTo>
                      <a:cubicBezTo>
                        <a:pt x="0" y="35782"/>
                        <a:pt x="8664" y="38950"/>
                        <a:pt x="8664" y="38950"/>
                      </a:cubicBezTo>
                      <a:cubicBezTo>
                        <a:pt x="9511" y="39919"/>
                        <a:pt x="11253" y="40171"/>
                        <a:pt x="12836" y="40171"/>
                      </a:cubicBezTo>
                      <a:cubicBezTo>
                        <a:pt x="14555" y="40171"/>
                        <a:pt x="16088" y="39874"/>
                        <a:pt x="16088" y="39874"/>
                      </a:cubicBezTo>
                      <a:lnTo>
                        <a:pt x="15471" y="38950"/>
                      </a:lnTo>
                      <a:lnTo>
                        <a:pt x="19094" y="38950"/>
                      </a:lnTo>
                      <a:lnTo>
                        <a:pt x="19094" y="39845"/>
                      </a:lnTo>
                      <a:cubicBezTo>
                        <a:pt x="19094" y="39845"/>
                        <a:pt x="19823" y="39872"/>
                        <a:pt x="20908" y="39872"/>
                      </a:cubicBezTo>
                      <a:cubicBezTo>
                        <a:pt x="23263" y="39872"/>
                        <a:pt x="27294" y="39746"/>
                        <a:pt x="29170" y="38950"/>
                      </a:cubicBezTo>
                      <a:cubicBezTo>
                        <a:pt x="31912" y="37787"/>
                        <a:pt x="38364" y="30124"/>
                        <a:pt x="35358" y="18895"/>
                      </a:cubicBezTo>
                      <a:cubicBezTo>
                        <a:pt x="32709" y="9002"/>
                        <a:pt x="25389" y="1"/>
                        <a:pt x="17578" y="1"/>
                      </a:cubicBezTo>
                      <a:close/>
                    </a:path>
                  </a:pathLst>
                </a:custGeom>
                <a:solidFill>
                  <a:srgbClr val="8A441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40"/>
                <p:cNvSpPr/>
                <p:nvPr/>
              </p:nvSpPr>
              <p:spPr>
                <a:xfrm>
                  <a:off x="7267600" y="2722575"/>
                  <a:ext cx="177600" cy="1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5143" extrusionOk="0">
                      <a:moveTo>
                        <a:pt x="4083" y="0"/>
                      </a:moveTo>
                      <a:cubicBezTo>
                        <a:pt x="2702" y="0"/>
                        <a:pt x="1247" y="167"/>
                        <a:pt x="891" y="301"/>
                      </a:cubicBezTo>
                      <a:cubicBezTo>
                        <a:pt x="192" y="569"/>
                        <a:pt x="168" y="1191"/>
                        <a:pt x="168" y="1191"/>
                      </a:cubicBezTo>
                      <a:cubicBezTo>
                        <a:pt x="139" y="1350"/>
                        <a:pt x="0" y="3580"/>
                        <a:pt x="407" y="4423"/>
                      </a:cubicBezTo>
                      <a:cubicBezTo>
                        <a:pt x="656" y="4933"/>
                        <a:pt x="2089" y="5143"/>
                        <a:pt x="3474" y="5143"/>
                      </a:cubicBezTo>
                      <a:cubicBezTo>
                        <a:pt x="4375" y="5143"/>
                        <a:pt x="5257" y="5054"/>
                        <a:pt x="5778" y="4901"/>
                      </a:cubicBezTo>
                      <a:cubicBezTo>
                        <a:pt x="7103" y="4518"/>
                        <a:pt x="7103" y="1627"/>
                        <a:pt x="6816" y="641"/>
                      </a:cubicBezTo>
                      <a:cubicBezTo>
                        <a:pt x="6673" y="155"/>
                        <a:pt x="5413" y="0"/>
                        <a:pt x="4083" y="0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0"/>
                <p:cNvSpPr/>
                <p:nvPr/>
              </p:nvSpPr>
              <p:spPr>
                <a:xfrm>
                  <a:off x="7271800" y="2716700"/>
                  <a:ext cx="162750" cy="6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0" h="2634" extrusionOk="0">
                      <a:moveTo>
                        <a:pt x="3581" y="0"/>
                      </a:moveTo>
                      <a:cubicBezTo>
                        <a:pt x="2302" y="0"/>
                        <a:pt x="932" y="177"/>
                        <a:pt x="484" y="598"/>
                      </a:cubicBezTo>
                      <a:cubicBezTo>
                        <a:pt x="484" y="598"/>
                        <a:pt x="0" y="1073"/>
                        <a:pt x="670" y="1872"/>
                      </a:cubicBezTo>
                      <a:cubicBezTo>
                        <a:pt x="1089" y="2371"/>
                        <a:pt x="1919" y="2633"/>
                        <a:pt x="2826" y="2633"/>
                      </a:cubicBezTo>
                      <a:cubicBezTo>
                        <a:pt x="3369" y="2633"/>
                        <a:pt x="3940" y="2539"/>
                        <a:pt x="4465" y="2345"/>
                      </a:cubicBezTo>
                      <a:cubicBezTo>
                        <a:pt x="5868" y="1828"/>
                        <a:pt x="6509" y="938"/>
                        <a:pt x="6102" y="412"/>
                      </a:cubicBezTo>
                      <a:cubicBezTo>
                        <a:pt x="5905" y="156"/>
                        <a:pt x="4784" y="0"/>
                        <a:pt x="3581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40"/>
                <p:cNvSpPr/>
                <p:nvPr/>
              </p:nvSpPr>
              <p:spPr>
                <a:xfrm>
                  <a:off x="7300125" y="2778575"/>
                  <a:ext cx="105475" cy="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9" h="1265" extrusionOk="0">
                      <a:moveTo>
                        <a:pt x="4218" y="0"/>
                      </a:moveTo>
                      <a:cubicBezTo>
                        <a:pt x="4218" y="0"/>
                        <a:pt x="2815" y="866"/>
                        <a:pt x="1969" y="957"/>
                      </a:cubicBezTo>
                      <a:cubicBezTo>
                        <a:pt x="1920" y="963"/>
                        <a:pt x="1871" y="965"/>
                        <a:pt x="1821" y="965"/>
                      </a:cubicBezTo>
                      <a:cubicBezTo>
                        <a:pt x="1000" y="965"/>
                        <a:pt x="1" y="273"/>
                        <a:pt x="1" y="272"/>
                      </a:cubicBezTo>
                      <a:lnTo>
                        <a:pt x="1" y="272"/>
                      </a:lnTo>
                      <a:cubicBezTo>
                        <a:pt x="1" y="273"/>
                        <a:pt x="964" y="1240"/>
                        <a:pt x="2112" y="1264"/>
                      </a:cubicBezTo>
                      <a:cubicBezTo>
                        <a:pt x="2123" y="1264"/>
                        <a:pt x="2133" y="1264"/>
                        <a:pt x="2143" y="1264"/>
                      </a:cubicBezTo>
                      <a:cubicBezTo>
                        <a:pt x="3273" y="1264"/>
                        <a:pt x="4218" y="0"/>
                        <a:pt x="4218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40"/>
                <p:cNvSpPr/>
                <p:nvPr/>
              </p:nvSpPr>
              <p:spPr>
                <a:xfrm>
                  <a:off x="7304325" y="2683125"/>
                  <a:ext cx="38100" cy="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117" extrusionOk="0">
                      <a:moveTo>
                        <a:pt x="869" y="0"/>
                      </a:moveTo>
                      <a:cubicBezTo>
                        <a:pt x="844" y="0"/>
                        <a:pt x="818" y="1"/>
                        <a:pt x="791" y="3"/>
                      </a:cubicBezTo>
                      <a:cubicBezTo>
                        <a:pt x="54" y="65"/>
                        <a:pt x="1" y="1027"/>
                        <a:pt x="628" y="1108"/>
                      </a:cubicBezTo>
                      <a:cubicBezTo>
                        <a:pt x="674" y="1114"/>
                        <a:pt x="717" y="1116"/>
                        <a:pt x="758" y="1116"/>
                      </a:cubicBezTo>
                      <a:cubicBezTo>
                        <a:pt x="1278" y="1116"/>
                        <a:pt x="1417" y="697"/>
                        <a:pt x="1417" y="697"/>
                      </a:cubicBezTo>
                      <a:cubicBezTo>
                        <a:pt x="1417" y="697"/>
                        <a:pt x="1524" y="0"/>
                        <a:pt x="869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40"/>
                <p:cNvSpPr/>
                <p:nvPr/>
              </p:nvSpPr>
              <p:spPr>
                <a:xfrm>
                  <a:off x="7359800" y="2677375"/>
                  <a:ext cx="41475" cy="3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201" extrusionOk="0">
                      <a:moveTo>
                        <a:pt x="993" y="0"/>
                      </a:moveTo>
                      <a:cubicBezTo>
                        <a:pt x="931" y="0"/>
                        <a:pt x="863" y="6"/>
                        <a:pt x="788" y="17"/>
                      </a:cubicBezTo>
                      <a:cubicBezTo>
                        <a:pt x="1" y="135"/>
                        <a:pt x="304" y="1200"/>
                        <a:pt x="944" y="1200"/>
                      </a:cubicBezTo>
                      <a:cubicBezTo>
                        <a:pt x="954" y="1200"/>
                        <a:pt x="964" y="1200"/>
                        <a:pt x="974" y="1199"/>
                      </a:cubicBezTo>
                      <a:cubicBezTo>
                        <a:pt x="1635" y="1166"/>
                        <a:pt x="1659" y="496"/>
                        <a:pt x="1659" y="496"/>
                      </a:cubicBezTo>
                      <a:cubicBezTo>
                        <a:pt x="1659" y="496"/>
                        <a:pt x="1600" y="0"/>
                        <a:pt x="993" y="0"/>
                      </a:cubicBezTo>
                      <a:close/>
                    </a:path>
                  </a:pathLst>
                </a:custGeom>
                <a:solidFill>
                  <a:srgbClr val="4A2B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40"/>
                <p:cNvSpPr/>
                <p:nvPr/>
              </p:nvSpPr>
              <p:spPr>
                <a:xfrm>
                  <a:off x="7191000" y="2581775"/>
                  <a:ext cx="109150" cy="10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4053" extrusionOk="0">
                      <a:moveTo>
                        <a:pt x="2040" y="1"/>
                      </a:moveTo>
                      <a:cubicBezTo>
                        <a:pt x="1891" y="1"/>
                        <a:pt x="1738" y="21"/>
                        <a:pt x="1580" y="65"/>
                      </a:cubicBezTo>
                      <a:cubicBezTo>
                        <a:pt x="1" y="514"/>
                        <a:pt x="1001" y="4053"/>
                        <a:pt x="1001" y="4053"/>
                      </a:cubicBezTo>
                      <a:cubicBezTo>
                        <a:pt x="1001" y="4053"/>
                        <a:pt x="3409" y="2305"/>
                        <a:pt x="4366" y="1634"/>
                      </a:cubicBezTo>
                      <a:cubicBezTo>
                        <a:pt x="4366" y="1634"/>
                        <a:pt x="3388" y="1"/>
                        <a:pt x="2040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40"/>
                <p:cNvSpPr/>
                <p:nvPr/>
              </p:nvSpPr>
              <p:spPr>
                <a:xfrm>
                  <a:off x="7208000" y="2595000"/>
                  <a:ext cx="73500" cy="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0" h="3122" extrusionOk="0">
                      <a:moveTo>
                        <a:pt x="1104" y="1"/>
                      </a:moveTo>
                      <a:cubicBezTo>
                        <a:pt x="1028" y="1"/>
                        <a:pt x="954" y="14"/>
                        <a:pt x="882" y="43"/>
                      </a:cubicBezTo>
                      <a:cubicBezTo>
                        <a:pt x="1" y="398"/>
                        <a:pt x="882" y="3121"/>
                        <a:pt x="882" y="3121"/>
                      </a:cubicBezTo>
                      <a:lnTo>
                        <a:pt x="2939" y="1637"/>
                      </a:lnTo>
                      <a:cubicBezTo>
                        <a:pt x="2939" y="1637"/>
                        <a:pt x="1944" y="1"/>
                        <a:pt x="1104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40"/>
                <p:cNvSpPr/>
                <p:nvPr/>
              </p:nvSpPr>
              <p:spPr>
                <a:xfrm>
                  <a:off x="7488850" y="2574300"/>
                  <a:ext cx="131175" cy="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" h="3701" extrusionOk="0">
                      <a:moveTo>
                        <a:pt x="2531" y="1"/>
                      </a:moveTo>
                      <a:cubicBezTo>
                        <a:pt x="951" y="1"/>
                        <a:pt x="1" y="1215"/>
                        <a:pt x="1" y="1215"/>
                      </a:cubicBezTo>
                      <a:cubicBezTo>
                        <a:pt x="436" y="3082"/>
                        <a:pt x="5247" y="3700"/>
                        <a:pt x="5247" y="3700"/>
                      </a:cubicBezTo>
                      <a:cubicBezTo>
                        <a:pt x="5247" y="3700"/>
                        <a:pt x="5093" y="446"/>
                        <a:pt x="3150" y="62"/>
                      </a:cubicBezTo>
                      <a:cubicBezTo>
                        <a:pt x="2935" y="20"/>
                        <a:pt x="2728" y="1"/>
                        <a:pt x="2531" y="1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40"/>
                <p:cNvSpPr/>
                <p:nvPr/>
              </p:nvSpPr>
              <p:spPr>
                <a:xfrm>
                  <a:off x="7513875" y="2594975"/>
                  <a:ext cx="106150" cy="7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6" h="2877" extrusionOk="0">
                      <a:moveTo>
                        <a:pt x="2191" y="1"/>
                      </a:moveTo>
                      <a:cubicBezTo>
                        <a:pt x="2177" y="1"/>
                        <a:pt x="2163" y="1"/>
                        <a:pt x="2149" y="1"/>
                      </a:cubicBezTo>
                      <a:cubicBezTo>
                        <a:pt x="431" y="54"/>
                        <a:pt x="0" y="1561"/>
                        <a:pt x="0" y="1561"/>
                      </a:cubicBezTo>
                      <a:cubicBezTo>
                        <a:pt x="0" y="1561"/>
                        <a:pt x="2557" y="2877"/>
                        <a:pt x="4112" y="2877"/>
                      </a:cubicBezTo>
                      <a:cubicBezTo>
                        <a:pt x="4158" y="2877"/>
                        <a:pt x="4202" y="2876"/>
                        <a:pt x="4246" y="2873"/>
                      </a:cubicBezTo>
                      <a:cubicBezTo>
                        <a:pt x="4246" y="2873"/>
                        <a:pt x="3868" y="1"/>
                        <a:pt x="2191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40"/>
                <p:cNvSpPr/>
                <p:nvPr/>
              </p:nvSpPr>
              <p:spPr>
                <a:xfrm>
                  <a:off x="7079500" y="3032075"/>
                  <a:ext cx="548050" cy="5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2" h="20632" extrusionOk="0">
                      <a:moveTo>
                        <a:pt x="11198" y="1"/>
                      </a:moveTo>
                      <a:cubicBezTo>
                        <a:pt x="6831" y="1"/>
                        <a:pt x="2177" y="2828"/>
                        <a:pt x="1244" y="9785"/>
                      </a:cubicBezTo>
                      <a:cubicBezTo>
                        <a:pt x="0" y="19067"/>
                        <a:pt x="10607" y="20402"/>
                        <a:pt x="10937" y="20475"/>
                      </a:cubicBezTo>
                      <a:cubicBezTo>
                        <a:pt x="11395" y="20579"/>
                        <a:pt x="11860" y="20631"/>
                        <a:pt x="12327" y="20631"/>
                      </a:cubicBezTo>
                      <a:cubicBezTo>
                        <a:pt x="14848" y="20631"/>
                        <a:pt x="17452" y="19128"/>
                        <a:pt x="19496" y="16333"/>
                      </a:cubicBezTo>
                      <a:cubicBezTo>
                        <a:pt x="21922" y="13017"/>
                        <a:pt x="20309" y="3237"/>
                        <a:pt x="15336" y="902"/>
                      </a:cubicBezTo>
                      <a:cubicBezTo>
                        <a:pt x="14089" y="318"/>
                        <a:pt x="12660" y="1"/>
                        <a:pt x="11198" y="1"/>
                      </a:cubicBezTo>
                      <a:close/>
                    </a:path>
                  </a:pathLst>
                </a:custGeom>
                <a:solidFill>
                  <a:srgbClr val="BA74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40"/>
                <p:cNvSpPr/>
                <p:nvPr/>
              </p:nvSpPr>
              <p:spPr>
                <a:xfrm>
                  <a:off x="7421600" y="2866550"/>
                  <a:ext cx="384625" cy="3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5" h="13057" extrusionOk="0">
                      <a:moveTo>
                        <a:pt x="9169" y="0"/>
                      </a:moveTo>
                      <a:cubicBezTo>
                        <a:pt x="8514" y="0"/>
                        <a:pt x="7871" y="114"/>
                        <a:pt x="7415" y="454"/>
                      </a:cubicBezTo>
                      <a:cubicBezTo>
                        <a:pt x="6046" y="1468"/>
                        <a:pt x="4979" y="3445"/>
                        <a:pt x="4979" y="3445"/>
                      </a:cubicBezTo>
                      <a:cubicBezTo>
                        <a:pt x="4979" y="3445"/>
                        <a:pt x="3880" y="2350"/>
                        <a:pt x="2299" y="2350"/>
                      </a:cubicBezTo>
                      <a:cubicBezTo>
                        <a:pt x="2147" y="2350"/>
                        <a:pt x="1990" y="2360"/>
                        <a:pt x="1829" y="2382"/>
                      </a:cubicBezTo>
                      <a:cubicBezTo>
                        <a:pt x="0" y="2636"/>
                        <a:pt x="877" y="11773"/>
                        <a:pt x="5313" y="12889"/>
                      </a:cubicBezTo>
                      <a:cubicBezTo>
                        <a:pt x="5766" y="13003"/>
                        <a:pt x="6216" y="13056"/>
                        <a:pt x="6659" y="13056"/>
                      </a:cubicBezTo>
                      <a:cubicBezTo>
                        <a:pt x="10555" y="13056"/>
                        <a:pt x="13940" y="8956"/>
                        <a:pt x="14624" y="6447"/>
                      </a:cubicBezTo>
                      <a:cubicBezTo>
                        <a:pt x="15384" y="3651"/>
                        <a:pt x="11832" y="454"/>
                        <a:pt x="11832" y="454"/>
                      </a:cubicBezTo>
                      <a:cubicBezTo>
                        <a:pt x="11832" y="454"/>
                        <a:pt x="10477" y="0"/>
                        <a:pt x="9169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40"/>
                <p:cNvSpPr/>
                <p:nvPr/>
              </p:nvSpPr>
              <p:spPr>
                <a:xfrm>
                  <a:off x="6943075" y="2944425"/>
                  <a:ext cx="239475" cy="23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" h="9531" extrusionOk="0">
                      <a:moveTo>
                        <a:pt x="6510" y="0"/>
                      </a:moveTo>
                      <a:cubicBezTo>
                        <a:pt x="4005" y="0"/>
                        <a:pt x="2233" y="2727"/>
                        <a:pt x="2183" y="2872"/>
                      </a:cubicBezTo>
                      <a:cubicBezTo>
                        <a:pt x="2183" y="2872"/>
                        <a:pt x="0" y="8559"/>
                        <a:pt x="2432" y="9472"/>
                      </a:cubicBezTo>
                      <a:cubicBezTo>
                        <a:pt x="2539" y="9512"/>
                        <a:pt x="2649" y="9531"/>
                        <a:pt x="2764" y="9531"/>
                      </a:cubicBezTo>
                      <a:cubicBezTo>
                        <a:pt x="5271" y="9531"/>
                        <a:pt x="9578" y="367"/>
                        <a:pt x="6955" y="29"/>
                      </a:cubicBezTo>
                      <a:cubicBezTo>
                        <a:pt x="6804" y="9"/>
                        <a:pt x="6656" y="0"/>
                        <a:pt x="6510" y="0"/>
                      </a:cubicBezTo>
                      <a:close/>
                    </a:path>
                  </a:pathLst>
                </a:custGeom>
                <a:solidFill>
                  <a:srgbClr val="6E3A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40"/>
                <p:cNvSpPr/>
                <p:nvPr/>
              </p:nvSpPr>
              <p:spPr>
                <a:xfrm>
                  <a:off x="7479400" y="2759125"/>
                  <a:ext cx="268325" cy="18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3" h="7307" extrusionOk="0">
                      <a:moveTo>
                        <a:pt x="9362" y="0"/>
                      </a:moveTo>
                      <a:cubicBezTo>
                        <a:pt x="9005" y="0"/>
                        <a:pt x="2209" y="1445"/>
                        <a:pt x="1" y="6646"/>
                      </a:cubicBezTo>
                      <a:lnTo>
                        <a:pt x="2102" y="7307"/>
                      </a:lnTo>
                      <a:cubicBezTo>
                        <a:pt x="2102" y="7307"/>
                        <a:pt x="3705" y="4200"/>
                        <a:pt x="6644" y="2937"/>
                      </a:cubicBezTo>
                      <a:cubicBezTo>
                        <a:pt x="9067" y="1893"/>
                        <a:pt x="10276" y="1802"/>
                        <a:pt x="10624" y="1802"/>
                      </a:cubicBezTo>
                      <a:cubicBezTo>
                        <a:pt x="10697" y="1802"/>
                        <a:pt x="10732" y="1806"/>
                        <a:pt x="10732" y="1806"/>
                      </a:cubicBezTo>
                      <a:lnTo>
                        <a:pt x="9377" y="3"/>
                      </a:lnTo>
                      <a:cubicBezTo>
                        <a:pt x="9376" y="1"/>
                        <a:pt x="9371" y="0"/>
                        <a:pt x="9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0"/>
                <p:cNvSpPr/>
                <p:nvPr/>
              </p:nvSpPr>
              <p:spPr>
                <a:xfrm>
                  <a:off x="7701750" y="2741800"/>
                  <a:ext cx="176275" cy="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1" h="3855" extrusionOk="0">
                      <a:moveTo>
                        <a:pt x="2028" y="1"/>
                      </a:moveTo>
                      <a:cubicBezTo>
                        <a:pt x="983" y="1"/>
                        <a:pt x="0" y="116"/>
                        <a:pt x="0" y="116"/>
                      </a:cubicBezTo>
                      <a:lnTo>
                        <a:pt x="2614" y="3672"/>
                      </a:lnTo>
                      <a:cubicBezTo>
                        <a:pt x="2614" y="3672"/>
                        <a:pt x="3119" y="1455"/>
                        <a:pt x="3867" y="1455"/>
                      </a:cubicBezTo>
                      <a:cubicBezTo>
                        <a:pt x="3903" y="1455"/>
                        <a:pt x="3940" y="1460"/>
                        <a:pt x="3977" y="1471"/>
                      </a:cubicBezTo>
                      <a:cubicBezTo>
                        <a:pt x="4791" y="1701"/>
                        <a:pt x="6644" y="3855"/>
                        <a:pt x="6644" y="3855"/>
                      </a:cubicBezTo>
                      <a:lnTo>
                        <a:pt x="7050" y="3539"/>
                      </a:lnTo>
                      <a:cubicBezTo>
                        <a:pt x="7050" y="3539"/>
                        <a:pt x="4839" y="380"/>
                        <a:pt x="3527" y="116"/>
                      </a:cubicBezTo>
                      <a:cubicBezTo>
                        <a:pt x="3089" y="29"/>
                        <a:pt x="2551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0"/>
                <p:cNvSpPr/>
                <p:nvPr/>
              </p:nvSpPr>
              <p:spPr>
                <a:xfrm>
                  <a:off x="7755000" y="2769275"/>
                  <a:ext cx="211825" cy="27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3" h="11132" extrusionOk="0">
                      <a:moveTo>
                        <a:pt x="1671" y="0"/>
                      </a:moveTo>
                      <a:cubicBezTo>
                        <a:pt x="1576" y="0"/>
                        <a:pt x="1484" y="15"/>
                        <a:pt x="1397" y="46"/>
                      </a:cubicBezTo>
                      <a:cubicBezTo>
                        <a:pt x="0" y="544"/>
                        <a:pt x="484" y="2573"/>
                        <a:pt x="484" y="2573"/>
                      </a:cubicBezTo>
                      <a:lnTo>
                        <a:pt x="4308" y="11131"/>
                      </a:lnTo>
                      <a:cubicBezTo>
                        <a:pt x="4308" y="11131"/>
                        <a:pt x="8472" y="10113"/>
                        <a:pt x="5274" y="3273"/>
                      </a:cubicBezTo>
                      <a:cubicBezTo>
                        <a:pt x="5274" y="3273"/>
                        <a:pt x="3092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40"/>
                <p:cNvSpPr/>
                <p:nvPr/>
              </p:nvSpPr>
              <p:spPr>
                <a:xfrm>
                  <a:off x="7066675" y="2825225"/>
                  <a:ext cx="50300" cy="12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" h="5123" extrusionOk="0">
                      <a:moveTo>
                        <a:pt x="1896" y="1"/>
                      </a:moveTo>
                      <a:lnTo>
                        <a:pt x="1" y="3878"/>
                      </a:lnTo>
                      <a:lnTo>
                        <a:pt x="1" y="5122"/>
                      </a:lnTo>
                      <a:lnTo>
                        <a:pt x="2011" y="4797"/>
                      </a:lnTo>
                      <a:lnTo>
                        <a:pt x="189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40"/>
                <p:cNvSpPr/>
                <p:nvPr/>
              </p:nvSpPr>
              <p:spPr>
                <a:xfrm>
                  <a:off x="7277150" y="2728300"/>
                  <a:ext cx="11300" cy="1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437" extrusionOk="0">
                      <a:moveTo>
                        <a:pt x="451" y="1"/>
                      </a:moveTo>
                      <a:cubicBezTo>
                        <a:pt x="449" y="1"/>
                        <a:pt x="448" y="2"/>
                        <a:pt x="447" y="3"/>
                      </a:cubicBezTo>
                      <a:lnTo>
                        <a:pt x="447" y="3"/>
                      </a:lnTo>
                      <a:cubicBezTo>
                        <a:pt x="449" y="2"/>
                        <a:pt x="450" y="2"/>
                        <a:pt x="451" y="1"/>
                      </a:cubicBezTo>
                      <a:close/>
                      <a:moveTo>
                        <a:pt x="447" y="3"/>
                      </a:moveTo>
                      <a:cubicBezTo>
                        <a:pt x="224" y="117"/>
                        <a:pt x="77" y="265"/>
                        <a:pt x="1" y="436"/>
                      </a:cubicBezTo>
                      <a:cubicBezTo>
                        <a:pt x="49" y="368"/>
                        <a:pt x="111" y="306"/>
                        <a:pt x="188" y="249"/>
                      </a:cubicBezTo>
                      <a:cubicBezTo>
                        <a:pt x="231" y="173"/>
                        <a:pt x="270" y="134"/>
                        <a:pt x="270" y="134"/>
                      </a:cubicBezTo>
                      <a:cubicBezTo>
                        <a:pt x="317" y="92"/>
                        <a:pt x="374" y="48"/>
                        <a:pt x="442" y="10"/>
                      </a:cubicBezTo>
                      <a:cubicBezTo>
                        <a:pt x="445" y="7"/>
                        <a:pt x="446" y="5"/>
                        <a:pt x="447" y="3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40"/>
                <p:cNvSpPr/>
                <p:nvPr/>
              </p:nvSpPr>
              <p:spPr>
                <a:xfrm>
                  <a:off x="7269150" y="2731300"/>
                  <a:ext cx="161950" cy="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2327" extrusionOk="0">
                      <a:moveTo>
                        <a:pt x="6305" y="0"/>
                      </a:moveTo>
                      <a:lnTo>
                        <a:pt x="6305" y="0"/>
                      </a:lnTo>
                      <a:cubicBezTo>
                        <a:pt x="6477" y="531"/>
                        <a:pt x="5830" y="1297"/>
                        <a:pt x="4571" y="1761"/>
                      </a:cubicBezTo>
                      <a:cubicBezTo>
                        <a:pt x="4050" y="1953"/>
                        <a:pt x="3480" y="2049"/>
                        <a:pt x="2934" y="2049"/>
                      </a:cubicBezTo>
                      <a:cubicBezTo>
                        <a:pt x="2026" y="2049"/>
                        <a:pt x="1193" y="1785"/>
                        <a:pt x="776" y="1288"/>
                      </a:cubicBezTo>
                      <a:cubicBezTo>
                        <a:pt x="303" y="718"/>
                        <a:pt x="407" y="316"/>
                        <a:pt x="508" y="129"/>
                      </a:cubicBezTo>
                      <a:lnTo>
                        <a:pt x="508" y="129"/>
                      </a:lnTo>
                      <a:cubicBezTo>
                        <a:pt x="431" y="186"/>
                        <a:pt x="369" y="248"/>
                        <a:pt x="321" y="316"/>
                      </a:cubicBezTo>
                      <a:cubicBezTo>
                        <a:pt x="0" y="1001"/>
                        <a:pt x="795" y="2000"/>
                        <a:pt x="2006" y="2221"/>
                      </a:cubicBezTo>
                      <a:cubicBezTo>
                        <a:pt x="2384" y="2293"/>
                        <a:pt x="2748" y="2327"/>
                        <a:pt x="3098" y="2327"/>
                      </a:cubicBezTo>
                      <a:cubicBezTo>
                        <a:pt x="4189" y="2327"/>
                        <a:pt x="5137" y="1991"/>
                        <a:pt x="5879" y="1321"/>
                      </a:cubicBezTo>
                      <a:cubicBezTo>
                        <a:pt x="6261" y="972"/>
                        <a:pt x="6396" y="665"/>
                        <a:pt x="6414" y="427"/>
                      </a:cubicBezTo>
                      <a:cubicBezTo>
                        <a:pt x="6385" y="259"/>
                        <a:pt x="6347" y="115"/>
                        <a:pt x="6305" y="0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40"/>
                <p:cNvSpPr/>
                <p:nvPr/>
              </p:nvSpPr>
              <p:spPr>
                <a:xfrm>
                  <a:off x="7276700" y="2727000"/>
                  <a:ext cx="154400" cy="5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6" h="2221" extrusionOk="0">
                      <a:moveTo>
                        <a:pt x="5906" y="0"/>
                      </a:moveTo>
                      <a:lnTo>
                        <a:pt x="5888" y="272"/>
                      </a:lnTo>
                      <a:cubicBezTo>
                        <a:pt x="5864" y="550"/>
                        <a:pt x="4653" y="1776"/>
                        <a:pt x="2987" y="1900"/>
                      </a:cubicBezTo>
                      <a:cubicBezTo>
                        <a:pt x="2705" y="1920"/>
                        <a:pt x="2456" y="1929"/>
                        <a:pt x="2241" y="1929"/>
                      </a:cubicBezTo>
                      <a:cubicBezTo>
                        <a:pt x="1183" y="1929"/>
                        <a:pt x="847" y="1661"/>
                        <a:pt x="560" y="904"/>
                      </a:cubicBezTo>
                      <a:cubicBezTo>
                        <a:pt x="350" y="354"/>
                        <a:pt x="392" y="144"/>
                        <a:pt x="460" y="62"/>
                      </a:cubicBezTo>
                      <a:lnTo>
                        <a:pt x="460" y="62"/>
                      </a:lnTo>
                      <a:cubicBezTo>
                        <a:pt x="392" y="100"/>
                        <a:pt x="335" y="144"/>
                        <a:pt x="288" y="186"/>
                      </a:cubicBezTo>
                      <a:cubicBezTo>
                        <a:pt x="288" y="186"/>
                        <a:pt x="249" y="225"/>
                        <a:pt x="206" y="301"/>
                      </a:cubicBezTo>
                      <a:cubicBezTo>
                        <a:pt x="105" y="488"/>
                        <a:pt x="1" y="890"/>
                        <a:pt x="474" y="1460"/>
                      </a:cubicBezTo>
                      <a:cubicBezTo>
                        <a:pt x="891" y="1957"/>
                        <a:pt x="1724" y="2221"/>
                        <a:pt x="2632" y="2221"/>
                      </a:cubicBezTo>
                      <a:cubicBezTo>
                        <a:pt x="3178" y="2221"/>
                        <a:pt x="3748" y="2125"/>
                        <a:pt x="4269" y="1933"/>
                      </a:cubicBezTo>
                      <a:cubicBezTo>
                        <a:pt x="5528" y="1469"/>
                        <a:pt x="6175" y="703"/>
                        <a:pt x="6003" y="172"/>
                      </a:cubicBezTo>
                      <a:cubicBezTo>
                        <a:pt x="5974" y="105"/>
                        <a:pt x="5945" y="47"/>
                        <a:pt x="5911" y="5"/>
                      </a:cubicBezTo>
                      <a:lnTo>
                        <a:pt x="5906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40"/>
                <p:cNvSpPr/>
                <p:nvPr/>
              </p:nvSpPr>
              <p:spPr>
                <a:xfrm>
                  <a:off x="7288425" y="2727225"/>
                  <a:ext cx="217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44" extrusionOk="0">
                      <a:moveTo>
                        <a:pt x="86" y="0"/>
                      </a:moveTo>
                      <a:cubicBezTo>
                        <a:pt x="72" y="0"/>
                        <a:pt x="34" y="5"/>
                        <a:pt x="0" y="44"/>
                      </a:cubicBezTo>
                      <a:cubicBezTo>
                        <a:pt x="20" y="34"/>
                        <a:pt x="38" y="24"/>
                        <a:pt x="62" y="15"/>
                      </a:cubicBezTo>
                      <a:cubicBezTo>
                        <a:pt x="67" y="9"/>
                        <a:pt x="77" y="5"/>
                        <a:pt x="86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40"/>
                <p:cNvSpPr/>
                <p:nvPr/>
              </p:nvSpPr>
              <p:spPr>
                <a:xfrm>
                  <a:off x="7289975" y="2727225"/>
                  <a:ext cx="750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6" extrusionOk="0">
                      <a:moveTo>
                        <a:pt x="24" y="0"/>
                      </a:moveTo>
                      <a:cubicBezTo>
                        <a:pt x="15" y="5"/>
                        <a:pt x="5" y="9"/>
                        <a:pt x="0" y="15"/>
                      </a:cubicBezTo>
                      <a:cubicBezTo>
                        <a:pt x="10" y="9"/>
                        <a:pt x="20" y="5"/>
                        <a:pt x="29" y="0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40"/>
                <p:cNvSpPr/>
                <p:nvPr/>
              </p:nvSpPr>
              <p:spPr>
                <a:xfrm>
                  <a:off x="7295375" y="2688225"/>
                  <a:ext cx="44400" cy="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260" extrusionOk="0">
                      <a:moveTo>
                        <a:pt x="713" y="0"/>
                      </a:moveTo>
                      <a:lnTo>
                        <a:pt x="713" y="0"/>
                      </a:lnTo>
                      <a:cubicBezTo>
                        <a:pt x="282" y="197"/>
                        <a:pt x="0" y="1134"/>
                        <a:pt x="909" y="1259"/>
                      </a:cubicBezTo>
                      <a:cubicBezTo>
                        <a:pt x="1063" y="1235"/>
                        <a:pt x="1216" y="1216"/>
                        <a:pt x="1379" y="1202"/>
                      </a:cubicBezTo>
                      <a:cubicBezTo>
                        <a:pt x="1680" y="1048"/>
                        <a:pt x="1757" y="699"/>
                        <a:pt x="1775" y="498"/>
                      </a:cubicBezTo>
                      <a:lnTo>
                        <a:pt x="1775" y="498"/>
                      </a:lnTo>
                      <a:cubicBezTo>
                        <a:pt x="1766" y="522"/>
                        <a:pt x="1646" y="833"/>
                        <a:pt x="1269" y="900"/>
                      </a:cubicBezTo>
                      <a:cubicBezTo>
                        <a:pt x="1211" y="919"/>
                        <a:pt x="1149" y="928"/>
                        <a:pt x="1092" y="928"/>
                      </a:cubicBezTo>
                      <a:cubicBezTo>
                        <a:pt x="1015" y="928"/>
                        <a:pt x="938" y="909"/>
                        <a:pt x="866" y="876"/>
                      </a:cubicBezTo>
                      <a:cubicBezTo>
                        <a:pt x="507" y="747"/>
                        <a:pt x="454" y="272"/>
                        <a:pt x="71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40"/>
                <p:cNvSpPr/>
                <p:nvPr/>
              </p:nvSpPr>
              <p:spPr>
                <a:xfrm>
                  <a:off x="7318075" y="2718250"/>
                  <a:ext cx="11775" cy="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68" extrusionOk="0">
                      <a:moveTo>
                        <a:pt x="471" y="1"/>
                      </a:moveTo>
                      <a:cubicBezTo>
                        <a:pt x="308" y="15"/>
                        <a:pt x="155" y="34"/>
                        <a:pt x="1" y="58"/>
                      </a:cubicBezTo>
                      <a:cubicBezTo>
                        <a:pt x="54" y="63"/>
                        <a:pt x="102" y="67"/>
                        <a:pt x="149" y="67"/>
                      </a:cubicBezTo>
                      <a:cubicBezTo>
                        <a:pt x="279" y="67"/>
                        <a:pt x="385" y="43"/>
                        <a:pt x="471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40"/>
                <p:cNvSpPr/>
                <p:nvPr/>
              </p:nvSpPr>
              <p:spPr>
                <a:xfrm>
                  <a:off x="7306150" y="2688225"/>
                  <a:ext cx="337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900" extrusionOk="0">
                      <a:moveTo>
                        <a:pt x="282" y="0"/>
                      </a:moveTo>
                      <a:cubicBezTo>
                        <a:pt x="23" y="272"/>
                        <a:pt x="76" y="747"/>
                        <a:pt x="435" y="876"/>
                      </a:cubicBezTo>
                      <a:cubicBezTo>
                        <a:pt x="431" y="871"/>
                        <a:pt x="425" y="871"/>
                        <a:pt x="416" y="866"/>
                      </a:cubicBezTo>
                      <a:cubicBezTo>
                        <a:pt x="0" y="637"/>
                        <a:pt x="287" y="0"/>
                        <a:pt x="287" y="0"/>
                      </a:cubicBezTo>
                      <a:close/>
                      <a:moveTo>
                        <a:pt x="1350" y="436"/>
                      </a:moveTo>
                      <a:cubicBezTo>
                        <a:pt x="1315" y="608"/>
                        <a:pt x="1091" y="823"/>
                        <a:pt x="838" y="900"/>
                      </a:cubicBezTo>
                      <a:cubicBezTo>
                        <a:pt x="1215" y="833"/>
                        <a:pt x="1335" y="522"/>
                        <a:pt x="1344" y="498"/>
                      </a:cubicBezTo>
                      <a:cubicBezTo>
                        <a:pt x="1344" y="473"/>
                        <a:pt x="1350" y="455"/>
                        <a:pt x="1350" y="436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40"/>
                <p:cNvSpPr/>
                <p:nvPr/>
              </p:nvSpPr>
              <p:spPr>
                <a:xfrm>
                  <a:off x="7339875" y="2697175"/>
                  <a:ext cx="150" cy="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69" extrusionOk="0">
                      <a:moveTo>
                        <a:pt x="1" y="1"/>
                      </a:moveTo>
                      <a:cubicBezTo>
                        <a:pt x="5" y="25"/>
                        <a:pt x="1" y="49"/>
                        <a:pt x="1" y="68"/>
                      </a:cubicBezTo>
                      <a:cubicBezTo>
                        <a:pt x="5" y="44"/>
                        <a:pt x="5" y="20"/>
                        <a:pt x="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40"/>
                <p:cNvSpPr/>
                <p:nvPr/>
              </p:nvSpPr>
              <p:spPr>
                <a:xfrm>
                  <a:off x="7339875" y="2697050"/>
                  <a:ext cx="1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83" extrusionOk="0">
                      <a:moveTo>
                        <a:pt x="1" y="1"/>
                      </a:moveTo>
                      <a:lnTo>
                        <a:pt x="1" y="6"/>
                      </a:lnTo>
                      <a:cubicBezTo>
                        <a:pt x="1" y="8"/>
                        <a:pt x="2" y="11"/>
                        <a:pt x="2" y="13"/>
                      </a:cubicBezTo>
                      <a:lnTo>
                        <a:pt x="2" y="13"/>
                      </a:lnTo>
                      <a:cubicBezTo>
                        <a:pt x="1" y="5"/>
                        <a:pt x="1" y="1"/>
                        <a:pt x="1" y="1"/>
                      </a:cubicBezTo>
                      <a:close/>
                      <a:moveTo>
                        <a:pt x="2" y="13"/>
                      </a:moveTo>
                      <a:cubicBezTo>
                        <a:pt x="2" y="18"/>
                        <a:pt x="3" y="25"/>
                        <a:pt x="3" y="34"/>
                      </a:cubicBezTo>
                      <a:lnTo>
                        <a:pt x="3" y="34"/>
                      </a:lnTo>
                      <a:cubicBezTo>
                        <a:pt x="3" y="27"/>
                        <a:pt x="3" y="20"/>
                        <a:pt x="2" y="13"/>
                      </a:cubicBezTo>
                      <a:close/>
                      <a:moveTo>
                        <a:pt x="3" y="34"/>
                      </a:moveTo>
                      <a:cubicBezTo>
                        <a:pt x="3" y="48"/>
                        <a:pt x="1" y="62"/>
                        <a:pt x="1" y="73"/>
                      </a:cubicBezTo>
                      <a:lnTo>
                        <a:pt x="1" y="83"/>
                      </a:lnTo>
                      <a:cubicBezTo>
                        <a:pt x="3" y="64"/>
                        <a:pt x="3" y="47"/>
                        <a:pt x="3" y="34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40"/>
                <p:cNvSpPr/>
                <p:nvPr/>
              </p:nvSpPr>
              <p:spPr>
                <a:xfrm>
                  <a:off x="7367625" y="2674575"/>
                  <a:ext cx="45375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1605" extrusionOk="0">
                      <a:moveTo>
                        <a:pt x="5" y="546"/>
                      </a:moveTo>
                      <a:cubicBezTo>
                        <a:pt x="5" y="546"/>
                        <a:pt x="1" y="584"/>
                        <a:pt x="5" y="646"/>
                      </a:cubicBezTo>
                      <a:cubicBezTo>
                        <a:pt x="5" y="617"/>
                        <a:pt x="5" y="589"/>
                        <a:pt x="11" y="565"/>
                      </a:cubicBezTo>
                      <a:cubicBezTo>
                        <a:pt x="5" y="551"/>
                        <a:pt x="5" y="546"/>
                        <a:pt x="5" y="546"/>
                      </a:cubicBezTo>
                      <a:close/>
                      <a:moveTo>
                        <a:pt x="838" y="1"/>
                      </a:moveTo>
                      <a:cubicBezTo>
                        <a:pt x="796" y="1"/>
                        <a:pt x="771" y="5"/>
                        <a:pt x="771" y="5"/>
                      </a:cubicBezTo>
                      <a:lnTo>
                        <a:pt x="1054" y="197"/>
                      </a:lnTo>
                      <a:cubicBezTo>
                        <a:pt x="1317" y="341"/>
                        <a:pt x="1346" y="608"/>
                        <a:pt x="1346" y="608"/>
                      </a:cubicBezTo>
                      <a:cubicBezTo>
                        <a:pt x="1346" y="608"/>
                        <a:pt x="1322" y="1278"/>
                        <a:pt x="661" y="1311"/>
                      </a:cubicBezTo>
                      <a:lnTo>
                        <a:pt x="628" y="1311"/>
                      </a:lnTo>
                      <a:cubicBezTo>
                        <a:pt x="288" y="1311"/>
                        <a:pt x="44" y="1010"/>
                        <a:pt x="11" y="708"/>
                      </a:cubicBezTo>
                      <a:lnTo>
                        <a:pt x="11" y="708"/>
                      </a:lnTo>
                      <a:cubicBezTo>
                        <a:pt x="29" y="953"/>
                        <a:pt x="130" y="1397"/>
                        <a:pt x="566" y="1561"/>
                      </a:cubicBezTo>
                      <a:cubicBezTo>
                        <a:pt x="652" y="1589"/>
                        <a:pt x="743" y="1604"/>
                        <a:pt x="829" y="1604"/>
                      </a:cubicBezTo>
                      <a:cubicBezTo>
                        <a:pt x="1350" y="1604"/>
                        <a:pt x="1814" y="1063"/>
                        <a:pt x="1690" y="546"/>
                      </a:cubicBezTo>
                      <a:cubicBezTo>
                        <a:pt x="1576" y="48"/>
                        <a:pt x="1030" y="1"/>
                        <a:pt x="838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0"/>
                <p:cNvSpPr/>
                <p:nvPr/>
              </p:nvSpPr>
              <p:spPr>
                <a:xfrm>
                  <a:off x="7367750" y="2679475"/>
                  <a:ext cx="34025" cy="2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116" extrusionOk="0">
                      <a:moveTo>
                        <a:pt x="1049" y="1"/>
                      </a:moveTo>
                      <a:cubicBezTo>
                        <a:pt x="1054" y="6"/>
                        <a:pt x="1058" y="6"/>
                        <a:pt x="1063" y="10"/>
                      </a:cubicBezTo>
                      <a:cubicBezTo>
                        <a:pt x="1360" y="211"/>
                        <a:pt x="1087" y="953"/>
                        <a:pt x="603" y="982"/>
                      </a:cubicBezTo>
                      <a:lnTo>
                        <a:pt x="570" y="982"/>
                      </a:lnTo>
                      <a:cubicBezTo>
                        <a:pt x="163" y="982"/>
                        <a:pt x="29" y="479"/>
                        <a:pt x="6" y="369"/>
                      </a:cubicBezTo>
                      <a:cubicBezTo>
                        <a:pt x="0" y="393"/>
                        <a:pt x="0" y="421"/>
                        <a:pt x="0" y="450"/>
                      </a:cubicBezTo>
                      <a:cubicBezTo>
                        <a:pt x="0" y="470"/>
                        <a:pt x="0" y="489"/>
                        <a:pt x="6" y="512"/>
                      </a:cubicBezTo>
                      <a:cubicBezTo>
                        <a:pt x="39" y="814"/>
                        <a:pt x="283" y="1115"/>
                        <a:pt x="623" y="1115"/>
                      </a:cubicBezTo>
                      <a:lnTo>
                        <a:pt x="656" y="1115"/>
                      </a:lnTo>
                      <a:cubicBezTo>
                        <a:pt x="1317" y="1082"/>
                        <a:pt x="1341" y="412"/>
                        <a:pt x="1341" y="412"/>
                      </a:cubicBezTo>
                      <a:cubicBezTo>
                        <a:pt x="1341" y="412"/>
                        <a:pt x="1312" y="145"/>
                        <a:pt x="1049" y="1"/>
                      </a:cubicBezTo>
                      <a:close/>
                    </a:path>
                  </a:pathLst>
                </a:custGeom>
                <a:solidFill>
                  <a:srgbClr val="3F190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0"/>
                <p:cNvSpPr/>
                <p:nvPr/>
              </p:nvSpPr>
              <p:spPr>
                <a:xfrm>
                  <a:off x="7277775" y="2727000"/>
                  <a:ext cx="185750" cy="14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5763" extrusionOk="0">
                      <a:moveTo>
                        <a:pt x="5863" y="0"/>
                      </a:moveTo>
                      <a:cubicBezTo>
                        <a:pt x="5863" y="0"/>
                        <a:pt x="5897" y="29"/>
                        <a:pt x="5931" y="82"/>
                      </a:cubicBezTo>
                      <a:cubicBezTo>
                        <a:pt x="6190" y="177"/>
                        <a:pt x="6362" y="301"/>
                        <a:pt x="6409" y="464"/>
                      </a:cubicBezTo>
                      <a:cubicBezTo>
                        <a:pt x="6696" y="1450"/>
                        <a:pt x="6696" y="4341"/>
                        <a:pt x="5371" y="4724"/>
                      </a:cubicBezTo>
                      <a:cubicBezTo>
                        <a:pt x="4849" y="4878"/>
                        <a:pt x="3973" y="4964"/>
                        <a:pt x="3073" y="4964"/>
                      </a:cubicBezTo>
                      <a:cubicBezTo>
                        <a:pt x="1685" y="4964"/>
                        <a:pt x="249" y="4757"/>
                        <a:pt x="0" y="4246"/>
                      </a:cubicBezTo>
                      <a:lnTo>
                        <a:pt x="0" y="4246"/>
                      </a:lnTo>
                      <a:cubicBezTo>
                        <a:pt x="0" y="4246"/>
                        <a:pt x="24" y="4753"/>
                        <a:pt x="733" y="5342"/>
                      </a:cubicBezTo>
                      <a:cubicBezTo>
                        <a:pt x="1111" y="5658"/>
                        <a:pt x="2154" y="5762"/>
                        <a:pt x="3226" y="5762"/>
                      </a:cubicBezTo>
                      <a:cubicBezTo>
                        <a:pt x="4179" y="5762"/>
                        <a:pt x="5150" y="5676"/>
                        <a:pt x="5691" y="5581"/>
                      </a:cubicBezTo>
                      <a:cubicBezTo>
                        <a:pt x="6840" y="5380"/>
                        <a:pt x="7429" y="2216"/>
                        <a:pt x="7137" y="1249"/>
                      </a:cubicBezTo>
                      <a:cubicBezTo>
                        <a:pt x="6840" y="283"/>
                        <a:pt x="5864" y="0"/>
                        <a:pt x="5863" y="0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40"/>
                <p:cNvSpPr/>
                <p:nvPr/>
              </p:nvSpPr>
              <p:spPr>
                <a:xfrm>
                  <a:off x="7277775" y="2729025"/>
                  <a:ext cx="167425" cy="1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7" h="4883" extrusionOk="0">
                      <a:moveTo>
                        <a:pt x="5931" y="1"/>
                      </a:moveTo>
                      <a:lnTo>
                        <a:pt x="5931" y="1"/>
                      </a:lnTo>
                      <a:cubicBezTo>
                        <a:pt x="5998" y="96"/>
                        <a:pt x="6089" y="277"/>
                        <a:pt x="6069" y="518"/>
                      </a:cubicBezTo>
                      <a:cubicBezTo>
                        <a:pt x="6256" y="1499"/>
                        <a:pt x="6213" y="3231"/>
                        <a:pt x="6194" y="3580"/>
                      </a:cubicBezTo>
                      <a:cubicBezTo>
                        <a:pt x="6161" y="4021"/>
                        <a:pt x="6075" y="4318"/>
                        <a:pt x="4270" y="4671"/>
                      </a:cubicBezTo>
                      <a:cubicBezTo>
                        <a:pt x="3963" y="4733"/>
                        <a:pt x="3638" y="4758"/>
                        <a:pt x="3307" y="4758"/>
                      </a:cubicBezTo>
                      <a:cubicBezTo>
                        <a:pt x="1699" y="4758"/>
                        <a:pt x="0" y="4165"/>
                        <a:pt x="0" y="4165"/>
                      </a:cubicBezTo>
                      <a:lnTo>
                        <a:pt x="0" y="4165"/>
                      </a:lnTo>
                      <a:cubicBezTo>
                        <a:pt x="249" y="4676"/>
                        <a:pt x="1685" y="4883"/>
                        <a:pt x="3073" y="4883"/>
                      </a:cubicBezTo>
                      <a:cubicBezTo>
                        <a:pt x="3973" y="4883"/>
                        <a:pt x="4849" y="4797"/>
                        <a:pt x="5371" y="4643"/>
                      </a:cubicBezTo>
                      <a:cubicBezTo>
                        <a:pt x="6696" y="4260"/>
                        <a:pt x="6696" y="1369"/>
                        <a:pt x="6409" y="383"/>
                      </a:cubicBezTo>
                      <a:cubicBezTo>
                        <a:pt x="6362" y="220"/>
                        <a:pt x="6190" y="96"/>
                        <a:pt x="593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40"/>
                <p:cNvSpPr/>
                <p:nvPr/>
              </p:nvSpPr>
              <p:spPr>
                <a:xfrm>
                  <a:off x="7424350" y="2727000"/>
                  <a:ext cx="17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82" extrusionOk="0">
                      <a:moveTo>
                        <a:pt x="0" y="0"/>
                      </a:moveTo>
                      <a:lnTo>
                        <a:pt x="5" y="5"/>
                      </a:lnTo>
                      <a:cubicBezTo>
                        <a:pt x="25" y="29"/>
                        <a:pt x="39" y="53"/>
                        <a:pt x="53" y="76"/>
                      </a:cubicBezTo>
                      <a:cubicBezTo>
                        <a:pt x="58" y="76"/>
                        <a:pt x="62" y="82"/>
                        <a:pt x="68" y="82"/>
                      </a:cubicBezTo>
                      <a:cubicBezTo>
                        <a:pt x="34" y="29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418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40"/>
                <p:cNvSpPr/>
                <p:nvPr/>
              </p:nvSpPr>
              <p:spPr>
                <a:xfrm>
                  <a:off x="7425675" y="2728875"/>
                  <a:ext cx="43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30"/>
                        <a:pt x="29" y="64"/>
                        <a:pt x="44" y="97"/>
                      </a:cubicBezTo>
                      <a:cubicBezTo>
                        <a:pt x="86" y="212"/>
                        <a:pt x="124" y="356"/>
                        <a:pt x="153" y="524"/>
                      </a:cubicBezTo>
                      <a:cubicBezTo>
                        <a:pt x="173" y="283"/>
                        <a:pt x="82" y="102"/>
                        <a:pt x="15" y="7"/>
                      </a:cubicBezTo>
                      <a:cubicBezTo>
                        <a:pt x="9" y="7"/>
                        <a:pt x="5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628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0"/>
                <p:cNvSpPr/>
                <p:nvPr/>
              </p:nvSpPr>
              <p:spPr>
                <a:xfrm>
                  <a:off x="7424475" y="2727100"/>
                  <a:ext cx="2300" cy="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69" extrusionOk="0">
                      <a:moveTo>
                        <a:pt x="0" y="1"/>
                      </a:moveTo>
                      <a:cubicBezTo>
                        <a:pt x="1" y="1"/>
                        <a:pt x="1" y="2"/>
                        <a:pt x="2" y="3"/>
                      </a:cubicBezTo>
                      <a:lnTo>
                        <a:pt x="2" y="3"/>
                      </a:lnTo>
                      <a:cubicBezTo>
                        <a:pt x="1" y="2"/>
                        <a:pt x="1" y="1"/>
                        <a:pt x="0" y="1"/>
                      </a:cubicBezTo>
                      <a:close/>
                      <a:moveTo>
                        <a:pt x="2" y="3"/>
                      </a:moveTo>
                      <a:lnTo>
                        <a:pt x="2" y="3"/>
                      </a:lnTo>
                      <a:cubicBezTo>
                        <a:pt x="29" y="37"/>
                        <a:pt x="53" y="81"/>
                        <a:pt x="76" y="132"/>
                      </a:cubicBezTo>
                      <a:lnTo>
                        <a:pt x="76" y="132"/>
                      </a:lnTo>
                      <a:cubicBezTo>
                        <a:pt x="67" y="111"/>
                        <a:pt x="58" y="90"/>
                        <a:pt x="48" y="72"/>
                      </a:cubicBezTo>
                      <a:cubicBezTo>
                        <a:pt x="35" y="49"/>
                        <a:pt x="20" y="26"/>
                        <a:pt x="2" y="3"/>
                      </a:cubicBezTo>
                      <a:close/>
                      <a:moveTo>
                        <a:pt x="76" y="132"/>
                      </a:moveTo>
                      <a:cubicBezTo>
                        <a:pt x="81" y="144"/>
                        <a:pt x="86" y="156"/>
                        <a:pt x="92" y="168"/>
                      </a:cubicBezTo>
                      <a:cubicBezTo>
                        <a:pt x="87" y="156"/>
                        <a:pt x="81" y="144"/>
                        <a:pt x="76" y="132"/>
                      </a:cubicBez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0"/>
                <p:cNvSpPr/>
                <p:nvPr/>
              </p:nvSpPr>
              <p:spPr>
                <a:xfrm>
                  <a:off x="7451750" y="2941775"/>
                  <a:ext cx="3425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0" h="9995" extrusionOk="0">
                      <a:moveTo>
                        <a:pt x="0" y="4231"/>
                      </a:moveTo>
                      <a:cubicBezTo>
                        <a:pt x="0" y="4235"/>
                        <a:pt x="0" y="4240"/>
                        <a:pt x="3" y="4244"/>
                      </a:cubicBezTo>
                      <a:lnTo>
                        <a:pt x="3" y="4244"/>
                      </a:lnTo>
                      <a:cubicBezTo>
                        <a:pt x="1" y="4236"/>
                        <a:pt x="0" y="4231"/>
                        <a:pt x="0" y="4231"/>
                      </a:cubicBezTo>
                      <a:close/>
                      <a:moveTo>
                        <a:pt x="3" y="4244"/>
                      </a:moveTo>
                      <a:cubicBezTo>
                        <a:pt x="5" y="4250"/>
                        <a:pt x="7" y="4259"/>
                        <a:pt x="10" y="4270"/>
                      </a:cubicBezTo>
                      <a:lnTo>
                        <a:pt x="10" y="4270"/>
                      </a:lnTo>
                      <a:cubicBezTo>
                        <a:pt x="9" y="4262"/>
                        <a:pt x="7" y="4254"/>
                        <a:pt x="6" y="4246"/>
                      </a:cubicBezTo>
                      <a:cubicBezTo>
                        <a:pt x="5" y="4245"/>
                        <a:pt x="4" y="4245"/>
                        <a:pt x="3" y="4244"/>
                      </a:cubicBezTo>
                      <a:close/>
                      <a:moveTo>
                        <a:pt x="12532" y="1"/>
                      </a:moveTo>
                      <a:cubicBezTo>
                        <a:pt x="12532" y="1"/>
                        <a:pt x="12599" y="1059"/>
                        <a:pt x="12532" y="2628"/>
                      </a:cubicBezTo>
                      <a:cubicBezTo>
                        <a:pt x="12464" y="4194"/>
                        <a:pt x="10694" y="8113"/>
                        <a:pt x="6104" y="9372"/>
                      </a:cubicBezTo>
                      <a:cubicBezTo>
                        <a:pt x="5692" y="9482"/>
                        <a:pt x="5304" y="9535"/>
                        <a:pt x="4946" y="9535"/>
                      </a:cubicBezTo>
                      <a:cubicBezTo>
                        <a:pt x="1441" y="9535"/>
                        <a:pt x="133" y="4752"/>
                        <a:pt x="10" y="4270"/>
                      </a:cubicBezTo>
                      <a:lnTo>
                        <a:pt x="10" y="4270"/>
                      </a:lnTo>
                      <a:cubicBezTo>
                        <a:pt x="14" y="4291"/>
                        <a:pt x="18" y="4312"/>
                        <a:pt x="24" y="4333"/>
                      </a:cubicBezTo>
                      <a:cubicBezTo>
                        <a:pt x="92" y="4634"/>
                        <a:pt x="168" y="4940"/>
                        <a:pt x="265" y="5241"/>
                      </a:cubicBezTo>
                      <a:cubicBezTo>
                        <a:pt x="590" y="6189"/>
                        <a:pt x="1188" y="7405"/>
                        <a:pt x="1977" y="8515"/>
                      </a:cubicBezTo>
                      <a:cubicBezTo>
                        <a:pt x="2567" y="9181"/>
                        <a:pt x="3274" y="9674"/>
                        <a:pt x="4107" y="9880"/>
                      </a:cubicBezTo>
                      <a:cubicBezTo>
                        <a:pt x="4294" y="9928"/>
                        <a:pt x="4480" y="9966"/>
                        <a:pt x="4668" y="9995"/>
                      </a:cubicBezTo>
                      <a:cubicBezTo>
                        <a:pt x="4639" y="9765"/>
                        <a:pt x="4619" y="9635"/>
                        <a:pt x="4619" y="9635"/>
                      </a:cubicBezTo>
                      <a:lnTo>
                        <a:pt x="4619" y="9635"/>
                      </a:lnTo>
                      <a:lnTo>
                        <a:pt x="6228" y="9995"/>
                      </a:lnTo>
                      <a:cubicBezTo>
                        <a:pt x="9789" y="9507"/>
                        <a:pt x="12780" y="5778"/>
                        <a:pt x="13418" y="3438"/>
                      </a:cubicBezTo>
                      <a:cubicBezTo>
                        <a:pt x="13699" y="2408"/>
                        <a:pt x="13394" y="1326"/>
                        <a:pt x="12901" y="369"/>
                      </a:cubicBezTo>
                      <a:cubicBezTo>
                        <a:pt x="12685" y="129"/>
                        <a:pt x="12532" y="1"/>
                        <a:pt x="12532" y="1"/>
                      </a:cubicBez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40"/>
                <p:cNvSpPr/>
                <p:nvPr/>
              </p:nvSpPr>
              <p:spPr>
                <a:xfrm>
                  <a:off x="7462820" y="3129311"/>
                  <a:ext cx="449600" cy="45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4" h="18382" extrusionOk="0">
                      <a:moveTo>
                        <a:pt x="16691" y="1"/>
                      </a:moveTo>
                      <a:cubicBezTo>
                        <a:pt x="16691" y="1"/>
                        <a:pt x="14834" y="7788"/>
                        <a:pt x="12173" y="11842"/>
                      </a:cubicBezTo>
                      <a:cubicBezTo>
                        <a:pt x="9641" y="15701"/>
                        <a:pt x="8133" y="17471"/>
                        <a:pt x="6381" y="17471"/>
                      </a:cubicBezTo>
                      <a:cubicBezTo>
                        <a:pt x="6290" y="17471"/>
                        <a:pt x="6204" y="17467"/>
                        <a:pt x="6113" y="17457"/>
                      </a:cubicBezTo>
                      <a:cubicBezTo>
                        <a:pt x="4978" y="17347"/>
                        <a:pt x="3801" y="17170"/>
                        <a:pt x="2796" y="17170"/>
                      </a:cubicBezTo>
                      <a:cubicBezTo>
                        <a:pt x="2146" y="17170"/>
                        <a:pt x="1571" y="17241"/>
                        <a:pt x="1126" y="17457"/>
                      </a:cubicBezTo>
                      <a:cubicBezTo>
                        <a:pt x="1" y="18003"/>
                        <a:pt x="1" y="18352"/>
                        <a:pt x="1" y="18352"/>
                      </a:cubicBezTo>
                      <a:cubicBezTo>
                        <a:pt x="1" y="18352"/>
                        <a:pt x="719" y="18381"/>
                        <a:pt x="1795" y="18381"/>
                      </a:cubicBezTo>
                      <a:cubicBezTo>
                        <a:pt x="3629" y="18381"/>
                        <a:pt x="6496" y="18304"/>
                        <a:pt x="8559" y="17893"/>
                      </a:cubicBezTo>
                      <a:cubicBezTo>
                        <a:pt x="8918" y="17811"/>
                        <a:pt x="9277" y="17720"/>
                        <a:pt x="9641" y="17621"/>
                      </a:cubicBezTo>
                      <a:cubicBezTo>
                        <a:pt x="9641" y="17615"/>
                        <a:pt x="9646" y="17615"/>
                        <a:pt x="9646" y="17615"/>
                      </a:cubicBezTo>
                      <a:cubicBezTo>
                        <a:pt x="9799" y="17568"/>
                        <a:pt x="9942" y="17515"/>
                        <a:pt x="10077" y="17457"/>
                      </a:cubicBezTo>
                      <a:cubicBezTo>
                        <a:pt x="12536" y="16414"/>
                        <a:pt x="17984" y="10134"/>
                        <a:pt x="16907" y="743"/>
                      </a:cubicBezTo>
                      <a:cubicBezTo>
                        <a:pt x="16839" y="494"/>
                        <a:pt x="16773" y="246"/>
                        <a:pt x="16691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40"/>
                <p:cNvSpPr/>
                <p:nvPr/>
              </p:nvSpPr>
              <p:spPr>
                <a:xfrm>
                  <a:off x="7173400" y="3479425"/>
                  <a:ext cx="212050" cy="1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672" extrusionOk="0">
                      <a:moveTo>
                        <a:pt x="0" y="1"/>
                      </a:moveTo>
                      <a:cubicBezTo>
                        <a:pt x="278" y="847"/>
                        <a:pt x="3873" y="4585"/>
                        <a:pt x="5093" y="4671"/>
                      </a:cubicBezTo>
                      <a:lnTo>
                        <a:pt x="5223" y="4671"/>
                      </a:lnTo>
                      <a:cubicBezTo>
                        <a:pt x="5811" y="4671"/>
                        <a:pt x="6371" y="4638"/>
                        <a:pt x="6864" y="4591"/>
                      </a:cubicBezTo>
                      <a:cubicBezTo>
                        <a:pt x="7730" y="4499"/>
                        <a:pt x="8482" y="4375"/>
                        <a:pt x="8482" y="4375"/>
                      </a:cubicBezTo>
                      <a:lnTo>
                        <a:pt x="7865" y="3451"/>
                      </a:lnTo>
                      <a:lnTo>
                        <a:pt x="8084" y="3451"/>
                      </a:lnTo>
                      <a:cubicBezTo>
                        <a:pt x="8084" y="3451"/>
                        <a:pt x="7865" y="3451"/>
                        <a:pt x="5419" y="2738"/>
                      </a:cubicBezTo>
                      <a:cubicBezTo>
                        <a:pt x="5050" y="2632"/>
                        <a:pt x="4672" y="2494"/>
                        <a:pt x="4293" y="2341"/>
                      </a:cubicBezTo>
                      <a:cubicBezTo>
                        <a:pt x="3049" y="1963"/>
                        <a:pt x="2111" y="1412"/>
                        <a:pt x="1436" y="895"/>
                      </a:cubicBezTo>
                      <a:cubicBezTo>
                        <a:pt x="579" y="392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40"/>
                <p:cNvSpPr/>
                <p:nvPr/>
              </p:nvSpPr>
              <p:spPr>
                <a:xfrm>
                  <a:off x="7173550" y="3220575"/>
                  <a:ext cx="429250" cy="3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0" h="13093" extrusionOk="0">
                      <a:moveTo>
                        <a:pt x="0" y="9765"/>
                      </a:moveTo>
                      <a:cubicBezTo>
                        <a:pt x="9" y="9776"/>
                        <a:pt x="20" y="9785"/>
                        <a:pt x="34" y="9794"/>
                      </a:cubicBezTo>
                      <a:cubicBezTo>
                        <a:pt x="24" y="9785"/>
                        <a:pt x="9" y="9776"/>
                        <a:pt x="5" y="9765"/>
                      </a:cubicBezTo>
                      <a:close/>
                      <a:moveTo>
                        <a:pt x="15915" y="1"/>
                      </a:moveTo>
                      <a:lnTo>
                        <a:pt x="15915" y="1"/>
                      </a:lnTo>
                      <a:cubicBezTo>
                        <a:pt x="16164" y="2849"/>
                        <a:pt x="16322" y="8861"/>
                        <a:pt x="13518" y="10355"/>
                      </a:cubicBezTo>
                      <a:cubicBezTo>
                        <a:pt x="11870" y="11225"/>
                        <a:pt x="9478" y="11642"/>
                        <a:pt x="7123" y="11642"/>
                      </a:cubicBezTo>
                      <a:cubicBezTo>
                        <a:pt x="4279" y="11642"/>
                        <a:pt x="1489" y="11033"/>
                        <a:pt x="158" y="9904"/>
                      </a:cubicBezTo>
                      <a:lnTo>
                        <a:pt x="158" y="9904"/>
                      </a:lnTo>
                      <a:cubicBezTo>
                        <a:pt x="2982" y="12379"/>
                        <a:pt x="6974" y="12891"/>
                        <a:pt x="7175" y="12935"/>
                      </a:cubicBezTo>
                      <a:cubicBezTo>
                        <a:pt x="7630" y="13039"/>
                        <a:pt x="8099" y="13092"/>
                        <a:pt x="8563" y="13092"/>
                      </a:cubicBezTo>
                      <a:cubicBezTo>
                        <a:pt x="11086" y="13092"/>
                        <a:pt x="13695" y="11589"/>
                        <a:pt x="15734" y="8793"/>
                      </a:cubicBezTo>
                      <a:cubicBezTo>
                        <a:pt x="17016" y="7037"/>
                        <a:pt x="17170" y="3480"/>
                        <a:pt x="16293" y="168"/>
                      </a:cubicBezTo>
                      <a:cubicBezTo>
                        <a:pt x="16169" y="120"/>
                        <a:pt x="16039" y="63"/>
                        <a:pt x="15915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40"/>
                <p:cNvSpPr/>
                <p:nvPr/>
              </p:nvSpPr>
              <p:spPr>
                <a:xfrm>
                  <a:off x="7568425" y="3191625"/>
                  <a:ext cx="12475" cy="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1327" extrusionOk="0">
                      <a:moveTo>
                        <a:pt x="1" y="1"/>
                      </a:moveTo>
                      <a:cubicBezTo>
                        <a:pt x="34" y="264"/>
                        <a:pt x="78" y="661"/>
                        <a:pt x="120" y="1159"/>
                      </a:cubicBezTo>
                      <a:cubicBezTo>
                        <a:pt x="244" y="1221"/>
                        <a:pt x="374" y="1278"/>
                        <a:pt x="498" y="1326"/>
                      </a:cubicBezTo>
                      <a:cubicBezTo>
                        <a:pt x="383" y="882"/>
                        <a:pt x="244" y="441"/>
                        <a:pt x="91" y="10"/>
                      </a:cubicBezTo>
                      <a:cubicBezTo>
                        <a:pt x="63" y="5"/>
                        <a:pt x="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9E44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40"/>
                <p:cNvSpPr/>
                <p:nvPr/>
              </p:nvSpPr>
              <p:spPr>
                <a:xfrm>
                  <a:off x="7567225" y="3182650"/>
                  <a:ext cx="40225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9" h="4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20" y="130"/>
                        <a:pt x="49" y="360"/>
                      </a:cubicBezTo>
                      <a:cubicBezTo>
                        <a:pt x="77" y="360"/>
                        <a:pt x="111" y="364"/>
                        <a:pt x="139" y="369"/>
                      </a:cubicBezTo>
                      <a:cubicBezTo>
                        <a:pt x="369" y="398"/>
                        <a:pt x="604" y="413"/>
                        <a:pt x="829" y="413"/>
                      </a:cubicBezTo>
                      <a:cubicBezTo>
                        <a:pt x="1092" y="413"/>
                        <a:pt x="1350" y="393"/>
                        <a:pt x="1609" y="36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014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0"/>
                <p:cNvSpPr/>
                <p:nvPr/>
              </p:nvSpPr>
              <p:spPr>
                <a:xfrm>
                  <a:off x="7752225" y="2758925"/>
                  <a:ext cx="125800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2" h="2979" extrusionOk="0">
                      <a:moveTo>
                        <a:pt x="1733" y="0"/>
                      </a:moveTo>
                      <a:cubicBezTo>
                        <a:pt x="1346" y="0"/>
                        <a:pt x="939" y="159"/>
                        <a:pt x="595" y="643"/>
                      </a:cubicBezTo>
                      <a:cubicBezTo>
                        <a:pt x="1" y="1475"/>
                        <a:pt x="341" y="2446"/>
                        <a:pt x="513" y="2825"/>
                      </a:cubicBezTo>
                      <a:cubicBezTo>
                        <a:pt x="513" y="2825"/>
                        <a:pt x="465" y="2417"/>
                        <a:pt x="522" y="1940"/>
                      </a:cubicBezTo>
                      <a:cubicBezTo>
                        <a:pt x="551" y="1609"/>
                        <a:pt x="637" y="1255"/>
                        <a:pt x="834" y="968"/>
                      </a:cubicBezTo>
                      <a:cubicBezTo>
                        <a:pt x="939" y="809"/>
                        <a:pt x="1073" y="676"/>
                        <a:pt x="1240" y="579"/>
                      </a:cubicBezTo>
                      <a:lnTo>
                        <a:pt x="1240" y="585"/>
                      </a:lnTo>
                      <a:cubicBezTo>
                        <a:pt x="1322" y="537"/>
                        <a:pt x="1408" y="493"/>
                        <a:pt x="1508" y="460"/>
                      </a:cubicBezTo>
                      <a:cubicBezTo>
                        <a:pt x="1594" y="431"/>
                        <a:pt x="1686" y="417"/>
                        <a:pt x="1781" y="417"/>
                      </a:cubicBezTo>
                      <a:cubicBezTo>
                        <a:pt x="2777" y="417"/>
                        <a:pt x="4141" y="2015"/>
                        <a:pt x="4874" y="2978"/>
                      </a:cubicBezTo>
                      <a:lnTo>
                        <a:pt x="5031" y="2854"/>
                      </a:lnTo>
                      <a:cubicBezTo>
                        <a:pt x="5031" y="2854"/>
                        <a:pt x="3317" y="757"/>
                        <a:pt x="2868" y="417"/>
                      </a:cubicBezTo>
                      <a:cubicBezTo>
                        <a:pt x="2623" y="230"/>
                        <a:pt x="2193" y="0"/>
                        <a:pt x="1733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40"/>
                <p:cNvSpPr/>
                <p:nvPr/>
              </p:nvSpPr>
              <p:spPr>
                <a:xfrm>
                  <a:off x="7765275" y="2769350"/>
                  <a:ext cx="108800" cy="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2" h="2753" extrusionOk="0">
                      <a:moveTo>
                        <a:pt x="312" y="551"/>
                      </a:moveTo>
                      <a:cubicBezTo>
                        <a:pt x="115" y="838"/>
                        <a:pt x="29" y="1192"/>
                        <a:pt x="0" y="1523"/>
                      </a:cubicBezTo>
                      <a:cubicBezTo>
                        <a:pt x="44" y="1196"/>
                        <a:pt x="130" y="838"/>
                        <a:pt x="312" y="551"/>
                      </a:cubicBezTo>
                      <a:close/>
                      <a:moveTo>
                        <a:pt x="1259" y="0"/>
                      </a:moveTo>
                      <a:cubicBezTo>
                        <a:pt x="1164" y="0"/>
                        <a:pt x="1072" y="14"/>
                        <a:pt x="986" y="43"/>
                      </a:cubicBezTo>
                      <a:cubicBezTo>
                        <a:pt x="886" y="76"/>
                        <a:pt x="800" y="120"/>
                        <a:pt x="718" y="168"/>
                      </a:cubicBezTo>
                      <a:cubicBezTo>
                        <a:pt x="718" y="197"/>
                        <a:pt x="718" y="301"/>
                        <a:pt x="728" y="469"/>
                      </a:cubicBezTo>
                      <a:cubicBezTo>
                        <a:pt x="809" y="335"/>
                        <a:pt x="895" y="249"/>
                        <a:pt x="986" y="226"/>
                      </a:cubicBezTo>
                      <a:lnTo>
                        <a:pt x="1015" y="226"/>
                      </a:lnTo>
                      <a:cubicBezTo>
                        <a:pt x="1571" y="226"/>
                        <a:pt x="4103" y="2753"/>
                        <a:pt x="4103" y="2753"/>
                      </a:cubicBezTo>
                      <a:lnTo>
                        <a:pt x="4352" y="2561"/>
                      </a:lnTo>
                      <a:cubicBezTo>
                        <a:pt x="3619" y="1598"/>
                        <a:pt x="225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40"/>
                <p:cNvSpPr/>
                <p:nvPr/>
              </p:nvSpPr>
              <p:spPr>
                <a:xfrm>
                  <a:off x="7766350" y="2832525"/>
                  <a:ext cx="97200" cy="2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" h="8760" extrusionOk="0">
                      <a:moveTo>
                        <a:pt x="1" y="1"/>
                      </a:moveTo>
                      <a:lnTo>
                        <a:pt x="3734" y="8760"/>
                      </a:lnTo>
                      <a:cubicBezTo>
                        <a:pt x="3734" y="8760"/>
                        <a:pt x="3786" y="8750"/>
                        <a:pt x="3887" y="8727"/>
                      </a:cubicBezTo>
                      <a:cubicBezTo>
                        <a:pt x="3878" y="8683"/>
                        <a:pt x="3863" y="8645"/>
                        <a:pt x="3854" y="8601"/>
                      </a:cubicBezTo>
                      <a:lnTo>
                        <a:pt x="30" y="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0"/>
                <p:cNvSpPr/>
                <p:nvPr/>
              </p:nvSpPr>
              <p:spPr>
                <a:xfrm>
                  <a:off x="7765050" y="2829550"/>
                  <a:ext cx="2050" cy="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163" extrusionOk="0">
                      <a:moveTo>
                        <a:pt x="0" y="0"/>
                      </a:moveTo>
                      <a:lnTo>
                        <a:pt x="53" y="120"/>
                      </a:lnTo>
                      <a:lnTo>
                        <a:pt x="82" y="162"/>
                      </a:lnTo>
                      <a:cubicBezTo>
                        <a:pt x="82" y="162"/>
                        <a:pt x="47" y="100"/>
                        <a:pt x="0" y="0"/>
                      </a:cubicBez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0"/>
                <p:cNvSpPr/>
                <p:nvPr/>
              </p:nvSpPr>
              <p:spPr>
                <a:xfrm>
                  <a:off x="7767075" y="2781075"/>
                  <a:ext cx="149825" cy="2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3" h="10660" extrusionOk="0">
                      <a:moveTo>
                        <a:pt x="656" y="0"/>
                      </a:moveTo>
                      <a:cubicBezTo>
                        <a:pt x="288" y="603"/>
                        <a:pt x="1" y="2101"/>
                        <a:pt x="1" y="2101"/>
                      </a:cubicBezTo>
                      <a:lnTo>
                        <a:pt x="3825" y="10659"/>
                      </a:lnTo>
                      <a:cubicBezTo>
                        <a:pt x="3858" y="10650"/>
                        <a:pt x="5897" y="10129"/>
                        <a:pt x="5993" y="7453"/>
                      </a:cubicBezTo>
                      <a:lnTo>
                        <a:pt x="5993" y="7453"/>
                      </a:lnTo>
                      <a:cubicBezTo>
                        <a:pt x="5959" y="7515"/>
                        <a:pt x="5648" y="8056"/>
                        <a:pt x="5045" y="8233"/>
                      </a:cubicBezTo>
                      <a:cubicBezTo>
                        <a:pt x="5012" y="8242"/>
                        <a:pt x="4978" y="8247"/>
                        <a:pt x="4940" y="8247"/>
                      </a:cubicBezTo>
                      <a:cubicBezTo>
                        <a:pt x="4251" y="8247"/>
                        <a:pt x="2886" y="6682"/>
                        <a:pt x="1781" y="4356"/>
                      </a:cubicBezTo>
                      <a:cubicBezTo>
                        <a:pt x="876" y="2446"/>
                        <a:pt x="695" y="694"/>
                        <a:pt x="656" y="0"/>
                      </a:cubicBezTo>
                      <a:close/>
                    </a:path>
                  </a:pathLst>
                </a:custGeom>
                <a:solidFill>
                  <a:srgbClr val="8222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0"/>
                <p:cNvSpPr/>
                <p:nvPr/>
              </p:nvSpPr>
              <p:spPr>
                <a:xfrm>
                  <a:off x="7763825" y="2773400"/>
                  <a:ext cx="19425" cy="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2409" extrusionOk="0">
                      <a:moveTo>
                        <a:pt x="776" y="0"/>
                      </a:moveTo>
                      <a:cubicBezTo>
                        <a:pt x="609" y="97"/>
                        <a:pt x="475" y="230"/>
                        <a:pt x="370" y="389"/>
                      </a:cubicBezTo>
                      <a:cubicBezTo>
                        <a:pt x="475" y="240"/>
                        <a:pt x="604" y="111"/>
                        <a:pt x="776" y="6"/>
                      </a:cubicBezTo>
                      <a:lnTo>
                        <a:pt x="776" y="0"/>
                      </a:lnTo>
                      <a:close/>
                      <a:moveTo>
                        <a:pt x="58" y="1361"/>
                      </a:moveTo>
                      <a:cubicBezTo>
                        <a:pt x="1" y="1838"/>
                        <a:pt x="49" y="2246"/>
                        <a:pt x="49" y="2246"/>
                      </a:cubicBezTo>
                      <a:cubicBezTo>
                        <a:pt x="96" y="2346"/>
                        <a:pt x="131" y="2408"/>
                        <a:pt x="131" y="2408"/>
                      </a:cubicBezTo>
                      <a:cubicBezTo>
                        <a:pt x="131" y="2408"/>
                        <a:pt x="10" y="1915"/>
                        <a:pt x="58" y="1361"/>
                      </a:cubicBezTo>
                      <a:close/>
                    </a:path>
                  </a:pathLst>
                </a:custGeom>
                <a:solidFill>
                  <a:srgbClr val="A31D0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0"/>
                <p:cNvSpPr/>
                <p:nvPr/>
              </p:nvSpPr>
              <p:spPr>
                <a:xfrm>
                  <a:off x="7764075" y="2773550"/>
                  <a:ext cx="19400" cy="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2403" extrusionOk="0">
                      <a:moveTo>
                        <a:pt x="766" y="0"/>
                      </a:moveTo>
                      <a:cubicBezTo>
                        <a:pt x="594" y="105"/>
                        <a:pt x="465" y="234"/>
                        <a:pt x="360" y="383"/>
                      </a:cubicBezTo>
                      <a:cubicBezTo>
                        <a:pt x="178" y="670"/>
                        <a:pt x="92" y="1028"/>
                        <a:pt x="48" y="1355"/>
                      </a:cubicBezTo>
                      <a:cubicBezTo>
                        <a:pt x="0" y="1909"/>
                        <a:pt x="121" y="2402"/>
                        <a:pt x="121" y="2402"/>
                      </a:cubicBezTo>
                      <a:cubicBezTo>
                        <a:pt x="121" y="2402"/>
                        <a:pt x="408" y="904"/>
                        <a:pt x="776" y="301"/>
                      </a:cubicBezTo>
                      <a:cubicBezTo>
                        <a:pt x="766" y="133"/>
                        <a:pt x="766" y="29"/>
                        <a:pt x="766" y="0"/>
                      </a:cubicBezTo>
                      <a:close/>
                    </a:path>
                  </a:pathLst>
                </a:custGeom>
                <a:solidFill>
                  <a:srgbClr val="6F14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0"/>
                <p:cNvSpPr/>
                <p:nvPr/>
              </p:nvSpPr>
              <p:spPr>
                <a:xfrm>
                  <a:off x="7531925" y="2804150"/>
                  <a:ext cx="217950" cy="14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" h="5712" extrusionOk="0">
                      <a:moveTo>
                        <a:pt x="8526" y="1"/>
                      </a:moveTo>
                      <a:cubicBezTo>
                        <a:pt x="8176" y="1"/>
                        <a:pt x="6966" y="91"/>
                        <a:pt x="4543" y="1136"/>
                      </a:cubicBezTo>
                      <a:cubicBezTo>
                        <a:pt x="1618" y="2395"/>
                        <a:pt x="16" y="5477"/>
                        <a:pt x="1" y="5506"/>
                      </a:cubicBezTo>
                      <a:cubicBezTo>
                        <a:pt x="111" y="5577"/>
                        <a:pt x="206" y="5649"/>
                        <a:pt x="288" y="5711"/>
                      </a:cubicBezTo>
                      <a:cubicBezTo>
                        <a:pt x="303" y="5692"/>
                        <a:pt x="2566" y="2773"/>
                        <a:pt x="4112" y="1854"/>
                      </a:cubicBezTo>
                      <a:cubicBezTo>
                        <a:pt x="5663" y="930"/>
                        <a:pt x="8717" y="241"/>
                        <a:pt x="8717" y="241"/>
                      </a:cubicBezTo>
                      <a:lnTo>
                        <a:pt x="8539" y="1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0"/>
                <p:cNvSpPr/>
                <p:nvPr/>
              </p:nvSpPr>
              <p:spPr>
                <a:xfrm>
                  <a:off x="7530000" y="2941175"/>
                  <a:ext cx="9125" cy="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31" extrusionOk="0">
                      <a:moveTo>
                        <a:pt x="1" y="0"/>
                      </a:moveTo>
                      <a:lnTo>
                        <a:pt x="365" y="230"/>
                      </a:lnTo>
                      <a:cubicBezTo>
                        <a:pt x="283" y="168"/>
                        <a:pt x="188" y="96"/>
                        <a:pt x="78" y="2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E22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0"/>
                <p:cNvSpPr/>
                <p:nvPr/>
              </p:nvSpPr>
              <p:spPr>
                <a:xfrm>
                  <a:off x="7519225" y="2790525"/>
                  <a:ext cx="226200" cy="1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6051" extrusionOk="0">
                      <a:moveTo>
                        <a:pt x="8645" y="0"/>
                      </a:moveTo>
                      <a:cubicBezTo>
                        <a:pt x="8243" y="86"/>
                        <a:pt x="6544" y="508"/>
                        <a:pt x="4405" y="1685"/>
                      </a:cubicBezTo>
                      <a:cubicBezTo>
                        <a:pt x="1954" y="3030"/>
                        <a:pt x="1" y="5759"/>
                        <a:pt x="1" y="5759"/>
                      </a:cubicBezTo>
                      <a:lnTo>
                        <a:pt x="432" y="6026"/>
                      </a:lnTo>
                      <a:lnTo>
                        <a:pt x="509" y="6051"/>
                      </a:lnTo>
                      <a:cubicBezTo>
                        <a:pt x="524" y="6022"/>
                        <a:pt x="2126" y="2940"/>
                        <a:pt x="5051" y="1681"/>
                      </a:cubicBezTo>
                      <a:cubicBezTo>
                        <a:pt x="7474" y="636"/>
                        <a:pt x="8684" y="546"/>
                        <a:pt x="9034" y="546"/>
                      </a:cubicBezTo>
                      <a:lnTo>
                        <a:pt x="9047" y="546"/>
                      </a:lnTo>
                      <a:lnTo>
                        <a:pt x="8645" y="0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0"/>
                <p:cNvSpPr/>
                <p:nvPr/>
              </p:nvSpPr>
              <p:spPr>
                <a:xfrm>
                  <a:off x="7735350" y="2790050"/>
                  <a:ext cx="14525" cy="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" h="805" extrusionOk="0">
                      <a:moveTo>
                        <a:pt x="92" y="1"/>
                      </a:moveTo>
                      <a:cubicBezTo>
                        <a:pt x="92" y="1"/>
                        <a:pt x="64" y="5"/>
                        <a:pt x="0" y="19"/>
                      </a:cubicBezTo>
                      <a:lnTo>
                        <a:pt x="402" y="565"/>
                      </a:lnTo>
                      <a:lnTo>
                        <a:pt x="580" y="805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0"/>
                <p:cNvSpPr/>
                <p:nvPr/>
              </p:nvSpPr>
              <p:spPr>
                <a:xfrm>
                  <a:off x="7106175" y="2799025"/>
                  <a:ext cx="24550" cy="1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5845" extrusionOk="0">
                      <a:moveTo>
                        <a:pt x="62" y="1566"/>
                      </a:moveTo>
                      <a:lnTo>
                        <a:pt x="0" y="1685"/>
                      </a:lnTo>
                      <a:lnTo>
                        <a:pt x="5" y="1690"/>
                      </a:lnTo>
                      <a:lnTo>
                        <a:pt x="62" y="1566"/>
                      </a:lnTo>
                      <a:close/>
                      <a:moveTo>
                        <a:pt x="881" y="0"/>
                      </a:moveTo>
                      <a:lnTo>
                        <a:pt x="321" y="1078"/>
                      </a:lnTo>
                      <a:lnTo>
                        <a:pt x="431" y="5845"/>
                      </a:lnTo>
                      <a:lnTo>
                        <a:pt x="981" y="5816"/>
                      </a:lnTo>
                      <a:lnTo>
                        <a:pt x="881" y="0"/>
                      </a:lnTo>
                      <a:close/>
                    </a:path>
                  </a:pathLst>
                </a:custGeom>
                <a:solidFill>
                  <a:srgbClr val="75280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0"/>
                <p:cNvSpPr/>
                <p:nvPr/>
              </p:nvSpPr>
              <p:spPr>
                <a:xfrm>
                  <a:off x="7106275" y="2825950"/>
                  <a:ext cx="10700" cy="1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" h="4768" extrusionOk="0">
                      <a:moveTo>
                        <a:pt x="317" y="1"/>
                      </a:moveTo>
                      <a:lnTo>
                        <a:pt x="58" y="489"/>
                      </a:lnTo>
                      <a:lnTo>
                        <a:pt x="1" y="613"/>
                      </a:lnTo>
                      <a:lnTo>
                        <a:pt x="427" y="4768"/>
                      </a:lnTo>
                      <a:lnTo>
                        <a:pt x="317" y="1"/>
                      </a:lnTo>
                      <a:close/>
                    </a:path>
                  </a:pathLst>
                </a:custGeom>
                <a:solidFill>
                  <a:srgbClr val="BF31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62" name="Google Shape;1198;p40"/>
          <p:cNvSpPr txBox="1">
            <a:spLocks/>
          </p:cNvSpPr>
          <p:nvPr/>
        </p:nvSpPr>
        <p:spPr>
          <a:xfrm>
            <a:off x="265991" y="2028384"/>
            <a:ext cx="4621437" cy="114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/>
            <a:r>
              <a:rPr lang="ar-EG" sz="40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</a:t>
            </a:r>
          </a:p>
          <a:p>
            <a:pPr algn="ctr"/>
            <a:r>
              <a:rPr lang="ar-EG" sz="40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 واهميته</a:t>
            </a:r>
          </a:p>
        </p:txBody>
      </p:sp>
      <p:pic>
        <p:nvPicPr>
          <p:cNvPr id="366" name="Picture 36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82" y="4524043"/>
            <a:ext cx="428122" cy="428122"/>
          </a:xfrm>
          <a:prstGeom prst="rect">
            <a:avLst/>
          </a:prstGeom>
        </p:spPr>
      </p:pic>
      <p:pic>
        <p:nvPicPr>
          <p:cNvPr id="367" name="Picture 36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2" y="4399273"/>
            <a:ext cx="677662" cy="677662"/>
          </a:xfrm>
          <a:prstGeom prst="rect">
            <a:avLst/>
          </a:prstGeom>
        </p:spPr>
      </p:pic>
      <p:pic>
        <p:nvPicPr>
          <p:cNvPr id="368" name="Picture 36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69" name="Picture 36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42" y="4524043"/>
            <a:ext cx="428122" cy="4281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>
            <a:spLocks noGrp="1"/>
          </p:cNvSpPr>
          <p:nvPr>
            <p:ph type="title"/>
          </p:nvPr>
        </p:nvSpPr>
        <p:spPr>
          <a:xfrm>
            <a:off x="3636983" y="-26434"/>
            <a:ext cx="3899503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solidFill>
                  <a:srgbClr val="F5F6F6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</a:t>
            </a:r>
            <a:endParaRPr dirty="0">
              <a:solidFill>
                <a:srgbClr val="F5F6F6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8208321" y="2559127"/>
            <a:ext cx="934859" cy="1617204"/>
          </a:xfrm>
          <a:custGeom>
            <a:avLst/>
            <a:gdLst/>
            <a:ahLst/>
            <a:cxnLst/>
            <a:rect l="l" t="t" r="r" b="b"/>
            <a:pathLst>
              <a:path w="8784" h="15195" extrusionOk="0">
                <a:moveTo>
                  <a:pt x="5197" y="187"/>
                </a:moveTo>
                <a:cubicBezTo>
                  <a:pt x="5461" y="187"/>
                  <a:pt x="5800" y="517"/>
                  <a:pt x="5888" y="750"/>
                </a:cubicBezTo>
                <a:cubicBezTo>
                  <a:pt x="6024" y="1103"/>
                  <a:pt x="6010" y="1516"/>
                  <a:pt x="6007" y="1887"/>
                </a:cubicBezTo>
                <a:cubicBezTo>
                  <a:pt x="5999" y="2723"/>
                  <a:pt x="5966" y="3573"/>
                  <a:pt x="5871" y="4404"/>
                </a:cubicBezTo>
                <a:cubicBezTo>
                  <a:pt x="5837" y="4691"/>
                  <a:pt x="5794" y="4974"/>
                  <a:pt x="5747" y="5258"/>
                </a:cubicBezTo>
                <a:cubicBezTo>
                  <a:pt x="5666" y="4579"/>
                  <a:pt x="5504" y="3914"/>
                  <a:pt x="5331" y="3249"/>
                </a:cubicBezTo>
                <a:cubicBezTo>
                  <a:pt x="5122" y="2427"/>
                  <a:pt x="4691" y="1333"/>
                  <a:pt x="4900" y="483"/>
                </a:cubicBezTo>
                <a:cubicBezTo>
                  <a:pt x="4953" y="268"/>
                  <a:pt x="5066" y="187"/>
                  <a:pt x="5197" y="187"/>
                </a:cubicBezTo>
                <a:close/>
                <a:moveTo>
                  <a:pt x="8072" y="2671"/>
                </a:moveTo>
                <a:cubicBezTo>
                  <a:pt x="8320" y="2671"/>
                  <a:pt x="8442" y="2893"/>
                  <a:pt x="8355" y="3165"/>
                </a:cubicBezTo>
                <a:cubicBezTo>
                  <a:pt x="8102" y="3962"/>
                  <a:pt x="7332" y="4667"/>
                  <a:pt x="6779" y="5261"/>
                </a:cubicBezTo>
                <a:cubicBezTo>
                  <a:pt x="6462" y="5602"/>
                  <a:pt x="6094" y="5926"/>
                  <a:pt x="5773" y="6277"/>
                </a:cubicBezTo>
                <a:cubicBezTo>
                  <a:pt x="5949" y="5423"/>
                  <a:pt x="6388" y="4565"/>
                  <a:pt x="6820" y="3837"/>
                </a:cubicBezTo>
                <a:cubicBezTo>
                  <a:pt x="7066" y="3419"/>
                  <a:pt x="7396" y="2889"/>
                  <a:pt x="7876" y="2710"/>
                </a:cubicBezTo>
                <a:cubicBezTo>
                  <a:pt x="7948" y="2683"/>
                  <a:pt x="8013" y="2671"/>
                  <a:pt x="8072" y="2671"/>
                </a:cubicBezTo>
                <a:close/>
                <a:moveTo>
                  <a:pt x="3233" y="4189"/>
                </a:moveTo>
                <a:cubicBezTo>
                  <a:pt x="3844" y="4189"/>
                  <a:pt x="4321" y="5464"/>
                  <a:pt x="4488" y="5865"/>
                </a:cubicBezTo>
                <a:cubicBezTo>
                  <a:pt x="4657" y="6270"/>
                  <a:pt x="4798" y="6688"/>
                  <a:pt x="4930" y="7107"/>
                </a:cubicBezTo>
                <a:cubicBezTo>
                  <a:pt x="4559" y="6699"/>
                  <a:pt x="4060" y="6364"/>
                  <a:pt x="3668" y="6027"/>
                </a:cubicBezTo>
                <a:cubicBezTo>
                  <a:pt x="3263" y="5683"/>
                  <a:pt x="1978" y="4539"/>
                  <a:pt x="3104" y="4208"/>
                </a:cubicBezTo>
                <a:cubicBezTo>
                  <a:pt x="3148" y="4195"/>
                  <a:pt x="3191" y="4189"/>
                  <a:pt x="3233" y="4189"/>
                </a:cubicBezTo>
                <a:close/>
                <a:moveTo>
                  <a:pt x="7574" y="7652"/>
                </a:moveTo>
                <a:cubicBezTo>
                  <a:pt x="7714" y="7652"/>
                  <a:pt x="7813" y="7707"/>
                  <a:pt x="7852" y="7836"/>
                </a:cubicBezTo>
                <a:cubicBezTo>
                  <a:pt x="7963" y="8207"/>
                  <a:pt x="7643" y="8588"/>
                  <a:pt x="7349" y="8756"/>
                </a:cubicBezTo>
                <a:cubicBezTo>
                  <a:pt x="7012" y="8952"/>
                  <a:pt x="6580" y="8996"/>
                  <a:pt x="6202" y="9050"/>
                </a:cubicBezTo>
                <a:cubicBezTo>
                  <a:pt x="5824" y="9101"/>
                  <a:pt x="5403" y="9138"/>
                  <a:pt x="5035" y="9283"/>
                </a:cubicBezTo>
                <a:cubicBezTo>
                  <a:pt x="5626" y="8667"/>
                  <a:pt x="6974" y="7652"/>
                  <a:pt x="7574" y="7652"/>
                </a:cubicBezTo>
                <a:close/>
                <a:moveTo>
                  <a:pt x="1322" y="7397"/>
                </a:moveTo>
                <a:cubicBezTo>
                  <a:pt x="1665" y="7397"/>
                  <a:pt x="2011" y="7655"/>
                  <a:pt x="2268" y="7903"/>
                </a:cubicBezTo>
                <a:cubicBezTo>
                  <a:pt x="2643" y="8261"/>
                  <a:pt x="2933" y="8709"/>
                  <a:pt x="3182" y="9158"/>
                </a:cubicBezTo>
                <a:cubicBezTo>
                  <a:pt x="3473" y="9678"/>
                  <a:pt x="3529" y="10251"/>
                  <a:pt x="3641" y="10822"/>
                </a:cubicBezTo>
                <a:cubicBezTo>
                  <a:pt x="3378" y="10518"/>
                  <a:pt x="3003" y="10262"/>
                  <a:pt x="2740" y="10056"/>
                </a:cubicBezTo>
                <a:cubicBezTo>
                  <a:pt x="2085" y="9550"/>
                  <a:pt x="1306" y="9080"/>
                  <a:pt x="816" y="8396"/>
                </a:cubicBezTo>
                <a:cubicBezTo>
                  <a:pt x="628" y="8133"/>
                  <a:pt x="584" y="7849"/>
                  <a:pt x="833" y="7610"/>
                </a:cubicBezTo>
                <a:cubicBezTo>
                  <a:pt x="989" y="7458"/>
                  <a:pt x="1155" y="7397"/>
                  <a:pt x="1322" y="7397"/>
                </a:cubicBezTo>
                <a:close/>
                <a:moveTo>
                  <a:pt x="5935" y="10861"/>
                </a:moveTo>
                <a:cubicBezTo>
                  <a:pt x="6050" y="10861"/>
                  <a:pt x="6162" y="10885"/>
                  <a:pt x="6256" y="10950"/>
                </a:cubicBezTo>
                <a:cubicBezTo>
                  <a:pt x="6499" y="11116"/>
                  <a:pt x="6533" y="11281"/>
                  <a:pt x="6267" y="11433"/>
                </a:cubicBezTo>
                <a:cubicBezTo>
                  <a:pt x="5538" y="11851"/>
                  <a:pt x="4636" y="11720"/>
                  <a:pt x="3853" y="11952"/>
                </a:cubicBezTo>
                <a:cubicBezTo>
                  <a:pt x="4185" y="11477"/>
                  <a:pt x="4937" y="11145"/>
                  <a:pt x="5420" y="10974"/>
                </a:cubicBezTo>
                <a:cubicBezTo>
                  <a:pt x="5571" y="10918"/>
                  <a:pt x="5758" y="10861"/>
                  <a:pt x="5935" y="10861"/>
                </a:cubicBezTo>
                <a:close/>
                <a:moveTo>
                  <a:pt x="1402" y="11150"/>
                </a:moveTo>
                <a:cubicBezTo>
                  <a:pt x="2022" y="11150"/>
                  <a:pt x="2552" y="12965"/>
                  <a:pt x="2669" y="13684"/>
                </a:cubicBezTo>
                <a:cubicBezTo>
                  <a:pt x="2018" y="12968"/>
                  <a:pt x="692" y="11605"/>
                  <a:pt x="1171" y="11237"/>
                </a:cubicBezTo>
                <a:cubicBezTo>
                  <a:pt x="1249" y="11177"/>
                  <a:pt x="1326" y="11150"/>
                  <a:pt x="1402" y="11150"/>
                </a:cubicBezTo>
                <a:close/>
                <a:moveTo>
                  <a:pt x="4870" y="13028"/>
                </a:moveTo>
                <a:cubicBezTo>
                  <a:pt x="4932" y="13028"/>
                  <a:pt x="4991" y="13038"/>
                  <a:pt x="5045" y="13062"/>
                </a:cubicBezTo>
                <a:cubicBezTo>
                  <a:pt x="5339" y="13194"/>
                  <a:pt x="5032" y="13586"/>
                  <a:pt x="4876" y="13676"/>
                </a:cubicBezTo>
                <a:cubicBezTo>
                  <a:pt x="4630" y="13815"/>
                  <a:pt x="4303" y="13842"/>
                  <a:pt x="4029" y="13872"/>
                </a:cubicBezTo>
                <a:cubicBezTo>
                  <a:pt x="3776" y="13903"/>
                  <a:pt x="3506" y="13903"/>
                  <a:pt x="3246" y="13944"/>
                </a:cubicBezTo>
                <a:cubicBezTo>
                  <a:pt x="3439" y="13774"/>
                  <a:pt x="3665" y="13633"/>
                  <a:pt x="3864" y="13501"/>
                </a:cubicBezTo>
                <a:cubicBezTo>
                  <a:pt x="4095" y="13345"/>
                  <a:pt x="4531" y="13028"/>
                  <a:pt x="4870" y="13028"/>
                </a:cubicBezTo>
                <a:close/>
                <a:moveTo>
                  <a:pt x="5231" y="0"/>
                </a:moveTo>
                <a:cubicBezTo>
                  <a:pt x="5102" y="0"/>
                  <a:pt x="4974" y="46"/>
                  <a:pt x="4859" y="156"/>
                </a:cubicBezTo>
                <a:cubicBezTo>
                  <a:pt x="4380" y="617"/>
                  <a:pt x="4781" y="1796"/>
                  <a:pt x="4900" y="2312"/>
                </a:cubicBezTo>
                <a:cubicBezTo>
                  <a:pt x="5173" y="3523"/>
                  <a:pt x="5582" y="4704"/>
                  <a:pt x="5602" y="5956"/>
                </a:cubicBezTo>
                <a:lnTo>
                  <a:pt x="5602" y="5970"/>
                </a:lnTo>
                <a:cubicBezTo>
                  <a:pt x="5548" y="6213"/>
                  <a:pt x="5487" y="6456"/>
                  <a:pt x="5423" y="6699"/>
                </a:cubicBezTo>
                <a:cubicBezTo>
                  <a:pt x="5416" y="6708"/>
                  <a:pt x="5409" y="6716"/>
                  <a:pt x="5403" y="6725"/>
                </a:cubicBezTo>
                <a:cubicBezTo>
                  <a:pt x="5379" y="6756"/>
                  <a:pt x="5382" y="6786"/>
                  <a:pt x="5392" y="6810"/>
                </a:cubicBezTo>
                <a:cubicBezTo>
                  <a:pt x="5339" y="7006"/>
                  <a:pt x="5281" y="7202"/>
                  <a:pt x="5224" y="7397"/>
                </a:cubicBezTo>
                <a:cubicBezTo>
                  <a:pt x="5007" y="6702"/>
                  <a:pt x="4778" y="6014"/>
                  <a:pt x="4471" y="5352"/>
                </a:cubicBezTo>
                <a:cubicBezTo>
                  <a:pt x="4244" y="4866"/>
                  <a:pt x="3827" y="4010"/>
                  <a:pt x="3189" y="4010"/>
                </a:cubicBezTo>
                <a:cubicBezTo>
                  <a:pt x="3145" y="4010"/>
                  <a:pt x="3100" y="4014"/>
                  <a:pt x="3054" y="4023"/>
                </a:cubicBezTo>
                <a:cubicBezTo>
                  <a:pt x="2777" y="4073"/>
                  <a:pt x="2521" y="4350"/>
                  <a:pt x="2464" y="4617"/>
                </a:cubicBezTo>
                <a:cubicBezTo>
                  <a:pt x="2396" y="4934"/>
                  <a:pt x="2632" y="5244"/>
                  <a:pt x="2818" y="5473"/>
                </a:cubicBezTo>
                <a:cubicBezTo>
                  <a:pt x="3162" y="5892"/>
                  <a:pt x="3610" y="6233"/>
                  <a:pt x="4026" y="6580"/>
                </a:cubicBezTo>
                <a:cubicBezTo>
                  <a:pt x="4407" y="6901"/>
                  <a:pt x="4879" y="7238"/>
                  <a:pt x="5113" y="7691"/>
                </a:cubicBezTo>
                <a:cubicBezTo>
                  <a:pt x="5116" y="7694"/>
                  <a:pt x="5119" y="7697"/>
                  <a:pt x="5122" y="7700"/>
                </a:cubicBezTo>
                <a:lnTo>
                  <a:pt x="5126" y="7704"/>
                </a:lnTo>
                <a:lnTo>
                  <a:pt x="5126" y="7708"/>
                </a:lnTo>
                <a:cubicBezTo>
                  <a:pt x="4764" y="8841"/>
                  <a:pt x="4326" y="9955"/>
                  <a:pt x="3891" y="11069"/>
                </a:cubicBezTo>
                <a:cubicBezTo>
                  <a:pt x="3722" y="10383"/>
                  <a:pt x="3688" y="9695"/>
                  <a:pt x="3351" y="9060"/>
                </a:cubicBezTo>
                <a:cubicBezTo>
                  <a:pt x="3081" y="8561"/>
                  <a:pt x="2737" y="8085"/>
                  <a:pt x="2325" y="7694"/>
                </a:cubicBezTo>
                <a:cubicBezTo>
                  <a:pt x="2059" y="7437"/>
                  <a:pt x="1622" y="7228"/>
                  <a:pt x="1234" y="7228"/>
                </a:cubicBezTo>
                <a:cubicBezTo>
                  <a:pt x="888" y="7228"/>
                  <a:pt x="581" y="7395"/>
                  <a:pt x="469" y="7842"/>
                </a:cubicBezTo>
                <a:cubicBezTo>
                  <a:pt x="301" y="8531"/>
                  <a:pt x="1327" y="9209"/>
                  <a:pt x="1762" y="9550"/>
                </a:cubicBezTo>
                <a:cubicBezTo>
                  <a:pt x="2183" y="9881"/>
                  <a:pt x="2618" y="10191"/>
                  <a:pt x="3027" y="10535"/>
                </a:cubicBezTo>
                <a:cubicBezTo>
                  <a:pt x="3300" y="10765"/>
                  <a:pt x="3678" y="11061"/>
                  <a:pt x="3749" y="11433"/>
                </a:cubicBezTo>
                <a:cubicBezTo>
                  <a:pt x="3442" y="12223"/>
                  <a:pt x="3141" y="13015"/>
                  <a:pt x="2882" y="13818"/>
                </a:cubicBezTo>
                <a:cubicBezTo>
                  <a:pt x="2848" y="13211"/>
                  <a:pt x="2615" y="12583"/>
                  <a:pt x="2383" y="12033"/>
                </a:cubicBezTo>
                <a:cubicBezTo>
                  <a:pt x="2216" y="11646"/>
                  <a:pt x="1887" y="10972"/>
                  <a:pt x="1391" y="10972"/>
                </a:cubicBezTo>
                <a:cubicBezTo>
                  <a:pt x="1333" y="10972"/>
                  <a:pt x="1274" y="10981"/>
                  <a:pt x="1212" y="11001"/>
                </a:cubicBezTo>
                <a:cubicBezTo>
                  <a:pt x="0" y="11385"/>
                  <a:pt x="2426" y="13626"/>
                  <a:pt x="2784" y="14115"/>
                </a:cubicBezTo>
                <a:cubicBezTo>
                  <a:pt x="2686" y="14433"/>
                  <a:pt x="2592" y="14753"/>
                  <a:pt x="2504" y="15077"/>
                </a:cubicBezTo>
                <a:cubicBezTo>
                  <a:pt x="2486" y="15148"/>
                  <a:pt x="2546" y="15195"/>
                  <a:pt x="2603" y="15195"/>
                </a:cubicBezTo>
                <a:cubicBezTo>
                  <a:pt x="2641" y="15195"/>
                  <a:pt x="2677" y="15174"/>
                  <a:pt x="2690" y="15128"/>
                </a:cubicBezTo>
                <a:cubicBezTo>
                  <a:pt x="2771" y="14824"/>
                  <a:pt x="2858" y="14523"/>
                  <a:pt x="2950" y="14227"/>
                </a:cubicBezTo>
                <a:cubicBezTo>
                  <a:pt x="2973" y="14223"/>
                  <a:pt x="2997" y="14213"/>
                  <a:pt x="3014" y="14190"/>
                </a:cubicBezTo>
                <a:cubicBezTo>
                  <a:pt x="3594" y="13977"/>
                  <a:pt x="4286" y="14118"/>
                  <a:pt x="4876" y="13886"/>
                </a:cubicBezTo>
                <a:cubicBezTo>
                  <a:pt x="5194" y="13761"/>
                  <a:pt x="5554" y="13292"/>
                  <a:pt x="5234" y="12972"/>
                </a:cubicBezTo>
                <a:cubicBezTo>
                  <a:pt x="5138" y="12877"/>
                  <a:pt x="5021" y="12840"/>
                  <a:pt x="4896" y="12840"/>
                </a:cubicBezTo>
                <a:cubicBezTo>
                  <a:pt x="4610" y="12840"/>
                  <a:pt x="4284" y="13029"/>
                  <a:pt x="4073" y="13143"/>
                </a:cubicBezTo>
                <a:cubicBezTo>
                  <a:pt x="3749" y="13326"/>
                  <a:pt x="3364" y="13562"/>
                  <a:pt x="3074" y="13842"/>
                </a:cubicBezTo>
                <a:cubicBezTo>
                  <a:pt x="3253" y="13292"/>
                  <a:pt x="3448" y="12749"/>
                  <a:pt x="3651" y="12206"/>
                </a:cubicBezTo>
                <a:cubicBezTo>
                  <a:pt x="3688" y="12206"/>
                  <a:pt x="3725" y="12189"/>
                  <a:pt x="3746" y="12148"/>
                </a:cubicBezTo>
                <a:cubicBezTo>
                  <a:pt x="3759" y="12160"/>
                  <a:pt x="3776" y="12166"/>
                  <a:pt x="3796" y="12166"/>
                </a:cubicBezTo>
                <a:cubicBezTo>
                  <a:pt x="3806" y="12166"/>
                  <a:pt x="3816" y="12165"/>
                  <a:pt x="3827" y="12162"/>
                </a:cubicBezTo>
                <a:cubicBezTo>
                  <a:pt x="4353" y="11986"/>
                  <a:pt x="4971" y="11993"/>
                  <a:pt x="5518" y="11874"/>
                </a:cubicBezTo>
                <a:cubicBezTo>
                  <a:pt x="5845" y="11804"/>
                  <a:pt x="6675" y="11665"/>
                  <a:pt x="6668" y="11193"/>
                </a:cubicBezTo>
                <a:cubicBezTo>
                  <a:pt x="6662" y="10808"/>
                  <a:pt x="6311" y="10699"/>
                  <a:pt x="5957" y="10699"/>
                </a:cubicBezTo>
                <a:cubicBezTo>
                  <a:pt x="5731" y="10699"/>
                  <a:pt x="5505" y="10744"/>
                  <a:pt x="5365" y="10788"/>
                </a:cubicBezTo>
                <a:cubicBezTo>
                  <a:pt x="4900" y="10937"/>
                  <a:pt x="4262" y="11237"/>
                  <a:pt x="3864" y="11652"/>
                </a:cubicBezTo>
                <a:cubicBezTo>
                  <a:pt x="3884" y="11595"/>
                  <a:pt x="3904" y="11541"/>
                  <a:pt x="3925" y="11486"/>
                </a:cubicBezTo>
                <a:cubicBezTo>
                  <a:pt x="3931" y="11477"/>
                  <a:pt x="3938" y="11463"/>
                  <a:pt x="3938" y="11449"/>
                </a:cubicBezTo>
                <a:cubicBezTo>
                  <a:pt x="4147" y="10913"/>
                  <a:pt x="4356" y="10376"/>
                  <a:pt x="4562" y="9840"/>
                </a:cubicBezTo>
                <a:cubicBezTo>
                  <a:pt x="4579" y="9834"/>
                  <a:pt x="4593" y="9823"/>
                  <a:pt x="4606" y="9806"/>
                </a:cubicBezTo>
                <a:cubicBezTo>
                  <a:pt x="4636" y="9766"/>
                  <a:pt x="4670" y="9728"/>
                  <a:pt x="4704" y="9695"/>
                </a:cubicBezTo>
                <a:cubicBezTo>
                  <a:pt x="4724" y="9688"/>
                  <a:pt x="4738" y="9675"/>
                  <a:pt x="4751" y="9655"/>
                </a:cubicBezTo>
                <a:cubicBezTo>
                  <a:pt x="5379" y="9105"/>
                  <a:pt x="6560" y="9317"/>
                  <a:pt x="7292" y="8996"/>
                </a:cubicBezTo>
                <a:cubicBezTo>
                  <a:pt x="7714" y="8811"/>
                  <a:pt x="8439" y="8007"/>
                  <a:pt x="7896" y="7562"/>
                </a:cubicBezTo>
                <a:cubicBezTo>
                  <a:pt x="7801" y="7484"/>
                  <a:pt x="7684" y="7452"/>
                  <a:pt x="7555" y="7452"/>
                </a:cubicBezTo>
                <a:cubicBezTo>
                  <a:pt x="7077" y="7452"/>
                  <a:pt x="6436" y="7895"/>
                  <a:pt x="6152" y="8079"/>
                </a:cubicBezTo>
                <a:cubicBezTo>
                  <a:pt x="5716" y="8359"/>
                  <a:pt x="5156" y="8730"/>
                  <a:pt x="4809" y="9189"/>
                </a:cubicBezTo>
                <a:cubicBezTo>
                  <a:pt x="4836" y="9111"/>
                  <a:pt x="4866" y="9033"/>
                  <a:pt x="4893" y="8956"/>
                </a:cubicBezTo>
                <a:cubicBezTo>
                  <a:pt x="5149" y="8250"/>
                  <a:pt x="5372" y="7546"/>
                  <a:pt x="5558" y="6837"/>
                </a:cubicBezTo>
                <a:cubicBezTo>
                  <a:pt x="5561" y="6830"/>
                  <a:pt x="5565" y="6827"/>
                  <a:pt x="5568" y="6823"/>
                </a:cubicBezTo>
                <a:cubicBezTo>
                  <a:pt x="5761" y="6550"/>
                  <a:pt x="6033" y="6320"/>
                  <a:pt x="6263" y="6081"/>
                </a:cubicBezTo>
                <a:cubicBezTo>
                  <a:pt x="6655" y="5679"/>
                  <a:pt x="7042" y="5271"/>
                  <a:pt x="7413" y="4849"/>
                </a:cubicBezTo>
                <a:cubicBezTo>
                  <a:pt x="7805" y="4404"/>
                  <a:pt x="8784" y="3466"/>
                  <a:pt x="8567" y="2781"/>
                </a:cubicBezTo>
                <a:cubicBezTo>
                  <a:pt x="8505" y="2579"/>
                  <a:pt x="8261" y="2487"/>
                  <a:pt x="8055" y="2487"/>
                </a:cubicBezTo>
                <a:cubicBezTo>
                  <a:pt x="8016" y="2487"/>
                  <a:pt x="7978" y="2491"/>
                  <a:pt x="7943" y="2497"/>
                </a:cubicBezTo>
                <a:cubicBezTo>
                  <a:pt x="7502" y="2575"/>
                  <a:pt x="7187" y="2970"/>
                  <a:pt x="6935" y="3310"/>
                </a:cubicBezTo>
                <a:cubicBezTo>
                  <a:pt x="6557" y="3820"/>
                  <a:pt x="6192" y="4458"/>
                  <a:pt x="5926" y="5119"/>
                </a:cubicBezTo>
                <a:cubicBezTo>
                  <a:pt x="6057" y="4340"/>
                  <a:pt x="6138" y="3553"/>
                  <a:pt x="6165" y="2747"/>
                </a:cubicBezTo>
                <a:cubicBezTo>
                  <a:pt x="6189" y="2066"/>
                  <a:pt x="6334" y="1222"/>
                  <a:pt x="6030" y="584"/>
                </a:cubicBezTo>
                <a:cubicBezTo>
                  <a:pt x="5890" y="289"/>
                  <a:pt x="5557" y="0"/>
                  <a:pt x="523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2"/>
          <p:cNvGrpSpPr/>
          <p:nvPr/>
        </p:nvGrpSpPr>
        <p:grpSpPr>
          <a:xfrm>
            <a:off x="8208321" y="2874304"/>
            <a:ext cx="310542" cy="361703"/>
            <a:chOff x="8496700" y="273925"/>
            <a:chExt cx="426100" cy="496300"/>
          </a:xfrm>
        </p:grpSpPr>
        <p:sp>
          <p:nvSpPr>
            <p:cNvPr id="337" name="Google Shape;337;p32"/>
            <p:cNvSpPr/>
            <p:nvPr/>
          </p:nvSpPr>
          <p:spPr>
            <a:xfrm>
              <a:off x="8676975" y="7210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8496700" y="540775"/>
              <a:ext cx="49200" cy="492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8873600" y="2739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32"/>
          <p:cNvSpPr/>
          <p:nvPr/>
        </p:nvSpPr>
        <p:spPr>
          <a:xfrm>
            <a:off x="2214075" y="4003525"/>
            <a:ext cx="872400" cy="188400"/>
          </a:xfrm>
          <a:prstGeom prst="ellipse">
            <a:avLst/>
          </a:prstGeom>
          <a:solidFill>
            <a:srgbClr val="434343">
              <a:alpha val="451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2"/>
          <p:cNvSpPr/>
          <p:nvPr/>
        </p:nvSpPr>
        <p:spPr>
          <a:xfrm>
            <a:off x="2444787" y="4011424"/>
            <a:ext cx="214185" cy="115138"/>
          </a:xfrm>
          <a:custGeom>
            <a:avLst/>
            <a:gdLst/>
            <a:ahLst/>
            <a:cxnLst/>
            <a:rect l="l" t="t" r="r" b="b"/>
            <a:pathLst>
              <a:path w="3008" h="1617" extrusionOk="0">
                <a:moveTo>
                  <a:pt x="949" y="0"/>
                </a:moveTo>
                <a:cubicBezTo>
                  <a:pt x="949" y="0"/>
                  <a:pt x="0" y="291"/>
                  <a:pt x="257" y="1616"/>
                </a:cubicBezTo>
                <a:cubicBezTo>
                  <a:pt x="257" y="1616"/>
                  <a:pt x="1539" y="1434"/>
                  <a:pt x="2140" y="1026"/>
                </a:cubicBezTo>
                <a:lnTo>
                  <a:pt x="2140" y="1336"/>
                </a:lnTo>
                <a:lnTo>
                  <a:pt x="3007" y="1252"/>
                </a:lnTo>
                <a:lnTo>
                  <a:pt x="3007" y="169"/>
                </a:lnTo>
                <a:cubicBezTo>
                  <a:pt x="3007" y="169"/>
                  <a:pt x="1448" y="149"/>
                  <a:pt x="9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2"/>
          <p:cNvSpPr/>
          <p:nvPr/>
        </p:nvSpPr>
        <p:spPr>
          <a:xfrm>
            <a:off x="2666093" y="3993409"/>
            <a:ext cx="214327" cy="115138"/>
          </a:xfrm>
          <a:custGeom>
            <a:avLst/>
            <a:gdLst/>
            <a:ahLst/>
            <a:cxnLst/>
            <a:rect l="l" t="t" r="r" b="b"/>
            <a:pathLst>
              <a:path w="3010" h="1617" extrusionOk="0">
                <a:moveTo>
                  <a:pt x="2058" y="0"/>
                </a:moveTo>
                <a:cubicBezTo>
                  <a:pt x="1559" y="149"/>
                  <a:pt x="0" y="169"/>
                  <a:pt x="0" y="169"/>
                </a:cubicBezTo>
                <a:lnTo>
                  <a:pt x="0" y="1252"/>
                </a:lnTo>
                <a:lnTo>
                  <a:pt x="867" y="1340"/>
                </a:lnTo>
                <a:lnTo>
                  <a:pt x="867" y="1026"/>
                </a:lnTo>
                <a:cubicBezTo>
                  <a:pt x="1471" y="1435"/>
                  <a:pt x="2754" y="1617"/>
                  <a:pt x="2754" y="1617"/>
                </a:cubicBezTo>
                <a:cubicBezTo>
                  <a:pt x="3010" y="294"/>
                  <a:pt x="2058" y="0"/>
                  <a:pt x="20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2"/>
          <p:cNvSpPr/>
          <p:nvPr/>
        </p:nvSpPr>
        <p:spPr>
          <a:xfrm>
            <a:off x="2340258" y="2929964"/>
            <a:ext cx="695673" cy="1096343"/>
          </a:xfrm>
          <a:custGeom>
            <a:avLst/>
            <a:gdLst/>
            <a:ahLst/>
            <a:cxnLst/>
            <a:rect l="l" t="t" r="r" b="b"/>
            <a:pathLst>
              <a:path w="9770" h="15397" extrusionOk="0">
                <a:moveTo>
                  <a:pt x="1590" y="0"/>
                </a:moveTo>
                <a:cubicBezTo>
                  <a:pt x="1590" y="0"/>
                  <a:pt x="797" y="1174"/>
                  <a:pt x="797" y="1587"/>
                </a:cubicBezTo>
                <a:cubicBezTo>
                  <a:pt x="797" y="2001"/>
                  <a:pt x="1" y="14011"/>
                  <a:pt x="1" y="14011"/>
                </a:cubicBezTo>
                <a:cubicBezTo>
                  <a:pt x="1349" y="15038"/>
                  <a:pt x="2780" y="15396"/>
                  <a:pt x="4119" y="15396"/>
                </a:cubicBezTo>
                <a:cubicBezTo>
                  <a:pt x="7185" y="15396"/>
                  <a:pt x="9769" y="13521"/>
                  <a:pt x="9769" y="13521"/>
                </a:cubicBezTo>
                <a:cubicBezTo>
                  <a:pt x="9769" y="13521"/>
                  <a:pt x="8626" y="3419"/>
                  <a:pt x="8588" y="2423"/>
                </a:cubicBezTo>
                <a:cubicBezTo>
                  <a:pt x="8551" y="1428"/>
                  <a:pt x="7481" y="341"/>
                  <a:pt x="7481" y="341"/>
                </a:cubicBezTo>
                <a:cubicBezTo>
                  <a:pt x="6445" y="631"/>
                  <a:pt x="5533" y="736"/>
                  <a:pt x="4757" y="736"/>
                </a:cubicBezTo>
                <a:cubicBezTo>
                  <a:pt x="2702" y="736"/>
                  <a:pt x="1590" y="0"/>
                  <a:pt x="15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2"/>
          <p:cNvSpPr/>
          <p:nvPr/>
        </p:nvSpPr>
        <p:spPr>
          <a:xfrm>
            <a:off x="2665096" y="3042895"/>
            <a:ext cx="30333" cy="983483"/>
          </a:xfrm>
          <a:custGeom>
            <a:avLst/>
            <a:gdLst/>
            <a:ahLst/>
            <a:cxnLst/>
            <a:rect l="l" t="t" r="r" b="b"/>
            <a:pathLst>
              <a:path w="426" h="13812" extrusionOk="0">
                <a:moveTo>
                  <a:pt x="132" y="1"/>
                </a:moveTo>
                <a:lnTo>
                  <a:pt x="1" y="4"/>
                </a:lnTo>
                <a:lnTo>
                  <a:pt x="294" y="13812"/>
                </a:lnTo>
                <a:lnTo>
                  <a:pt x="426" y="13809"/>
                </a:lnTo>
                <a:lnTo>
                  <a:pt x="132" y="1"/>
                </a:lnTo>
                <a:close/>
              </a:path>
            </a:pathLst>
          </a:custGeom>
          <a:solidFill>
            <a:srgbClr val="7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2"/>
          <p:cNvSpPr/>
          <p:nvPr/>
        </p:nvSpPr>
        <p:spPr>
          <a:xfrm>
            <a:off x="2332568" y="2680533"/>
            <a:ext cx="649746" cy="362433"/>
          </a:xfrm>
          <a:custGeom>
            <a:avLst/>
            <a:gdLst/>
            <a:ahLst/>
            <a:cxnLst/>
            <a:rect l="l" t="t" r="r" b="b"/>
            <a:pathLst>
              <a:path w="9125" h="5090" extrusionOk="0">
                <a:moveTo>
                  <a:pt x="6783" y="0"/>
                </a:moveTo>
                <a:cubicBezTo>
                  <a:pt x="4369" y="0"/>
                  <a:pt x="246" y="773"/>
                  <a:pt x="246" y="773"/>
                </a:cubicBezTo>
                <a:cubicBezTo>
                  <a:pt x="246" y="773"/>
                  <a:pt x="0" y="1661"/>
                  <a:pt x="517" y="3028"/>
                </a:cubicBezTo>
                <a:cubicBezTo>
                  <a:pt x="1029" y="4385"/>
                  <a:pt x="1948" y="5090"/>
                  <a:pt x="2807" y="5090"/>
                </a:cubicBezTo>
                <a:cubicBezTo>
                  <a:pt x="2813" y="5090"/>
                  <a:pt x="2819" y="5090"/>
                  <a:pt x="2825" y="5090"/>
                </a:cubicBezTo>
                <a:cubicBezTo>
                  <a:pt x="3112" y="5087"/>
                  <a:pt x="3419" y="5086"/>
                  <a:pt x="3702" y="5086"/>
                </a:cubicBezTo>
                <a:cubicBezTo>
                  <a:pt x="4268" y="5086"/>
                  <a:pt x="4735" y="5090"/>
                  <a:pt x="4735" y="5090"/>
                </a:cubicBezTo>
                <a:cubicBezTo>
                  <a:pt x="4735" y="5090"/>
                  <a:pt x="4736" y="5090"/>
                  <a:pt x="4739" y="5090"/>
                </a:cubicBezTo>
                <a:cubicBezTo>
                  <a:pt x="4846" y="5090"/>
                  <a:pt x="7075" y="5080"/>
                  <a:pt x="7677" y="4316"/>
                </a:cubicBezTo>
                <a:cubicBezTo>
                  <a:pt x="8298" y="3534"/>
                  <a:pt x="9125" y="1327"/>
                  <a:pt x="8436" y="348"/>
                </a:cubicBezTo>
                <a:cubicBezTo>
                  <a:pt x="8258" y="94"/>
                  <a:pt x="7625" y="0"/>
                  <a:pt x="67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2"/>
          <p:cNvSpPr/>
          <p:nvPr/>
        </p:nvSpPr>
        <p:spPr>
          <a:xfrm>
            <a:off x="2274393" y="2318456"/>
            <a:ext cx="746157" cy="578398"/>
          </a:xfrm>
          <a:custGeom>
            <a:avLst/>
            <a:gdLst/>
            <a:ahLst/>
            <a:cxnLst/>
            <a:rect l="l" t="t" r="r" b="b"/>
            <a:pathLst>
              <a:path w="10479" h="8123" extrusionOk="0">
                <a:moveTo>
                  <a:pt x="5910" y="1"/>
                </a:moveTo>
                <a:cubicBezTo>
                  <a:pt x="4834" y="1"/>
                  <a:pt x="3747" y="188"/>
                  <a:pt x="2882" y="578"/>
                </a:cubicBezTo>
                <a:cubicBezTo>
                  <a:pt x="160" y="1806"/>
                  <a:pt x="1" y="3136"/>
                  <a:pt x="1" y="3136"/>
                </a:cubicBezTo>
                <a:cubicBezTo>
                  <a:pt x="1" y="3136"/>
                  <a:pt x="507" y="7782"/>
                  <a:pt x="5150" y="8102"/>
                </a:cubicBezTo>
                <a:cubicBezTo>
                  <a:pt x="5343" y="8116"/>
                  <a:pt x="5528" y="8122"/>
                  <a:pt x="5707" y="8122"/>
                </a:cubicBezTo>
                <a:cubicBezTo>
                  <a:pt x="9835" y="8122"/>
                  <a:pt x="10304" y="4673"/>
                  <a:pt x="10407" y="2447"/>
                </a:cubicBezTo>
                <a:cubicBezTo>
                  <a:pt x="10479" y="864"/>
                  <a:pt x="8218" y="1"/>
                  <a:pt x="5910" y="1"/>
                </a:cubicBezTo>
                <a:close/>
              </a:path>
            </a:pathLst>
          </a:custGeom>
          <a:solidFill>
            <a:srgbClr val="FFDD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2"/>
          <p:cNvSpPr/>
          <p:nvPr/>
        </p:nvSpPr>
        <p:spPr>
          <a:xfrm>
            <a:off x="2574025" y="2571945"/>
            <a:ext cx="57961" cy="41655"/>
          </a:xfrm>
          <a:custGeom>
            <a:avLst/>
            <a:gdLst/>
            <a:ahLst/>
            <a:cxnLst/>
            <a:rect l="l" t="t" r="r" b="b"/>
            <a:pathLst>
              <a:path w="814" h="585" extrusionOk="0">
                <a:moveTo>
                  <a:pt x="520" y="0"/>
                </a:moveTo>
                <a:cubicBezTo>
                  <a:pt x="487" y="0"/>
                  <a:pt x="450" y="5"/>
                  <a:pt x="409" y="14"/>
                </a:cubicBezTo>
                <a:cubicBezTo>
                  <a:pt x="1" y="108"/>
                  <a:pt x="210" y="470"/>
                  <a:pt x="345" y="544"/>
                </a:cubicBezTo>
                <a:cubicBezTo>
                  <a:pt x="388" y="569"/>
                  <a:pt x="445" y="584"/>
                  <a:pt x="505" y="584"/>
                </a:cubicBezTo>
                <a:cubicBezTo>
                  <a:pt x="628" y="584"/>
                  <a:pt x="761" y="521"/>
                  <a:pt x="800" y="355"/>
                </a:cubicBezTo>
                <a:cubicBezTo>
                  <a:pt x="800" y="355"/>
                  <a:pt x="814" y="0"/>
                  <a:pt x="520" y="0"/>
                </a:cubicBez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2"/>
          <p:cNvSpPr/>
          <p:nvPr/>
        </p:nvSpPr>
        <p:spPr>
          <a:xfrm>
            <a:off x="2662248" y="2552293"/>
            <a:ext cx="51552" cy="44290"/>
          </a:xfrm>
          <a:custGeom>
            <a:avLst/>
            <a:gdLst/>
            <a:ahLst/>
            <a:cxnLst/>
            <a:rect l="l" t="t" r="r" b="b"/>
            <a:pathLst>
              <a:path w="724" h="622" extrusionOk="0">
                <a:moveTo>
                  <a:pt x="375" y="0"/>
                </a:moveTo>
                <a:cubicBezTo>
                  <a:pt x="364" y="0"/>
                  <a:pt x="353" y="1"/>
                  <a:pt x="341" y="3"/>
                </a:cubicBezTo>
                <a:cubicBezTo>
                  <a:pt x="105" y="40"/>
                  <a:pt x="0" y="408"/>
                  <a:pt x="257" y="567"/>
                </a:cubicBezTo>
                <a:cubicBezTo>
                  <a:pt x="319" y="605"/>
                  <a:pt x="380" y="621"/>
                  <a:pt x="435" y="621"/>
                </a:cubicBezTo>
                <a:cubicBezTo>
                  <a:pt x="606" y="621"/>
                  <a:pt x="723" y="465"/>
                  <a:pt x="675" y="337"/>
                </a:cubicBezTo>
                <a:cubicBezTo>
                  <a:pt x="665" y="312"/>
                  <a:pt x="585" y="0"/>
                  <a:pt x="375" y="0"/>
                </a:cubicBez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2"/>
          <p:cNvSpPr/>
          <p:nvPr/>
        </p:nvSpPr>
        <p:spPr>
          <a:xfrm>
            <a:off x="2642026" y="2585403"/>
            <a:ext cx="42153" cy="42153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116" y="0"/>
                </a:moveTo>
                <a:cubicBezTo>
                  <a:pt x="116" y="0"/>
                  <a:pt x="99" y="122"/>
                  <a:pt x="102" y="200"/>
                </a:cubicBezTo>
                <a:cubicBezTo>
                  <a:pt x="108" y="277"/>
                  <a:pt x="41" y="396"/>
                  <a:pt x="41" y="396"/>
                </a:cubicBezTo>
                <a:cubicBezTo>
                  <a:pt x="41" y="396"/>
                  <a:pt x="1" y="483"/>
                  <a:pt x="230" y="570"/>
                </a:cubicBezTo>
                <a:cubicBezTo>
                  <a:pt x="269" y="585"/>
                  <a:pt x="304" y="591"/>
                  <a:pt x="337" y="591"/>
                </a:cubicBezTo>
                <a:cubicBezTo>
                  <a:pt x="496" y="591"/>
                  <a:pt x="571" y="439"/>
                  <a:pt x="571" y="439"/>
                </a:cubicBezTo>
                <a:cubicBezTo>
                  <a:pt x="571" y="439"/>
                  <a:pt x="591" y="332"/>
                  <a:pt x="389" y="287"/>
                </a:cubicBezTo>
                <a:cubicBezTo>
                  <a:pt x="189" y="240"/>
                  <a:pt x="172" y="0"/>
                  <a:pt x="1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2586059" y="2635887"/>
            <a:ext cx="145187" cy="69425"/>
          </a:xfrm>
          <a:custGeom>
            <a:avLst/>
            <a:gdLst/>
            <a:ahLst/>
            <a:cxnLst/>
            <a:rect l="l" t="t" r="r" b="b"/>
            <a:pathLst>
              <a:path w="2039" h="975" extrusionOk="0">
                <a:moveTo>
                  <a:pt x="421" y="0"/>
                </a:moveTo>
                <a:cubicBezTo>
                  <a:pt x="283" y="0"/>
                  <a:pt x="141" y="4"/>
                  <a:pt x="0" y="14"/>
                </a:cubicBezTo>
                <a:cubicBezTo>
                  <a:pt x="0" y="14"/>
                  <a:pt x="331" y="878"/>
                  <a:pt x="1090" y="969"/>
                </a:cubicBezTo>
                <a:cubicBezTo>
                  <a:pt x="1126" y="973"/>
                  <a:pt x="1159" y="975"/>
                  <a:pt x="1192" y="975"/>
                </a:cubicBezTo>
                <a:cubicBezTo>
                  <a:pt x="1866" y="975"/>
                  <a:pt x="2039" y="155"/>
                  <a:pt x="2039" y="155"/>
                </a:cubicBezTo>
                <a:cubicBezTo>
                  <a:pt x="2039" y="155"/>
                  <a:pt x="1282" y="0"/>
                  <a:pt x="421" y="0"/>
                </a:cubicBez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2"/>
          <p:cNvSpPr/>
          <p:nvPr/>
        </p:nvSpPr>
        <p:spPr>
          <a:xfrm>
            <a:off x="2608631" y="2635602"/>
            <a:ext cx="102464" cy="64013"/>
          </a:xfrm>
          <a:custGeom>
            <a:avLst/>
            <a:gdLst/>
            <a:ahLst/>
            <a:cxnLst/>
            <a:rect l="l" t="t" r="r" b="b"/>
            <a:pathLst>
              <a:path w="1439" h="899" extrusionOk="0">
                <a:moveTo>
                  <a:pt x="244" y="0"/>
                </a:moveTo>
                <a:cubicBezTo>
                  <a:pt x="191" y="0"/>
                  <a:pt x="140" y="2"/>
                  <a:pt x="91" y="4"/>
                </a:cubicBezTo>
                <a:lnTo>
                  <a:pt x="1" y="527"/>
                </a:lnTo>
                <a:cubicBezTo>
                  <a:pt x="1" y="527"/>
                  <a:pt x="294" y="898"/>
                  <a:pt x="749" y="898"/>
                </a:cubicBezTo>
                <a:cubicBezTo>
                  <a:pt x="757" y="898"/>
                  <a:pt x="765" y="898"/>
                  <a:pt x="773" y="898"/>
                </a:cubicBezTo>
                <a:cubicBezTo>
                  <a:pt x="1242" y="882"/>
                  <a:pt x="1438" y="598"/>
                  <a:pt x="1438" y="598"/>
                </a:cubicBezTo>
                <a:lnTo>
                  <a:pt x="1438" y="108"/>
                </a:lnTo>
                <a:cubicBezTo>
                  <a:pt x="1438" y="108"/>
                  <a:pt x="763" y="0"/>
                  <a:pt x="2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2611336" y="2653119"/>
            <a:ext cx="53831" cy="17516"/>
          </a:xfrm>
          <a:custGeom>
            <a:avLst/>
            <a:gdLst/>
            <a:ahLst/>
            <a:cxnLst/>
            <a:rect l="l" t="t" r="r" b="b"/>
            <a:pathLst>
              <a:path w="756" h="246" extrusionOk="0">
                <a:moveTo>
                  <a:pt x="10" y="1"/>
                </a:moveTo>
                <a:lnTo>
                  <a:pt x="0" y="65"/>
                </a:lnTo>
                <a:cubicBezTo>
                  <a:pt x="242" y="226"/>
                  <a:pt x="551" y="246"/>
                  <a:pt x="687" y="246"/>
                </a:cubicBezTo>
                <a:cubicBezTo>
                  <a:pt x="730" y="246"/>
                  <a:pt x="756" y="244"/>
                  <a:pt x="756" y="244"/>
                </a:cubicBezTo>
                <a:cubicBezTo>
                  <a:pt x="226" y="170"/>
                  <a:pt x="10" y="1"/>
                  <a:pt x="10" y="1"/>
                </a:cubicBez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2567759" y="2456120"/>
            <a:ext cx="49416" cy="46639"/>
          </a:xfrm>
          <a:custGeom>
            <a:avLst/>
            <a:gdLst/>
            <a:ahLst/>
            <a:cxnLst/>
            <a:rect l="l" t="t" r="r" b="b"/>
            <a:pathLst>
              <a:path w="694" h="655" extrusionOk="0">
                <a:moveTo>
                  <a:pt x="575" y="0"/>
                </a:moveTo>
                <a:cubicBezTo>
                  <a:pt x="1" y="172"/>
                  <a:pt x="28" y="655"/>
                  <a:pt x="28" y="655"/>
                </a:cubicBezTo>
                <a:cubicBezTo>
                  <a:pt x="318" y="314"/>
                  <a:pt x="693" y="152"/>
                  <a:pt x="693" y="152"/>
                </a:cubicBezTo>
                <a:cubicBezTo>
                  <a:pt x="673" y="21"/>
                  <a:pt x="575" y="0"/>
                  <a:pt x="575" y="0"/>
                </a:cubicBez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2665096" y="2455027"/>
            <a:ext cx="50983" cy="21362"/>
          </a:xfrm>
          <a:custGeom>
            <a:avLst/>
            <a:gdLst/>
            <a:ahLst/>
            <a:cxnLst/>
            <a:rect l="l" t="t" r="r" b="b"/>
            <a:pathLst>
              <a:path w="716" h="300" extrusionOk="0">
                <a:moveTo>
                  <a:pt x="297" y="1"/>
                </a:moveTo>
                <a:cubicBezTo>
                  <a:pt x="279" y="1"/>
                  <a:pt x="262" y="4"/>
                  <a:pt x="247" y="12"/>
                </a:cubicBezTo>
                <a:cubicBezTo>
                  <a:pt x="91" y="93"/>
                  <a:pt x="1" y="300"/>
                  <a:pt x="1" y="300"/>
                </a:cubicBezTo>
                <a:cubicBezTo>
                  <a:pt x="100" y="286"/>
                  <a:pt x="212" y="282"/>
                  <a:pt x="318" y="282"/>
                </a:cubicBezTo>
                <a:cubicBezTo>
                  <a:pt x="530" y="282"/>
                  <a:pt x="716" y="300"/>
                  <a:pt x="716" y="300"/>
                </a:cubicBezTo>
                <a:cubicBezTo>
                  <a:pt x="716" y="300"/>
                  <a:pt x="461" y="1"/>
                  <a:pt x="297" y="1"/>
                </a:cubicBez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2214083" y="2126416"/>
            <a:ext cx="872261" cy="690332"/>
          </a:xfrm>
          <a:custGeom>
            <a:avLst/>
            <a:gdLst/>
            <a:ahLst/>
            <a:cxnLst/>
            <a:rect l="l" t="t" r="r" b="b"/>
            <a:pathLst>
              <a:path w="12250" h="9695" extrusionOk="0">
                <a:moveTo>
                  <a:pt x="7388" y="0"/>
                </a:moveTo>
                <a:cubicBezTo>
                  <a:pt x="5362" y="0"/>
                  <a:pt x="2803" y="544"/>
                  <a:pt x="2194" y="1092"/>
                </a:cubicBezTo>
                <a:cubicBezTo>
                  <a:pt x="1388" y="1821"/>
                  <a:pt x="733" y="3757"/>
                  <a:pt x="733" y="3757"/>
                </a:cubicBezTo>
                <a:cubicBezTo>
                  <a:pt x="305" y="4121"/>
                  <a:pt x="1" y="9234"/>
                  <a:pt x="345" y="9602"/>
                </a:cubicBezTo>
                <a:cubicBezTo>
                  <a:pt x="405" y="9665"/>
                  <a:pt x="479" y="9694"/>
                  <a:pt x="560" y="9694"/>
                </a:cubicBezTo>
                <a:cubicBezTo>
                  <a:pt x="943" y="9694"/>
                  <a:pt x="1503" y="9051"/>
                  <a:pt x="1698" y="8377"/>
                </a:cubicBezTo>
                <a:cubicBezTo>
                  <a:pt x="1935" y="7560"/>
                  <a:pt x="1644" y="5569"/>
                  <a:pt x="1698" y="5539"/>
                </a:cubicBezTo>
                <a:cubicBezTo>
                  <a:pt x="3725" y="4428"/>
                  <a:pt x="6092" y="4083"/>
                  <a:pt x="7780" y="4083"/>
                </a:cubicBezTo>
                <a:cubicBezTo>
                  <a:pt x="8635" y="4083"/>
                  <a:pt x="9317" y="4171"/>
                  <a:pt x="9692" y="4294"/>
                </a:cubicBezTo>
                <a:cubicBezTo>
                  <a:pt x="10809" y="4658"/>
                  <a:pt x="10445" y="6119"/>
                  <a:pt x="10509" y="7155"/>
                </a:cubicBezTo>
                <a:cubicBezTo>
                  <a:pt x="10564" y="8045"/>
                  <a:pt x="11175" y="8260"/>
                  <a:pt x="11620" y="8260"/>
                </a:cubicBezTo>
                <a:cubicBezTo>
                  <a:pt x="11693" y="8260"/>
                  <a:pt x="11761" y="8254"/>
                  <a:pt x="11821" y="8245"/>
                </a:cubicBezTo>
                <a:cubicBezTo>
                  <a:pt x="12250" y="8181"/>
                  <a:pt x="11862" y="4465"/>
                  <a:pt x="11821" y="3797"/>
                </a:cubicBezTo>
                <a:cubicBezTo>
                  <a:pt x="11778" y="3133"/>
                  <a:pt x="11518" y="2981"/>
                  <a:pt x="11345" y="2698"/>
                </a:cubicBezTo>
                <a:cubicBezTo>
                  <a:pt x="11177" y="2411"/>
                  <a:pt x="11089" y="1199"/>
                  <a:pt x="9543" y="363"/>
                </a:cubicBezTo>
                <a:cubicBezTo>
                  <a:pt x="9070" y="106"/>
                  <a:pt x="8280" y="0"/>
                  <a:pt x="73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2217999" y="2257932"/>
            <a:ext cx="855172" cy="328255"/>
          </a:xfrm>
          <a:custGeom>
            <a:avLst/>
            <a:gdLst/>
            <a:ahLst/>
            <a:cxnLst/>
            <a:rect l="l" t="t" r="r" b="b"/>
            <a:pathLst>
              <a:path w="12010" h="4610" extrusionOk="0">
                <a:moveTo>
                  <a:pt x="7539" y="0"/>
                </a:moveTo>
                <a:cubicBezTo>
                  <a:pt x="6905" y="0"/>
                  <a:pt x="6226" y="37"/>
                  <a:pt x="5524" y="122"/>
                </a:cubicBezTo>
                <a:cubicBezTo>
                  <a:pt x="2345" y="506"/>
                  <a:pt x="678" y="1910"/>
                  <a:pt x="678" y="1910"/>
                </a:cubicBezTo>
                <a:cubicBezTo>
                  <a:pt x="0" y="2363"/>
                  <a:pt x="50" y="4424"/>
                  <a:pt x="209" y="4599"/>
                </a:cubicBezTo>
                <a:cubicBezTo>
                  <a:pt x="215" y="4606"/>
                  <a:pt x="226" y="4609"/>
                  <a:pt x="241" y="4609"/>
                </a:cubicBezTo>
                <a:cubicBezTo>
                  <a:pt x="624" y="4609"/>
                  <a:pt x="3888" y="2536"/>
                  <a:pt x="6995" y="2389"/>
                </a:cubicBezTo>
                <a:cubicBezTo>
                  <a:pt x="7239" y="2378"/>
                  <a:pt x="7473" y="2372"/>
                  <a:pt x="7697" y="2372"/>
                </a:cubicBezTo>
                <a:cubicBezTo>
                  <a:pt x="8986" y="2372"/>
                  <a:pt x="9950" y="2548"/>
                  <a:pt x="10626" y="2724"/>
                </a:cubicBezTo>
                <a:cubicBezTo>
                  <a:pt x="11303" y="2900"/>
                  <a:pt x="11690" y="3077"/>
                  <a:pt x="11818" y="3077"/>
                </a:cubicBezTo>
                <a:cubicBezTo>
                  <a:pt x="11834" y="3077"/>
                  <a:pt x="11846" y="3074"/>
                  <a:pt x="11854" y="3068"/>
                </a:cubicBezTo>
                <a:cubicBezTo>
                  <a:pt x="12003" y="2956"/>
                  <a:pt x="12009" y="1573"/>
                  <a:pt x="11702" y="949"/>
                </a:cubicBezTo>
                <a:cubicBezTo>
                  <a:pt x="11463" y="462"/>
                  <a:pt x="9776" y="0"/>
                  <a:pt x="75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2235729" y="2805996"/>
            <a:ext cx="106736" cy="180220"/>
          </a:xfrm>
          <a:custGeom>
            <a:avLst/>
            <a:gdLst/>
            <a:ahLst/>
            <a:cxnLst/>
            <a:rect l="l" t="t" r="r" b="b"/>
            <a:pathLst>
              <a:path w="1499" h="2531" extrusionOk="0">
                <a:moveTo>
                  <a:pt x="625" y="0"/>
                </a:moveTo>
                <a:lnTo>
                  <a:pt x="284" y="149"/>
                </a:lnTo>
                <a:lnTo>
                  <a:pt x="365" y="493"/>
                </a:lnTo>
                <a:lnTo>
                  <a:pt x="1" y="2359"/>
                </a:lnTo>
                <a:lnTo>
                  <a:pt x="183" y="2531"/>
                </a:lnTo>
                <a:lnTo>
                  <a:pt x="544" y="948"/>
                </a:lnTo>
                <a:lnTo>
                  <a:pt x="689" y="2035"/>
                </a:lnTo>
                <a:lnTo>
                  <a:pt x="1057" y="1799"/>
                </a:lnTo>
                <a:lnTo>
                  <a:pt x="645" y="688"/>
                </a:lnTo>
                <a:lnTo>
                  <a:pt x="645" y="688"/>
                </a:lnTo>
                <a:lnTo>
                  <a:pt x="1282" y="1509"/>
                </a:lnTo>
                <a:lnTo>
                  <a:pt x="1499" y="807"/>
                </a:lnTo>
                <a:lnTo>
                  <a:pt x="605" y="408"/>
                </a:lnTo>
                <a:lnTo>
                  <a:pt x="62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2"/>
          <p:cNvSpPr/>
          <p:nvPr/>
        </p:nvSpPr>
        <p:spPr>
          <a:xfrm>
            <a:off x="2992355" y="2713002"/>
            <a:ext cx="117844" cy="176161"/>
          </a:xfrm>
          <a:custGeom>
            <a:avLst/>
            <a:gdLst/>
            <a:ahLst/>
            <a:cxnLst/>
            <a:rect l="l" t="t" r="r" b="b"/>
            <a:pathLst>
              <a:path w="1655" h="2474" extrusionOk="0">
                <a:moveTo>
                  <a:pt x="460" y="1"/>
                </a:moveTo>
                <a:lnTo>
                  <a:pt x="460" y="496"/>
                </a:lnTo>
                <a:lnTo>
                  <a:pt x="0" y="2224"/>
                </a:lnTo>
                <a:lnTo>
                  <a:pt x="324" y="2474"/>
                </a:lnTo>
                <a:lnTo>
                  <a:pt x="588" y="942"/>
                </a:lnTo>
                <a:lnTo>
                  <a:pt x="962" y="2474"/>
                </a:lnTo>
                <a:lnTo>
                  <a:pt x="1407" y="1904"/>
                </a:lnTo>
                <a:lnTo>
                  <a:pt x="703" y="871"/>
                </a:lnTo>
                <a:lnTo>
                  <a:pt x="1654" y="1306"/>
                </a:lnTo>
                <a:lnTo>
                  <a:pt x="1654" y="767"/>
                </a:lnTo>
                <a:lnTo>
                  <a:pt x="712" y="533"/>
                </a:lnTo>
                <a:lnTo>
                  <a:pt x="729" y="21"/>
                </a:lnTo>
                <a:lnTo>
                  <a:pt x="4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2228039" y="2606551"/>
            <a:ext cx="112290" cy="81530"/>
          </a:xfrm>
          <a:custGeom>
            <a:avLst/>
            <a:gdLst/>
            <a:ahLst/>
            <a:cxnLst/>
            <a:rect l="l" t="t" r="r" b="b"/>
            <a:pathLst>
              <a:path w="1577" h="1145" extrusionOk="0">
                <a:moveTo>
                  <a:pt x="1577" y="1"/>
                </a:moveTo>
                <a:lnTo>
                  <a:pt x="1" y="655"/>
                </a:lnTo>
                <a:lnTo>
                  <a:pt x="4" y="1144"/>
                </a:lnTo>
                <a:lnTo>
                  <a:pt x="1577" y="412"/>
                </a:lnTo>
                <a:lnTo>
                  <a:pt x="15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2966445" y="2544554"/>
            <a:ext cx="106736" cy="61806"/>
          </a:xfrm>
          <a:custGeom>
            <a:avLst/>
            <a:gdLst/>
            <a:ahLst/>
            <a:cxnLst/>
            <a:rect l="l" t="t" r="r" b="b"/>
            <a:pathLst>
              <a:path w="1499" h="868" extrusionOk="0">
                <a:moveTo>
                  <a:pt x="4" y="0"/>
                </a:moveTo>
                <a:lnTo>
                  <a:pt x="1" y="432"/>
                </a:lnTo>
                <a:lnTo>
                  <a:pt x="1499" y="868"/>
                </a:lnTo>
                <a:lnTo>
                  <a:pt x="1479" y="260"/>
                </a:lnTo>
                <a:lnTo>
                  <a:pt x="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2296752" y="2173554"/>
            <a:ext cx="688481" cy="144973"/>
          </a:xfrm>
          <a:custGeom>
            <a:avLst/>
            <a:gdLst/>
            <a:ahLst/>
            <a:cxnLst/>
            <a:rect l="l" t="t" r="r" b="b"/>
            <a:pathLst>
              <a:path w="9669" h="2036" extrusionOk="0">
                <a:moveTo>
                  <a:pt x="6113" y="1"/>
                </a:moveTo>
                <a:cubicBezTo>
                  <a:pt x="2277" y="1"/>
                  <a:pt x="345" y="1354"/>
                  <a:pt x="345" y="1354"/>
                </a:cubicBezTo>
                <a:lnTo>
                  <a:pt x="0" y="2036"/>
                </a:lnTo>
                <a:cubicBezTo>
                  <a:pt x="2504" y="794"/>
                  <a:pt x="4830" y="471"/>
                  <a:pt x="6573" y="471"/>
                </a:cubicBezTo>
                <a:cubicBezTo>
                  <a:pt x="8464" y="471"/>
                  <a:pt x="9668" y="852"/>
                  <a:pt x="9668" y="852"/>
                </a:cubicBezTo>
                <a:cubicBezTo>
                  <a:pt x="9496" y="548"/>
                  <a:pt x="9179" y="268"/>
                  <a:pt x="9179" y="268"/>
                </a:cubicBezTo>
                <a:cubicBezTo>
                  <a:pt x="8049" y="77"/>
                  <a:pt x="7027" y="1"/>
                  <a:pt x="6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2"/>
          <p:cNvSpPr/>
          <p:nvPr/>
        </p:nvSpPr>
        <p:spPr>
          <a:xfrm>
            <a:off x="2494987" y="2492196"/>
            <a:ext cx="159143" cy="159357"/>
          </a:xfrm>
          <a:custGeom>
            <a:avLst/>
            <a:gdLst/>
            <a:ahLst/>
            <a:cxnLst/>
            <a:rect l="l" t="t" r="r" b="b"/>
            <a:pathLst>
              <a:path w="2235" h="2238" extrusionOk="0">
                <a:moveTo>
                  <a:pt x="1117" y="98"/>
                </a:moveTo>
                <a:cubicBezTo>
                  <a:pt x="1678" y="98"/>
                  <a:pt x="2136" y="557"/>
                  <a:pt x="2136" y="1121"/>
                </a:cubicBezTo>
                <a:cubicBezTo>
                  <a:pt x="2136" y="1681"/>
                  <a:pt x="1678" y="2139"/>
                  <a:pt x="1117" y="2139"/>
                </a:cubicBezTo>
                <a:cubicBezTo>
                  <a:pt x="554" y="2139"/>
                  <a:pt x="99" y="1681"/>
                  <a:pt x="99" y="1121"/>
                </a:cubicBezTo>
                <a:cubicBezTo>
                  <a:pt x="99" y="557"/>
                  <a:pt x="554" y="98"/>
                  <a:pt x="1117" y="98"/>
                </a:cubicBezTo>
                <a:close/>
                <a:moveTo>
                  <a:pt x="1117" y="1"/>
                </a:moveTo>
                <a:cubicBezTo>
                  <a:pt x="500" y="1"/>
                  <a:pt x="1" y="503"/>
                  <a:pt x="1" y="1121"/>
                </a:cubicBezTo>
                <a:cubicBezTo>
                  <a:pt x="1" y="1735"/>
                  <a:pt x="500" y="2237"/>
                  <a:pt x="1117" y="2237"/>
                </a:cubicBezTo>
                <a:cubicBezTo>
                  <a:pt x="1735" y="2237"/>
                  <a:pt x="2234" y="1735"/>
                  <a:pt x="2234" y="1121"/>
                </a:cubicBezTo>
                <a:cubicBezTo>
                  <a:pt x="2234" y="503"/>
                  <a:pt x="1735" y="1"/>
                  <a:pt x="1117" y="1"/>
                </a:cubicBez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2"/>
          <p:cNvSpPr/>
          <p:nvPr/>
        </p:nvSpPr>
        <p:spPr>
          <a:xfrm>
            <a:off x="2660041" y="2472686"/>
            <a:ext cx="159357" cy="159143"/>
          </a:xfrm>
          <a:custGeom>
            <a:avLst/>
            <a:gdLst/>
            <a:ahLst/>
            <a:cxnLst/>
            <a:rect l="l" t="t" r="r" b="b"/>
            <a:pathLst>
              <a:path w="2238" h="2235" extrusionOk="0">
                <a:moveTo>
                  <a:pt x="1121" y="99"/>
                </a:moveTo>
                <a:cubicBezTo>
                  <a:pt x="1681" y="99"/>
                  <a:pt x="2140" y="558"/>
                  <a:pt x="2140" y="1118"/>
                </a:cubicBezTo>
                <a:cubicBezTo>
                  <a:pt x="2140" y="1681"/>
                  <a:pt x="1681" y="2137"/>
                  <a:pt x="1121" y="2137"/>
                </a:cubicBezTo>
                <a:cubicBezTo>
                  <a:pt x="558" y="2137"/>
                  <a:pt x="102" y="1681"/>
                  <a:pt x="102" y="1118"/>
                </a:cubicBezTo>
                <a:cubicBezTo>
                  <a:pt x="102" y="558"/>
                  <a:pt x="558" y="99"/>
                  <a:pt x="1121" y="99"/>
                </a:cubicBezTo>
                <a:close/>
                <a:moveTo>
                  <a:pt x="1121" y="1"/>
                </a:moveTo>
                <a:cubicBezTo>
                  <a:pt x="503" y="1"/>
                  <a:pt x="0" y="501"/>
                  <a:pt x="0" y="1118"/>
                </a:cubicBezTo>
                <a:cubicBezTo>
                  <a:pt x="0" y="1736"/>
                  <a:pt x="503" y="2234"/>
                  <a:pt x="1121" y="2234"/>
                </a:cubicBezTo>
                <a:cubicBezTo>
                  <a:pt x="1735" y="2234"/>
                  <a:pt x="2238" y="1736"/>
                  <a:pt x="2238" y="1118"/>
                </a:cubicBezTo>
                <a:cubicBezTo>
                  <a:pt x="2238" y="501"/>
                  <a:pt x="1735" y="1"/>
                  <a:pt x="1121" y="1"/>
                </a:cubicBez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2"/>
          <p:cNvSpPr/>
          <p:nvPr/>
        </p:nvSpPr>
        <p:spPr>
          <a:xfrm>
            <a:off x="2648007" y="2548875"/>
            <a:ext cx="16733" cy="10894"/>
          </a:xfrm>
          <a:custGeom>
            <a:avLst/>
            <a:gdLst/>
            <a:ahLst/>
            <a:cxnLst/>
            <a:rect l="l" t="t" r="r" b="b"/>
            <a:pathLst>
              <a:path w="235" h="153" extrusionOk="0">
                <a:moveTo>
                  <a:pt x="207" y="1"/>
                </a:moveTo>
                <a:lnTo>
                  <a:pt x="1" y="58"/>
                </a:lnTo>
                <a:lnTo>
                  <a:pt x="28" y="152"/>
                </a:lnTo>
                <a:lnTo>
                  <a:pt x="234" y="95"/>
                </a:lnTo>
                <a:lnTo>
                  <a:pt x="207" y="1"/>
                </a:ln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2341184" y="2568599"/>
            <a:ext cx="158218" cy="54543"/>
          </a:xfrm>
          <a:custGeom>
            <a:avLst/>
            <a:gdLst/>
            <a:ahLst/>
            <a:cxnLst/>
            <a:rect l="l" t="t" r="r" b="b"/>
            <a:pathLst>
              <a:path w="2222" h="766" extrusionOk="0">
                <a:moveTo>
                  <a:pt x="2195" y="1"/>
                </a:moveTo>
                <a:lnTo>
                  <a:pt x="1" y="672"/>
                </a:lnTo>
                <a:lnTo>
                  <a:pt x="31" y="766"/>
                </a:lnTo>
                <a:lnTo>
                  <a:pt x="2221" y="95"/>
                </a:lnTo>
                <a:lnTo>
                  <a:pt x="2195" y="1"/>
                </a:ln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2"/>
          <p:cNvSpPr/>
          <p:nvPr/>
        </p:nvSpPr>
        <p:spPr>
          <a:xfrm>
            <a:off x="2815268" y="2548875"/>
            <a:ext cx="147893" cy="30333"/>
          </a:xfrm>
          <a:custGeom>
            <a:avLst/>
            <a:gdLst/>
            <a:ahLst/>
            <a:cxnLst/>
            <a:rect l="l" t="t" r="r" b="b"/>
            <a:pathLst>
              <a:path w="2077" h="426" extrusionOk="0">
                <a:moveTo>
                  <a:pt x="17" y="1"/>
                </a:moveTo>
                <a:lnTo>
                  <a:pt x="0" y="99"/>
                </a:lnTo>
                <a:lnTo>
                  <a:pt x="2062" y="426"/>
                </a:lnTo>
                <a:lnTo>
                  <a:pt x="2076" y="328"/>
                </a:lnTo>
                <a:lnTo>
                  <a:pt x="17" y="1"/>
                </a:lnTo>
                <a:close/>
              </a:path>
            </a:pathLst>
          </a:custGeom>
          <a:solidFill>
            <a:srgbClr val="3609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"/>
          <p:cNvSpPr/>
          <p:nvPr/>
        </p:nvSpPr>
        <p:spPr>
          <a:xfrm>
            <a:off x="2516420" y="2868443"/>
            <a:ext cx="256409" cy="98334"/>
          </a:xfrm>
          <a:custGeom>
            <a:avLst/>
            <a:gdLst/>
            <a:ahLst/>
            <a:cxnLst/>
            <a:rect l="l" t="t" r="r" b="b"/>
            <a:pathLst>
              <a:path w="3601" h="1381" extrusionOk="0">
                <a:moveTo>
                  <a:pt x="0" y="1"/>
                </a:moveTo>
                <a:cubicBezTo>
                  <a:pt x="0" y="1"/>
                  <a:pt x="992" y="1110"/>
                  <a:pt x="2014" y="1381"/>
                </a:cubicBezTo>
                <a:cubicBezTo>
                  <a:pt x="2014" y="1381"/>
                  <a:pt x="3054" y="1178"/>
                  <a:pt x="3601" y="267"/>
                </a:cubicBezTo>
                <a:lnTo>
                  <a:pt x="3601" y="267"/>
                </a:lnTo>
                <a:cubicBezTo>
                  <a:pt x="3601" y="267"/>
                  <a:pt x="3087" y="340"/>
                  <a:pt x="2370" y="340"/>
                </a:cubicBezTo>
                <a:cubicBezTo>
                  <a:pt x="1676" y="340"/>
                  <a:pt x="791" y="272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2"/>
          <p:cNvSpPr/>
          <p:nvPr/>
        </p:nvSpPr>
        <p:spPr>
          <a:xfrm>
            <a:off x="2464939" y="2843663"/>
            <a:ext cx="194959" cy="131516"/>
          </a:xfrm>
          <a:custGeom>
            <a:avLst/>
            <a:gdLst/>
            <a:ahLst/>
            <a:cxnLst/>
            <a:rect l="l" t="t" r="r" b="b"/>
            <a:pathLst>
              <a:path w="2738" h="1847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97" y="1125"/>
                  <a:pt x="1138" y="1597"/>
                </a:cubicBezTo>
                <a:cubicBezTo>
                  <a:pt x="1525" y="1789"/>
                  <a:pt x="1864" y="1846"/>
                  <a:pt x="2129" y="1846"/>
                </a:cubicBezTo>
                <a:cubicBezTo>
                  <a:pt x="2510" y="1846"/>
                  <a:pt x="2737" y="1729"/>
                  <a:pt x="2737" y="1729"/>
                </a:cubicBezTo>
                <a:cubicBezTo>
                  <a:pt x="1215" y="1240"/>
                  <a:pt x="932" y="349"/>
                  <a:pt x="932" y="349"/>
                </a:cubicBez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2"/>
          <p:cNvSpPr/>
          <p:nvPr/>
        </p:nvSpPr>
        <p:spPr>
          <a:xfrm>
            <a:off x="2659827" y="2871077"/>
            <a:ext cx="165124" cy="99331"/>
          </a:xfrm>
          <a:custGeom>
            <a:avLst/>
            <a:gdLst/>
            <a:ahLst/>
            <a:cxnLst/>
            <a:rect l="l" t="t" r="r" b="b"/>
            <a:pathLst>
              <a:path w="2319" h="1395" extrusionOk="0">
                <a:moveTo>
                  <a:pt x="2319" y="0"/>
                </a:moveTo>
                <a:lnTo>
                  <a:pt x="1587" y="230"/>
                </a:lnTo>
                <a:cubicBezTo>
                  <a:pt x="1587" y="230"/>
                  <a:pt x="830" y="1243"/>
                  <a:pt x="0" y="1344"/>
                </a:cubicBezTo>
                <a:cubicBezTo>
                  <a:pt x="0" y="1344"/>
                  <a:pt x="185" y="1395"/>
                  <a:pt x="518" y="1395"/>
                </a:cubicBezTo>
                <a:cubicBezTo>
                  <a:pt x="684" y="1395"/>
                  <a:pt x="888" y="1382"/>
                  <a:pt x="1124" y="1344"/>
                </a:cubicBezTo>
                <a:cubicBezTo>
                  <a:pt x="1830" y="1232"/>
                  <a:pt x="2319" y="0"/>
                  <a:pt x="23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2"/>
          <p:cNvSpPr/>
          <p:nvPr/>
        </p:nvSpPr>
        <p:spPr>
          <a:xfrm>
            <a:off x="2790275" y="3029223"/>
            <a:ext cx="310525" cy="497937"/>
          </a:xfrm>
          <a:custGeom>
            <a:avLst/>
            <a:gdLst/>
            <a:ahLst/>
            <a:cxnLst/>
            <a:rect l="l" t="t" r="r" b="b"/>
            <a:pathLst>
              <a:path w="4361" h="6993" extrusionOk="0">
                <a:moveTo>
                  <a:pt x="1852" y="0"/>
                </a:moveTo>
                <a:cubicBezTo>
                  <a:pt x="1821" y="0"/>
                  <a:pt x="1791" y="7"/>
                  <a:pt x="1762" y="20"/>
                </a:cubicBezTo>
                <a:cubicBezTo>
                  <a:pt x="1144" y="307"/>
                  <a:pt x="1543" y="1630"/>
                  <a:pt x="1543" y="1630"/>
                </a:cubicBezTo>
                <a:lnTo>
                  <a:pt x="2038" y="4116"/>
                </a:lnTo>
                <a:lnTo>
                  <a:pt x="1" y="5061"/>
                </a:lnTo>
                <a:lnTo>
                  <a:pt x="331" y="6978"/>
                </a:lnTo>
                <a:cubicBezTo>
                  <a:pt x="331" y="6978"/>
                  <a:pt x="334" y="6992"/>
                  <a:pt x="415" y="6992"/>
                </a:cubicBezTo>
                <a:cubicBezTo>
                  <a:pt x="537" y="6992"/>
                  <a:pt x="835" y="6961"/>
                  <a:pt x="1563" y="6803"/>
                </a:cubicBezTo>
                <a:cubicBezTo>
                  <a:pt x="2774" y="6536"/>
                  <a:pt x="4360" y="5635"/>
                  <a:pt x="4030" y="4137"/>
                </a:cubicBezTo>
                <a:cubicBezTo>
                  <a:pt x="3714" y="2712"/>
                  <a:pt x="2500" y="0"/>
                  <a:pt x="18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2769910" y="3350785"/>
            <a:ext cx="149246" cy="193891"/>
          </a:xfrm>
          <a:custGeom>
            <a:avLst/>
            <a:gdLst/>
            <a:ahLst/>
            <a:cxnLst/>
            <a:rect l="l" t="t" r="r" b="b"/>
            <a:pathLst>
              <a:path w="2096" h="2723" extrusionOk="0">
                <a:moveTo>
                  <a:pt x="1123" y="1"/>
                </a:moveTo>
                <a:cubicBezTo>
                  <a:pt x="834" y="1"/>
                  <a:pt x="290" y="206"/>
                  <a:pt x="165" y="366"/>
                </a:cubicBezTo>
                <a:cubicBezTo>
                  <a:pt x="0" y="579"/>
                  <a:pt x="401" y="2462"/>
                  <a:pt x="567" y="2648"/>
                </a:cubicBezTo>
                <a:cubicBezTo>
                  <a:pt x="613" y="2701"/>
                  <a:pt x="732" y="2722"/>
                  <a:pt x="883" y="2722"/>
                </a:cubicBezTo>
                <a:cubicBezTo>
                  <a:pt x="1267" y="2722"/>
                  <a:pt x="1855" y="2582"/>
                  <a:pt x="1957" y="2475"/>
                </a:cubicBezTo>
                <a:cubicBezTo>
                  <a:pt x="2095" y="2327"/>
                  <a:pt x="1302" y="73"/>
                  <a:pt x="1302" y="73"/>
                </a:cubicBezTo>
                <a:cubicBezTo>
                  <a:pt x="1284" y="22"/>
                  <a:pt x="1217" y="1"/>
                  <a:pt x="11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2"/>
          <p:cNvSpPr/>
          <p:nvPr/>
        </p:nvSpPr>
        <p:spPr>
          <a:xfrm>
            <a:off x="2625293" y="3278013"/>
            <a:ext cx="173171" cy="234905"/>
          </a:xfrm>
          <a:custGeom>
            <a:avLst/>
            <a:gdLst/>
            <a:ahLst/>
            <a:cxnLst/>
            <a:rect l="l" t="t" r="r" b="b"/>
            <a:pathLst>
              <a:path w="2432" h="3299" extrusionOk="0">
                <a:moveTo>
                  <a:pt x="800" y="0"/>
                </a:moveTo>
                <a:cubicBezTo>
                  <a:pt x="787" y="0"/>
                  <a:pt x="773" y="1"/>
                  <a:pt x="759" y="2"/>
                </a:cubicBezTo>
                <a:cubicBezTo>
                  <a:pt x="1" y="59"/>
                  <a:pt x="844" y="1878"/>
                  <a:pt x="1138" y="2317"/>
                </a:cubicBezTo>
                <a:lnTo>
                  <a:pt x="1138" y="2317"/>
                </a:lnTo>
                <a:cubicBezTo>
                  <a:pt x="1081" y="2250"/>
                  <a:pt x="979" y="2157"/>
                  <a:pt x="847" y="2157"/>
                </a:cubicBezTo>
                <a:cubicBezTo>
                  <a:pt x="795" y="2157"/>
                  <a:pt x="738" y="2172"/>
                  <a:pt x="678" y="2209"/>
                </a:cubicBezTo>
                <a:cubicBezTo>
                  <a:pt x="381" y="2388"/>
                  <a:pt x="826" y="2900"/>
                  <a:pt x="1204" y="3164"/>
                </a:cubicBezTo>
                <a:cubicBezTo>
                  <a:pt x="1355" y="3267"/>
                  <a:pt x="1577" y="3299"/>
                  <a:pt x="1791" y="3299"/>
                </a:cubicBezTo>
                <a:cubicBezTo>
                  <a:pt x="2121" y="3299"/>
                  <a:pt x="2432" y="3224"/>
                  <a:pt x="2432" y="3224"/>
                </a:cubicBezTo>
                <a:cubicBezTo>
                  <a:pt x="2432" y="3224"/>
                  <a:pt x="2159" y="1780"/>
                  <a:pt x="2159" y="1682"/>
                </a:cubicBezTo>
                <a:cubicBezTo>
                  <a:pt x="2159" y="1682"/>
                  <a:pt x="1589" y="0"/>
                  <a:pt x="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2675920" y="3330491"/>
            <a:ext cx="91854" cy="85873"/>
          </a:xfrm>
          <a:custGeom>
            <a:avLst/>
            <a:gdLst/>
            <a:ahLst/>
            <a:cxnLst/>
            <a:rect l="l" t="t" r="r" b="b"/>
            <a:pathLst>
              <a:path w="1290" h="1206" extrusionOk="0">
                <a:moveTo>
                  <a:pt x="1003" y="0"/>
                </a:moveTo>
                <a:lnTo>
                  <a:pt x="0" y="723"/>
                </a:lnTo>
                <a:lnTo>
                  <a:pt x="216" y="1205"/>
                </a:lnTo>
                <a:lnTo>
                  <a:pt x="1289" y="547"/>
                </a:lnTo>
                <a:lnTo>
                  <a:pt x="1003" y="0"/>
                </a:lnTo>
                <a:close/>
              </a:path>
            </a:pathLst>
          </a:custGeom>
          <a:solidFill>
            <a:srgbClr val="0D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>
            <a:off x="2655697" y="3426689"/>
            <a:ext cx="41228" cy="42723"/>
          </a:xfrm>
          <a:custGeom>
            <a:avLst/>
            <a:gdLst/>
            <a:ahLst/>
            <a:cxnLst/>
            <a:rect l="l" t="t" r="r" b="b"/>
            <a:pathLst>
              <a:path w="579" h="600" extrusionOk="0">
                <a:moveTo>
                  <a:pt x="449" y="1"/>
                </a:moveTo>
                <a:cubicBezTo>
                  <a:pt x="400" y="1"/>
                  <a:pt x="336" y="30"/>
                  <a:pt x="251" y="121"/>
                </a:cubicBezTo>
                <a:cubicBezTo>
                  <a:pt x="1" y="384"/>
                  <a:pt x="284" y="599"/>
                  <a:pt x="284" y="599"/>
                </a:cubicBezTo>
                <a:lnTo>
                  <a:pt x="578" y="114"/>
                </a:lnTo>
                <a:cubicBezTo>
                  <a:pt x="578" y="114"/>
                  <a:pt x="544" y="1"/>
                  <a:pt x="449" y="1"/>
                </a:cubicBezTo>
                <a:close/>
              </a:path>
            </a:pathLst>
          </a:custGeom>
          <a:solidFill>
            <a:srgbClr val="0D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2224407" y="3029223"/>
            <a:ext cx="310240" cy="497937"/>
          </a:xfrm>
          <a:custGeom>
            <a:avLst/>
            <a:gdLst/>
            <a:ahLst/>
            <a:cxnLst/>
            <a:rect l="l" t="t" r="r" b="b"/>
            <a:pathLst>
              <a:path w="4357" h="6993" extrusionOk="0">
                <a:moveTo>
                  <a:pt x="2509" y="0"/>
                </a:moveTo>
                <a:cubicBezTo>
                  <a:pt x="1861" y="0"/>
                  <a:pt x="644" y="2712"/>
                  <a:pt x="332" y="4137"/>
                </a:cubicBezTo>
                <a:cubicBezTo>
                  <a:pt x="1" y="5635"/>
                  <a:pt x="1583" y="6536"/>
                  <a:pt x="2795" y="6803"/>
                </a:cubicBezTo>
                <a:cubicBezTo>
                  <a:pt x="3523" y="6961"/>
                  <a:pt x="3822" y="6992"/>
                  <a:pt x="3944" y="6992"/>
                </a:cubicBezTo>
                <a:cubicBezTo>
                  <a:pt x="4026" y="6992"/>
                  <a:pt x="4030" y="6978"/>
                  <a:pt x="4030" y="6978"/>
                </a:cubicBezTo>
                <a:lnTo>
                  <a:pt x="4357" y="5061"/>
                </a:lnTo>
                <a:lnTo>
                  <a:pt x="2323" y="4116"/>
                </a:lnTo>
                <a:lnTo>
                  <a:pt x="2818" y="1630"/>
                </a:lnTo>
                <a:cubicBezTo>
                  <a:pt x="2818" y="1630"/>
                  <a:pt x="3213" y="307"/>
                  <a:pt x="2600" y="20"/>
                </a:cubicBezTo>
                <a:cubicBezTo>
                  <a:pt x="2571" y="7"/>
                  <a:pt x="2541" y="0"/>
                  <a:pt x="25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2"/>
          <p:cNvSpPr/>
          <p:nvPr/>
        </p:nvSpPr>
        <p:spPr>
          <a:xfrm>
            <a:off x="2405838" y="3350785"/>
            <a:ext cx="149317" cy="193891"/>
          </a:xfrm>
          <a:custGeom>
            <a:avLst/>
            <a:gdLst/>
            <a:ahLst/>
            <a:cxnLst/>
            <a:rect l="l" t="t" r="r" b="b"/>
            <a:pathLst>
              <a:path w="2097" h="2723" extrusionOk="0">
                <a:moveTo>
                  <a:pt x="974" y="1"/>
                </a:moveTo>
                <a:cubicBezTo>
                  <a:pt x="881" y="1"/>
                  <a:pt x="814" y="22"/>
                  <a:pt x="797" y="73"/>
                </a:cubicBezTo>
                <a:cubicBezTo>
                  <a:pt x="797" y="73"/>
                  <a:pt x="1" y="2327"/>
                  <a:pt x="142" y="2475"/>
                </a:cubicBezTo>
                <a:cubicBezTo>
                  <a:pt x="244" y="2582"/>
                  <a:pt x="833" y="2722"/>
                  <a:pt x="1217" y="2722"/>
                </a:cubicBezTo>
                <a:cubicBezTo>
                  <a:pt x="1367" y="2722"/>
                  <a:pt x="1486" y="2701"/>
                  <a:pt x="1533" y="2648"/>
                </a:cubicBezTo>
                <a:cubicBezTo>
                  <a:pt x="1695" y="2462"/>
                  <a:pt x="2096" y="579"/>
                  <a:pt x="1930" y="366"/>
                </a:cubicBezTo>
                <a:cubicBezTo>
                  <a:pt x="1806" y="206"/>
                  <a:pt x="1262" y="1"/>
                  <a:pt x="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2"/>
          <p:cNvSpPr/>
          <p:nvPr/>
        </p:nvSpPr>
        <p:spPr>
          <a:xfrm>
            <a:off x="2526673" y="3278013"/>
            <a:ext cx="173171" cy="234905"/>
          </a:xfrm>
          <a:custGeom>
            <a:avLst/>
            <a:gdLst/>
            <a:ahLst/>
            <a:cxnLst/>
            <a:rect l="l" t="t" r="r" b="b"/>
            <a:pathLst>
              <a:path w="2432" h="3299" extrusionOk="0">
                <a:moveTo>
                  <a:pt x="1630" y="0"/>
                </a:moveTo>
                <a:cubicBezTo>
                  <a:pt x="845" y="0"/>
                  <a:pt x="271" y="1682"/>
                  <a:pt x="271" y="1682"/>
                </a:cubicBezTo>
                <a:cubicBezTo>
                  <a:pt x="274" y="1780"/>
                  <a:pt x="1" y="3224"/>
                  <a:pt x="1" y="3224"/>
                </a:cubicBezTo>
                <a:cubicBezTo>
                  <a:pt x="1" y="3224"/>
                  <a:pt x="312" y="3299"/>
                  <a:pt x="641" y="3299"/>
                </a:cubicBezTo>
                <a:cubicBezTo>
                  <a:pt x="855" y="3299"/>
                  <a:pt x="1077" y="3267"/>
                  <a:pt x="1225" y="3164"/>
                </a:cubicBezTo>
                <a:cubicBezTo>
                  <a:pt x="1607" y="2900"/>
                  <a:pt x="2052" y="2388"/>
                  <a:pt x="1756" y="2209"/>
                </a:cubicBezTo>
                <a:cubicBezTo>
                  <a:pt x="1696" y="2172"/>
                  <a:pt x="1638" y="2157"/>
                  <a:pt x="1586" y="2157"/>
                </a:cubicBezTo>
                <a:cubicBezTo>
                  <a:pt x="1454" y="2157"/>
                  <a:pt x="1350" y="2250"/>
                  <a:pt x="1292" y="2317"/>
                </a:cubicBezTo>
                <a:lnTo>
                  <a:pt x="1292" y="2317"/>
                </a:lnTo>
                <a:cubicBezTo>
                  <a:pt x="1590" y="1877"/>
                  <a:pt x="2432" y="59"/>
                  <a:pt x="1671" y="2"/>
                </a:cubicBezTo>
                <a:cubicBezTo>
                  <a:pt x="1657" y="1"/>
                  <a:pt x="1643" y="0"/>
                  <a:pt x="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2557434" y="3330491"/>
            <a:ext cx="91854" cy="85873"/>
          </a:xfrm>
          <a:custGeom>
            <a:avLst/>
            <a:gdLst/>
            <a:ahLst/>
            <a:cxnLst/>
            <a:rect l="l" t="t" r="r" b="b"/>
            <a:pathLst>
              <a:path w="1290" h="1206" extrusionOk="0">
                <a:moveTo>
                  <a:pt x="284" y="0"/>
                </a:moveTo>
                <a:lnTo>
                  <a:pt x="1" y="547"/>
                </a:lnTo>
                <a:lnTo>
                  <a:pt x="1074" y="1205"/>
                </a:lnTo>
                <a:lnTo>
                  <a:pt x="1290" y="723"/>
                </a:lnTo>
                <a:lnTo>
                  <a:pt x="284" y="0"/>
                </a:lnTo>
                <a:close/>
              </a:path>
            </a:pathLst>
          </a:custGeom>
          <a:solidFill>
            <a:srgbClr val="0D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2"/>
          <p:cNvSpPr/>
          <p:nvPr/>
        </p:nvSpPr>
        <p:spPr>
          <a:xfrm>
            <a:off x="2628070" y="3426689"/>
            <a:ext cx="41441" cy="42723"/>
          </a:xfrm>
          <a:custGeom>
            <a:avLst/>
            <a:gdLst/>
            <a:ahLst/>
            <a:cxnLst/>
            <a:rect l="l" t="t" r="r" b="b"/>
            <a:pathLst>
              <a:path w="582" h="600" extrusionOk="0">
                <a:moveTo>
                  <a:pt x="132" y="1"/>
                </a:moveTo>
                <a:cubicBezTo>
                  <a:pt x="36" y="1"/>
                  <a:pt x="1" y="114"/>
                  <a:pt x="1" y="114"/>
                </a:cubicBezTo>
                <a:lnTo>
                  <a:pt x="298" y="599"/>
                </a:lnTo>
                <a:cubicBezTo>
                  <a:pt x="298" y="599"/>
                  <a:pt x="581" y="384"/>
                  <a:pt x="332" y="121"/>
                </a:cubicBezTo>
                <a:cubicBezTo>
                  <a:pt x="247" y="30"/>
                  <a:pt x="181" y="1"/>
                  <a:pt x="132" y="1"/>
                </a:cubicBezTo>
                <a:close/>
              </a:path>
            </a:pathLst>
          </a:custGeom>
          <a:solidFill>
            <a:srgbClr val="0D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2"/>
          <p:cNvSpPr/>
          <p:nvPr/>
        </p:nvSpPr>
        <p:spPr>
          <a:xfrm>
            <a:off x="2220634" y="2160096"/>
            <a:ext cx="795289" cy="663488"/>
          </a:xfrm>
          <a:custGeom>
            <a:avLst/>
            <a:gdLst/>
            <a:ahLst/>
            <a:cxnLst/>
            <a:rect l="l" t="t" r="r" b="b"/>
            <a:pathLst>
              <a:path w="11169" h="9318" extrusionOk="0">
                <a:moveTo>
                  <a:pt x="3597" y="1"/>
                </a:moveTo>
                <a:lnTo>
                  <a:pt x="3597" y="1"/>
                </a:lnTo>
                <a:cubicBezTo>
                  <a:pt x="3377" y="52"/>
                  <a:pt x="3243" y="92"/>
                  <a:pt x="3098" y="146"/>
                </a:cubicBezTo>
                <a:cubicBezTo>
                  <a:pt x="3253" y="96"/>
                  <a:pt x="3418" y="49"/>
                  <a:pt x="3597" y="1"/>
                </a:cubicBezTo>
                <a:close/>
                <a:moveTo>
                  <a:pt x="11055" y="1678"/>
                </a:moveTo>
                <a:lnTo>
                  <a:pt x="11055" y="1678"/>
                </a:lnTo>
                <a:cubicBezTo>
                  <a:pt x="11088" y="1769"/>
                  <a:pt x="11119" y="1854"/>
                  <a:pt x="11142" y="1927"/>
                </a:cubicBezTo>
                <a:cubicBezTo>
                  <a:pt x="11149" y="1931"/>
                  <a:pt x="11159" y="1935"/>
                  <a:pt x="11169" y="1941"/>
                </a:cubicBezTo>
                <a:cubicBezTo>
                  <a:pt x="11162" y="1931"/>
                  <a:pt x="11119" y="1830"/>
                  <a:pt x="11055" y="1678"/>
                </a:cubicBezTo>
                <a:close/>
                <a:moveTo>
                  <a:pt x="2257" y="504"/>
                </a:moveTo>
                <a:lnTo>
                  <a:pt x="2257" y="504"/>
                </a:lnTo>
                <a:cubicBezTo>
                  <a:pt x="1687" y="753"/>
                  <a:pt x="1086" y="2123"/>
                  <a:pt x="806" y="2843"/>
                </a:cubicBezTo>
                <a:cubicBezTo>
                  <a:pt x="1049" y="2225"/>
                  <a:pt x="1539" y="1128"/>
                  <a:pt x="2102" y="619"/>
                </a:cubicBezTo>
                <a:cubicBezTo>
                  <a:pt x="2142" y="581"/>
                  <a:pt x="2197" y="541"/>
                  <a:pt x="2257" y="504"/>
                </a:cubicBezTo>
                <a:close/>
                <a:moveTo>
                  <a:pt x="247" y="3916"/>
                </a:moveTo>
                <a:lnTo>
                  <a:pt x="247" y="3916"/>
                </a:lnTo>
                <a:cubicBezTo>
                  <a:pt x="199" y="4053"/>
                  <a:pt x="152" y="4226"/>
                  <a:pt x="105" y="4442"/>
                </a:cubicBezTo>
                <a:cubicBezTo>
                  <a:pt x="0" y="4921"/>
                  <a:pt x="41" y="5363"/>
                  <a:pt x="94" y="5649"/>
                </a:cubicBezTo>
                <a:cubicBezTo>
                  <a:pt x="47" y="5221"/>
                  <a:pt x="68" y="4472"/>
                  <a:pt x="247" y="3916"/>
                </a:cubicBezTo>
                <a:close/>
                <a:moveTo>
                  <a:pt x="172" y="5973"/>
                </a:moveTo>
                <a:lnTo>
                  <a:pt x="172" y="5973"/>
                </a:lnTo>
                <a:cubicBezTo>
                  <a:pt x="81" y="6514"/>
                  <a:pt x="81" y="7283"/>
                  <a:pt x="105" y="7911"/>
                </a:cubicBezTo>
                <a:cubicBezTo>
                  <a:pt x="105" y="7752"/>
                  <a:pt x="105" y="7587"/>
                  <a:pt x="108" y="7411"/>
                </a:cubicBezTo>
                <a:lnTo>
                  <a:pt x="105" y="6925"/>
                </a:lnTo>
                <a:lnTo>
                  <a:pt x="122" y="6918"/>
                </a:lnTo>
                <a:cubicBezTo>
                  <a:pt x="132" y="6612"/>
                  <a:pt x="152" y="6291"/>
                  <a:pt x="172" y="5973"/>
                </a:cubicBezTo>
                <a:close/>
                <a:moveTo>
                  <a:pt x="169" y="8886"/>
                </a:moveTo>
                <a:cubicBezTo>
                  <a:pt x="178" y="8950"/>
                  <a:pt x="192" y="9001"/>
                  <a:pt x="209" y="9041"/>
                </a:cubicBezTo>
                <a:cubicBezTo>
                  <a:pt x="192" y="9001"/>
                  <a:pt x="183" y="8950"/>
                  <a:pt x="169" y="8886"/>
                </a:cubicBezTo>
                <a:close/>
                <a:moveTo>
                  <a:pt x="328" y="9186"/>
                </a:moveTo>
                <a:cubicBezTo>
                  <a:pt x="378" y="9216"/>
                  <a:pt x="432" y="9220"/>
                  <a:pt x="462" y="9220"/>
                </a:cubicBezTo>
                <a:lnTo>
                  <a:pt x="469" y="9220"/>
                </a:lnTo>
                <a:cubicBezTo>
                  <a:pt x="418" y="9220"/>
                  <a:pt x="371" y="9210"/>
                  <a:pt x="328" y="9186"/>
                </a:cubicBezTo>
                <a:close/>
                <a:moveTo>
                  <a:pt x="928" y="8997"/>
                </a:moveTo>
                <a:lnTo>
                  <a:pt x="928" y="8997"/>
                </a:lnTo>
                <a:cubicBezTo>
                  <a:pt x="898" y="9024"/>
                  <a:pt x="867" y="9048"/>
                  <a:pt x="837" y="9071"/>
                </a:cubicBezTo>
                <a:lnTo>
                  <a:pt x="823" y="9317"/>
                </a:lnTo>
                <a:cubicBezTo>
                  <a:pt x="857" y="9213"/>
                  <a:pt x="891" y="9105"/>
                  <a:pt x="928" y="8997"/>
                </a:cubicBezTo>
                <a:close/>
              </a:path>
            </a:pathLst>
          </a:custGeom>
          <a:solidFill>
            <a:srgbClr val="E2BB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2"/>
          <p:cNvSpPr/>
          <p:nvPr/>
        </p:nvSpPr>
        <p:spPr>
          <a:xfrm>
            <a:off x="2228039" y="2159882"/>
            <a:ext cx="786032" cy="656795"/>
          </a:xfrm>
          <a:custGeom>
            <a:avLst/>
            <a:gdLst/>
            <a:ahLst/>
            <a:cxnLst/>
            <a:rect l="l" t="t" r="r" b="b"/>
            <a:pathLst>
              <a:path w="11039" h="9224" extrusionOk="0">
                <a:moveTo>
                  <a:pt x="3503" y="1"/>
                </a:moveTo>
                <a:cubicBezTo>
                  <a:pt x="3500" y="4"/>
                  <a:pt x="3500" y="4"/>
                  <a:pt x="3496" y="4"/>
                </a:cubicBezTo>
                <a:lnTo>
                  <a:pt x="3493" y="4"/>
                </a:lnTo>
                <a:cubicBezTo>
                  <a:pt x="3314" y="52"/>
                  <a:pt x="3149" y="99"/>
                  <a:pt x="2994" y="149"/>
                </a:cubicBezTo>
                <a:cubicBezTo>
                  <a:pt x="2801" y="220"/>
                  <a:pt x="2592" y="318"/>
                  <a:pt x="2153" y="507"/>
                </a:cubicBezTo>
                <a:cubicBezTo>
                  <a:pt x="2093" y="544"/>
                  <a:pt x="2038" y="584"/>
                  <a:pt x="1998" y="622"/>
                </a:cubicBezTo>
                <a:cubicBezTo>
                  <a:pt x="1750" y="846"/>
                  <a:pt x="1517" y="1183"/>
                  <a:pt x="1312" y="1544"/>
                </a:cubicBezTo>
                <a:lnTo>
                  <a:pt x="1312" y="1544"/>
                </a:lnTo>
                <a:cubicBezTo>
                  <a:pt x="1344" y="1522"/>
                  <a:pt x="1633" y="1329"/>
                  <a:pt x="2174" y="1094"/>
                </a:cubicBezTo>
                <a:cubicBezTo>
                  <a:pt x="2575" y="375"/>
                  <a:pt x="3533" y="1"/>
                  <a:pt x="3503" y="1"/>
                </a:cubicBezTo>
                <a:close/>
                <a:moveTo>
                  <a:pt x="1312" y="1544"/>
                </a:moveTo>
                <a:lnTo>
                  <a:pt x="1312" y="1544"/>
                </a:lnTo>
                <a:cubicBezTo>
                  <a:pt x="1310" y="1545"/>
                  <a:pt x="1310" y="1546"/>
                  <a:pt x="1310" y="1546"/>
                </a:cubicBezTo>
                <a:lnTo>
                  <a:pt x="1294" y="1576"/>
                </a:lnTo>
                <a:lnTo>
                  <a:pt x="1294" y="1576"/>
                </a:lnTo>
                <a:cubicBezTo>
                  <a:pt x="1300" y="1565"/>
                  <a:pt x="1306" y="1554"/>
                  <a:pt x="1312" y="1544"/>
                </a:cubicBezTo>
                <a:close/>
                <a:moveTo>
                  <a:pt x="7195" y="1023"/>
                </a:moveTo>
                <a:cubicBezTo>
                  <a:pt x="6638" y="1023"/>
                  <a:pt x="6051" y="1044"/>
                  <a:pt x="5464" y="1097"/>
                </a:cubicBezTo>
                <a:cubicBezTo>
                  <a:pt x="3564" y="1266"/>
                  <a:pt x="2535" y="1900"/>
                  <a:pt x="2164" y="1900"/>
                </a:cubicBezTo>
                <a:cubicBezTo>
                  <a:pt x="2069" y="1900"/>
                  <a:pt x="2015" y="1860"/>
                  <a:pt x="2005" y="1759"/>
                </a:cubicBezTo>
                <a:cubicBezTo>
                  <a:pt x="1661" y="1897"/>
                  <a:pt x="1314" y="2052"/>
                  <a:pt x="965" y="2228"/>
                </a:cubicBezTo>
                <a:lnTo>
                  <a:pt x="1294" y="1576"/>
                </a:lnTo>
                <a:lnTo>
                  <a:pt x="1294" y="1576"/>
                </a:lnTo>
                <a:cubicBezTo>
                  <a:pt x="1042" y="2026"/>
                  <a:pt x="835" y="2507"/>
                  <a:pt x="702" y="2846"/>
                </a:cubicBezTo>
                <a:cubicBezTo>
                  <a:pt x="598" y="3109"/>
                  <a:pt x="537" y="3284"/>
                  <a:pt x="537" y="3287"/>
                </a:cubicBezTo>
                <a:cubicBezTo>
                  <a:pt x="537" y="3287"/>
                  <a:pt x="2204" y="1883"/>
                  <a:pt x="5383" y="1499"/>
                </a:cubicBezTo>
                <a:cubicBezTo>
                  <a:pt x="6088" y="1415"/>
                  <a:pt x="6766" y="1377"/>
                  <a:pt x="7404" y="1377"/>
                </a:cubicBezTo>
                <a:cubicBezTo>
                  <a:pt x="9010" y="1377"/>
                  <a:pt x="10333" y="1617"/>
                  <a:pt x="11038" y="1930"/>
                </a:cubicBezTo>
                <a:cubicBezTo>
                  <a:pt x="11015" y="1857"/>
                  <a:pt x="10984" y="1772"/>
                  <a:pt x="10951" y="1681"/>
                </a:cubicBezTo>
                <a:cubicBezTo>
                  <a:pt x="10926" y="1627"/>
                  <a:pt x="10903" y="1566"/>
                  <a:pt x="10879" y="1502"/>
                </a:cubicBezTo>
                <a:cubicBezTo>
                  <a:pt x="10798" y="1303"/>
                  <a:pt x="9179" y="1023"/>
                  <a:pt x="7195" y="1023"/>
                </a:cubicBezTo>
                <a:close/>
                <a:moveTo>
                  <a:pt x="1114" y="5548"/>
                </a:moveTo>
                <a:cubicBezTo>
                  <a:pt x="577" y="5808"/>
                  <a:pt x="213" y="5987"/>
                  <a:pt x="102" y="5987"/>
                </a:cubicBezTo>
                <a:cubicBezTo>
                  <a:pt x="85" y="5987"/>
                  <a:pt x="74" y="5984"/>
                  <a:pt x="68" y="5976"/>
                </a:cubicBezTo>
                <a:cubicBezTo>
                  <a:pt x="48" y="6294"/>
                  <a:pt x="28" y="6615"/>
                  <a:pt x="18" y="6921"/>
                </a:cubicBezTo>
                <a:lnTo>
                  <a:pt x="1249" y="6409"/>
                </a:lnTo>
                <a:cubicBezTo>
                  <a:pt x="1229" y="6057"/>
                  <a:pt x="1182" y="5744"/>
                  <a:pt x="1114" y="5548"/>
                </a:cubicBezTo>
                <a:close/>
                <a:moveTo>
                  <a:pt x="1259" y="6834"/>
                </a:moveTo>
                <a:lnTo>
                  <a:pt x="4" y="7417"/>
                </a:lnTo>
                <a:lnTo>
                  <a:pt x="4" y="7414"/>
                </a:lnTo>
                <a:cubicBezTo>
                  <a:pt x="1" y="7590"/>
                  <a:pt x="1" y="7755"/>
                  <a:pt x="1" y="7914"/>
                </a:cubicBezTo>
                <a:cubicBezTo>
                  <a:pt x="18" y="8356"/>
                  <a:pt x="48" y="8727"/>
                  <a:pt x="65" y="8885"/>
                </a:cubicBezTo>
                <a:lnTo>
                  <a:pt x="65" y="8889"/>
                </a:lnTo>
                <a:cubicBezTo>
                  <a:pt x="79" y="8953"/>
                  <a:pt x="88" y="9004"/>
                  <a:pt x="105" y="9044"/>
                </a:cubicBezTo>
                <a:cubicBezTo>
                  <a:pt x="135" y="9118"/>
                  <a:pt x="180" y="9162"/>
                  <a:pt x="224" y="9189"/>
                </a:cubicBezTo>
                <a:cubicBezTo>
                  <a:pt x="267" y="9213"/>
                  <a:pt x="314" y="9223"/>
                  <a:pt x="365" y="9223"/>
                </a:cubicBezTo>
                <a:lnTo>
                  <a:pt x="392" y="9223"/>
                </a:lnTo>
                <a:lnTo>
                  <a:pt x="733" y="9074"/>
                </a:lnTo>
                <a:cubicBezTo>
                  <a:pt x="763" y="9051"/>
                  <a:pt x="794" y="9027"/>
                  <a:pt x="824" y="9000"/>
                </a:cubicBezTo>
                <a:cubicBezTo>
                  <a:pt x="892" y="8811"/>
                  <a:pt x="965" y="8622"/>
                  <a:pt x="1046" y="8440"/>
                </a:cubicBezTo>
                <a:cubicBezTo>
                  <a:pt x="1192" y="8109"/>
                  <a:pt x="1263" y="7454"/>
                  <a:pt x="1259" y="6834"/>
                </a:cubicBezTo>
                <a:close/>
              </a:path>
            </a:pathLst>
          </a:custGeom>
          <a:solidFill>
            <a:srgbClr val="0B2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>
            <a:off x="2223980" y="2257932"/>
            <a:ext cx="791942" cy="328255"/>
          </a:xfrm>
          <a:custGeom>
            <a:avLst/>
            <a:gdLst/>
            <a:ahLst/>
            <a:cxnLst/>
            <a:rect l="l" t="t" r="r" b="b"/>
            <a:pathLst>
              <a:path w="11122" h="4610" extrusionOk="0">
                <a:moveTo>
                  <a:pt x="7461" y="0"/>
                </a:moveTo>
                <a:cubicBezTo>
                  <a:pt x="6823" y="0"/>
                  <a:pt x="6145" y="38"/>
                  <a:pt x="5440" y="122"/>
                </a:cubicBezTo>
                <a:cubicBezTo>
                  <a:pt x="2261" y="506"/>
                  <a:pt x="594" y="1910"/>
                  <a:pt x="594" y="1910"/>
                </a:cubicBezTo>
                <a:cubicBezTo>
                  <a:pt x="463" y="2008"/>
                  <a:pt x="331" y="2146"/>
                  <a:pt x="200" y="2542"/>
                </a:cubicBezTo>
                <a:cubicBezTo>
                  <a:pt x="21" y="3098"/>
                  <a:pt x="0" y="3847"/>
                  <a:pt x="47" y="4275"/>
                </a:cubicBezTo>
                <a:cubicBezTo>
                  <a:pt x="85" y="4478"/>
                  <a:pt x="125" y="4599"/>
                  <a:pt x="125" y="4599"/>
                </a:cubicBezTo>
                <a:cubicBezTo>
                  <a:pt x="131" y="4607"/>
                  <a:pt x="142" y="4610"/>
                  <a:pt x="159" y="4610"/>
                </a:cubicBezTo>
                <a:cubicBezTo>
                  <a:pt x="270" y="4610"/>
                  <a:pt x="634" y="4431"/>
                  <a:pt x="1171" y="4171"/>
                </a:cubicBezTo>
                <a:cubicBezTo>
                  <a:pt x="1131" y="4056"/>
                  <a:pt x="1080" y="3979"/>
                  <a:pt x="1022" y="3962"/>
                </a:cubicBezTo>
                <a:cubicBezTo>
                  <a:pt x="665" y="3853"/>
                  <a:pt x="402" y="3020"/>
                  <a:pt x="709" y="2305"/>
                </a:cubicBezTo>
                <a:cubicBezTo>
                  <a:pt x="1013" y="1590"/>
                  <a:pt x="4883" y="459"/>
                  <a:pt x="6840" y="220"/>
                </a:cubicBezTo>
                <a:cubicBezTo>
                  <a:pt x="7171" y="179"/>
                  <a:pt x="7515" y="162"/>
                  <a:pt x="7856" y="162"/>
                </a:cubicBezTo>
                <a:cubicBezTo>
                  <a:pt x="9519" y="162"/>
                  <a:pt x="11122" y="567"/>
                  <a:pt x="11122" y="567"/>
                </a:cubicBezTo>
                <a:cubicBezTo>
                  <a:pt x="11112" y="561"/>
                  <a:pt x="11102" y="557"/>
                  <a:pt x="11095" y="553"/>
                </a:cubicBezTo>
                <a:cubicBezTo>
                  <a:pt x="10390" y="240"/>
                  <a:pt x="9067" y="0"/>
                  <a:pt x="74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2"/>
          <p:cNvSpPr/>
          <p:nvPr/>
        </p:nvSpPr>
        <p:spPr>
          <a:xfrm>
            <a:off x="2235729" y="2805996"/>
            <a:ext cx="44503" cy="176660"/>
          </a:xfrm>
          <a:custGeom>
            <a:avLst/>
            <a:gdLst/>
            <a:ahLst/>
            <a:cxnLst/>
            <a:rect l="l" t="t" r="r" b="b"/>
            <a:pathLst>
              <a:path w="625" h="2481" extrusionOk="0">
                <a:moveTo>
                  <a:pt x="625" y="0"/>
                </a:moveTo>
                <a:lnTo>
                  <a:pt x="284" y="149"/>
                </a:lnTo>
                <a:lnTo>
                  <a:pt x="365" y="493"/>
                </a:lnTo>
                <a:lnTo>
                  <a:pt x="1" y="2359"/>
                </a:lnTo>
                <a:lnTo>
                  <a:pt x="125" y="2481"/>
                </a:lnTo>
                <a:cubicBezTo>
                  <a:pt x="125" y="2481"/>
                  <a:pt x="324" y="1627"/>
                  <a:pt x="368" y="1266"/>
                </a:cubicBezTo>
                <a:cubicBezTo>
                  <a:pt x="396" y="1050"/>
                  <a:pt x="480" y="671"/>
                  <a:pt x="611" y="246"/>
                </a:cubicBezTo>
                <a:lnTo>
                  <a:pt x="6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2"/>
          <p:cNvSpPr/>
          <p:nvPr/>
        </p:nvSpPr>
        <p:spPr>
          <a:xfrm>
            <a:off x="2228039" y="2616164"/>
            <a:ext cx="89718" cy="71917"/>
          </a:xfrm>
          <a:custGeom>
            <a:avLst/>
            <a:gdLst/>
            <a:ahLst/>
            <a:cxnLst/>
            <a:rect l="l" t="t" r="r" b="b"/>
            <a:pathLst>
              <a:path w="1260" h="1010" extrusionOk="0">
                <a:moveTo>
                  <a:pt x="1249" y="1"/>
                </a:moveTo>
                <a:lnTo>
                  <a:pt x="18" y="513"/>
                </a:lnTo>
                <a:lnTo>
                  <a:pt x="1" y="520"/>
                </a:lnTo>
                <a:lnTo>
                  <a:pt x="4" y="1006"/>
                </a:lnTo>
                <a:lnTo>
                  <a:pt x="4" y="1009"/>
                </a:lnTo>
                <a:lnTo>
                  <a:pt x="1259" y="426"/>
                </a:lnTo>
                <a:cubicBezTo>
                  <a:pt x="1259" y="280"/>
                  <a:pt x="1256" y="138"/>
                  <a:pt x="12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2"/>
          <p:cNvSpPr/>
          <p:nvPr/>
        </p:nvSpPr>
        <p:spPr>
          <a:xfrm>
            <a:off x="2296752" y="2237709"/>
            <a:ext cx="86087" cy="80818"/>
          </a:xfrm>
          <a:custGeom>
            <a:avLst/>
            <a:gdLst/>
            <a:ahLst/>
            <a:cxnLst/>
            <a:rect l="l" t="t" r="r" b="b"/>
            <a:pathLst>
              <a:path w="1209" h="1135" extrusionOk="0">
                <a:moveTo>
                  <a:pt x="1209" y="1"/>
                </a:moveTo>
                <a:lnTo>
                  <a:pt x="1209" y="1"/>
                </a:lnTo>
                <a:cubicBezTo>
                  <a:pt x="635" y="250"/>
                  <a:pt x="345" y="453"/>
                  <a:pt x="345" y="453"/>
                </a:cubicBezTo>
                <a:lnTo>
                  <a:pt x="0" y="1135"/>
                </a:lnTo>
                <a:cubicBezTo>
                  <a:pt x="349" y="959"/>
                  <a:pt x="696" y="804"/>
                  <a:pt x="1040" y="666"/>
                </a:cubicBezTo>
                <a:cubicBezTo>
                  <a:pt x="1030" y="602"/>
                  <a:pt x="1040" y="517"/>
                  <a:pt x="1060" y="406"/>
                </a:cubicBezTo>
                <a:cubicBezTo>
                  <a:pt x="1087" y="261"/>
                  <a:pt x="1141" y="126"/>
                  <a:pt x="12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>
            <a:off x="2335630" y="2423437"/>
            <a:ext cx="598122" cy="144475"/>
          </a:xfrm>
          <a:custGeom>
            <a:avLst/>
            <a:gdLst/>
            <a:ahLst/>
            <a:cxnLst/>
            <a:rect l="l" t="t" r="r" b="b"/>
            <a:pathLst>
              <a:path w="8400" h="2029" extrusionOk="0">
                <a:moveTo>
                  <a:pt x="6045" y="0"/>
                </a:moveTo>
                <a:cubicBezTo>
                  <a:pt x="5819" y="0"/>
                  <a:pt x="5586" y="4"/>
                  <a:pt x="5343" y="17"/>
                </a:cubicBezTo>
                <a:cubicBezTo>
                  <a:pt x="3504" y="102"/>
                  <a:pt x="1611" y="864"/>
                  <a:pt x="292" y="1475"/>
                </a:cubicBezTo>
                <a:cubicBezTo>
                  <a:pt x="194" y="1533"/>
                  <a:pt x="99" y="1593"/>
                  <a:pt x="1" y="1657"/>
                </a:cubicBezTo>
                <a:lnTo>
                  <a:pt x="66" y="2028"/>
                </a:lnTo>
                <a:cubicBezTo>
                  <a:pt x="66" y="2028"/>
                  <a:pt x="1675" y="1185"/>
                  <a:pt x="3443" y="699"/>
                </a:cubicBezTo>
                <a:cubicBezTo>
                  <a:pt x="3524" y="604"/>
                  <a:pt x="3645" y="517"/>
                  <a:pt x="3835" y="459"/>
                </a:cubicBezTo>
                <a:cubicBezTo>
                  <a:pt x="3835" y="459"/>
                  <a:pt x="3913" y="476"/>
                  <a:pt x="3942" y="574"/>
                </a:cubicBezTo>
                <a:cubicBezTo>
                  <a:pt x="4257" y="503"/>
                  <a:pt x="4567" y="446"/>
                  <a:pt x="4874" y="408"/>
                </a:cubicBezTo>
                <a:cubicBezTo>
                  <a:pt x="4888" y="399"/>
                  <a:pt x="4908" y="395"/>
                  <a:pt x="4925" y="395"/>
                </a:cubicBezTo>
                <a:cubicBezTo>
                  <a:pt x="4935" y="395"/>
                  <a:pt x="4945" y="399"/>
                  <a:pt x="4955" y="399"/>
                </a:cubicBezTo>
                <a:cubicBezTo>
                  <a:pt x="4965" y="399"/>
                  <a:pt x="4972" y="399"/>
                  <a:pt x="4982" y="395"/>
                </a:cubicBezTo>
                <a:cubicBezTo>
                  <a:pt x="5501" y="341"/>
                  <a:pt x="5978" y="321"/>
                  <a:pt x="6395" y="321"/>
                </a:cubicBezTo>
                <a:cubicBezTo>
                  <a:pt x="7391" y="321"/>
                  <a:pt x="8086" y="439"/>
                  <a:pt x="8400" y="503"/>
                </a:cubicBezTo>
                <a:cubicBezTo>
                  <a:pt x="8309" y="378"/>
                  <a:pt x="8238" y="291"/>
                  <a:pt x="8238" y="291"/>
                </a:cubicBezTo>
                <a:lnTo>
                  <a:pt x="8238" y="213"/>
                </a:lnTo>
                <a:lnTo>
                  <a:pt x="8241" y="213"/>
                </a:lnTo>
                <a:cubicBezTo>
                  <a:pt x="8180" y="190"/>
                  <a:pt x="8113" y="170"/>
                  <a:pt x="8032" y="153"/>
                </a:cubicBezTo>
                <a:cubicBezTo>
                  <a:pt x="8009" y="149"/>
                  <a:pt x="7985" y="145"/>
                  <a:pt x="7958" y="142"/>
                </a:cubicBezTo>
                <a:lnTo>
                  <a:pt x="7951" y="142"/>
                </a:lnTo>
                <a:cubicBezTo>
                  <a:pt x="7887" y="132"/>
                  <a:pt x="7775" y="115"/>
                  <a:pt x="7627" y="95"/>
                </a:cubicBezTo>
                <a:cubicBezTo>
                  <a:pt x="7165" y="38"/>
                  <a:pt x="6638" y="0"/>
                  <a:pt x="6045" y="0"/>
                </a:cubicBezTo>
                <a:close/>
              </a:path>
            </a:pathLst>
          </a:custGeom>
          <a:solidFill>
            <a:srgbClr val="E2A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>
            <a:off x="2682613" y="2454956"/>
            <a:ext cx="5839" cy="997"/>
          </a:xfrm>
          <a:custGeom>
            <a:avLst/>
            <a:gdLst/>
            <a:ahLst/>
            <a:cxnLst/>
            <a:rect l="l" t="t" r="r" b="b"/>
            <a:pathLst>
              <a:path w="82" h="14" extrusionOk="0">
                <a:moveTo>
                  <a:pt x="52" y="0"/>
                </a:moveTo>
                <a:cubicBezTo>
                  <a:pt x="35" y="0"/>
                  <a:pt x="15" y="4"/>
                  <a:pt x="1" y="13"/>
                </a:cubicBezTo>
                <a:cubicBezTo>
                  <a:pt x="28" y="10"/>
                  <a:pt x="55" y="7"/>
                  <a:pt x="82" y="4"/>
                </a:cubicBezTo>
                <a:cubicBezTo>
                  <a:pt x="72" y="4"/>
                  <a:pt x="62" y="0"/>
                  <a:pt x="52" y="0"/>
                </a:cubicBezTo>
                <a:close/>
              </a:path>
            </a:pathLst>
          </a:custGeom>
          <a:solidFill>
            <a:srgbClr val="300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>
            <a:off x="2982743" y="2691641"/>
            <a:ext cx="18086" cy="13458"/>
          </a:xfrm>
          <a:custGeom>
            <a:avLst/>
            <a:gdLst/>
            <a:ahLst/>
            <a:cxnLst/>
            <a:rect l="l" t="t" r="r" b="b"/>
            <a:pathLst>
              <a:path w="254" h="189" extrusionOk="0">
                <a:moveTo>
                  <a:pt x="8" y="0"/>
                </a:moveTo>
                <a:cubicBezTo>
                  <a:pt x="3" y="7"/>
                  <a:pt x="3" y="14"/>
                  <a:pt x="0" y="20"/>
                </a:cubicBezTo>
                <a:cubicBezTo>
                  <a:pt x="125" y="125"/>
                  <a:pt x="226" y="176"/>
                  <a:pt x="254" y="189"/>
                </a:cubicBezTo>
                <a:cubicBezTo>
                  <a:pt x="165" y="142"/>
                  <a:pt x="81" y="78"/>
                  <a:pt x="8" y="0"/>
                </a:cubicBezTo>
                <a:close/>
              </a:path>
            </a:pathLst>
          </a:custGeom>
          <a:solidFill>
            <a:srgbClr val="E2BB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2922432" y="2441996"/>
            <a:ext cx="60880" cy="251140"/>
          </a:xfrm>
          <a:custGeom>
            <a:avLst/>
            <a:gdLst/>
            <a:ahLst/>
            <a:cxnLst/>
            <a:rect l="l" t="t" r="r" b="b"/>
            <a:pathLst>
              <a:path w="855" h="3527" extrusionOk="0">
                <a:moveTo>
                  <a:pt x="0" y="0"/>
                </a:moveTo>
                <a:cubicBezTo>
                  <a:pt x="34" y="13"/>
                  <a:pt x="68" y="30"/>
                  <a:pt x="98" y="47"/>
                </a:cubicBezTo>
                <a:cubicBezTo>
                  <a:pt x="81" y="33"/>
                  <a:pt x="61" y="21"/>
                  <a:pt x="45" y="7"/>
                </a:cubicBezTo>
                <a:cubicBezTo>
                  <a:pt x="20" y="4"/>
                  <a:pt x="4" y="0"/>
                  <a:pt x="0" y="0"/>
                </a:cubicBezTo>
                <a:close/>
                <a:moveTo>
                  <a:pt x="159" y="290"/>
                </a:moveTo>
                <a:lnTo>
                  <a:pt x="159" y="290"/>
                </a:lnTo>
                <a:cubicBezTo>
                  <a:pt x="216" y="371"/>
                  <a:pt x="284" y="472"/>
                  <a:pt x="344" y="574"/>
                </a:cubicBezTo>
                <a:cubicBezTo>
                  <a:pt x="436" y="736"/>
                  <a:pt x="348" y="1248"/>
                  <a:pt x="308" y="1788"/>
                </a:cubicBezTo>
                <a:lnTo>
                  <a:pt x="564" y="1829"/>
                </a:lnTo>
                <a:lnTo>
                  <a:pt x="567" y="1444"/>
                </a:lnTo>
                <a:cubicBezTo>
                  <a:pt x="564" y="1030"/>
                  <a:pt x="520" y="634"/>
                  <a:pt x="344" y="331"/>
                </a:cubicBezTo>
                <a:lnTo>
                  <a:pt x="344" y="334"/>
                </a:lnTo>
                <a:cubicBezTo>
                  <a:pt x="344" y="334"/>
                  <a:pt x="280" y="314"/>
                  <a:pt x="159" y="290"/>
                </a:cubicBezTo>
                <a:close/>
                <a:moveTo>
                  <a:pt x="564" y="1876"/>
                </a:moveTo>
                <a:lnTo>
                  <a:pt x="557" y="1927"/>
                </a:lnTo>
                <a:lnTo>
                  <a:pt x="301" y="1886"/>
                </a:lnTo>
                <a:lnTo>
                  <a:pt x="301" y="1886"/>
                </a:lnTo>
                <a:cubicBezTo>
                  <a:pt x="284" y="2180"/>
                  <a:pt x="284" y="2477"/>
                  <a:pt x="344" y="2720"/>
                </a:cubicBezTo>
                <a:cubicBezTo>
                  <a:pt x="439" y="3121"/>
                  <a:pt x="665" y="3378"/>
                  <a:pt x="847" y="3526"/>
                </a:cubicBezTo>
                <a:cubicBezTo>
                  <a:pt x="850" y="3520"/>
                  <a:pt x="850" y="3513"/>
                  <a:pt x="855" y="3506"/>
                </a:cubicBezTo>
                <a:cubicBezTo>
                  <a:pt x="699" y="3334"/>
                  <a:pt x="584" y="3084"/>
                  <a:pt x="561" y="2723"/>
                </a:cubicBezTo>
                <a:cubicBezTo>
                  <a:pt x="544" y="2460"/>
                  <a:pt x="557" y="2170"/>
                  <a:pt x="564" y="1876"/>
                </a:cubicBezTo>
                <a:close/>
              </a:path>
            </a:pathLst>
          </a:custGeom>
          <a:solidFill>
            <a:srgbClr val="E2A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>
            <a:off x="2925565" y="2442423"/>
            <a:ext cx="75762" cy="262960"/>
          </a:xfrm>
          <a:custGeom>
            <a:avLst/>
            <a:gdLst/>
            <a:ahLst/>
            <a:cxnLst/>
            <a:rect l="l" t="t" r="r" b="b"/>
            <a:pathLst>
              <a:path w="1064" h="3693" extrusionOk="0">
                <a:moveTo>
                  <a:pt x="1" y="1"/>
                </a:moveTo>
                <a:lnTo>
                  <a:pt x="1" y="1"/>
                </a:lnTo>
                <a:cubicBezTo>
                  <a:pt x="17" y="15"/>
                  <a:pt x="37" y="27"/>
                  <a:pt x="54" y="41"/>
                </a:cubicBezTo>
                <a:cubicBezTo>
                  <a:pt x="257" y="156"/>
                  <a:pt x="297" y="311"/>
                  <a:pt x="300" y="325"/>
                </a:cubicBezTo>
                <a:cubicBezTo>
                  <a:pt x="476" y="628"/>
                  <a:pt x="520" y="1024"/>
                  <a:pt x="523" y="1438"/>
                </a:cubicBezTo>
                <a:lnTo>
                  <a:pt x="898" y="1505"/>
                </a:lnTo>
                <a:cubicBezTo>
                  <a:pt x="871" y="1135"/>
                  <a:pt x="847" y="817"/>
                  <a:pt x="837" y="662"/>
                </a:cubicBezTo>
                <a:cubicBezTo>
                  <a:pt x="803" y="189"/>
                  <a:pt x="179" y="35"/>
                  <a:pt x="1" y="1"/>
                </a:cubicBezTo>
                <a:close/>
                <a:moveTo>
                  <a:pt x="520" y="1870"/>
                </a:moveTo>
                <a:cubicBezTo>
                  <a:pt x="513" y="2164"/>
                  <a:pt x="500" y="2454"/>
                  <a:pt x="517" y="2717"/>
                </a:cubicBezTo>
                <a:cubicBezTo>
                  <a:pt x="540" y="3078"/>
                  <a:pt x="655" y="3328"/>
                  <a:pt x="811" y="3500"/>
                </a:cubicBezTo>
                <a:cubicBezTo>
                  <a:pt x="884" y="3578"/>
                  <a:pt x="968" y="3642"/>
                  <a:pt x="1057" y="3689"/>
                </a:cubicBezTo>
                <a:cubicBezTo>
                  <a:pt x="1060" y="3689"/>
                  <a:pt x="1063" y="3692"/>
                  <a:pt x="1063" y="3692"/>
                </a:cubicBezTo>
                <a:cubicBezTo>
                  <a:pt x="1063" y="3692"/>
                  <a:pt x="996" y="2818"/>
                  <a:pt x="935" y="1991"/>
                </a:cubicBezTo>
                <a:lnTo>
                  <a:pt x="520" y="1870"/>
                </a:lnTo>
                <a:close/>
              </a:path>
            </a:pathLst>
          </a:custGeom>
          <a:solidFill>
            <a:srgbClr val="0B2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2962520" y="2544816"/>
            <a:ext cx="29692" cy="39448"/>
          </a:xfrm>
          <a:custGeom>
            <a:avLst/>
            <a:gdLst/>
            <a:ahLst/>
            <a:cxnLst/>
            <a:rect l="l" t="t" r="r" b="b"/>
            <a:pathLst>
              <a:path w="417" h="554" extrusionOk="0">
                <a:moveTo>
                  <a:pt x="4" y="0"/>
                </a:moveTo>
                <a:lnTo>
                  <a:pt x="1" y="385"/>
                </a:lnTo>
                <a:lnTo>
                  <a:pt x="8" y="385"/>
                </a:lnTo>
                <a:lnTo>
                  <a:pt x="1" y="432"/>
                </a:lnTo>
                <a:lnTo>
                  <a:pt x="416" y="553"/>
                </a:lnTo>
                <a:cubicBezTo>
                  <a:pt x="402" y="388"/>
                  <a:pt x="389" y="223"/>
                  <a:pt x="379" y="67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>
            <a:off x="2943793" y="2569311"/>
            <a:ext cx="19368" cy="9897"/>
          </a:xfrm>
          <a:custGeom>
            <a:avLst/>
            <a:gdLst/>
            <a:ahLst/>
            <a:cxnLst/>
            <a:rect l="l" t="t" r="r" b="b"/>
            <a:pathLst>
              <a:path w="272" h="139" extrusionOk="0">
                <a:moveTo>
                  <a:pt x="8" y="0"/>
                </a:moveTo>
                <a:cubicBezTo>
                  <a:pt x="8" y="31"/>
                  <a:pt x="4" y="64"/>
                  <a:pt x="1" y="98"/>
                </a:cubicBezTo>
                <a:lnTo>
                  <a:pt x="257" y="139"/>
                </a:lnTo>
                <a:lnTo>
                  <a:pt x="264" y="88"/>
                </a:lnTo>
                <a:lnTo>
                  <a:pt x="271" y="41"/>
                </a:lnTo>
                <a:lnTo>
                  <a:pt x="264" y="41"/>
                </a:lnTo>
                <a:lnTo>
                  <a:pt x="8" y="0"/>
                </a:lnTo>
                <a:close/>
              </a:path>
            </a:pathLst>
          </a:custGeom>
          <a:solidFill>
            <a:srgbClr val="300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>
            <a:off x="2922147" y="2441996"/>
            <a:ext cx="24851" cy="23782"/>
          </a:xfrm>
          <a:custGeom>
            <a:avLst/>
            <a:gdLst/>
            <a:ahLst/>
            <a:cxnLst/>
            <a:rect l="l" t="t" r="r" b="b"/>
            <a:pathLst>
              <a:path w="349" h="334" extrusionOk="0">
                <a:moveTo>
                  <a:pt x="1" y="0"/>
                </a:moveTo>
                <a:lnTo>
                  <a:pt x="1" y="78"/>
                </a:lnTo>
                <a:cubicBezTo>
                  <a:pt x="1" y="78"/>
                  <a:pt x="72" y="165"/>
                  <a:pt x="163" y="290"/>
                </a:cubicBezTo>
                <a:cubicBezTo>
                  <a:pt x="284" y="314"/>
                  <a:pt x="348" y="334"/>
                  <a:pt x="348" y="334"/>
                </a:cubicBezTo>
                <a:lnTo>
                  <a:pt x="348" y="331"/>
                </a:lnTo>
                <a:cubicBezTo>
                  <a:pt x="284" y="223"/>
                  <a:pt x="203" y="128"/>
                  <a:pt x="102" y="47"/>
                </a:cubicBezTo>
                <a:cubicBezTo>
                  <a:pt x="72" y="30"/>
                  <a:pt x="38" y="13"/>
                  <a:pt x="4" y="0"/>
                </a:cubicBezTo>
                <a:close/>
              </a:path>
            </a:pathLst>
          </a:custGeom>
          <a:solidFill>
            <a:srgbClr val="C97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>
            <a:off x="2929410" y="2445343"/>
            <a:ext cx="17588" cy="20222"/>
          </a:xfrm>
          <a:custGeom>
            <a:avLst/>
            <a:gdLst/>
            <a:ahLst/>
            <a:cxnLst/>
            <a:rect l="l" t="t" r="r" b="b"/>
            <a:pathLst>
              <a:path w="247" h="284" extrusionOk="0">
                <a:moveTo>
                  <a:pt x="0" y="0"/>
                </a:moveTo>
                <a:lnTo>
                  <a:pt x="0" y="0"/>
                </a:lnTo>
                <a:cubicBezTo>
                  <a:pt x="101" y="81"/>
                  <a:pt x="182" y="176"/>
                  <a:pt x="246" y="284"/>
                </a:cubicBezTo>
                <a:cubicBezTo>
                  <a:pt x="243" y="270"/>
                  <a:pt x="203" y="115"/>
                  <a:pt x="0" y="0"/>
                </a:cubicBezTo>
                <a:close/>
              </a:path>
            </a:pathLst>
          </a:custGeom>
          <a:solidFill>
            <a:srgbClr val="0A1D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2646583" y="2606551"/>
            <a:ext cx="36101" cy="31544"/>
          </a:xfrm>
          <a:custGeom>
            <a:avLst/>
            <a:gdLst/>
            <a:ahLst/>
            <a:cxnLst/>
            <a:rect l="l" t="t" r="r" b="b"/>
            <a:pathLst>
              <a:path w="507" h="443" extrusionOk="0">
                <a:moveTo>
                  <a:pt x="14" y="1"/>
                </a:moveTo>
                <a:cubicBezTo>
                  <a:pt x="14" y="1"/>
                  <a:pt x="4" y="18"/>
                  <a:pt x="1" y="51"/>
                </a:cubicBezTo>
                <a:cubicBezTo>
                  <a:pt x="4" y="38"/>
                  <a:pt x="11" y="27"/>
                  <a:pt x="18" y="10"/>
                </a:cubicBezTo>
                <a:cubicBezTo>
                  <a:pt x="14" y="4"/>
                  <a:pt x="14" y="1"/>
                  <a:pt x="14" y="1"/>
                </a:cubicBezTo>
                <a:close/>
                <a:moveTo>
                  <a:pt x="507" y="142"/>
                </a:moveTo>
                <a:cubicBezTo>
                  <a:pt x="507" y="142"/>
                  <a:pt x="432" y="294"/>
                  <a:pt x="270" y="294"/>
                </a:cubicBezTo>
                <a:cubicBezTo>
                  <a:pt x="240" y="294"/>
                  <a:pt x="206" y="287"/>
                  <a:pt x="166" y="273"/>
                </a:cubicBezTo>
                <a:cubicBezTo>
                  <a:pt x="78" y="240"/>
                  <a:pt x="31" y="206"/>
                  <a:pt x="4" y="180"/>
                </a:cubicBezTo>
                <a:lnTo>
                  <a:pt x="4" y="180"/>
                </a:lnTo>
                <a:cubicBezTo>
                  <a:pt x="21" y="257"/>
                  <a:pt x="68" y="342"/>
                  <a:pt x="186" y="409"/>
                </a:cubicBezTo>
                <a:cubicBezTo>
                  <a:pt x="210" y="423"/>
                  <a:pt x="234" y="432"/>
                  <a:pt x="254" y="440"/>
                </a:cubicBezTo>
                <a:cubicBezTo>
                  <a:pt x="270" y="440"/>
                  <a:pt x="287" y="440"/>
                  <a:pt x="304" y="443"/>
                </a:cubicBezTo>
                <a:cubicBezTo>
                  <a:pt x="470" y="432"/>
                  <a:pt x="507" y="142"/>
                  <a:pt x="507" y="142"/>
                </a:cubicBezTo>
                <a:close/>
              </a:path>
            </a:pathLst>
          </a:custGeom>
          <a:solidFill>
            <a:srgbClr val="E2A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>
            <a:off x="2646156" y="2607263"/>
            <a:ext cx="36528" cy="20222"/>
          </a:xfrm>
          <a:custGeom>
            <a:avLst/>
            <a:gdLst/>
            <a:ahLst/>
            <a:cxnLst/>
            <a:rect l="l" t="t" r="r" b="b"/>
            <a:pathLst>
              <a:path w="513" h="284" extrusionOk="0">
                <a:moveTo>
                  <a:pt x="24" y="0"/>
                </a:moveTo>
                <a:cubicBezTo>
                  <a:pt x="17" y="17"/>
                  <a:pt x="10" y="28"/>
                  <a:pt x="7" y="41"/>
                </a:cubicBezTo>
                <a:cubicBezTo>
                  <a:pt x="0" y="75"/>
                  <a:pt x="0" y="119"/>
                  <a:pt x="10" y="170"/>
                </a:cubicBezTo>
                <a:cubicBezTo>
                  <a:pt x="37" y="196"/>
                  <a:pt x="84" y="230"/>
                  <a:pt x="172" y="263"/>
                </a:cubicBezTo>
                <a:cubicBezTo>
                  <a:pt x="212" y="277"/>
                  <a:pt x="246" y="284"/>
                  <a:pt x="276" y="284"/>
                </a:cubicBezTo>
                <a:cubicBezTo>
                  <a:pt x="438" y="284"/>
                  <a:pt x="513" y="132"/>
                  <a:pt x="513" y="132"/>
                </a:cubicBezTo>
                <a:lnTo>
                  <a:pt x="513" y="132"/>
                </a:lnTo>
                <a:cubicBezTo>
                  <a:pt x="513" y="132"/>
                  <a:pt x="469" y="187"/>
                  <a:pt x="348" y="187"/>
                </a:cubicBezTo>
                <a:cubicBezTo>
                  <a:pt x="321" y="187"/>
                  <a:pt x="287" y="183"/>
                  <a:pt x="246" y="176"/>
                </a:cubicBezTo>
                <a:cubicBezTo>
                  <a:pt x="81" y="142"/>
                  <a:pt x="33" y="38"/>
                  <a:pt x="24" y="0"/>
                </a:cubicBezTo>
                <a:close/>
              </a:path>
            </a:pathLst>
          </a:custGeom>
          <a:solidFill>
            <a:srgbClr val="E04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2664669" y="2637810"/>
            <a:ext cx="3631" cy="285"/>
          </a:xfrm>
          <a:custGeom>
            <a:avLst/>
            <a:gdLst/>
            <a:ahLst/>
            <a:cxnLst/>
            <a:rect l="l" t="t" r="r" b="b"/>
            <a:pathLst>
              <a:path w="51" h="4" extrusionOk="0">
                <a:moveTo>
                  <a:pt x="0" y="1"/>
                </a:moveTo>
                <a:cubicBezTo>
                  <a:pt x="13" y="4"/>
                  <a:pt x="27" y="4"/>
                  <a:pt x="41" y="4"/>
                </a:cubicBezTo>
                <a:lnTo>
                  <a:pt x="50" y="4"/>
                </a:lnTo>
                <a:cubicBezTo>
                  <a:pt x="33" y="1"/>
                  <a:pt x="16" y="1"/>
                  <a:pt x="0" y="1"/>
                </a:cubicBezTo>
                <a:close/>
              </a:path>
            </a:pathLst>
          </a:custGeom>
          <a:solidFill>
            <a:srgbClr val="E2BB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>
            <a:off x="2571177" y="2571945"/>
            <a:ext cx="55326" cy="52478"/>
          </a:xfrm>
          <a:custGeom>
            <a:avLst/>
            <a:gdLst/>
            <a:ahLst/>
            <a:cxnLst/>
            <a:rect l="l" t="t" r="r" b="b"/>
            <a:pathLst>
              <a:path w="777" h="737" extrusionOk="0">
                <a:moveTo>
                  <a:pt x="463" y="1"/>
                </a:moveTo>
                <a:cubicBezTo>
                  <a:pt x="365" y="1"/>
                  <a:pt x="256" y="21"/>
                  <a:pt x="179" y="95"/>
                </a:cubicBezTo>
                <a:cubicBezTo>
                  <a:pt x="0" y="267"/>
                  <a:pt x="34" y="591"/>
                  <a:pt x="256" y="706"/>
                </a:cubicBezTo>
                <a:cubicBezTo>
                  <a:pt x="294" y="726"/>
                  <a:pt x="334" y="736"/>
                  <a:pt x="378" y="736"/>
                </a:cubicBezTo>
                <a:cubicBezTo>
                  <a:pt x="530" y="736"/>
                  <a:pt x="698" y="615"/>
                  <a:pt x="776" y="483"/>
                </a:cubicBezTo>
                <a:lnTo>
                  <a:pt x="776" y="483"/>
                </a:lnTo>
                <a:cubicBezTo>
                  <a:pt x="715" y="554"/>
                  <a:pt x="628" y="585"/>
                  <a:pt x="544" y="585"/>
                </a:cubicBezTo>
                <a:cubicBezTo>
                  <a:pt x="483" y="585"/>
                  <a:pt x="426" y="571"/>
                  <a:pt x="385" y="544"/>
                </a:cubicBezTo>
                <a:cubicBezTo>
                  <a:pt x="250" y="470"/>
                  <a:pt x="41" y="108"/>
                  <a:pt x="449" y="14"/>
                </a:cubicBezTo>
                <a:cubicBezTo>
                  <a:pt x="473" y="7"/>
                  <a:pt x="493" y="4"/>
                  <a:pt x="513" y="1"/>
                </a:cubicBezTo>
                <a:close/>
              </a:path>
            </a:pathLst>
          </a:custGeom>
          <a:solidFill>
            <a:srgbClr val="E2A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>
            <a:off x="2574025" y="2571945"/>
            <a:ext cx="56537" cy="41655"/>
          </a:xfrm>
          <a:custGeom>
            <a:avLst/>
            <a:gdLst/>
            <a:ahLst/>
            <a:cxnLst/>
            <a:rect l="l" t="t" r="r" b="b"/>
            <a:pathLst>
              <a:path w="794" h="585" extrusionOk="0">
                <a:moveTo>
                  <a:pt x="473" y="1"/>
                </a:moveTo>
                <a:cubicBezTo>
                  <a:pt x="453" y="4"/>
                  <a:pt x="433" y="7"/>
                  <a:pt x="409" y="14"/>
                </a:cubicBezTo>
                <a:cubicBezTo>
                  <a:pt x="1" y="108"/>
                  <a:pt x="210" y="470"/>
                  <a:pt x="345" y="544"/>
                </a:cubicBezTo>
                <a:cubicBezTo>
                  <a:pt x="386" y="571"/>
                  <a:pt x="443" y="585"/>
                  <a:pt x="504" y="585"/>
                </a:cubicBezTo>
                <a:cubicBezTo>
                  <a:pt x="588" y="585"/>
                  <a:pt x="675" y="554"/>
                  <a:pt x="736" y="483"/>
                </a:cubicBezTo>
                <a:cubicBezTo>
                  <a:pt x="763" y="440"/>
                  <a:pt x="780" y="395"/>
                  <a:pt x="780" y="355"/>
                </a:cubicBezTo>
                <a:cubicBezTo>
                  <a:pt x="794" y="149"/>
                  <a:pt x="658" y="35"/>
                  <a:pt x="658" y="35"/>
                </a:cubicBezTo>
                <a:cubicBezTo>
                  <a:pt x="658" y="35"/>
                  <a:pt x="577" y="7"/>
                  <a:pt x="473" y="1"/>
                </a:cubicBezTo>
                <a:close/>
              </a:path>
            </a:pathLst>
          </a:custGeom>
          <a:solidFill>
            <a:srgbClr val="300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>
            <a:off x="2680477" y="2554429"/>
            <a:ext cx="41584" cy="46426"/>
          </a:xfrm>
          <a:custGeom>
            <a:avLst/>
            <a:gdLst/>
            <a:ahLst/>
            <a:cxnLst/>
            <a:rect l="l" t="t" r="r" b="b"/>
            <a:pathLst>
              <a:path w="584" h="652" extrusionOk="0">
                <a:moveTo>
                  <a:pt x="227" y="0"/>
                </a:moveTo>
                <a:lnTo>
                  <a:pt x="227" y="0"/>
                </a:lnTo>
                <a:cubicBezTo>
                  <a:pt x="358" y="78"/>
                  <a:pt x="409" y="287"/>
                  <a:pt x="419" y="307"/>
                </a:cubicBezTo>
                <a:cubicBezTo>
                  <a:pt x="466" y="435"/>
                  <a:pt x="348" y="591"/>
                  <a:pt x="176" y="591"/>
                </a:cubicBezTo>
                <a:cubicBezTo>
                  <a:pt x="122" y="591"/>
                  <a:pt x="62" y="577"/>
                  <a:pt x="1" y="537"/>
                </a:cubicBezTo>
                <a:lnTo>
                  <a:pt x="1" y="537"/>
                </a:lnTo>
                <a:cubicBezTo>
                  <a:pt x="51" y="597"/>
                  <a:pt x="166" y="652"/>
                  <a:pt x="274" y="652"/>
                </a:cubicBezTo>
                <a:cubicBezTo>
                  <a:pt x="395" y="652"/>
                  <a:pt x="510" y="588"/>
                  <a:pt x="537" y="405"/>
                </a:cubicBezTo>
                <a:cubicBezTo>
                  <a:pt x="584" y="71"/>
                  <a:pt x="254" y="4"/>
                  <a:pt x="227" y="0"/>
                </a:cubicBezTo>
                <a:close/>
              </a:path>
            </a:pathLst>
          </a:custGeom>
          <a:solidFill>
            <a:srgbClr val="E2A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>
            <a:off x="2672786" y="2554429"/>
            <a:ext cx="40943" cy="42082"/>
          </a:xfrm>
          <a:custGeom>
            <a:avLst/>
            <a:gdLst/>
            <a:ahLst/>
            <a:cxnLst/>
            <a:rect l="l" t="t" r="r" b="b"/>
            <a:pathLst>
              <a:path w="575" h="591" extrusionOk="0">
                <a:moveTo>
                  <a:pt x="332" y="0"/>
                </a:moveTo>
                <a:cubicBezTo>
                  <a:pt x="92" y="58"/>
                  <a:pt x="0" y="412"/>
                  <a:pt x="109" y="537"/>
                </a:cubicBezTo>
                <a:cubicBezTo>
                  <a:pt x="170" y="577"/>
                  <a:pt x="230" y="591"/>
                  <a:pt x="284" y="591"/>
                </a:cubicBezTo>
                <a:cubicBezTo>
                  <a:pt x="456" y="591"/>
                  <a:pt x="574" y="435"/>
                  <a:pt x="527" y="307"/>
                </a:cubicBezTo>
                <a:cubicBezTo>
                  <a:pt x="517" y="287"/>
                  <a:pt x="466" y="78"/>
                  <a:pt x="335" y="0"/>
                </a:cubicBezTo>
                <a:close/>
              </a:path>
            </a:pathLst>
          </a:custGeom>
          <a:solidFill>
            <a:srgbClr val="3007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>
            <a:off x="2348660" y="2735574"/>
            <a:ext cx="130519" cy="149744"/>
          </a:xfrm>
          <a:custGeom>
            <a:avLst/>
            <a:gdLst/>
            <a:ahLst/>
            <a:cxnLst/>
            <a:rect l="l" t="t" r="r" b="b"/>
            <a:pathLst>
              <a:path w="1833" h="2103" extrusionOk="0">
                <a:moveTo>
                  <a:pt x="20" y="0"/>
                </a:moveTo>
                <a:cubicBezTo>
                  <a:pt x="0" y="288"/>
                  <a:pt x="101" y="942"/>
                  <a:pt x="871" y="1428"/>
                </a:cubicBezTo>
                <a:cubicBezTo>
                  <a:pt x="1249" y="1668"/>
                  <a:pt x="1539" y="1880"/>
                  <a:pt x="1833" y="2103"/>
                </a:cubicBezTo>
                <a:cubicBezTo>
                  <a:pt x="1681" y="1786"/>
                  <a:pt x="1637" y="1526"/>
                  <a:pt x="1634" y="1519"/>
                </a:cubicBezTo>
                <a:cubicBezTo>
                  <a:pt x="1617" y="1509"/>
                  <a:pt x="1600" y="1498"/>
                  <a:pt x="1583" y="1489"/>
                </a:cubicBezTo>
                <a:cubicBezTo>
                  <a:pt x="716" y="1057"/>
                  <a:pt x="81" y="95"/>
                  <a:pt x="24" y="7"/>
                </a:cubicBezTo>
                <a:cubicBezTo>
                  <a:pt x="24" y="7"/>
                  <a:pt x="24" y="4"/>
                  <a:pt x="2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>
            <a:off x="2350085" y="2735574"/>
            <a:ext cx="194461" cy="141342"/>
          </a:xfrm>
          <a:custGeom>
            <a:avLst/>
            <a:gdLst/>
            <a:ahLst/>
            <a:cxnLst/>
            <a:rect l="l" t="t" r="r" b="b"/>
            <a:pathLst>
              <a:path w="2731" h="1985" extrusionOk="0">
                <a:moveTo>
                  <a:pt x="0" y="0"/>
                </a:moveTo>
                <a:cubicBezTo>
                  <a:pt x="1" y="0"/>
                  <a:pt x="2" y="2"/>
                  <a:pt x="3" y="4"/>
                </a:cubicBezTo>
                <a:lnTo>
                  <a:pt x="3" y="4"/>
                </a:lnTo>
                <a:cubicBezTo>
                  <a:pt x="3" y="3"/>
                  <a:pt x="2" y="2"/>
                  <a:pt x="0" y="0"/>
                </a:cubicBezTo>
                <a:close/>
                <a:moveTo>
                  <a:pt x="3" y="4"/>
                </a:moveTo>
                <a:cubicBezTo>
                  <a:pt x="4" y="6"/>
                  <a:pt x="4" y="7"/>
                  <a:pt x="4" y="7"/>
                </a:cubicBezTo>
                <a:lnTo>
                  <a:pt x="4" y="7"/>
                </a:lnTo>
                <a:cubicBezTo>
                  <a:pt x="4" y="6"/>
                  <a:pt x="4" y="5"/>
                  <a:pt x="3" y="4"/>
                </a:cubicBezTo>
                <a:close/>
                <a:moveTo>
                  <a:pt x="1563" y="1489"/>
                </a:moveTo>
                <a:lnTo>
                  <a:pt x="1563" y="1489"/>
                </a:lnTo>
                <a:cubicBezTo>
                  <a:pt x="1580" y="1498"/>
                  <a:pt x="1597" y="1509"/>
                  <a:pt x="1614" y="1519"/>
                </a:cubicBezTo>
                <a:lnTo>
                  <a:pt x="1691" y="1546"/>
                </a:lnTo>
                <a:cubicBezTo>
                  <a:pt x="1648" y="1529"/>
                  <a:pt x="1607" y="1509"/>
                  <a:pt x="1563" y="1489"/>
                </a:cubicBezTo>
                <a:close/>
                <a:moveTo>
                  <a:pt x="1860" y="1610"/>
                </a:moveTo>
                <a:lnTo>
                  <a:pt x="2394" y="1813"/>
                </a:lnTo>
                <a:cubicBezTo>
                  <a:pt x="2248" y="1745"/>
                  <a:pt x="2073" y="1681"/>
                  <a:pt x="1860" y="1610"/>
                </a:cubicBezTo>
                <a:close/>
                <a:moveTo>
                  <a:pt x="2551" y="1887"/>
                </a:moveTo>
                <a:lnTo>
                  <a:pt x="2551" y="1887"/>
                </a:lnTo>
                <a:cubicBezTo>
                  <a:pt x="2555" y="1897"/>
                  <a:pt x="2565" y="1917"/>
                  <a:pt x="2576" y="1944"/>
                </a:cubicBezTo>
                <a:cubicBezTo>
                  <a:pt x="2626" y="1958"/>
                  <a:pt x="2677" y="1971"/>
                  <a:pt x="2730" y="1984"/>
                </a:cubicBezTo>
                <a:cubicBezTo>
                  <a:pt x="2677" y="1951"/>
                  <a:pt x="2616" y="1917"/>
                  <a:pt x="2551" y="1887"/>
                </a:cubicBezTo>
                <a:close/>
              </a:path>
            </a:pathLst>
          </a:custGeom>
          <a:solidFill>
            <a:srgbClr val="E2A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>
            <a:off x="2558645" y="2908531"/>
            <a:ext cx="68570" cy="45998"/>
          </a:xfrm>
          <a:custGeom>
            <a:avLst/>
            <a:gdLst/>
            <a:ahLst/>
            <a:cxnLst/>
            <a:rect l="l" t="t" r="r" b="b"/>
            <a:pathLst>
              <a:path w="963" h="646" extrusionOk="0">
                <a:moveTo>
                  <a:pt x="1" y="1"/>
                </a:moveTo>
                <a:lnTo>
                  <a:pt x="1" y="1"/>
                </a:lnTo>
                <a:cubicBezTo>
                  <a:pt x="206" y="210"/>
                  <a:pt x="513" y="443"/>
                  <a:pt x="963" y="645"/>
                </a:cubicBezTo>
                <a:cubicBezTo>
                  <a:pt x="605" y="470"/>
                  <a:pt x="267" y="227"/>
                  <a:pt x="1" y="1"/>
                </a:cubicBezTo>
                <a:close/>
              </a:path>
            </a:pathLst>
          </a:custGeom>
          <a:solidFill>
            <a:srgbClr val="E04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"/>
          <p:cNvSpPr/>
          <p:nvPr/>
        </p:nvSpPr>
        <p:spPr>
          <a:xfrm>
            <a:off x="2533438" y="2873925"/>
            <a:ext cx="111578" cy="87796"/>
          </a:xfrm>
          <a:custGeom>
            <a:avLst/>
            <a:gdLst/>
            <a:ahLst/>
            <a:cxnLst/>
            <a:rect l="l" t="t" r="r" b="b"/>
            <a:pathLst>
              <a:path w="1567" h="1233" extrusionOk="0">
                <a:moveTo>
                  <a:pt x="1" y="1"/>
                </a:moveTo>
                <a:lnTo>
                  <a:pt x="1" y="1"/>
                </a:lnTo>
                <a:cubicBezTo>
                  <a:pt x="48" y="96"/>
                  <a:pt x="149" y="281"/>
                  <a:pt x="355" y="487"/>
                </a:cubicBezTo>
                <a:cubicBezTo>
                  <a:pt x="621" y="713"/>
                  <a:pt x="959" y="956"/>
                  <a:pt x="1317" y="1131"/>
                </a:cubicBezTo>
                <a:cubicBezTo>
                  <a:pt x="1394" y="1165"/>
                  <a:pt x="1479" y="1199"/>
                  <a:pt x="1566" y="1233"/>
                </a:cubicBezTo>
                <a:cubicBezTo>
                  <a:pt x="1451" y="1128"/>
                  <a:pt x="1216" y="922"/>
                  <a:pt x="895" y="659"/>
                </a:cubicBezTo>
                <a:cubicBezTo>
                  <a:pt x="611" y="423"/>
                  <a:pt x="470" y="234"/>
                  <a:pt x="155" y="41"/>
                </a:cubicBezTo>
                <a:cubicBezTo>
                  <a:pt x="102" y="28"/>
                  <a:pt x="51" y="15"/>
                  <a:pt x="1" y="1"/>
                </a:cubicBezTo>
                <a:close/>
              </a:path>
            </a:pathLst>
          </a:custGeom>
          <a:solidFill>
            <a:srgbClr val="0B2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/>
          <p:nvPr/>
        </p:nvSpPr>
        <p:spPr>
          <a:xfrm>
            <a:off x="2464939" y="2843663"/>
            <a:ext cx="185845" cy="124822"/>
          </a:xfrm>
          <a:custGeom>
            <a:avLst/>
            <a:gdLst/>
            <a:ahLst/>
            <a:cxnLst/>
            <a:rect l="l" t="t" r="r" b="b"/>
            <a:pathLst>
              <a:path w="2610" h="1753" extrusionOk="0">
                <a:moveTo>
                  <a:pt x="1" y="1"/>
                </a:moveTo>
                <a:lnTo>
                  <a:pt x="1" y="1"/>
                </a:lnTo>
                <a:cubicBezTo>
                  <a:pt x="4" y="8"/>
                  <a:pt x="48" y="268"/>
                  <a:pt x="200" y="585"/>
                </a:cubicBezTo>
                <a:cubicBezTo>
                  <a:pt x="504" y="815"/>
                  <a:pt x="814" y="1053"/>
                  <a:pt x="1236" y="1337"/>
                </a:cubicBezTo>
                <a:cubicBezTo>
                  <a:pt x="1759" y="1688"/>
                  <a:pt x="2164" y="1752"/>
                  <a:pt x="2396" y="1752"/>
                </a:cubicBezTo>
                <a:cubicBezTo>
                  <a:pt x="2531" y="1752"/>
                  <a:pt x="2609" y="1729"/>
                  <a:pt x="2609" y="1729"/>
                </a:cubicBezTo>
                <a:cubicBezTo>
                  <a:pt x="2609" y="1729"/>
                  <a:pt x="2578" y="1705"/>
                  <a:pt x="2528" y="1658"/>
                </a:cubicBezTo>
                <a:cubicBezTo>
                  <a:pt x="2441" y="1624"/>
                  <a:pt x="2356" y="1590"/>
                  <a:pt x="2279" y="1556"/>
                </a:cubicBezTo>
                <a:cubicBezTo>
                  <a:pt x="1829" y="1354"/>
                  <a:pt x="1522" y="1121"/>
                  <a:pt x="1317" y="912"/>
                </a:cubicBezTo>
                <a:cubicBezTo>
                  <a:pt x="1111" y="706"/>
                  <a:pt x="1010" y="521"/>
                  <a:pt x="963" y="426"/>
                </a:cubicBezTo>
                <a:cubicBezTo>
                  <a:pt x="952" y="399"/>
                  <a:pt x="942" y="379"/>
                  <a:pt x="938" y="369"/>
                </a:cubicBezTo>
                <a:cubicBezTo>
                  <a:pt x="888" y="342"/>
                  <a:pt x="837" y="318"/>
                  <a:pt x="781" y="295"/>
                </a:cubicBezTo>
                <a:lnTo>
                  <a:pt x="247" y="92"/>
                </a:lnTo>
                <a:cubicBezTo>
                  <a:pt x="189" y="75"/>
                  <a:pt x="133" y="52"/>
                  <a:pt x="78" y="28"/>
                </a:cubicBezTo>
                <a:lnTo>
                  <a:pt x="1" y="1"/>
                </a:lnTo>
                <a:close/>
              </a:path>
            </a:pathLst>
          </a:custGeom>
          <a:solidFill>
            <a:srgbClr val="E2BB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2"/>
          <p:cNvSpPr/>
          <p:nvPr/>
        </p:nvSpPr>
        <p:spPr>
          <a:xfrm>
            <a:off x="2401495" y="2986144"/>
            <a:ext cx="268229" cy="325692"/>
          </a:xfrm>
          <a:custGeom>
            <a:avLst/>
            <a:gdLst/>
            <a:ahLst/>
            <a:cxnLst/>
            <a:rect l="l" t="t" r="r" b="b"/>
            <a:pathLst>
              <a:path w="3767" h="4574" extrusionOk="0">
                <a:moveTo>
                  <a:pt x="287" y="1"/>
                </a:moveTo>
                <a:lnTo>
                  <a:pt x="45" y="416"/>
                </a:lnTo>
                <a:cubicBezTo>
                  <a:pt x="45" y="416"/>
                  <a:pt x="1" y="527"/>
                  <a:pt x="541" y="798"/>
                </a:cubicBezTo>
                <a:cubicBezTo>
                  <a:pt x="946" y="1000"/>
                  <a:pt x="2272" y="1061"/>
                  <a:pt x="2923" y="1077"/>
                </a:cubicBezTo>
                <a:lnTo>
                  <a:pt x="2943" y="798"/>
                </a:lnTo>
                <a:lnTo>
                  <a:pt x="1759" y="798"/>
                </a:lnTo>
                <a:cubicBezTo>
                  <a:pt x="817" y="753"/>
                  <a:pt x="311" y="35"/>
                  <a:pt x="287" y="4"/>
                </a:cubicBezTo>
                <a:lnTo>
                  <a:pt x="287" y="1"/>
                </a:lnTo>
                <a:close/>
                <a:moveTo>
                  <a:pt x="3183" y="798"/>
                </a:moveTo>
                <a:lnTo>
                  <a:pt x="3183" y="1084"/>
                </a:lnTo>
                <a:lnTo>
                  <a:pt x="3291" y="1084"/>
                </a:lnTo>
                <a:lnTo>
                  <a:pt x="3429" y="4099"/>
                </a:lnTo>
                <a:lnTo>
                  <a:pt x="3429" y="4099"/>
                </a:lnTo>
                <a:cubicBezTo>
                  <a:pt x="3428" y="4083"/>
                  <a:pt x="3412" y="4020"/>
                  <a:pt x="3274" y="4020"/>
                </a:cubicBezTo>
                <a:cubicBezTo>
                  <a:pt x="3251" y="4020"/>
                  <a:pt x="3220" y="4023"/>
                  <a:pt x="3183" y="4030"/>
                </a:cubicBezTo>
                <a:cubicBezTo>
                  <a:pt x="2947" y="4064"/>
                  <a:pt x="2680" y="4533"/>
                  <a:pt x="2656" y="4573"/>
                </a:cubicBezTo>
                <a:cubicBezTo>
                  <a:pt x="2866" y="4307"/>
                  <a:pt x="3115" y="4101"/>
                  <a:pt x="3388" y="4101"/>
                </a:cubicBezTo>
                <a:lnTo>
                  <a:pt x="3429" y="4101"/>
                </a:lnTo>
                <a:cubicBezTo>
                  <a:pt x="3541" y="4111"/>
                  <a:pt x="3618" y="4154"/>
                  <a:pt x="3665" y="4229"/>
                </a:cubicBezTo>
                <a:cubicBezTo>
                  <a:pt x="3692" y="4189"/>
                  <a:pt x="3726" y="4159"/>
                  <a:pt x="3767" y="4138"/>
                </a:cubicBezTo>
                <a:lnTo>
                  <a:pt x="3767" y="3908"/>
                </a:lnTo>
                <a:lnTo>
                  <a:pt x="3703" y="801"/>
                </a:lnTo>
                <a:lnTo>
                  <a:pt x="3767" y="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/>
          <p:nvPr/>
        </p:nvSpPr>
        <p:spPr>
          <a:xfrm>
            <a:off x="2665096" y="3042895"/>
            <a:ext cx="4628" cy="221590"/>
          </a:xfrm>
          <a:custGeom>
            <a:avLst/>
            <a:gdLst/>
            <a:ahLst/>
            <a:cxnLst/>
            <a:rect l="l" t="t" r="r" b="b"/>
            <a:pathLst>
              <a:path w="65" h="3112" extrusionOk="0">
                <a:moveTo>
                  <a:pt x="65" y="1"/>
                </a:moveTo>
                <a:lnTo>
                  <a:pt x="1" y="4"/>
                </a:lnTo>
                <a:lnTo>
                  <a:pt x="65" y="3111"/>
                </a:lnTo>
                <a:lnTo>
                  <a:pt x="65" y="1"/>
                </a:lnTo>
                <a:close/>
              </a:path>
            </a:pathLst>
          </a:custGeom>
          <a:solidFill>
            <a:srgbClr val="662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/>
          <p:nvPr/>
        </p:nvSpPr>
        <p:spPr>
          <a:xfrm>
            <a:off x="2421931" y="2986144"/>
            <a:ext cx="247793" cy="56822"/>
          </a:xfrm>
          <a:custGeom>
            <a:avLst/>
            <a:gdLst/>
            <a:ahLst/>
            <a:cxnLst/>
            <a:rect l="l" t="t" r="r" b="b"/>
            <a:pathLst>
              <a:path w="3480" h="798" extrusionOk="0">
                <a:moveTo>
                  <a:pt x="3480" y="798"/>
                </a:moveTo>
                <a:lnTo>
                  <a:pt x="3480" y="798"/>
                </a:lnTo>
                <a:lnTo>
                  <a:pt x="3480" y="798"/>
                </a:lnTo>
                <a:lnTo>
                  <a:pt x="3480" y="798"/>
                </a:lnTo>
                <a:close/>
                <a:moveTo>
                  <a:pt x="1472" y="798"/>
                </a:moveTo>
                <a:lnTo>
                  <a:pt x="1553" y="798"/>
                </a:lnTo>
                <a:lnTo>
                  <a:pt x="1570" y="798"/>
                </a:lnTo>
                <a:lnTo>
                  <a:pt x="1570" y="798"/>
                </a:lnTo>
                <a:lnTo>
                  <a:pt x="1570" y="798"/>
                </a:lnTo>
                <a:lnTo>
                  <a:pt x="1563" y="798"/>
                </a:lnTo>
                <a:lnTo>
                  <a:pt x="1472" y="798"/>
                </a:lnTo>
                <a:close/>
                <a:moveTo>
                  <a:pt x="0" y="1"/>
                </a:moveTo>
                <a:lnTo>
                  <a:pt x="0" y="1"/>
                </a:lnTo>
                <a:lnTo>
                  <a:pt x="0" y="4"/>
                </a:lnTo>
                <a:close/>
              </a:path>
            </a:pathLst>
          </a:custGeom>
          <a:solidFill>
            <a:srgbClr val="E04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/>
          <p:nvPr/>
        </p:nvSpPr>
        <p:spPr>
          <a:xfrm>
            <a:off x="2659115" y="3342739"/>
            <a:ext cx="3631" cy="12105"/>
          </a:xfrm>
          <a:custGeom>
            <a:avLst/>
            <a:gdLst/>
            <a:ahLst/>
            <a:cxnLst/>
            <a:rect l="l" t="t" r="r" b="b"/>
            <a:pathLst>
              <a:path w="51" h="170" extrusionOk="0">
                <a:moveTo>
                  <a:pt x="47" y="1"/>
                </a:moveTo>
                <a:cubicBezTo>
                  <a:pt x="34" y="54"/>
                  <a:pt x="17" y="112"/>
                  <a:pt x="0" y="169"/>
                </a:cubicBezTo>
                <a:cubicBezTo>
                  <a:pt x="21" y="115"/>
                  <a:pt x="38" y="65"/>
                  <a:pt x="51" y="11"/>
                </a:cubicBezTo>
                <a:cubicBezTo>
                  <a:pt x="51" y="7"/>
                  <a:pt x="51" y="4"/>
                  <a:pt x="47" y="1"/>
                </a:cubicBezTo>
                <a:close/>
              </a:path>
            </a:pathLst>
          </a:custGeom>
          <a:solidFill>
            <a:srgbClr val="B54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>
            <a:off x="2662462" y="3280790"/>
            <a:ext cx="8972" cy="62732"/>
          </a:xfrm>
          <a:custGeom>
            <a:avLst/>
            <a:gdLst/>
            <a:ahLst/>
            <a:cxnLst/>
            <a:rect l="l" t="t" r="r" b="b"/>
            <a:pathLst>
              <a:path w="126" h="881" extrusionOk="0">
                <a:moveTo>
                  <a:pt x="102" y="0"/>
                </a:moveTo>
                <a:lnTo>
                  <a:pt x="102" y="0"/>
                </a:lnTo>
                <a:cubicBezTo>
                  <a:pt x="61" y="21"/>
                  <a:pt x="27" y="51"/>
                  <a:pt x="0" y="91"/>
                </a:cubicBezTo>
                <a:cubicBezTo>
                  <a:pt x="108" y="250"/>
                  <a:pt x="85" y="543"/>
                  <a:pt x="0" y="871"/>
                </a:cubicBezTo>
                <a:cubicBezTo>
                  <a:pt x="4" y="874"/>
                  <a:pt x="4" y="877"/>
                  <a:pt x="4" y="881"/>
                </a:cubicBezTo>
                <a:cubicBezTo>
                  <a:pt x="125" y="446"/>
                  <a:pt x="102" y="0"/>
                  <a:pt x="102" y="0"/>
                </a:cubicBezTo>
                <a:close/>
              </a:path>
            </a:pathLst>
          </a:custGeom>
          <a:solidFill>
            <a:srgbClr val="C97F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/>
          <p:nvPr/>
        </p:nvSpPr>
        <p:spPr>
          <a:xfrm>
            <a:off x="2615894" y="3367945"/>
            <a:ext cx="32185" cy="47209"/>
          </a:xfrm>
          <a:custGeom>
            <a:avLst/>
            <a:gdLst/>
            <a:ahLst/>
            <a:cxnLst/>
            <a:rect l="l" t="t" r="r" b="b"/>
            <a:pathLst>
              <a:path w="452" h="663" extrusionOk="0">
                <a:moveTo>
                  <a:pt x="195" y="1"/>
                </a:moveTo>
                <a:cubicBezTo>
                  <a:pt x="138" y="169"/>
                  <a:pt x="74" y="348"/>
                  <a:pt x="0" y="524"/>
                </a:cubicBezTo>
                <a:lnTo>
                  <a:pt x="223" y="662"/>
                </a:lnTo>
                <a:cubicBezTo>
                  <a:pt x="296" y="513"/>
                  <a:pt x="377" y="345"/>
                  <a:pt x="452" y="183"/>
                </a:cubicBezTo>
                <a:lnTo>
                  <a:pt x="195" y="1"/>
                </a:lnTo>
                <a:close/>
              </a:path>
            </a:pathLst>
          </a:custGeom>
          <a:solidFill>
            <a:srgbClr val="0B2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"/>
          <p:cNvSpPr/>
          <p:nvPr/>
        </p:nvSpPr>
        <p:spPr>
          <a:xfrm>
            <a:off x="2628283" y="3427330"/>
            <a:ext cx="31330" cy="42082"/>
          </a:xfrm>
          <a:custGeom>
            <a:avLst/>
            <a:gdLst/>
            <a:ahLst/>
            <a:cxnLst/>
            <a:rect l="l" t="t" r="r" b="b"/>
            <a:pathLst>
              <a:path w="440" h="591" extrusionOk="0">
                <a:moveTo>
                  <a:pt x="183" y="0"/>
                </a:moveTo>
                <a:cubicBezTo>
                  <a:pt x="119" y="28"/>
                  <a:pt x="58" y="71"/>
                  <a:pt x="1" y="112"/>
                </a:cubicBezTo>
                <a:lnTo>
                  <a:pt x="295" y="590"/>
                </a:lnTo>
                <a:cubicBezTo>
                  <a:pt x="335" y="544"/>
                  <a:pt x="369" y="500"/>
                  <a:pt x="403" y="459"/>
                </a:cubicBezTo>
                <a:cubicBezTo>
                  <a:pt x="426" y="408"/>
                  <a:pt x="440" y="348"/>
                  <a:pt x="423" y="280"/>
                </a:cubicBezTo>
                <a:cubicBezTo>
                  <a:pt x="413" y="226"/>
                  <a:pt x="382" y="169"/>
                  <a:pt x="329" y="112"/>
                </a:cubicBezTo>
                <a:cubicBezTo>
                  <a:pt x="271" y="51"/>
                  <a:pt x="224" y="17"/>
                  <a:pt x="183" y="0"/>
                </a:cubicBezTo>
                <a:close/>
              </a:path>
            </a:pathLst>
          </a:custGeom>
          <a:solidFill>
            <a:srgbClr val="0B2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/>
          <p:nvPr/>
        </p:nvSpPr>
        <p:spPr>
          <a:xfrm>
            <a:off x="2246267" y="3033709"/>
            <a:ext cx="143336" cy="463829"/>
          </a:xfrm>
          <a:custGeom>
            <a:avLst/>
            <a:gdLst/>
            <a:ahLst/>
            <a:cxnLst/>
            <a:rect l="l" t="t" r="r" b="b"/>
            <a:pathLst>
              <a:path w="2013" h="6514" extrusionOk="0">
                <a:moveTo>
                  <a:pt x="2012" y="1"/>
                </a:moveTo>
                <a:lnTo>
                  <a:pt x="2012" y="1"/>
                </a:lnTo>
                <a:cubicBezTo>
                  <a:pt x="1398" y="301"/>
                  <a:pt x="828" y="1712"/>
                  <a:pt x="517" y="2535"/>
                </a:cubicBezTo>
                <a:cubicBezTo>
                  <a:pt x="956" y="1421"/>
                  <a:pt x="1564" y="278"/>
                  <a:pt x="2012" y="1"/>
                </a:cubicBezTo>
                <a:close/>
                <a:moveTo>
                  <a:pt x="359" y="2954"/>
                </a:moveTo>
                <a:cubicBezTo>
                  <a:pt x="223" y="3304"/>
                  <a:pt x="38" y="3720"/>
                  <a:pt x="1" y="4195"/>
                </a:cubicBezTo>
                <a:cubicBezTo>
                  <a:pt x="8" y="4155"/>
                  <a:pt x="14" y="4114"/>
                  <a:pt x="25" y="4074"/>
                </a:cubicBezTo>
                <a:cubicBezTo>
                  <a:pt x="95" y="3754"/>
                  <a:pt x="210" y="3362"/>
                  <a:pt x="359" y="2954"/>
                </a:cubicBezTo>
                <a:close/>
                <a:moveTo>
                  <a:pt x="251" y="5380"/>
                </a:moveTo>
                <a:lnTo>
                  <a:pt x="251" y="5380"/>
                </a:lnTo>
                <a:cubicBezTo>
                  <a:pt x="572" y="5984"/>
                  <a:pt x="1246" y="6335"/>
                  <a:pt x="1718" y="6514"/>
                </a:cubicBezTo>
                <a:lnTo>
                  <a:pt x="1718" y="6497"/>
                </a:lnTo>
                <a:cubicBezTo>
                  <a:pt x="1134" y="6257"/>
                  <a:pt x="575" y="5883"/>
                  <a:pt x="251" y="5380"/>
                </a:cubicBezTo>
                <a:close/>
              </a:path>
            </a:pathLst>
          </a:custGeom>
          <a:solidFill>
            <a:srgbClr val="E2BB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>
            <a:off x="2368598" y="3496256"/>
            <a:ext cx="129095" cy="48633"/>
          </a:xfrm>
          <a:custGeom>
            <a:avLst/>
            <a:gdLst/>
            <a:ahLst/>
            <a:cxnLst/>
            <a:rect l="l" t="t" r="r" b="b"/>
            <a:pathLst>
              <a:path w="1813" h="683" extrusionOk="0">
                <a:moveTo>
                  <a:pt x="0" y="1"/>
                </a:moveTo>
                <a:lnTo>
                  <a:pt x="0" y="18"/>
                </a:lnTo>
                <a:cubicBezTo>
                  <a:pt x="238" y="108"/>
                  <a:pt x="425" y="155"/>
                  <a:pt x="484" y="172"/>
                </a:cubicBezTo>
                <a:lnTo>
                  <a:pt x="484" y="172"/>
                </a:lnTo>
                <a:cubicBezTo>
                  <a:pt x="327" y="125"/>
                  <a:pt x="164" y="66"/>
                  <a:pt x="0" y="1"/>
                </a:cubicBezTo>
                <a:close/>
                <a:moveTo>
                  <a:pt x="484" y="172"/>
                </a:moveTo>
                <a:cubicBezTo>
                  <a:pt x="490" y="173"/>
                  <a:pt x="495" y="175"/>
                  <a:pt x="500" y="176"/>
                </a:cubicBezTo>
                <a:cubicBezTo>
                  <a:pt x="497" y="175"/>
                  <a:pt x="491" y="174"/>
                  <a:pt x="484" y="172"/>
                </a:cubicBezTo>
                <a:close/>
                <a:moveTo>
                  <a:pt x="507" y="176"/>
                </a:moveTo>
                <a:lnTo>
                  <a:pt x="507" y="176"/>
                </a:lnTo>
                <a:cubicBezTo>
                  <a:pt x="503" y="183"/>
                  <a:pt x="473" y="321"/>
                  <a:pt x="665" y="432"/>
                </a:cubicBezTo>
                <a:cubicBezTo>
                  <a:pt x="642" y="409"/>
                  <a:pt x="645" y="331"/>
                  <a:pt x="662" y="217"/>
                </a:cubicBezTo>
                <a:cubicBezTo>
                  <a:pt x="611" y="203"/>
                  <a:pt x="558" y="189"/>
                  <a:pt x="507" y="176"/>
                </a:cubicBezTo>
                <a:close/>
                <a:moveTo>
                  <a:pt x="1742" y="679"/>
                </a:moveTo>
                <a:cubicBezTo>
                  <a:pt x="1752" y="683"/>
                  <a:pt x="1762" y="683"/>
                  <a:pt x="1769" y="683"/>
                </a:cubicBezTo>
                <a:cubicBezTo>
                  <a:pt x="1782" y="683"/>
                  <a:pt x="1799" y="679"/>
                  <a:pt x="1813" y="679"/>
                </a:cubicBezTo>
                <a:close/>
              </a:path>
            </a:pathLst>
          </a:custGeom>
          <a:solidFill>
            <a:srgbClr val="B540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>
            <a:off x="2244131" y="3033709"/>
            <a:ext cx="181929" cy="477999"/>
          </a:xfrm>
          <a:custGeom>
            <a:avLst/>
            <a:gdLst/>
            <a:ahLst/>
            <a:cxnLst/>
            <a:rect l="l" t="t" r="r" b="b"/>
            <a:pathLst>
              <a:path w="2555" h="6713" extrusionOk="0">
                <a:moveTo>
                  <a:pt x="2042" y="1"/>
                </a:moveTo>
                <a:cubicBezTo>
                  <a:pt x="1594" y="278"/>
                  <a:pt x="986" y="1421"/>
                  <a:pt x="547" y="2535"/>
                </a:cubicBezTo>
                <a:cubicBezTo>
                  <a:pt x="483" y="2704"/>
                  <a:pt x="429" y="2849"/>
                  <a:pt x="389" y="2954"/>
                </a:cubicBezTo>
                <a:cubicBezTo>
                  <a:pt x="240" y="3362"/>
                  <a:pt x="125" y="3754"/>
                  <a:pt x="55" y="4074"/>
                </a:cubicBezTo>
                <a:cubicBezTo>
                  <a:pt x="44" y="4114"/>
                  <a:pt x="38" y="4155"/>
                  <a:pt x="31" y="4195"/>
                </a:cubicBezTo>
                <a:cubicBezTo>
                  <a:pt x="1" y="4553"/>
                  <a:pt x="55" y="4948"/>
                  <a:pt x="278" y="5373"/>
                </a:cubicBezTo>
                <a:cubicBezTo>
                  <a:pt x="281" y="5377"/>
                  <a:pt x="281" y="5377"/>
                  <a:pt x="281" y="5380"/>
                </a:cubicBezTo>
                <a:cubicBezTo>
                  <a:pt x="605" y="5883"/>
                  <a:pt x="1164" y="6257"/>
                  <a:pt x="1748" y="6497"/>
                </a:cubicBezTo>
                <a:cubicBezTo>
                  <a:pt x="1918" y="6564"/>
                  <a:pt x="2086" y="6625"/>
                  <a:pt x="2248" y="6672"/>
                </a:cubicBezTo>
                <a:lnTo>
                  <a:pt x="2255" y="6672"/>
                </a:lnTo>
                <a:cubicBezTo>
                  <a:pt x="2306" y="6685"/>
                  <a:pt x="2359" y="6699"/>
                  <a:pt x="2410" y="6713"/>
                </a:cubicBezTo>
                <a:cubicBezTo>
                  <a:pt x="2434" y="6564"/>
                  <a:pt x="2488" y="6352"/>
                  <a:pt x="2555" y="6118"/>
                </a:cubicBezTo>
                <a:lnTo>
                  <a:pt x="2555" y="6118"/>
                </a:lnTo>
                <a:cubicBezTo>
                  <a:pt x="2491" y="6166"/>
                  <a:pt x="2404" y="6190"/>
                  <a:pt x="2295" y="6190"/>
                </a:cubicBezTo>
                <a:cubicBezTo>
                  <a:pt x="1938" y="6190"/>
                  <a:pt x="1381" y="5916"/>
                  <a:pt x="966" y="5373"/>
                </a:cubicBezTo>
                <a:cubicBezTo>
                  <a:pt x="426" y="4665"/>
                  <a:pt x="1306" y="3234"/>
                  <a:pt x="1921" y="1664"/>
                </a:cubicBezTo>
                <a:cubicBezTo>
                  <a:pt x="2535" y="96"/>
                  <a:pt x="2046" y="1"/>
                  <a:pt x="20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>
            <a:off x="2657121" y="4025594"/>
            <a:ext cx="1851" cy="71"/>
          </a:xfrm>
          <a:custGeom>
            <a:avLst/>
            <a:gdLst/>
            <a:ahLst/>
            <a:cxnLst/>
            <a:rect l="l" t="t" r="r" b="b"/>
            <a:pathLst>
              <a:path w="26" h="1" extrusionOk="0">
                <a:moveTo>
                  <a:pt x="25" y="0"/>
                </a:moveTo>
                <a:lnTo>
                  <a:pt x="1" y="0"/>
                </a:lnTo>
                <a:lnTo>
                  <a:pt x="25" y="0"/>
                </a:lnTo>
                <a:close/>
              </a:path>
            </a:pathLst>
          </a:custGeom>
          <a:solidFill>
            <a:srgbClr val="0B2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340258" y="3602494"/>
            <a:ext cx="695673" cy="423171"/>
          </a:xfrm>
          <a:custGeom>
            <a:avLst/>
            <a:gdLst/>
            <a:ahLst/>
            <a:cxnLst/>
            <a:rect l="l" t="t" r="r" b="b"/>
            <a:pathLst>
              <a:path w="9770" h="5943" extrusionOk="0">
                <a:moveTo>
                  <a:pt x="9674" y="3240"/>
                </a:moveTo>
                <a:cubicBezTo>
                  <a:pt x="9668" y="3243"/>
                  <a:pt x="9077" y="3662"/>
                  <a:pt x="8358" y="4076"/>
                </a:cubicBezTo>
                <a:cubicBezTo>
                  <a:pt x="7856" y="4363"/>
                  <a:pt x="6489" y="4974"/>
                  <a:pt x="4968" y="5075"/>
                </a:cubicBezTo>
                <a:lnTo>
                  <a:pt x="4985" y="5902"/>
                </a:lnTo>
                <a:cubicBezTo>
                  <a:pt x="5605" y="5835"/>
                  <a:pt x="6192" y="5699"/>
                  <a:pt x="6732" y="5531"/>
                </a:cubicBezTo>
                <a:cubicBezTo>
                  <a:pt x="8520" y="4981"/>
                  <a:pt x="9769" y="4076"/>
                  <a:pt x="9769" y="4076"/>
                </a:cubicBezTo>
                <a:lnTo>
                  <a:pt x="9769" y="4073"/>
                </a:lnTo>
                <a:cubicBezTo>
                  <a:pt x="9766" y="4063"/>
                  <a:pt x="9732" y="3752"/>
                  <a:pt x="9674" y="3240"/>
                </a:cubicBezTo>
                <a:close/>
                <a:moveTo>
                  <a:pt x="300" y="0"/>
                </a:moveTo>
                <a:lnTo>
                  <a:pt x="297" y="38"/>
                </a:lnTo>
                <a:cubicBezTo>
                  <a:pt x="138" y="2491"/>
                  <a:pt x="1" y="4566"/>
                  <a:pt x="1" y="4566"/>
                </a:cubicBezTo>
                <a:cubicBezTo>
                  <a:pt x="473" y="4923"/>
                  <a:pt x="956" y="5204"/>
                  <a:pt x="1438" y="5413"/>
                </a:cubicBezTo>
                <a:cubicBezTo>
                  <a:pt x="2130" y="5666"/>
                  <a:pt x="3108" y="5892"/>
                  <a:pt x="4451" y="5942"/>
                </a:cubicBezTo>
                <a:lnTo>
                  <a:pt x="4475" y="5942"/>
                </a:lnTo>
                <a:cubicBezTo>
                  <a:pt x="4508" y="5939"/>
                  <a:pt x="4542" y="5939"/>
                  <a:pt x="4576" y="5936"/>
                </a:cubicBezTo>
                <a:cubicBezTo>
                  <a:pt x="4670" y="5933"/>
                  <a:pt x="4762" y="5922"/>
                  <a:pt x="4853" y="5916"/>
                </a:cubicBezTo>
                <a:lnTo>
                  <a:pt x="4836" y="5082"/>
                </a:lnTo>
                <a:cubicBezTo>
                  <a:pt x="4738" y="5089"/>
                  <a:pt x="4640" y="5089"/>
                  <a:pt x="4539" y="5089"/>
                </a:cubicBezTo>
                <a:cubicBezTo>
                  <a:pt x="3989" y="5089"/>
                  <a:pt x="3429" y="5014"/>
                  <a:pt x="2892" y="4829"/>
                </a:cubicBezTo>
                <a:cubicBezTo>
                  <a:pt x="699" y="4073"/>
                  <a:pt x="300" y="0"/>
                  <a:pt x="3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84535" y="3963788"/>
            <a:ext cx="10894" cy="62589"/>
          </a:xfrm>
          <a:custGeom>
            <a:avLst/>
            <a:gdLst/>
            <a:ahLst/>
            <a:cxnLst/>
            <a:rect l="l" t="t" r="r" b="b"/>
            <a:pathLst>
              <a:path w="153" h="879" extrusionOk="0">
                <a:moveTo>
                  <a:pt x="133" y="1"/>
                </a:moveTo>
                <a:cubicBezTo>
                  <a:pt x="89" y="5"/>
                  <a:pt x="45" y="8"/>
                  <a:pt x="1" y="8"/>
                </a:cubicBezTo>
                <a:lnTo>
                  <a:pt x="18" y="842"/>
                </a:lnTo>
                <a:lnTo>
                  <a:pt x="21" y="879"/>
                </a:lnTo>
                <a:lnTo>
                  <a:pt x="153" y="876"/>
                </a:lnTo>
                <a:lnTo>
                  <a:pt x="150" y="828"/>
                </a:lnTo>
                <a:lnTo>
                  <a:pt x="133" y="1"/>
                </a:lnTo>
                <a:close/>
              </a:path>
            </a:pathLst>
          </a:custGeom>
          <a:solidFill>
            <a:srgbClr val="662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694148" y="2998890"/>
            <a:ext cx="33680" cy="270437"/>
          </a:xfrm>
          <a:custGeom>
            <a:avLst/>
            <a:gdLst/>
            <a:ahLst/>
            <a:cxnLst/>
            <a:rect l="l" t="t" r="r" b="b"/>
            <a:pathLst>
              <a:path w="473" h="3798" extrusionOk="0">
                <a:moveTo>
                  <a:pt x="237" y="1"/>
                </a:moveTo>
                <a:cubicBezTo>
                  <a:pt x="1" y="1"/>
                  <a:pt x="38" y="244"/>
                  <a:pt x="38" y="244"/>
                </a:cubicBezTo>
                <a:lnTo>
                  <a:pt x="38" y="3686"/>
                </a:lnTo>
                <a:lnTo>
                  <a:pt x="473" y="3797"/>
                </a:lnTo>
                <a:lnTo>
                  <a:pt x="23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>
            <a:off x="2597095" y="3010995"/>
            <a:ext cx="31045" cy="228995"/>
          </a:xfrm>
          <a:custGeom>
            <a:avLst/>
            <a:gdLst/>
            <a:ahLst/>
            <a:cxnLst/>
            <a:rect l="l" t="t" r="r" b="b"/>
            <a:pathLst>
              <a:path w="436" h="3216" extrusionOk="0">
                <a:moveTo>
                  <a:pt x="337" y="1"/>
                </a:moveTo>
                <a:cubicBezTo>
                  <a:pt x="218" y="1"/>
                  <a:pt x="220" y="111"/>
                  <a:pt x="220" y="111"/>
                </a:cubicBezTo>
                <a:lnTo>
                  <a:pt x="1" y="3215"/>
                </a:lnTo>
                <a:lnTo>
                  <a:pt x="436" y="3215"/>
                </a:lnTo>
                <a:lnTo>
                  <a:pt x="436" y="19"/>
                </a:lnTo>
                <a:cubicBezTo>
                  <a:pt x="396" y="6"/>
                  <a:pt x="363" y="1"/>
                  <a:pt x="3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>
            <a:off x="2602365" y="2995045"/>
            <a:ext cx="38095" cy="32042"/>
          </a:xfrm>
          <a:custGeom>
            <a:avLst/>
            <a:gdLst/>
            <a:ahLst/>
            <a:cxnLst/>
            <a:rect l="l" t="t" r="r" b="b"/>
            <a:pathLst>
              <a:path w="535" h="450" extrusionOk="0">
                <a:moveTo>
                  <a:pt x="213" y="1"/>
                </a:moveTo>
                <a:cubicBezTo>
                  <a:pt x="95" y="1"/>
                  <a:pt x="0" y="106"/>
                  <a:pt x="14" y="294"/>
                </a:cubicBezTo>
                <a:cubicBezTo>
                  <a:pt x="21" y="396"/>
                  <a:pt x="75" y="436"/>
                  <a:pt x="136" y="450"/>
                </a:cubicBezTo>
                <a:lnTo>
                  <a:pt x="146" y="335"/>
                </a:lnTo>
                <a:cubicBezTo>
                  <a:pt x="146" y="335"/>
                  <a:pt x="142" y="223"/>
                  <a:pt x="264" y="223"/>
                </a:cubicBezTo>
                <a:cubicBezTo>
                  <a:pt x="291" y="223"/>
                  <a:pt x="321" y="231"/>
                  <a:pt x="362" y="243"/>
                </a:cubicBezTo>
                <a:lnTo>
                  <a:pt x="362" y="419"/>
                </a:lnTo>
                <a:cubicBezTo>
                  <a:pt x="362" y="419"/>
                  <a:pt x="534" y="179"/>
                  <a:pt x="362" y="55"/>
                </a:cubicBezTo>
                <a:cubicBezTo>
                  <a:pt x="315" y="21"/>
                  <a:pt x="260" y="1"/>
                  <a:pt x="213" y="1"/>
                </a:cubicBezTo>
                <a:close/>
              </a:path>
            </a:pathLst>
          </a:custGeom>
          <a:solidFill>
            <a:srgbClr val="E04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>
            <a:off x="2611977" y="3010924"/>
            <a:ext cx="16164" cy="16448"/>
          </a:xfrm>
          <a:custGeom>
            <a:avLst/>
            <a:gdLst/>
            <a:ahLst/>
            <a:cxnLst/>
            <a:rect l="l" t="t" r="r" b="b"/>
            <a:pathLst>
              <a:path w="227" h="231" extrusionOk="0">
                <a:moveTo>
                  <a:pt x="129" y="0"/>
                </a:moveTo>
                <a:cubicBezTo>
                  <a:pt x="7" y="0"/>
                  <a:pt x="11" y="112"/>
                  <a:pt x="11" y="112"/>
                </a:cubicBezTo>
                <a:lnTo>
                  <a:pt x="1" y="227"/>
                </a:lnTo>
                <a:cubicBezTo>
                  <a:pt x="18" y="230"/>
                  <a:pt x="35" y="230"/>
                  <a:pt x="52" y="230"/>
                </a:cubicBezTo>
                <a:cubicBezTo>
                  <a:pt x="139" y="230"/>
                  <a:pt x="227" y="196"/>
                  <a:pt x="227" y="196"/>
                </a:cubicBezTo>
                <a:lnTo>
                  <a:pt x="227" y="20"/>
                </a:lnTo>
                <a:cubicBezTo>
                  <a:pt x="186" y="8"/>
                  <a:pt x="156" y="0"/>
                  <a:pt x="129" y="0"/>
                </a:cubicBezTo>
                <a:close/>
              </a:path>
            </a:pathLst>
          </a:custGeom>
          <a:solidFill>
            <a:srgbClr val="0B2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>
            <a:off x="2689876" y="2995045"/>
            <a:ext cx="37739" cy="31330"/>
          </a:xfrm>
          <a:custGeom>
            <a:avLst/>
            <a:gdLst/>
            <a:ahLst/>
            <a:cxnLst/>
            <a:rect l="l" t="t" r="r" b="b"/>
            <a:pathLst>
              <a:path w="530" h="440" extrusionOk="0">
                <a:moveTo>
                  <a:pt x="213" y="1"/>
                </a:moveTo>
                <a:cubicBezTo>
                  <a:pt x="95" y="1"/>
                  <a:pt x="0" y="106"/>
                  <a:pt x="11" y="294"/>
                </a:cubicBezTo>
                <a:cubicBezTo>
                  <a:pt x="17" y="375"/>
                  <a:pt x="51" y="419"/>
                  <a:pt x="98" y="439"/>
                </a:cubicBezTo>
                <a:lnTo>
                  <a:pt x="98" y="298"/>
                </a:lnTo>
                <a:cubicBezTo>
                  <a:pt x="98" y="298"/>
                  <a:pt x="61" y="55"/>
                  <a:pt x="297" y="55"/>
                </a:cubicBezTo>
                <a:lnTo>
                  <a:pt x="321" y="433"/>
                </a:lnTo>
                <a:cubicBezTo>
                  <a:pt x="344" y="426"/>
                  <a:pt x="361" y="419"/>
                  <a:pt x="361" y="419"/>
                </a:cubicBezTo>
                <a:cubicBezTo>
                  <a:pt x="361" y="419"/>
                  <a:pt x="530" y="179"/>
                  <a:pt x="361" y="55"/>
                </a:cubicBezTo>
                <a:cubicBezTo>
                  <a:pt x="310" y="21"/>
                  <a:pt x="260" y="1"/>
                  <a:pt x="213" y="1"/>
                </a:cubicBezTo>
                <a:close/>
              </a:path>
            </a:pathLst>
          </a:custGeom>
          <a:solidFill>
            <a:srgbClr val="E04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>
            <a:off x="2694148" y="2998890"/>
            <a:ext cx="18585" cy="28482"/>
          </a:xfrm>
          <a:custGeom>
            <a:avLst/>
            <a:gdLst/>
            <a:ahLst/>
            <a:cxnLst/>
            <a:rect l="l" t="t" r="r" b="b"/>
            <a:pathLst>
              <a:path w="261" h="400" extrusionOk="0">
                <a:moveTo>
                  <a:pt x="237" y="1"/>
                </a:moveTo>
                <a:cubicBezTo>
                  <a:pt x="1" y="1"/>
                  <a:pt x="38" y="244"/>
                  <a:pt x="38" y="244"/>
                </a:cubicBezTo>
                <a:lnTo>
                  <a:pt x="38" y="385"/>
                </a:lnTo>
                <a:cubicBezTo>
                  <a:pt x="65" y="396"/>
                  <a:pt x="96" y="399"/>
                  <a:pt x="125" y="399"/>
                </a:cubicBezTo>
                <a:cubicBezTo>
                  <a:pt x="177" y="399"/>
                  <a:pt x="227" y="389"/>
                  <a:pt x="261" y="379"/>
                </a:cubicBezTo>
                <a:lnTo>
                  <a:pt x="237" y="1"/>
                </a:lnTo>
                <a:close/>
              </a:path>
            </a:pathLst>
          </a:custGeom>
          <a:solidFill>
            <a:srgbClr val="0B2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32"/>
          <p:cNvGrpSpPr/>
          <p:nvPr/>
        </p:nvGrpSpPr>
        <p:grpSpPr>
          <a:xfrm rot="8807118">
            <a:off x="2779310" y="956868"/>
            <a:ext cx="310526" cy="361685"/>
            <a:chOff x="8496700" y="273925"/>
            <a:chExt cx="426100" cy="496300"/>
          </a:xfrm>
        </p:grpSpPr>
        <p:sp>
          <p:nvSpPr>
            <p:cNvPr id="427" name="Google Shape;427;p32"/>
            <p:cNvSpPr/>
            <p:nvPr/>
          </p:nvSpPr>
          <p:spPr>
            <a:xfrm>
              <a:off x="8676975" y="7210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496700" y="540775"/>
              <a:ext cx="49200" cy="492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873600" y="2739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2"/>
          <p:cNvSpPr/>
          <p:nvPr/>
        </p:nvSpPr>
        <p:spPr>
          <a:xfrm rot="2700000" flipH="1">
            <a:off x="2326246" y="1050595"/>
            <a:ext cx="525998" cy="909897"/>
          </a:xfrm>
          <a:custGeom>
            <a:avLst/>
            <a:gdLst/>
            <a:ahLst/>
            <a:cxnLst/>
            <a:rect l="l" t="t" r="r" b="b"/>
            <a:pathLst>
              <a:path w="8784" h="15195" extrusionOk="0">
                <a:moveTo>
                  <a:pt x="5197" y="187"/>
                </a:moveTo>
                <a:cubicBezTo>
                  <a:pt x="5461" y="187"/>
                  <a:pt x="5800" y="517"/>
                  <a:pt x="5888" y="750"/>
                </a:cubicBezTo>
                <a:cubicBezTo>
                  <a:pt x="6024" y="1103"/>
                  <a:pt x="6010" y="1516"/>
                  <a:pt x="6007" y="1887"/>
                </a:cubicBezTo>
                <a:cubicBezTo>
                  <a:pt x="5999" y="2723"/>
                  <a:pt x="5966" y="3573"/>
                  <a:pt x="5871" y="4404"/>
                </a:cubicBezTo>
                <a:cubicBezTo>
                  <a:pt x="5837" y="4691"/>
                  <a:pt x="5794" y="4974"/>
                  <a:pt x="5747" y="5258"/>
                </a:cubicBezTo>
                <a:cubicBezTo>
                  <a:pt x="5666" y="4579"/>
                  <a:pt x="5504" y="3914"/>
                  <a:pt x="5331" y="3249"/>
                </a:cubicBezTo>
                <a:cubicBezTo>
                  <a:pt x="5122" y="2427"/>
                  <a:pt x="4691" y="1333"/>
                  <a:pt x="4900" y="483"/>
                </a:cubicBezTo>
                <a:cubicBezTo>
                  <a:pt x="4953" y="268"/>
                  <a:pt x="5066" y="187"/>
                  <a:pt x="5197" y="187"/>
                </a:cubicBezTo>
                <a:close/>
                <a:moveTo>
                  <a:pt x="8072" y="2671"/>
                </a:moveTo>
                <a:cubicBezTo>
                  <a:pt x="8320" y="2671"/>
                  <a:pt x="8442" y="2893"/>
                  <a:pt x="8355" y="3165"/>
                </a:cubicBezTo>
                <a:cubicBezTo>
                  <a:pt x="8102" y="3962"/>
                  <a:pt x="7332" y="4667"/>
                  <a:pt x="6779" y="5261"/>
                </a:cubicBezTo>
                <a:cubicBezTo>
                  <a:pt x="6462" y="5602"/>
                  <a:pt x="6094" y="5926"/>
                  <a:pt x="5773" y="6277"/>
                </a:cubicBezTo>
                <a:cubicBezTo>
                  <a:pt x="5949" y="5423"/>
                  <a:pt x="6388" y="4565"/>
                  <a:pt x="6820" y="3837"/>
                </a:cubicBezTo>
                <a:cubicBezTo>
                  <a:pt x="7066" y="3419"/>
                  <a:pt x="7396" y="2889"/>
                  <a:pt x="7876" y="2710"/>
                </a:cubicBezTo>
                <a:cubicBezTo>
                  <a:pt x="7948" y="2683"/>
                  <a:pt x="8013" y="2671"/>
                  <a:pt x="8072" y="2671"/>
                </a:cubicBezTo>
                <a:close/>
                <a:moveTo>
                  <a:pt x="3233" y="4189"/>
                </a:moveTo>
                <a:cubicBezTo>
                  <a:pt x="3844" y="4189"/>
                  <a:pt x="4321" y="5464"/>
                  <a:pt x="4488" y="5865"/>
                </a:cubicBezTo>
                <a:cubicBezTo>
                  <a:pt x="4657" y="6270"/>
                  <a:pt x="4798" y="6688"/>
                  <a:pt x="4930" y="7107"/>
                </a:cubicBezTo>
                <a:cubicBezTo>
                  <a:pt x="4559" y="6699"/>
                  <a:pt x="4060" y="6364"/>
                  <a:pt x="3668" y="6027"/>
                </a:cubicBezTo>
                <a:cubicBezTo>
                  <a:pt x="3263" y="5683"/>
                  <a:pt x="1978" y="4539"/>
                  <a:pt x="3104" y="4208"/>
                </a:cubicBezTo>
                <a:cubicBezTo>
                  <a:pt x="3148" y="4195"/>
                  <a:pt x="3191" y="4189"/>
                  <a:pt x="3233" y="4189"/>
                </a:cubicBezTo>
                <a:close/>
                <a:moveTo>
                  <a:pt x="7574" y="7652"/>
                </a:moveTo>
                <a:cubicBezTo>
                  <a:pt x="7714" y="7652"/>
                  <a:pt x="7813" y="7707"/>
                  <a:pt x="7852" y="7836"/>
                </a:cubicBezTo>
                <a:cubicBezTo>
                  <a:pt x="7963" y="8207"/>
                  <a:pt x="7643" y="8588"/>
                  <a:pt x="7349" y="8756"/>
                </a:cubicBezTo>
                <a:cubicBezTo>
                  <a:pt x="7012" y="8952"/>
                  <a:pt x="6580" y="8996"/>
                  <a:pt x="6202" y="9050"/>
                </a:cubicBezTo>
                <a:cubicBezTo>
                  <a:pt x="5824" y="9101"/>
                  <a:pt x="5403" y="9138"/>
                  <a:pt x="5035" y="9283"/>
                </a:cubicBezTo>
                <a:cubicBezTo>
                  <a:pt x="5626" y="8667"/>
                  <a:pt x="6974" y="7652"/>
                  <a:pt x="7574" y="7652"/>
                </a:cubicBezTo>
                <a:close/>
                <a:moveTo>
                  <a:pt x="1322" y="7397"/>
                </a:moveTo>
                <a:cubicBezTo>
                  <a:pt x="1665" y="7397"/>
                  <a:pt x="2011" y="7655"/>
                  <a:pt x="2268" y="7903"/>
                </a:cubicBezTo>
                <a:cubicBezTo>
                  <a:pt x="2643" y="8261"/>
                  <a:pt x="2933" y="8709"/>
                  <a:pt x="3182" y="9158"/>
                </a:cubicBezTo>
                <a:cubicBezTo>
                  <a:pt x="3473" y="9678"/>
                  <a:pt x="3529" y="10251"/>
                  <a:pt x="3641" y="10822"/>
                </a:cubicBezTo>
                <a:cubicBezTo>
                  <a:pt x="3378" y="10518"/>
                  <a:pt x="3003" y="10262"/>
                  <a:pt x="2740" y="10056"/>
                </a:cubicBezTo>
                <a:cubicBezTo>
                  <a:pt x="2085" y="9550"/>
                  <a:pt x="1306" y="9080"/>
                  <a:pt x="816" y="8396"/>
                </a:cubicBezTo>
                <a:cubicBezTo>
                  <a:pt x="628" y="8133"/>
                  <a:pt x="584" y="7849"/>
                  <a:pt x="833" y="7610"/>
                </a:cubicBezTo>
                <a:cubicBezTo>
                  <a:pt x="989" y="7458"/>
                  <a:pt x="1155" y="7397"/>
                  <a:pt x="1322" y="7397"/>
                </a:cubicBezTo>
                <a:close/>
                <a:moveTo>
                  <a:pt x="5935" y="10861"/>
                </a:moveTo>
                <a:cubicBezTo>
                  <a:pt x="6050" y="10861"/>
                  <a:pt x="6162" y="10885"/>
                  <a:pt x="6256" y="10950"/>
                </a:cubicBezTo>
                <a:cubicBezTo>
                  <a:pt x="6499" y="11116"/>
                  <a:pt x="6533" y="11281"/>
                  <a:pt x="6267" y="11433"/>
                </a:cubicBezTo>
                <a:cubicBezTo>
                  <a:pt x="5538" y="11851"/>
                  <a:pt x="4636" y="11720"/>
                  <a:pt x="3853" y="11952"/>
                </a:cubicBezTo>
                <a:cubicBezTo>
                  <a:pt x="4185" y="11477"/>
                  <a:pt x="4937" y="11145"/>
                  <a:pt x="5420" y="10974"/>
                </a:cubicBezTo>
                <a:cubicBezTo>
                  <a:pt x="5571" y="10918"/>
                  <a:pt x="5758" y="10861"/>
                  <a:pt x="5935" y="10861"/>
                </a:cubicBezTo>
                <a:close/>
                <a:moveTo>
                  <a:pt x="1402" y="11150"/>
                </a:moveTo>
                <a:cubicBezTo>
                  <a:pt x="2022" y="11150"/>
                  <a:pt x="2552" y="12965"/>
                  <a:pt x="2669" y="13684"/>
                </a:cubicBezTo>
                <a:cubicBezTo>
                  <a:pt x="2018" y="12968"/>
                  <a:pt x="692" y="11605"/>
                  <a:pt x="1171" y="11237"/>
                </a:cubicBezTo>
                <a:cubicBezTo>
                  <a:pt x="1249" y="11177"/>
                  <a:pt x="1326" y="11150"/>
                  <a:pt x="1402" y="11150"/>
                </a:cubicBezTo>
                <a:close/>
                <a:moveTo>
                  <a:pt x="4870" y="13028"/>
                </a:moveTo>
                <a:cubicBezTo>
                  <a:pt x="4932" y="13028"/>
                  <a:pt x="4991" y="13038"/>
                  <a:pt x="5045" y="13062"/>
                </a:cubicBezTo>
                <a:cubicBezTo>
                  <a:pt x="5339" y="13194"/>
                  <a:pt x="5032" y="13586"/>
                  <a:pt x="4876" y="13676"/>
                </a:cubicBezTo>
                <a:cubicBezTo>
                  <a:pt x="4630" y="13815"/>
                  <a:pt x="4303" y="13842"/>
                  <a:pt x="4029" y="13872"/>
                </a:cubicBezTo>
                <a:cubicBezTo>
                  <a:pt x="3776" y="13903"/>
                  <a:pt x="3506" y="13903"/>
                  <a:pt x="3246" y="13944"/>
                </a:cubicBezTo>
                <a:cubicBezTo>
                  <a:pt x="3439" y="13774"/>
                  <a:pt x="3665" y="13633"/>
                  <a:pt x="3864" y="13501"/>
                </a:cubicBezTo>
                <a:cubicBezTo>
                  <a:pt x="4095" y="13345"/>
                  <a:pt x="4531" y="13028"/>
                  <a:pt x="4870" y="13028"/>
                </a:cubicBezTo>
                <a:close/>
                <a:moveTo>
                  <a:pt x="5231" y="0"/>
                </a:moveTo>
                <a:cubicBezTo>
                  <a:pt x="5102" y="0"/>
                  <a:pt x="4974" y="46"/>
                  <a:pt x="4859" y="156"/>
                </a:cubicBezTo>
                <a:cubicBezTo>
                  <a:pt x="4380" y="617"/>
                  <a:pt x="4781" y="1796"/>
                  <a:pt x="4900" y="2312"/>
                </a:cubicBezTo>
                <a:cubicBezTo>
                  <a:pt x="5173" y="3523"/>
                  <a:pt x="5582" y="4704"/>
                  <a:pt x="5602" y="5956"/>
                </a:cubicBezTo>
                <a:lnTo>
                  <a:pt x="5602" y="5970"/>
                </a:lnTo>
                <a:cubicBezTo>
                  <a:pt x="5548" y="6213"/>
                  <a:pt x="5487" y="6456"/>
                  <a:pt x="5423" y="6699"/>
                </a:cubicBezTo>
                <a:cubicBezTo>
                  <a:pt x="5416" y="6708"/>
                  <a:pt x="5409" y="6716"/>
                  <a:pt x="5403" y="6725"/>
                </a:cubicBezTo>
                <a:cubicBezTo>
                  <a:pt x="5379" y="6756"/>
                  <a:pt x="5382" y="6786"/>
                  <a:pt x="5392" y="6810"/>
                </a:cubicBezTo>
                <a:cubicBezTo>
                  <a:pt x="5339" y="7006"/>
                  <a:pt x="5281" y="7202"/>
                  <a:pt x="5224" y="7397"/>
                </a:cubicBezTo>
                <a:cubicBezTo>
                  <a:pt x="5007" y="6702"/>
                  <a:pt x="4778" y="6014"/>
                  <a:pt x="4471" y="5352"/>
                </a:cubicBezTo>
                <a:cubicBezTo>
                  <a:pt x="4244" y="4866"/>
                  <a:pt x="3827" y="4010"/>
                  <a:pt x="3189" y="4010"/>
                </a:cubicBezTo>
                <a:cubicBezTo>
                  <a:pt x="3145" y="4010"/>
                  <a:pt x="3100" y="4014"/>
                  <a:pt x="3054" y="4023"/>
                </a:cubicBezTo>
                <a:cubicBezTo>
                  <a:pt x="2777" y="4073"/>
                  <a:pt x="2521" y="4350"/>
                  <a:pt x="2464" y="4617"/>
                </a:cubicBezTo>
                <a:cubicBezTo>
                  <a:pt x="2396" y="4934"/>
                  <a:pt x="2632" y="5244"/>
                  <a:pt x="2818" y="5473"/>
                </a:cubicBezTo>
                <a:cubicBezTo>
                  <a:pt x="3162" y="5892"/>
                  <a:pt x="3610" y="6233"/>
                  <a:pt x="4026" y="6580"/>
                </a:cubicBezTo>
                <a:cubicBezTo>
                  <a:pt x="4407" y="6901"/>
                  <a:pt x="4879" y="7238"/>
                  <a:pt x="5113" y="7691"/>
                </a:cubicBezTo>
                <a:cubicBezTo>
                  <a:pt x="5116" y="7694"/>
                  <a:pt x="5119" y="7697"/>
                  <a:pt x="5122" y="7700"/>
                </a:cubicBezTo>
                <a:lnTo>
                  <a:pt x="5126" y="7704"/>
                </a:lnTo>
                <a:lnTo>
                  <a:pt x="5126" y="7708"/>
                </a:lnTo>
                <a:cubicBezTo>
                  <a:pt x="4764" y="8841"/>
                  <a:pt x="4326" y="9955"/>
                  <a:pt x="3891" y="11069"/>
                </a:cubicBezTo>
                <a:cubicBezTo>
                  <a:pt x="3722" y="10383"/>
                  <a:pt x="3688" y="9695"/>
                  <a:pt x="3351" y="9060"/>
                </a:cubicBezTo>
                <a:cubicBezTo>
                  <a:pt x="3081" y="8561"/>
                  <a:pt x="2737" y="8085"/>
                  <a:pt x="2325" y="7694"/>
                </a:cubicBezTo>
                <a:cubicBezTo>
                  <a:pt x="2059" y="7437"/>
                  <a:pt x="1622" y="7228"/>
                  <a:pt x="1234" y="7228"/>
                </a:cubicBezTo>
                <a:cubicBezTo>
                  <a:pt x="888" y="7228"/>
                  <a:pt x="581" y="7395"/>
                  <a:pt x="469" y="7842"/>
                </a:cubicBezTo>
                <a:cubicBezTo>
                  <a:pt x="301" y="8531"/>
                  <a:pt x="1327" y="9209"/>
                  <a:pt x="1762" y="9550"/>
                </a:cubicBezTo>
                <a:cubicBezTo>
                  <a:pt x="2183" y="9881"/>
                  <a:pt x="2618" y="10191"/>
                  <a:pt x="3027" y="10535"/>
                </a:cubicBezTo>
                <a:cubicBezTo>
                  <a:pt x="3300" y="10765"/>
                  <a:pt x="3678" y="11061"/>
                  <a:pt x="3749" y="11433"/>
                </a:cubicBezTo>
                <a:cubicBezTo>
                  <a:pt x="3442" y="12223"/>
                  <a:pt x="3141" y="13015"/>
                  <a:pt x="2882" y="13818"/>
                </a:cubicBezTo>
                <a:cubicBezTo>
                  <a:pt x="2848" y="13211"/>
                  <a:pt x="2615" y="12583"/>
                  <a:pt x="2383" y="12033"/>
                </a:cubicBezTo>
                <a:cubicBezTo>
                  <a:pt x="2216" y="11646"/>
                  <a:pt x="1887" y="10972"/>
                  <a:pt x="1391" y="10972"/>
                </a:cubicBezTo>
                <a:cubicBezTo>
                  <a:pt x="1333" y="10972"/>
                  <a:pt x="1274" y="10981"/>
                  <a:pt x="1212" y="11001"/>
                </a:cubicBezTo>
                <a:cubicBezTo>
                  <a:pt x="0" y="11385"/>
                  <a:pt x="2426" y="13626"/>
                  <a:pt x="2784" y="14115"/>
                </a:cubicBezTo>
                <a:cubicBezTo>
                  <a:pt x="2686" y="14433"/>
                  <a:pt x="2592" y="14753"/>
                  <a:pt x="2504" y="15077"/>
                </a:cubicBezTo>
                <a:cubicBezTo>
                  <a:pt x="2486" y="15148"/>
                  <a:pt x="2546" y="15195"/>
                  <a:pt x="2603" y="15195"/>
                </a:cubicBezTo>
                <a:cubicBezTo>
                  <a:pt x="2641" y="15195"/>
                  <a:pt x="2677" y="15174"/>
                  <a:pt x="2690" y="15128"/>
                </a:cubicBezTo>
                <a:cubicBezTo>
                  <a:pt x="2771" y="14824"/>
                  <a:pt x="2858" y="14523"/>
                  <a:pt x="2950" y="14227"/>
                </a:cubicBezTo>
                <a:cubicBezTo>
                  <a:pt x="2973" y="14223"/>
                  <a:pt x="2997" y="14213"/>
                  <a:pt x="3014" y="14190"/>
                </a:cubicBezTo>
                <a:cubicBezTo>
                  <a:pt x="3594" y="13977"/>
                  <a:pt x="4286" y="14118"/>
                  <a:pt x="4876" y="13886"/>
                </a:cubicBezTo>
                <a:cubicBezTo>
                  <a:pt x="5194" y="13761"/>
                  <a:pt x="5554" y="13292"/>
                  <a:pt x="5234" y="12972"/>
                </a:cubicBezTo>
                <a:cubicBezTo>
                  <a:pt x="5138" y="12877"/>
                  <a:pt x="5021" y="12840"/>
                  <a:pt x="4896" y="12840"/>
                </a:cubicBezTo>
                <a:cubicBezTo>
                  <a:pt x="4610" y="12840"/>
                  <a:pt x="4284" y="13029"/>
                  <a:pt x="4073" y="13143"/>
                </a:cubicBezTo>
                <a:cubicBezTo>
                  <a:pt x="3749" y="13326"/>
                  <a:pt x="3364" y="13562"/>
                  <a:pt x="3074" y="13842"/>
                </a:cubicBezTo>
                <a:cubicBezTo>
                  <a:pt x="3253" y="13292"/>
                  <a:pt x="3448" y="12749"/>
                  <a:pt x="3651" y="12206"/>
                </a:cubicBezTo>
                <a:cubicBezTo>
                  <a:pt x="3688" y="12206"/>
                  <a:pt x="3725" y="12189"/>
                  <a:pt x="3746" y="12148"/>
                </a:cubicBezTo>
                <a:cubicBezTo>
                  <a:pt x="3759" y="12160"/>
                  <a:pt x="3776" y="12166"/>
                  <a:pt x="3796" y="12166"/>
                </a:cubicBezTo>
                <a:cubicBezTo>
                  <a:pt x="3806" y="12166"/>
                  <a:pt x="3816" y="12165"/>
                  <a:pt x="3827" y="12162"/>
                </a:cubicBezTo>
                <a:cubicBezTo>
                  <a:pt x="4353" y="11986"/>
                  <a:pt x="4971" y="11993"/>
                  <a:pt x="5518" y="11874"/>
                </a:cubicBezTo>
                <a:cubicBezTo>
                  <a:pt x="5845" y="11804"/>
                  <a:pt x="6675" y="11665"/>
                  <a:pt x="6668" y="11193"/>
                </a:cubicBezTo>
                <a:cubicBezTo>
                  <a:pt x="6662" y="10808"/>
                  <a:pt x="6311" y="10699"/>
                  <a:pt x="5957" y="10699"/>
                </a:cubicBezTo>
                <a:cubicBezTo>
                  <a:pt x="5731" y="10699"/>
                  <a:pt x="5505" y="10744"/>
                  <a:pt x="5365" y="10788"/>
                </a:cubicBezTo>
                <a:cubicBezTo>
                  <a:pt x="4900" y="10937"/>
                  <a:pt x="4262" y="11237"/>
                  <a:pt x="3864" y="11652"/>
                </a:cubicBezTo>
                <a:cubicBezTo>
                  <a:pt x="3884" y="11595"/>
                  <a:pt x="3904" y="11541"/>
                  <a:pt x="3925" y="11486"/>
                </a:cubicBezTo>
                <a:cubicBezTo>
                  <a:pt x="3931" y="11477"/>
                  <a:pt x="3938" y="11463"/>
                  <a:pt x="3938" y="11449"/>
                </a:cubicBezTo>
                <a:cubicBezTo>
                  <a:pt x="4147" y="10913"/>
                  <a:pt x="4356" y="10376"/>
                  <a:pt x="4562" y="9840"/>
                </a:cubicBezTo>
                <a:cubicBezTo>
                  <a:pt x="4579" y="9834"/>
                  <a:pt x="4593" y="9823"/>
                  <a:pt x="4606" y="9806"/>
                </a:cubicBezTo>
                <a:cubicBezTo>
                  <a:pt x="4636" y="9766"/>
                  <a:pt x="4670" y="9728"/>
                  <a:pt x="4704" y="9695"/>
                </a:cubicBezTo>
                <a:cubicBezTo>
                  <a:pt x="4724" y="9688"/>
                  <a:pt x="4738" y="9675"/>
                  <a:pt x="4751" y="9655"/>
                </a:cubicBezTo>
                <a:cubicBezTo>
                  <a:pt x="5379" y="9105"/>
                  <a:pt x="6560" y="9317"/>
                  <a:pt x="7292" y="8996"/>
                </a:cubicBezTo>
                <a:cubicBezTo>
                  <a:pt x="7714" y="8811"/>
                  <a:pt x="8439" y="8007"/>
                  <a:pt x="7896" y="7562"/>
                </a:cubicBezTo>
                <a:cubicBezTo>
                  <a:pt x="7801" y="7484"/>
                  <a:pt x="7684" y="7452"/>
                  <a:pt x="7555" y="7452"/>
                </a:cubicBezTo>
                <a:cubicBezTo>
                  <a:pt x="7077" y="7452"/>
                  <a:pt x="6436" y="7895"/>
                  <a:pt x="6152" y="8079"/>
                </a:cubicBezTo>
                <a:cubicBezTo>
                  <a:pt x="5716" y="8359"/>
                  <a:pt x="5156" y="8730"/>
                  <a:pt x="4809" y="9189"/>
                </a:cubicBezTo>
                <a:cubicBezTo>
                  <a:pt x="4836" y="9111"/>
                  <a:pt x="4866" y="9033"/>
                  <a:pt x="4893" y="8956"/>
                </a:cubicBezTo>
                <a:cubicBezTo>
                  <a:pt x="5149" y="8250"/>
                  <a:pt x="5372" y="7546"/>
                  <a:pt x="5558" y="6837"/>
                </a:cubicBezTo>
                <a:cubicBezTo>
                  <a:pt x="5561" y="6830"/>
                  <a:pt x="5565" y="6827"/>
                  <a:pt x="5568" y="6823"/>
                </a:cubicBezTo>
                <a:cubicBezTo>
                  <a:pt x="5761" y="6550"/>
                  <a:pt x="6033" y="6320"/>
                  <a:pt x="6263" y="6081"/>
                </a:cubicBezTo>
                <a:cubicBezTo>
                  <a:pt x="6655" y="5679"/>
                  <a:pt x="7042" y="5271"/>
                  <a:pt x="7413" y="4849"/>
                </a:cubicBezTo>
                <a:cubicBezTo>
                  <a:pt x="7805" y="4404"/>
                  <a:pt x="8784" y="3466"/>
                  <a:pt x="8567" y="2781"/>
                </a:cubicBezTo>
                <a:cubicBezTo>
                  <a:pt x="8505" y="2579"/>
                  <a:pt x="8261" y="2487"/>
                  <a:pt x="8055" y="2487"/>
                </a:cubicBezTo>
                <a:cubicBezTo>
                  <a:pt x="8016" y="2487"/>
                  <a:pt x="7978" y="2491"/>
                  <a:pt x="7943" y="2497"/>
                </a:cubicBezTo>
                <a:cubicBezTo>
                  <a:pt x="7502" y="2575"/>
                  <a:pt x="7187" y="2970"/>
                  <a:pt x="6935" y="3310"/>
                </a:cubicBezTo>
                <a:cubicBezTo>
                  <a:pt x="6557" y="3820"/>
                  <a:pt x="6192" y="4458"/>
                  <a:pt x="5926" y="5119"/>
                </a:cubicBezTo>
                <a:cubicBezTo>
                  <a:pt x="6057" y="4340"/>
                  <a:pt x="6138" y="3553"/>
                  <a:pt x="6165" y="2747"/>
                </a:cubicBezTo>
                <a:cubicBezTo>
                  <a:pt x="6189" y="2066"/>
                  <a:pt x="6334" y="1222"/>
                  <a:pt x="6030" y="584"/>
                </a:cubicBezTo>
                <a:cubicBezTo>
                  <a:pt x="5890" y="289"/>
                  <a:pt x="5557" y="0"/>
                  <a:pt x="523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32"/>
          <p:cNvGrpSpPr/>
          <p:nvPr/>
        </p:nvGrpSpPr>
        <p:grpSpPr>
          <a:xfrm>
            <a:off x="902400" y="1736823"/>
            <a:ext cx="1300525" cy="2455102"/>
            <a:chOff x="902400" y="1736823"/>
            <a:chExt cx="1300525" cy="2455102"/>
          </a:xfrm>
        </p:grpSpPr>
        <p:sp>
          <p:nvSpPr>
            <p:cNvPr id="432" name="Google Shape;432;p32"/>
            <p:cNvSpPr/>
            <p:nvPr/>
          </p:nvSpPr>
          <p:spPr>
            <a:xfrm>
              <a:off x="963209" y="2386497"/>
              <a:ext cx="80746" cy="99972"/>
            </a:xfrm>
            <a:custGeom>
              <a:avLst/>
              <a:gdLst/>
              <a:ahLst/>
              <a:cxnLst/>
              <a:rect l="l" t="t" r="r" b="b"/>
              <a:pathLst>
                <a:path w="1134" h="1404" extrusionOk="0">
                  <a:moveTo>
                    <a:pt x="605" y="1"/>
                  </a:moveTo>
                  <a:cubicBezTo>
                    <a:pt x="91" y="1"/>
                    <a:pt x="1" y="834"/>
                    <a:pt x="375" y="1253"/>
                  </a:cubicBezTo>
                  <a:cubicBezTo>
                    <a:pt x="469" y="1357"/>
                    <a:pt x="564" y="1403"/>
                    <a:pt x="653" y="1403"/>
                  </a:cubicBezTo>
                  <a:cubicBezTo>
                    <a:pt x="921" y="1403"/>
                    <a:pt x="1134" y="982"/>
                    <a:pt x="1091" y="470"/>
                  </a:cubicBezTo>
                  <a:cubicBezTo>
                    <a:pt x="1091" y="470"/>
                    <a:pt x="1033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1063680" y="2762530"/>
              <a:ext cx="759473" cy="1226079"/>
            </a:xfrm>
            <a:custGeom>
              <a:avLst/>
              <a:gdLst/>
              <a:ahLst/>
              <a:cxnLst/>
              <a:rect l="l" t="t" r="r" b="b"/>
              <a:pathLst>
                <a:path w="10666" h="17219" extrusionOk="0">
                  <a:moveTo>
                    <a:pt x="7704" y="1"/>
                  </a:moveTo>
                  <a:lnTo>
                    <a:pt x="2851" y="146"/>
                  </a:lnTo>
                  <a:cubicBezTo>
                    <a:pt x="2851" y="146"/>
                    <a:pt x="1664" y="2491"/>
                    <a:pt x="834" y="5916"/>
                  </a:cubicBezTo>
                  <a:cubicBezTo>
                    <a:pt x="0" y="9341"/>
                    <a:pt x="1366" y="16410"/>
                    <a:pt x="1366" y="16410"/>
                  </a:cubicBezTo>
                  <a:cubicBezTo>
                    <a:pt x="2184" y="17049"/>
                    <a:pt x="3252" y="17219"/>
                    <a:pt x="4055" y="17219"/>
                  </a:cubicBezTo>
                  <a:cubicBezTo>
                    <a:pt x="4740" y="17219"/>
                    <a:pt x="5233" y="17095"/>
                    <a:pt x="5213" y="17034"/>
                  </a:cubicBezTo>
                  <a:cubicBezTo>
                    <a:pt x="5170" y="16903"/>
                    <a:pt x="5213" y="8693"/>
                    <a:pt x="5213" y="8693"/>
                  </a:cubicBezTo>
                  <a:lnTo>
                    <a:pt x="5311" y="8460"/>
                  </a:lnTo>
                  <a:lnTo>
                    <a:pt x="7180" y="16212"/>
                  </a:lnTo>
                  <a:cubicBezTo>
                    <a:pt x="7692" y="16384"/>
                    <a:pt x="8186" y="16447"/>
                    <a:pt x="8633" y="16447"/>
                  </a:cubicBezTo>
                  <a:cubicBezTo>
                    <a:pt x="9811" y="16447"/>
                    <a:pt x="10666" y="16012"/>
                    <a:pt x="10666" y="16012"/>
                  </a:cubicBezTo>
                  <a:cubicBezTo>
                    <a:pt x="10535" y="14561"/>
                    <a:pt x="7704" y="1"/>
                    <a:pt x="7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673615" y="2830434"/>
              <a:ext cx="85101" cy="227795"/>
            </a:xfrm>
            <a:custGeom>
              <a:avLst/>
              <a:gdLst/>
              <a:ahLst/>
              <a:cxnLst/>
              <a:rect l="l" t="t" r="r" b="b"/>
              <a:pathLst>
                <a:path w="1033" h="2765" extrusionOk="0">
                  <a:moveTo>
                    <a:pt x="0" y="1"/>
                  </a:moveTo>
                  <a:lnTo>
                    <a:pt x="776" y="2765"/>
                  </a:lnTo>
                  <a:cubicBezTo>
                    <a:pt x="776" y="2765"/>
                    <a:pt x="1033" y="2282"/>
                    <a:pt x="1033" y="1381"/>
                  </a:cubicBezTo>
                  <a:cubicBezTo>
                    <a:pt x="1033" y="4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1110462" y="2455281"/>
              <a:ext cx="725009" cy="1029126"/>
            </a:xfrm>
            <a:custGeom>
              <a:avLst/>
              <a:gdLst/>
              <a:ahLst/>
              <a:cxnLst/>
              <a:rect l="l" t="t" r="r" b="b"/>
              <a:pathLst>
                <a:path w="10182" h="14453" extrusionOk="0">
                  <a:moveTo>
                    <a:pt x="7306" y="0"/>
                  </a:moveTo>
                  <a:lnTo>
                    <a:pt x="1" y="958"/>
                  </a:lnTo>
                  <a:cubicBezTo>
                    <a:pt x="1" y="958"/>
                    <a:pt x="1486" y="3103"/>
                    <a:pt x="2476" y="3103"/>
                  </a:cubicBezTo>
                  <a:cubicBezTo>
                    <a:pt x="2492" y="3103"/>
                    <a:pt x="2509" y="3102"/>
                    <a:pt x="2525" y="3101"/>
                  </a:cubicBezTo>
                  <a:cubicBezTo>
                    <a:pt x="2577" y="3097"/>
                    <a:pt x="2634" y="3095"/>
                    <a:pt x="2698" y="3095"/>
                  </a:cubicBezTo>
                  <a:cubicBezTo>
                    <a:pt x="3857" y="3095"/>
                    <a:pt x="6885" y="3722"/>
                    <a:pt x="6952" y="4289"/>
                  </a:cubicBezTo>
                  <a:cubicBezTo>
                    <a:pt x="7020" y="4883"/>
                    <a:pt x="8559" y="14453"/>
                    <a:pt x="8559" y="14453"/>
                  </a:cubicBezTo>
                  <a:cubicBezTo>
                    <a:pt x="8559" y="14453"/>
                    <a:pt x="9102" y="14402"/>
                    <a:pt x="9641" y="14104"/>
                  </a:cubicBezTo>
                  <a:cubicBezTo>
                    <a:pt x="10181" y="13808"/>
                    <a:pt x="8096" y="5372"/>
                    <a:pt x="8096" y="5372"/>
                  </a:cubicBezTo>
                  <a:cubicBezTo>
                    <a:pt x="8096" y="5372"/>
                    <a:pt x="8612" y="4856"/>
                    <a:pt x="9129" y="3641"/>
                  </a:cubicBezTo>
                  <a:cubicBezTo>
                    <a:pt x="9645" y="2426"/>
                    <a:pt x="7306" y="0"/>
                    <a:pt x="7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963209" y="1736823"/>
              <a:ext cx="844634" cy="590859"/>
            </a:xfrm>
            <a:custGeom>
              <a:avLst/>
              <a:gdLst/>
              <a:ahLst/>
              <a:cxnLst/>
              <a:rect l="l" t="t" r="r" b="b"/>
              <a:pathLst>
                <a:path w="11862" h="8298" extrusionOk="0">
                  <a:moveTo>
                    <a:pt x="7806" y="1"/>
                  </a:moveTo>
                  <a:cubicBezTo>
                    <a:pt x="7633" y="1"/>
                    <a:pt x="7462" y="7"/>
                    <a:pt x="7303" y="17"/>
                  </a:cubicBezTo>
                  <a:cubicBezTo>
                    <a:pt x="5129" y="153"/>
                    <a:pt x="1816" y="1145"/>
                    <a:pt x="1043" y="2106"/>
                  </a:cubicBezTo>
                  <a:cubicBezTo>
                    <a:pt x="1" y="3412"/>
                    <a:pt x="371" y="8099"/>
                    <a:pt x="388" y="8298"/>
                  </a:cubicBezTo>
                  <a:lnTo>
                    <a:pt x="520" y="8288"/>
                  </a:lnTo>
                  <a:cubicBezTo>
                    <a:pt x="513" y="8237"/>
                    <a:pt x="136" y="3456"/>
                    <a:pt x="1148" y="2191"/>
                  </a:cubicBezTo>
                  <a:cubicBezTo>
                    <a:pt x="1840" y="1327"/>
                    <a:pt x="4947" y="298"/>
                    <a:pt x="7313" y="149"/>
                  </a:cubicBezTo>
                  <a:cubicBezTo>
                    <a:pt x="7490" y="138"/>
                    <a:pt x="7657" y="133"/>
                    <a:pt x="7815" y="133"/>
                  </a:cubicBezTo>
                  <a:cubicBezTo>
                    <a:pt x="8562" y="133"/>
                    <a:pt x="9082" y="257"/>
                    <a:pt x="9328" y="497"/>
                  </a:cubicBezTo>
                  <a:cubicBezTo>
                    <a:pt x="10434" y="1570"/>
                    <a:pt x="11723" y="5795"/>
                    <a:pt x="11737" y="5835"/>
                  </a:cubicBezTo>
                  <a:lnTo>
                    <a:pt x="11862" y="5798"/>
                  </a:lnTo>
                  <a:cubicBezTo>
                    <a:pt x="11807" y="5622"/>
                    <a:pt x="10552" y="1499"/>
                    <a:pt x="9421" y="402"/>
                  </a:cubicBezTo>
                  <a:cubicBezTo>
                    <a:pt x="9099" y="87"/>
                    <a:pt x="8434" y="1"/>
                    <a:pt x="7806" y="1"/>
                  </a:cubicBezTo>
                  <a:close/>
                </a:path>
              </a:pathLst>
            </a:custGeom>
            <a:solidFill>
              <a:srgbClr val="0D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1760423" y="2086368"/>
              <a:ext cx="133723" cy="246441"/>
            </a:xfrm>
            <a:custGeom>
              <a:avLst/>
              <a:gdLst/>
              <a:ahLst/>
              <a:cxnLst/>
              <a:rect l="l" t="t" r="r" b="b"/>
              <a:pathLst>
                <a:path w="1878" h="3461" extrusionOk="0">
                  <a:moveTo>
                    <a:pt x="618" y="1"/>
                  </a:moveTo>
                  <a:cubicBezTo>
                    <a:pt x="232" y="1"/>
                    <a:pt x="1" y="430"/>
                    <a:pt x="1" y="430"/>
                  </a:cubicBezTo>
                  <a:lnTo>
                    <a:pt x="321" y="3460"/>
                  </a:lnTo>
                  <a:lnTo>
                    <a:pt x="1053" y="3331"/>
                  </a:lnTo>
                  <a:cubicBezTo>
                    <a:pt x="1782" y="3200"/>
                    <a:pt x="1877" y="987"/>
                    <a:pt x="1172" y="282"/>
                  </a:cubicBezTo>
                  <a:cubicBezTo>
                    <a:pt x="964" y="74"/>
                    <a:pt x="778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947725" y="4003525"/>
              <a:ext cx="1255200" cy="188400"/>
            </a:xfrm>
            <a:prstGeom prst="ellipse">
              <a:avLst/>
            </a:prstGeom>
            <a:solidFill>
              <a:srgbClr val="434343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1192419" y="4066221"/>
              <a:ext cx="287455" cy="32327"/>
            </a:xfrm>
            <a:custGeom>
              <a:avLst/>
              <a:gdLst/>
              <a:ahLst/>
              <a:cxnLst/>
              <a:rect l="l" t="t" r="r" b="b"/>
              <a:pathLst>
                <a:path w="4037" h="454" extrusionOk="0">
                  <a:moveTo>
                    <a:pt x="1" y="1"/>
                  </a:moveTo>
                  <a:lnTo>
                    <a:pt x="1" y="454"/>
                  </a:lnTo>
                  <a:lnTo>
                    <a:pt x="1296" y="454"/>
                  </a:lnTo>
                  <a:lnTo>
                    <a:pt x="1296" y="156"/>
                  </a:lnTo>
                  <a:lnTo>
                    <a:pt x="1816" y="454"/>
                  </a:lnTo>
                  <a:lnTo>
                    <a:pt x="4036" y="454"/>
                  </a:lnTo>
                  <a:cubicBezTo>
                    <a:pt x="4036" y="454"/>
                    <a:pt x="4023" y="325"/>
                    <a:pt x="3975" y="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1192419" y="3961550"/>
              <a:ext cx="283111" cy="115851"/>
            </a:xfrm>
            <a:custGeom>
              <a:avLst/>
              <a:gdLst/>
              <a:ahLst/>
              <a:cxnLst/>
              <a:rect l="l" t="t" r="r" b="b"/>
              <a:pathLst>
                <a:path w="3976" h="1627" extrusionOk="0">
                  <a:moveTo>
                    <a:pt x="2926" y="0"/>
                  </a:moveTo>
                  <a:lnTo>
                    <a:pt x="1" y="206"/>
                  </a:lnTo>
                  <a:lnTo>
                    <a:pt x="1" y="1471"/>
                  </a:lnTo>
                  <a:lnTo>
                    <a:pt x="3975" y="1626"/>
                  </a:lnTo>
                  <a:cubicBezTo>
                    <a:pt x="3891" y="1316"/>
                    <a:pt x="3692" y="880"/>
                    <a:pt x="3247" y="863"/>
                  </a:cubicBezTo>
                  <a:lnTo>
                    <a:pt x="2555" y="840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FD6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1616731" y="4066221"/>
              <a:ext cx="287455" cy="32327"/>
            </a:xfrm>
            <a:custGeom>
              <a:avLst/>
              <a:gdLst/>
              <a:ahLst/>
              <a:cxnLst/>
              <a:rect l="l" t="t" r="r" b="b"/>
              <a:pathLst>
                <a:path w="4037" h="454" extrusionOk="0">
                  <a:moveTo>
                    <a:pt x="1" y="1"/>
                  </a:moveTo>
                  <a:lnTo>
                    <a:pt x="1" y="454"/>
                  </a:lnTo>
                  <a:lnTo>
                    <a:pt x="1296" y="454"/>
                  </a:lnTo>
                  <a:lnTo>
                    <a:pt x="1296" y="156"/>
                  </a:lnTo>
                  <a:lnTo>
                    <a:pt x="1819" y="454"/>
                  </a:lnTo>
                  <a:lnTo>
                    <a:pt x="4037" y="454"/>
                  </a:lnTo>
                  <a:cubicBezTo>
                    <a:pt x="4037" y="454"/>
                    <a:pt x="4023" y="325"/>
                    <a:pt x="3979" y="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616731" y="3909357"/>
              <a:ext cx="283396" cy="168044"/>
            </a:xfrm>
            <a:custGeom>
              <a:avLst/>
              <a:gdLst/>
              <a:ahLst/>
              <a:cxnLst/>
              <a:rect l="l" t="t" r="r" b="b"/>
              <a:pathLst>
                <a:path w="3980" h="2360" extrusionOk="0">
                  <a:moveTo>
                    <a:pt x="2555" y="0"/>
                  </a:moveTo>
                  <a:lnTo>
                    <a:pt x="1" y="939"/>
                  </a:lnTo>
                  <a:lnTo>
                    <a:pt x="1" y="2204"/>
                  </a:lnTo>
                  <a:lnTo>
                    <a:pt x="3979" y="2359"/>
                  </a:lnTo>
                  <a:cubicBezTo>
                    <a:pt x="3895" y="2049"/>
                    <a:pt x="3696" y="1613"/>
                    <a:pt x="3247" y="1596"/>
                  </a:cubicBezTo>
                  <a:lnTo>
                    <a:pt x="2559" y="1573"/>
                  </a:lnTo>
                  <a:lnTo>
                    <a:pt x="2555" y="0"/>
                  </a:lnTo>
                  <a:close/>
                </a:path>
              </a:pathLst>
            </a:custGeom>
            <a:solidFill>
              <a:srgbClr val="FD6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902400" y="1862856"/>
              <a:ext cx="942185" cy="744377"/>
            </a:xfrm>
            <a:custGeom>
              <a:avLst/>
              <a:gdLst/>
              <a:ahLst/>
              <a:cxnLst/>
              <a:rect l="l" t="t" r="r" b="b"/>
              <a:pathLst>
                <a:path w="13232" h="10454" extrusionOk="0">
                  <a:moveTo>
                    <a:pt x="7194" y="0"/>
                  </a:moveTo>
                  <a:cubicBezTo>
                    <a:pt x="3957" y="0"/>
                    <a:pt x="2231" y="2320"/>
                    <a:pt x="2231" y="2320"/>
                  </a:cubicBezTo>
                  <a:cubicBezTo>
                    <a:pt x="1621" y="3120"/>
                    <a:pt x="1" y="7746"/>
                    <a:pt x="3200" y="9639"/>
                  </a:cubicBezTo>
                  <a:cubicBezTo>
                    <a:pt x="4166" y="10212"/>
                    <a:pt x="5207" y="10453"/>
                    <a:pt x="6229" y="10453"/>
                  </a:cubicBezTo>
                  <a:cubicBezTo>
                    <a:pt x="8587" y="10453"/>
                    <a:pt x="10840" y="9166"/>
                    <a:pt x="11825" y="7685"/>
                  </a:cubicBezTo>
                  <a:cubicBezTo>
                    <a:pt x="13231" y="5559"/>
                    <a:pt x="11781" y="491"/>
                    <a:pt x="8015" y="49"/>
                  </a:cubicBezTo>
                  <a:cubicBezTo>
                    <a:pt x="7731" y="16"/>
                    <a:pt x="7458" y="0"/>
                    <a:pt x="7194" y="0"/>
                  </a:cubicBezTo>
                  <a:close/>
                </a:path>
              </a:pathLst>
            </a:custGeom>
            <a:solidFill>
              <a:srgbClr val="FFD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359680" y="2417756"/>
              <a:ext cx="191541" cy="105811"/>
            </a:xfrm>
            <a:custGeom>
              <a:avLst/>
              <a:gdLst/>
              <a:ahLst/>
              <a:cxnLst/>
              <a:rect l="l" t="t" r="r" b="b"/>
              <a:pathLst>
                <a:path w="2690" h="1486" extrusionOk="0">
                  <a:moveTo>
                    <a:pt x="2093" y="1"/>
                  </a:moveTo>
                  <a:cubicBezTo>
                    <a:pt x="1884" y="1"/>
                    <a:pt x="1616" y="32"/>
                    <a:pt x="1282" y="125"/>
                  </a:cubicBezTo>
                  <a:cubicBezTo>
                    <a:pt x="280" y="406"/>
                    <a:pt x="0" y="1418"/>
                    <a:pt x="0" y="1418"/>
                  </a:cubicBezTo>
                  <a:cubicBezTo>
                    <a:pt x="0" y="1418"/>
                    <a:pt x="311" y="1485"/>
                    <a:pt x="733" y="1485"/>
                  </a:cubicBezTo>
                  <a:cubicBezTo>
                    <a:pt x="1000" y="1485"/>
                    <a:pt x="1312" y="1458"/>
                    <a:pt x="1617" y="1370"/>
                  </a:cubicBezTo>
                  <a:cubicBezTo>
                    <a:pt x="2403" y="1148"/>
                    <a:pt x="2690" y="125"/>
                    <a:pt x="2690" y="125"/>
                  </a:cubicBezTo>
                  <a:cubicBezTo>
                    <a:pt x="2690" y="125"/>
                    <a:pt x="2510" y="1"/>
                    <a:pt x="2093" y="1"/>
                  </a:cubicBezTo>
                  <a:close/>
                </a:path>
              </a:pathLst>
            </a:custGeom>
            <a:solidFill>
              <a:srgbClr val="3609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1395496" y="2415846"/>
              <a:ext cx="117773" cy="58317"/>
            </a:xfrm>
            <a:custGeom>
              <a:avLst/>
              <a:gdLst/>
              <a:ahLst/>
              <a:cxnLst/>
              <a:rect l="l" t="t" r="r" b="b"/>
              <a:pathLst>
                <a:path w="1654" h="819" extrusionOk="0">
                  <a:moveTo>
                    <a:pt x="1548" y="0"/>
                  </a:moveTo>
                  <a:cubicBezTo>
                    <a:pt x="1281" y="0"/>
                    <a:pt x="561" y="54"/>
                    <a:pt x="0" y="591"/>
                  </a:cubicBezTo>
                  <a:cubicBezTo>
                    <a:pt x="0" y="591"/>
                    <a:pt x="310" y="780"/>
                    <a:pt x="483" y="817"/>
                  </a:cubicBezTo>
                  <a:cubicBezTo>
                    <a:pt x="489" y="818"/>
                    <a:pt x="497" y="819"/>
                    <a:pt x="505" y="819"/>
                  </a:cubicBezTo>
                  <a:cubicBezTo>
                    <a:pt x="716" y="819"/>
                    <a:pt x="1513" y="423"/>
                    <a:pt x="1556" y="284"/>
                  </a:cubicBezTo>
                  <a:cubicBezTo>
                    <a:pt x="1600" y="138"/>
                    <a:pt x="1653" y="4"/>
                    <a:pt x="1653" y="4"/>
                  </a:cubicBezTo>
                  <a:cubicBezTo>
                    <a:pt x="1653" y="4"/>
                    <a:pt x="1615" y="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1305137" y="2374890"/>
              <a:ext cx="85090" cy="23142"/>
            </a:xfrm>
            <a:custGeom>
              <a:avLst/>
              <a:gdLst/>
              <a:ahLst/>
              <a:cxnLst/>
              <a:rect l="l" t="t" r="r" b="b"/>
              <a:pathLst>
                <a:path w="1195" h="325" extrusionOk="0">
                  <a:moveTo>
                    <a:pt x="469" y="1"/>
                  </a:moveTo>
                  <a:cubicBezTo>
                    <a:pt x="452" y="1"/>
                    <a:pt x="436" y="1"/>
                    <a:pt x="419" y="2"/>
                  </a:cubicBezTo>
                  <a:cubicBezTo>
                    <a:pt x="0" y="25"/>
                    <a:pt x="715" y="309"/>
                    <a:pt x="931" y="323"/>
                  </a:cubicBezTo>
                  <a:cubicBezTo>
                    <a:pt x="951" y="324"/>
                    <a:pt x="970" y="324"/>
                    <a:pt x="987" y="324"/>
                  </a:cubicBezTo>
                  <a:cubicBezTo>
                    <a:pt x="1154" y="324"/>
                    <a:pt x="1194" y="267"/>
                    <a:pt x="1127" y="221"/>
                  </a:cubicBezTo>
                  <a:cubicBezTo>
                    <a:pt x="1127" y="221"/>
                    <a:pt x="857" y="1"/>
                    <a:pt x="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1454311" y="2338861"/>
              <a:ext cx="53689" cy="22857"/>
            </a:xfrm>
            <a:custGeom>
              <a:avLst/>
              <a:gdLst/>
              <a:ahLst/>
              <a:cxnLst/>
              <a:rect l="l" t="t" r="r" b="b"/>
              <a:pathLst>
                <a:path w="754" h="321" extrusionOk="0">
                  <a:moveTo>
                    <a:pt x="655" y="1"/>
                  </a:moveTo>
                  <a:cubicBezTo>
                    <a:pt x="616" y="1"/>
                    <a:pt x="574" y="8"/>
                    <a:pt x="574" y="8"/>
                  </a:cubicBezTo>
                  <a:cubicBezTo>
                    <a:pt x="574" y="8"/>
                    <a:pt x="1" y="140"/>
                    <a:pt x="82" y="228"/>
                  </a:cubicBezTo>
                  <a:cubicBezTo>
                    <a:pt x="142" y="294"/>
                    <a:pt x="223" y="320"/>
                    <a:pt x="306" y="320"/>
                  </a:cubicBezTo>
                  <a:cubicBezTo>
                    <a:pt x="520" y="320"/>
                    <a:pt x="753" y="146"/>
                    <a:pt x="719" y="22"/>
                  </a:cubicBezTo>
                  <a:cubicBezTo>
                    <a:pt x="715" y="5"/>
                    <a:pt x="686" y="1"/>
                    <a:pt x="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958652" y="1860292"/>
              <a:ext cx="818430" cy="539164"/>
            </a:xfrm>
            <a:custGeom>
              <a:avLst/>
              <a:gdLst/>
              <a:ahLst/>
              <a:cxnLst/>
              <a:rect l="l" t="t" r="r" b="b"/>
              <a:pathLst>
                <a:path w="11494" h="7572" extrusionOk="0">
                  <a:moveTo>
                    <a:pt x="5205" y="6499"/>
                  </a:moveTo>
                  <a:cubicBezTo>
                    <a:pt x="5171" y="6520"/>
                    <a:pt x="5153" y="6531"/>
                    <a:pt x="5153" y="6531"/>
                  </a:cubicBezTo>
                  <a:cubicBezTo>
                    <a:pt x="5153" y="6531"/>
                    <a:pt x="5153" y="6531"/>
                    <a:pt x="5153" y="6531"/>
                  </a:cubicBezTo>
                  <a:cubicBezTo>
                    <a:pt x="5156" y="6531"/>
                    <a:pt x="5170" y="6529"/>
                    <a:pt x="5205" y="6499"/>
                  </a:cubicBezTo>
                  <a:close/>
                  <a:moveTo>
                    <a:pt x="6481" y="0"/>
                  </a:moveTo>
                  <a:cubicBezTo>
                    <a:pt x="6253" y="0"/>
                    <a:pt x="6013" y="11"/>
                    <a:pt x="5763" y="35"/>
                  </a:cubicBezTo>
                  <a:cubicBezTo>
                    <a:pt x="348" y="544"/>
                    <a:pt x="1" y="5019"/>
                    <a:pt x="716" y="7553"/>
                  </a:cubicBezTo>
                  <a:cubicBezTo>
                    <a:pt x="716" y="7553"/>
                    <a:pt x="828" y="7571"/>
                    <a:pt x="1024" y="7571"/>
                  </a:cubicBezTo>
                  <a:cubicBezTo>
                    <a:pt x="1675" y="7571"/>
                    <a:pt x="3254" y="7368"/>
                    <a:pt x="4724" y="5609"/>
                  </a:cubicBezTo>
                  <a:cubicBezTo>
                    <a:pt x="6638" y="3325"/>
                    <a:pt x="6361" y="1077"/>
                    <a:pt x="6381" y="1017"/>
                  </a:cubicBezTo>
                  <a:cubicBezTo>
                    <a:pt x="6382" y="1016"/>
                    <a:pt x="6382" y="1015"/>
                    <a:pt x="6383" y="1015"/>
                  </a:cubicBezTo>
                  <a:cubicBezTo>
                    <a:pt x="6427" y="1015"/>
                    <a:pt x="7255" y="2880"/>
                    <a:pt x="6300" y="4705"/>
                  </a:cubicBezTo>
                  <a:cubicBezTo>
                    <a:pt x="5596" y="6056"/>
                    <a:pt x="5309" y="6407"/>
                    <a:pt x="5205" y="6499"/>
                  </a:cubicBezTo>
                  <a:lnTo>
                    <a:pt x="5205" y="6499"/>
                  </a:lnTo>
                  <a:cubicBezTo>
                    <a:pt x="5484" y="6322"/>
                    <a:pt x="6796" y="5415"/>
                    <a:pt x="6962" y="3935"/>
                  </a:cubicBezTo>
                  <a:cubicBezTo>
                    <a:pt x="7147" y="2279"/>
                    <a:pt x="7093" y="1965"/>
                    <a:pt x="7093" y="1965"/>
                  </a:cubicBezTo>
                  <a:lnTo>
                    <a:pt x="7093" y="1965"/>
                  </a:lnTo>
                  <a:cubicBezTo>
                    <a:pt x="7093" y="1965"/>
                    <a:pt x="8922" y="4594"/>
                    <a:pt x="11493" y="4786"/>
                  </a:cubicBezTo>
                  <a:cubicBezTo>
                    <a:pt x="11493" y="4786"/>
                    <a:pt x="11205" y="0"/>
                    <a:pt x="6481" y="0"/>
                  </a:cubicBezTo>
                  <a:close/>
                </a:path>
              </a:pathLst>
            </a:custGeom>
            <a:solidFill>
              <a:srgbClr val="3609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509567" y="3178438"/>
              <a:ext cx="26061" cy="94845"/>
            </a:xfrm>
            <a:custGeom>
              <a:avLst/>
              <a:gdLst/>
              <a:ahLst/>
              <a:cxnLst/>
              <a:rect l="l" t="t" r="r" b="b"/>
              <a:pathLst>
                <a:path w="366" h="1332" extrusionOk="0">
                  <a:moveTo>
                    <a:pt x="132" y="0"/>
                  </a:moveTo>
                  <a:cubicBezTo>
                    <a:pt x="132" y="0"/>
                    <a:pt x="1" y="1310"/>
                    <a:pt x="132" y="1324"/>
                  </a:cubicBezTo>
                  <a:cubicBezTo>
                    <a:pt x="177" y="1329"/>
                    <a:pt x="218" y="1331"/>
                    <a:pt x="253" y="1331"/>
                  </a:cubicBezTo>
                  <a:cubicBezTo>
                    <a:pt x="322" y="1331"/>
                    <a:pt x="365" y="1324"/>
                    <a:pt x="365" y="1324"/>
                  </a:cubicBezTo>
                  <a:lnTo>
                    <a:pt x="365" y="6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B04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022096" y="2499713"/>
              <a:ext cx="459415" cy="1050416"/>
            </a:xfrm>
            <a:custGeom>
              <a:avLst/>
              <a:gdLst/>
              <a:ahLst/>
              <a:cxnLst/>
              <a:rect l="l" t="t" r="r" b="b"/>
              <a:pathLst>
                <a:path w="6452" h="14752" extrusionOk="0">
                  <a:moveTo>
                    <a:pt x="843" y="1"/>
                  </a:moveTo>
                  <a:cubicBezTo>
                    <a:pt x="843" y="1"/>
                    <a:pt x="608" y="375"/>
                    <a:pt x="304" y="1381"/>
                  </a:cubicBezTo>
                  <a:cubicBezTo>
                    <a:pt x="0" y="2390"/>
                    <a:pt x="1546" y="4030"/>
                    <a:pt x="1546" y="4030"/>
                  </a:cubicBezTo>
                  <a:cubicBezTo>
                    <a:pt x="1546" y="4030"/>
                    <a:pt x="196" y="14095"/>
                    <a:pt x="617" y="14351"/>
                  </a:cubicBezTo>
                  <a:cubicBezTo>
                    <a:pt x="979" y="14571"/>
                    <a:pt x="4681" y="14751"/>
                    <a:pt x="5863" y="14751"/>
                  </a:cubicBezTo>
                  <a:cubicBezTo>
                    <a:pt x="6059" y="14751"/>
                    <a:pt x="6186" y="14746"/>
                    <a:pt x="6216" y="14736"/>
                  </a:cubicBezTo>
                  <a:cubicBezTo>
                    <a:pt x="6422" y="14662"/>
                    <a:pt x="6071" y="5200"/>
                    <a:pt x="6071" y="5200"/>
                  </a:cubicBezTo>
                  <a:cubicBezTo>
                    <a:pt x="6071" y="5200"/>
                    <a:pt x="6158" y="4802"/>
                    <a:pt x="6307" y="4754"/>
                  </a:cubicBezTo>
                  <a:cubicBezTo>
                    <a:pt x="6452" y="4707"/>
                    <a:pt x="843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1352203" y="2328394"/>
              <a:ext cx="39946" cy="39946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81" y="1"/>
                  </a:moveTo>
                  <a:cubicBezTo>
                    <a:pt x="125" y="1"/>
                    <a:pt x="1" y="125"/>
                    <a:pt x="1" y="281"/>
                  </a:cubicBezTo>
                  <a:cubicBezTo>
                    <a:pt x="1" y="435"/>
                    <a:pt x="125" y="560"/>
                    <a:pt x="281" y="560"/>
                  </a:cubicBezTo>
                  <a:cubicBezTo>
                    <a:pt x="436" y="560"/>
                    <a:pt x="560" y="435"/>
                    <a:pt x="560" y="281"/>
                  </a:cubicBezTo>
                  <a:cubicBezTo>
                    <a:pt x="560" y="125"/>
                    <a:pt x="436" y="1"/>
                    <a:pt x="281" y="1"/>
                  </a:cubicBezTo>
                  <a:close/>
                </a:path>
              </a:pathLst>
            </a:custGeom>
            <a:solidFill>
              <a:srgbClr val="3609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1421415" y="2303401"/>
              <a:ext cx="41156" cy="41370"/>
            </a:xfrm>
            <a:custGeom>
              <a:avLst/>
              <a:gdLst/>
              <a:ahLst/>
              <a:cxnLst/>
              <a:rect l="l" t="t" r="r" b="b"/>
              <a:pathLst>
                <a:path w="578" h="581" extrusionOk="0">
                  <a:moveTo>
                    <a:pt x="287" y="0"/>
                  </a:moveTo>
                  <a:cubicBezTo>
                    <a:pt x="129" y="0"/>
                    <a:pt x="1" y="132"/>
                    <a:pt x="1" y="291"/>
                  </a:cubicBezTo>
                  <a:cubicBezTo>
                    <a:pt x="1" y="449"/>
                    <a:pt x="129" y="581"/>
                    <a:pt x="287" y="581"/>
                  </a:cubicBezTo>
                  <a:cubicBezTo>
                    <a:pt x="449" y="581"/>
                    <a:pt x="577" y="449"/>
                    <a:pt x="577" y="291"/>
                  </a:cubicBezTo>
                  <a:cubicBezTo>
                    <a:pt x="577" y="132"/>
                    <a:pt x="449" y="0"/>
                    <a:pt x="287" y="0"/>
                  </a:cubicBezTo>
                  <a:close/>
                </a:path>
              </a:pathLst>
            </a:custGeom>
            <a:solidFill>
              <a:srgbClr val="3609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1398843" y="2378023"/>
              <a:ext cx="76688" cy="39804"/>
            </a:xfrm>
            <a:custGeom>
              <a:avLst/>
              <a:gdLst/>
              <a:ahLst/>
              <a:cxnLst/>
              <a:rect l="l" t="t" r="r" b="b"/>
              <a:pathLst>
                <a:path w="1077" h="559" extrusionOk="0">
                  <a:moveTo>
                    <a:pt x="618" y="1"/>
                  </a:moveTo>
                  <a:cubicBezTo>
                    <a:pt x="567" y="1"/>
                    <a:pt x="513" y="7"/>
                    <a:pt x="456" y="22"/>
                  </a:cubicBezTo>
                  <a:cubicBezTo>
                    <a:pt x="64" y="123"/>
                    <a:pt x="0" y="559"/>
                    <a:pt x="0" y="559"/>
                  </a:cubicBezTo>
                  <a:cubicBezTo>
                    <a:pt x="0" y="559"/>
                    <a:pt x="773" y="545"/>
                    <a:pt x="1076" y="215"/>
                  </a:cubicBezTo>
                  <a:cubicBezTo>
                    <a:pt x="1076" y="215"/>
                    <a:pt x="91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1307558" y="2210906"/>
              <a:ext cx="57961" cy="53902"/>
            </a:xfrm>
            <a:custGeom>
              <a:avLst/>
              <a:gdLst/>
              <a:ahLst/>
              <a:cxnLst/>
              <a:rect l="l" t="t" r="r" b="b"/>
              <a:pathLst>
                <a:path w="814" h="757" extrusionOk="0">
                  <a:moveTo>
                    <a:pt x="732" y="0"/>
                  </a:moveTo>
                  <a:cubicBezTo>
                    <a:pt x="189" y="240"/>
                    <a:pt x="0" y="756"/>
                    <a:pt x="0" y="756"/>
                  </a:cubicBezTo>
                  <a:lnTo>
                    <a:pt x="813" y="22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3609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110462" y="3783466"/>
              <a:ext cx="335020" cy="236045"/>
            </a:xfrm>
            <a:custGeom>
              <a:avLst/>
              <a:gdLst/>
              <a:ahLst/>
              <a:cxnLst/>
              <a:rect l="l" t="t" r="r" b="b"/>
              <a:pathLst>
                <a:path w="4705" h="3315" extrusionOk="0">
                  <a:moveTo>
                    <a:pt x="1" y="0"/>
                  </a:moveTo>
                  <a:lnTo>
                    <a:pt x="480" y="2882"/>
                  </a:lnTo>
                  <a:lnTo>
                    <a:pt x="4704" y="3314"/>
                  </a:lnTo>
                  <a:lnTo>
                    <a:pt x="4704" y="2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535557" y="3743805"/>
              <a:ext cx="303974" cy="261465"/>
            </a:xfrm>
            <a:custGeom>
              <a:avLst/>
              <a:gdLst/>
              <a:ahLst/>
              <a:cxnLst/>
              <a:rect l="l" t="t" r="r" b="b"/>
              <a:pathLst>
                <a:path w="4269" h="3672" extrusionOk="0">
                  <a:moveTo>
                    <a:pt x="4039" y="1"/>
                  </a:moveTo>
                  <a:lnTo>
                    <a:pt x="0" y="855"/>
                  </a:lnTo>
                  <a:lnTo>
                    <a:pt x="382" y="3672"/>
                  </a:lnTo>
                  <a:lnTo>
                    <a:pt x="4269" y="3058"/>
                  </a:lnTo>
                  <a:lnTo>
                    <a:pt x="40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197474" y="3549914"/>
              <a:ext cx="18300" cy="240103"/>
            </a:xfrm>
            <a:custGeom>
              <a:avLst/>
              <a:gdLst/>
              <a:ahLst/>
              <a:cxnLst/>
              <a:rect l="l" t="t" r="r" b="b"/>
              <a:pathLst>
                <a:path w="257" h="3372" extrusionOk="0">
                  <a:moveTo>
                    <a:pt x="132" y="0"/>
                  </a:moveTo>
                  <a:lnTo>
                    <a:pt x="0" y="7"/>
                  </a:lnTo>
                  <a:lnTo>
                    <a:pt x="126" y="3372"/>
                  </a:lnTo>
                  <a:lnTo>
                    <a:pt x="257" y="336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587892" y="3533039"/>
              <a:ext cx="62589" cy="249289"/>
            </a:xfrm>
            <a:custGeom>
              <a:avLst/>
              <a:gdLst/>
              <a:ahLst/>
              <a:cxnLst/>
              <a:rect l="l" t="t" r="r" b="b"/>
              <a:pathLst>
                <a:path w="879" h="3501" extrusionOk="0">
                  <a:moveTo>
                    <a:pt x="129" y="1"/>
                  </a:moveTo>
                  <a:lnTo>
                    <a:pt x="1" y="29"/>
                  </a:lnTo>
                  <a:lnTo>
                    <a:pt x="750" y="3500"/>
                  </a:lnTo>
                  <a:lnTo>
                    <a:pt x="878" y="3470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" name="Google Shape;459;p32"/>
            <p:cNvGrpSpPr/>
            <p:nvPr/>
          </p:nvGrpSpPr>
          <p:grpSpPr>
            <a:xfrm>
              <a:off x="1245039" y="2523495"/>
              <a:ext cx="441971" cy="764812"/>
              <a:chOff x="1245039" y="2523495"/>
              <a:chExt cx="441971" cy="764812"/>
            </a:xfrm>
          </p:grpSpPr>
          <p:grpSp>
            <p:nvGrpSpPr>
              <p:cNvPr id="460" name="Google Shape;460;p32"/>
              <p:cNvGrpSpPr/>
              <p:nvPr/>
            </p:nvGrpSpPr>
            <p:grpSpPr>
              <a:xfrm>
                <a:off x="1245039" y="2523495"/>
                <a:ext cx="441971" cy="764812"/>
                <a:chOff x="1245039" y="2523495"/>
                <a:chExt cx="441971" cy="764812"/>
              </a:xfrm>
            </p:grpSpPr>
            <p:sp>
              <p:nvSpPr>
                <p:cNvPr id="461" name="Google Shape;461;p32"/>
                <p:cNvSpPr/>
                <p:nvPr/>
              </p:nvSpPr>
              <p:spPr>
                <a:xfrm>
                  <a:off x="1245039" y="2523495"/>
                  <a:ext cx="379950" cy="263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6" h="3697" extrusionOk="0">
                      <a:moveTo>
                        <a:pt x="5329" y="0"/>
                      </a:moveTo>
                      <a:cubicBezTo>
                        <a:pt x="2855" y="966"/>
                        <a:pt x="0" y="1013"/>
                        <a:pt x="0" y="1013"/>
                      </a:cubicBezTo>
                      <a:cubicBezTo>
                        <a:pt x="0" y="1013"/>
                        <a:pt x="89" y="2008"/>
                        <a:pt x="237" y="2777"/>
                      </a:cubicBezTo>
                      <a:cubicBezTo>
                        <a:pt x="389" y="3547"/>
                        <a:pt x="1735" y="3675"/>
                        <a:pt x="3466" y="3696"/>
                      </a:cubicBezTo>
                      <a:cubicBezTo>
                        <a:pt x="3533" y="3696"/>
                        <a:pt x="3597" y="3697"/>
                        <a:pt x="3659" y="3697"/>
                      </a:cubicBezTo>
                      <a:cubicBezTo>
                        <a:pt x="5207" y="3697"/>
                        <a:pt x="5325" y="3443"/>
                        <a:pt x="5329" y="2456"/>
                      </a:cubicBezTo>
                      <a:cubicBezTo>
                        <a:pt x="5335" y="1431"/>
                        <a:pt x="5329" y="0"/>
                        <a:pt x="53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2"/>
                <p:cNvSpPr/>
                <p:nvPr/>
              </p:nvSpPr>
              <p:spPr>
                <a:xfrm>
                  <a:off x="1504796" y="2772855"/>
                  <a:ext cx="141057" cy="41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" h="5854" extrusionOk="0">
                      <a:moveTo>
                        <a:pt x="1343" y="1"/>
                      </a:moveTo>
                      <a:lnTo>
                        <a:pt x="449" y="186"/>
                      </a:lnTo>
                      <a:cubicBezTo>
                        <a:pt x="449" y="186"/>
                        <a:pt x="1" y="5808"/>
                        <a:pt x="250" y="5808"/>
                      </a:cubicBezTo>
                      <a:cubicBezTo>
                        <a:pt x="414" y="5808"/>
                        <a:pt x="1129" y="5853"/>
                        <a:pt x="1587" y="5853"/>
                      </a:cubicBezTo>
                      <a:cubicBezTo>
                        <a:pt x="1816" y="5853"/>
                        <a:pt x="1981" y="5842"/>
                        <a:pt x="1981" y="5808"/>
                      </a:cubicBezTo>
                      <a:cubicBezTo>
                        <a:pt x="1981" y="5710"/>
                        <a:pt x="1343" y="1"/>
                        <a:pt x="13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2"/>
                <p:cNvSpPr/>
                <p:nvPr/>
              </p:nvSpPr>
              <p:spPr>
                <a:xfrm>
                  <a:off x="1560763" y="3183707"/>
                  <a:ext cx="28340" cy="9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1283" extrusionOk="0">
                      <a:moveTo>
                        <a:pt x="31" y="1"/>
                      </a:moveTo>
                      <a:cubicBezTo>
                        <a:pt x="31" y="1"/>
                        <a:pt x="0" y="1192"/>
                        <a:pt x="115" y="1256"/>
                      </a:cubicBezTo>
                      <a:cubicBezTo>
                        <a:pt x="148" y="1276"/>
                        <a:pt x="179" y="1282"/>
                        <a:pt x="206" y="1282"/>
                      </a:cubicBezTo>
                      <a:cubicBezTo>
                        <a:pt x="265" y="1282"/>
                        <a:pt x="311" y="1253"/>
                        <a:pt x="342" y="1253"/>
                      </a:cubicBezTo>
                      <a:cubicBezTo>
                        <a:pt x="348" y="1253"/>
                        <a:pt x="353" y="1254"/>
                        <a:pt x="358" y="1256"/>
                      </a:cubicBezTo>
                      <a:cubicBezTo>
                        <a:pt x="358" y="1256"/>
                        <a:pt x="359" y="1257"/>
                        <a:pt x="359" y="1257"/>
                      </a:cubicBezTo>
                      <a:cubicBezTo>
                        <a:pt x="398" y="1257"/>
                        <a:pt x="358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2"/>
                <p:cNvSpPr/>
                <p:nvPr/>
              </p:nvSpPr>
              <p:spPr>
                <a:xfrm>
                  <a:off x="1605409" y="3183707"/>
                  <a:ext cx="26346" cy="1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1469" extrusionOk="0">
                      <a:moveTo>
                        <a:pt x="1" y="1"/>
                      </a:moveTo>
                      <a:cubicBezTo>
                        <a:pt x="1" y="1"/>
                        <a:pt x="1" y="1408"/>
                        <a:pt x="99" y="1421"/>
                      </a:cubicBezTo>
                      <a:cubicBezTo>
                        <a:pt x="164" y="1430"/>
                        <a:pt x="246" y="1468"/>
                        <a:pt x="299" y="1468"/>
                      </a:cubicBezTo>
                      <a:cubicBezTo>
                        <a:pt x="329" y="1468"/>
                        <a:pt x="351" y="1456"/>
                        <a:pt x="355" y="1421"/>
                      </a:cubicBezTo>
                      <a:cubicBezTo>
                        <a:pt x="369" y="1323"/>
                        <a:pt x="177" y="1"/>
                        <a:pt x="1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2"/>
                <p:cNvSpPr/>
                <p:nvPr/>
              </p:nvSpPr>
              <p:spPr>
                <a:xfrm>
                  <a:off x="1439928" y="2833237"/>
                  <a:ext cx="35389" cy="157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2214" extrusionOk="0">
                      <a:moveTo>
                        <a:pt x="254" y="1"/>
                      </a:moveTo>
                      <a:cubicBezTo>
                        <a:pt x="226" y="1"/>
                        <a:pt x="189" y="23"/>
                        <a:pt x="142" y="91"/>
                      </a:cubicBezTo>
                      <a:cubicBezTo>
                        <a:pt x="1" y="290"/>
                        <a:pt x="142" y="2213"/>
                        <a:pt x="142" y="2213"/>
                      </a:cubicBezTo>
                      <a:lnTo>
                        <a:pt x="496" y="2079"/>
                      </a:lnTo>
                      <a:lnTo>
                        <a:pt x="331" y="91"/>
                      </a:lnTo>
                      <a:cubicBezTo>
                        <a:pt x="331" y="91"/>
                        <a:pt x="310" y="1"/>
                        <a:pt x="25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2"/>
                <p:cNvSpPr/>
                <p:nvPr/>
              </p:nvSpPr>
              <p:spPr>
                <a:xfrm>
                  <a:off x="1641652" y="2772855"/>
                  <a:ext cx="45358" cy="18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2644" extrusionOk="0">
                      <a:moveTo>
                        <a:pt x="321" y="1"/>
                      </a:moveTo>
                      <a:cubicBezTo>
                        <a:pt x="0" y="1"/>
                        <a:pt x="153" y="194"/>
                        <a:pt x="153" y="194"/>
                      </a:cubicBezTo>
                      <a:lnTo>
                        <a:pt x="329" y="2643"/>
                      </a:lnTo>
                      <a:lnTo>
                        <a:pt x="636" y="2535"/>
                      </a:lnTo>
                      <a:lnTo>
                        <a:pt x="329" y="1"/>
                      </a:lnTo>
                      <a:cubicBezTo>
                        <a:pt x="326" y="1"/>
                        <a:pt x="324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7" name="Google Shape;467;p32"/>
              <p:cNvGrpSpPr/>
              <p:nvPr/>
            </p:nvGrpSpPr>
            <p:grpSpPr>
              <a:xfrm>
                <a:off x="1292106" y="2536882"/>
                <a:ext cx="346840" cy="584450"/>
                <a:chOff x="1292106" y="2536882"/>
                <a:chExt cx="346840" cy="584450"/>
              </a:xfrm>
            </p:grpSpPr>
            <p:sp>
              <p:nvSpPr>
                <p:cNvPr id="468" name="Google Shape;468;p32"/>
                <p:cNvSpPr/>
                <p:nvPr/>
              </p:nvSpPr>
              <p:spPr>
                <a:xfrm>
                  <a:off x="1551151" y="2536882"/>
                  <a:ext cx="36386" cy="24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3488" extrusionOk="0">
                      <a:moveTo>
                        <a:pt x="510" y="1"/>
                      </a:moveTo>
                      <a:lnTo>
                        <a:pt x="163" y="113"/>
                      </a:lnTo>
                      <a:lnTo>
                        <a:pt x="1" y="3487"/>
                      </a:lnTo>
                      <a:lnTo>
                        <a:pt x="334" y="3389"/>
                      </a:lnTo>
                      <a:lnTo>
                        <a:pt x="5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2"/>
                <p:cNvSpPr/>
                <p:nvPr/>
              </p:nvSpPr>
              <p:spPr>
                <a:xfrm>
                  <a:off x="1471329" y="2560237"/>
                  <a:ext cx="34036" cy="22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180" extrusionOk="0">
                      <a:moveTo>
                        <a:pt x="477" y="1"/>
                      </a:moveTo>
                      <a:lnTo>
                        <a:pt x="1" y="109"/>
                      </a:lnTo>
                      <a:lnTo>
                        <a:pt x="58" y="3159"/>
                      </a:lnTo>
                      <a:lnTo>
                        <a:pt x="365" y="3180"/>
                      </a:lnTo>
                      <a:lnTo>
                        <a:pt x="47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2"/>
                <p:cNvSpPr/>
                <p:nvPr/>
              </p:nvSpPr>
              <p:spPr>
                <a:xfrm>
                  <a:off x="1372141" y="2579961"/>
                  <a:ext cx="33253" cy="19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2710" extrusionOk="0">
                      <a:moveTo>
                        <a:pt x="467" y="0"/>
                      </a:moveTo>
                      <a:lnTo>
                        <a:pt x="1" y="68"/>
                      </a:lnTo>
                      <a:lnTo>
                        <a:pt x="159" y="2481"/>
                      </a:lnTo>
                      <a:lnTo>
                        <a:pt x="426" y="2710"/>
                      </a:lnTo>
                      <a:lnTo>
                        <a:pt x="4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2"/>
                <p:cNvSpPr/>
                <p:nvPr/>
              </p:nvSpPr>
              <p:spPr>
                <a:xfrm>
                  <a:off x="1292106" y="2590784"/>
                  <a:ext cx="28909" cy="11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1620" extrusionOk="0">
                      <a:moveTo>
                        <a:pt x="406" y="0"/>
                      </a:moveTo>
                      <a:lnTo>
                        <a:pt x="1" y="34"/>
                      </a:lnTo>
                      <a:lnTo>
                        <a:pt x="177" y="1370"/>
                      </a:lnTo>
                      <a:lnTo>
                        <a:pt x="406" y="1620"/>
                      </a:lnTo>
                      <a:lnTo>
                        <a:pt x="4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2"/>
                <p:cNvSpPr/>
                <p:nvPr/>
              </p:nvSpPr>
              <p:spPr>
                <a:xfrm>
                  <a:off x="1517257" y="3092707"/>
                  <a:ext cx="121689" cy="28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402" extrusionOk="0">
                      <a:moveTo>
                        <a:pt x="11" y="0"/>
                      </a:moveTo>
                      <a:lnTo>
                        <a:pt x="1" y="402"/>
                      </a:lnTo>
                      <a:lnTo>
                        <a:pt x="1708" y="402"/>
                      </a:lnTo>
                      <a:lnTo>
                        <a:pt x="16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3" name="Google Shape;473;p32"/>
            <p:cNvSpPr/>
            <p:nvPr/>
          </p:nvSpPr>
          <p:spPr>
            <a:xfrm>
              <a:off x="1040823" y="2499214"/>
              <a:ext cx="430363" cy="339078"/>
            </a:xfrm>
            <a:custGeom>
              <a:avLst/>
              <a:gdLst/>
              <a:ahLst/>
              <a:cxnLst/>
              <a:rect l="l" t="t" r="r" b="b"/>
              <a:pathLst>
                <a:path w="6044" h="4762" extrusionOk="0">
                  <a:moveTo>
                    <a:pt x="559" y="1"/>
                  </a:moveTo>
                  <a:cubicBezTo>
                    <a:pt x="426" y="1"/>
                    <a:pt x="1" y="530"/>
                    <a:pt x="1" y="530"/>
                  </a:cubicBezTo>
                  <a:cubicBezTo>
                    <a:pt x="1" y="530"/>
                    <a:pt x="51" y="770"/>
                    <a:pt x="722" y="1519"/>
                  </a:cubicBezTo>
                  <a:cubicBezTo>
                    <a:pt x="1394" y="2268"/>
                    <a:pt x="6044" y="4761"/>
                    <a:pt x="6044" y="4761"/>
                  </a:cubicBezTo>
                  <a:cubicBezTo>
                    <a:pt x="5659" y="3948"/>
                    <a:pt x="580" y="8"/>
                    <a:pt x="580" y="8"/>
                  </a:cubicBezTo>
                  <a:cubicBezTo>
                    <a:pt x="575" y="3"/>
                    <a:pt x="567" y="1"/>
                    <a:pt x="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600852" y="2484760"/>
              <a:ext cx="145899" cy="321135"/>
            </a:xfrm>
            <a:custGeom>
              <a:avLst/>
              <a:gdLst/>
              <a:ahLst/>
              <a:cxnLst/>
              <a:rect l="l" t="t" r="r" b="b"/>
              <a:pathLst>
                <a:path w="2049" h="4510" extrusionOk="0">
                  <a:moveTo>
                    <a:pt x="1064" y="1"/>
                  </a:moveTo>
                  <a:lnTo>
                    <a:pt x="332" y="544"/>
                  </a:lnTo>
                  <a:cubicBezTo>
                    <a:pt x="332" y="544"/>
                    <a:pt x="318" y="3379"/>
                    <a:pt x="160" y="3902"/>
                  </a:cubicBezTo>
                  <a:cubicBezTo>
                    <a:pt x="1" y="4422"/>
                    <a:pt x="743" y="4509"/>
                    <a:pt x="743" y="4509"/>
                  </a:cubicBezTo>
                  <a:cubicBezTo>
                    <a:pt x="743" y="4509"/>
                    <a:pt x="726" y="4240"/>
                    <a:pt x="902" y="4047"/>
                  </a:cubicBezTo>
                  <a:lnTo>
                    <a:pt x="949" y="4240"/>
                  </a:lnTo>
                  <a:cubicBezTo>
                    <a:pt x="949" y="4240"/>
                    <a:pt x="1924" y="2977"/>
                    <a:pt x="1988" y="1722"/>
                  </a:cubicBezTo>
                  <a:cubicBezTo>
                    <a:pt x="2049" y="463"/>
                    <a:pt x="1064" y="1"/>
                    <a:pt x="1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048299" y="3499003"/>
              <a:ext cx="422886" cy="171106"/>
            </a:xfrm>
            <a:custGeom>
              <a:avLst/>
              <a:gdLst/>
              <a:ahLst/>
              <a:cxnLst/>
              <a:rect l="l" t="t" r="r" b="b"/>
              <a:pathLst>
                <a:path w="5939" h="2403" extrusionOk="0">
                  <a:moveTo>
                    <a:pt x="176" y="0"/>
                  </a:moveTo>
                  <a:cubicBezTo>
                    <a:pt x="176" y="0"/>
                    <a:pt x="0" y="1444"/>
                    <a:pt x="176" y="1913"/>
                  </a:cubicBezTo>
                  <a:cubicBezTo>
                    <a:pt x="351" y="2382"/>
                    <a:pt x="5787" y="2402"/>
                    <a:pt x="5787" y="2402"/>
                  </a:cubicBezTo>
                  <a:lnTo>
                    <a:pt x="5939" y="49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1717415" y="3434847"/>
              <a:ext cx="147110" cy="197736"/>
            </a:xfrm>
            <a:custGeom>
              <a:avLst/>
              <a:gdLst/>
              <a:ahLst/>
              <a:cxnLst/>
              <a:rect l="l" t="t" r="r" b="b"/>
              <a:pathLst>
                <a:path w="2066" h="2777" extrusionOk="0">
                  <a:moveTo>
                    <a:pt x="1206" y="0"/>
                  </a:moveTo>
                  <a:lnTo>
                    <a:pt x="0" y="489"/>
                  </a:lnTo>
                  <a:lnTo>
                    <a:pt x="351" y="2777"/>
                  </a:lnTo>
                  <a:cubicBezTo>
                    <a:pt x="351" y="2777"/>
                    <a:pt x="1360" y="2490"/>
                    <a:pt x="1715" y="2102"/>
                  </a:cubicBezTo>
                  <a:cubicBezTo>
                    <a:pt x="2066" y="1711"/>
                    <a:pt x="1206" y="0"/>
                    <a:pt x="1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938074" y="2323552"/>
              <a:ext cx="150670" cy="192681"/>
            </a:xfrm>
            <a:custGeom>
              <a:avLst/>
              <a:gdLst/>
              <a:ahLst/>
              <a:cxnLst/>
              <a:rect l="l" t="t" r="r" b="b"/>
              <a:pathLst>
                <a:path w="2116" h="2706" extrusionOk="0">
                  <a:moveTo>
                    <a:pt x="1108" y="1"/>
                  </a:moveTo>
                  <a:cubicBezTo>
                    <a:pt x="460" y="1"/>
                    <a:pt x="0" y="689"/>
                    <a:pt x="23" y="1321"/>
                  </a:cubicBezTo>
                  <a:cubicBezTo>
                    <a:pt x="47" y="1992"/>
                    <a:pt x="458" y="2623"/>
                    <a:pt x="1045" y="2697"/>
                  </a:cubicBezTo>
                  <a:cubicBezTo>
                    <a:pt x="1085" y="2702"/>
                    <a:pt x="1124" y="2705"/>
                    <a:pt x="1163" y="2705"/>
                  </a:cubicBezTo>
                  <a:cubicBezTo>
                    <a:pt x="1698" y="2705"/>
                    <a:pt x="2115" y="2211"/>
                    <a:pt x="2071" y="1321"/>
                  </a:cubicBezTo>
                  <a:cubicBezTo>
                    <a:pt x="2071" y="1321"/>
                    <a:pt x="1929" y="98"/>
                    <a:pt x="1224" y="8"/>
                  </a:cubicBezTo>
                  <a:cubicBezTo>
                    <a:pt x="1185" y="3"/>
                    <a:pt x="1146" y="1"/>
                    <a:pt x="1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1345225" y="2328607"/>
              <a:ext cx="56110" cy="52692"/>
            </a:xfrm>
            <a:custGeom>
              <a:avLst/>
              <a:gdLst/>
              <a:ahLst/>
              <a:cxnLst/>
              <a:rect l="l" t="t" r="r" b="b"/>
              <a:pathLst>
                <a:path w="788" h="740" extrusionOk="0">
                  <a:moveTo>
                    <a:pt x="342" y="1"/>
                  </a:moveTo>
                  <a:lnTo>
                    <a:pt x="342" y="1"/>
                  </a:lnTo>
                  <a:cubicBezTo>
                    <a:pt x="244" y="10"/>
                    <a:pt x="1" y="71"/>
                    <a:pt x="15" y="392"/>
                  </a:cubicBezTo>
                  <a:cubicBezTo>
                    <a:pt x="21" y="534"/>
                    <a:pt x="61" y="622"/>
                    <a:pt x="119" y="672"/>
                  </a:cubicBezTo>
                  <a:cubicBezTo>
                    <a:pt x="200" y="689"/>
                    <a:pt x="267" y="713"/>
                    <a:pt x="328" y="739"/>
                  </a:cubicBezTo>
                  <a:cubicBezTo>
                    <a:pt x="389" y="733"/>
                    <a:pt x="449" y="716"/>
                    <a:pt x="493" y="692"/>
                  </a:cubicBezTo>
                  <a:cubicBezTo>
                    <a:pt x="618" y="632"/>
                    <a:pt x="787" y="294"/>
                    <a:pt x="602" y="105"/>
                  </a:cubicBezTo>
                  <a:lnTo>
                    <a:pt x="602" y="105"/>
                  </a:lnTo>
                  <a:cubicBezTo>
                    <a:pt x="638" y="152"/>
                    <a:pt x="658" y="213"/>
                    <a:pt x="658" y="278"/>
                  </a:cubicBezTo>
                  <a:cubicBezTo>
                    <a:pt x="658" y="432"/>
                    <a:pt x="534" y="557"/>
                    <a:pt x="379" y="557"/>
                  </a:cubicBezTo>
                  <a:cubicBezTo>
                    <a:pt x="223" y="557"/>
                    <a:pt x="99" y="432"/>
                    <a:pt x="99" y="278"/>
                  </a:cubicBezTo>
                  <a:cubicBezTo>
                    <a:pt x="99" y="136"/>
                    <a:pt x="203" y="21"/>
                    <a:pt x="342" y="1"/>
                  </a:cubicBezTo>
                  <a:close/>
                </a:path>
              </a:pathLst>
            </a:custGeom>
            <a:solidFill>
              <a:srgbClr val="E2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1353627" y="2376457"/>
              <a:ext cx="14953" cy="4842"/>
            </a:xfrm>
            <a:custGeom>
              <a:avLst/>
              <a:gdLst/>
              <a:ahLst/>
              <a:cxnLst/>
              <a:rect l="l" t="t" r="r" b="b"/>
              <a:pathLst>
                <a:path w="210" h="68" extrusionOk="0">
                  <a:moveTo>
                    <a:pt x="1" y="0"/>
                  </a:moveTo>
                  <a:lnTo>
                    <a:pt x="1" y="0"/>
                  </a:lnTo>
                  <a:cubicBezTo>
                    <a:pt x="54" y="47"/>
                    <a:pt x="122" y="67"/>
                    <a:pt x="186" y="67"/>
                  </a:cubicBezTo>
                  <a:lnTo>
                    <a:pt x="210" y="67"/>
                  </a:lnTo>
                  <a:cubicBezTo>
                    <a:pt x="149" y="41"/>
                    <a:pt x="82" y="17"/>
                    <a:pt x="1" y="0"/>
                  </a:cubicBezTo>
                  <a:close/>
                </a:path>
              </a:pathLst>
            </a:custGeom>
            <a:solidFill>
              <a:srgbClr val="E04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1352203" y="2328394"/>
              <a:ext cx="39946" cy="39946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77" y="1"/>
                  </a:moveTo>
                  <a:cubicBezTo>
                    <a:pt x="274" y="1"/>
                    <a:pt x="261" y="1"/>
                    <a:pt x="244" y="4"/>
                  </a:cubicBezTo>
                  <a:cubicBezTo>
                    <a:pt x="105" y="24"/>
                    <a:pt x="1" y="139"/>
                    <a:pt x="1" y="281"/>
                  </a:cubicBezTo>
                  <a:cubicBezTo>
                    <a:pt x="1" y="435"/>
                    <a:pt x="125" y="560"/>
                    <a:pt x="281" y="560"/>
                  </a:cubicBezTo>
                  <a:cubicBezTo>
                    <a:pt x="436" y="560"/>
                    <a:pt x="560" y="435"/>
                    <a:pt x="560" y="281"/>
                  </a:cubicBezTo>
                  <a:cubicBezTo>
                    <a:pt x="560" y="216"/>
                    <a:pt x="540" y="155"/>
                    <a:pt x="504" y="108"/>
                  </a:cubicBezTo>
                  <a:cubicBezTo>
                    <a:pt x="453" y="61"/>
                    <a:pt x="382" y="24"/>
                    <a:pt x="281" y="1"/>
                  </a:cubicBezTo>
                  <a:close/>
                </a:path>
              </a:pathLst>
            </a:custGeom>
            <a:solidFill>
              <a:srgbClr val="300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1409381" y="2311091"/>
              <a:ext cx="67787" cy="37311"/>
            </a:xfrm>
            <a:custGeom>
              <a:avLst/>
              <a:gdLst/>
              <a:ahLst/>
              <a:cxnLst/>
              <a:rect l="l" t="t" r="r" b="b"/>
              <a:pathLst>
                <a:path w="952" h="524" extrusionOk="0">
                  <a:moveTo>
                    <a:pt x="234" y="1"/>
                  </a:moveTo>
                  <a:lnTo>
                    <a:pt x="234" y="1"/>
                  </a:lnTo>
                  <a:cubicBezTo>
                    <a:pt x="0" y="142"/>
                    <a:pt x="220" y="524"/>
                    <a:pt x="578" y="524"/>
                  </a:cubicBezTo>
                  <a:lnTo>
                    <a:pt x="587" y="524"/>
                  </a:lnTo>
                  <a:cubicBezTo>
                    <a:pt x="952" y="520"/>
                    <a:pt x="919" y="192"/>
                    <a:pt x="713" y="48"/>
                  </a:cubicBezTo>
                  <a:lnTo>
                    <a:pt x="713" y="48"/>
                  </a:lnTo>
                  <a:cubicBezTo>
                    <a:pt x="736" y="88"/>
                    <a:pt x="746" y="132"/>
                    <a:pt x="746" y="183"/>
                  </a:cubicBezTo>
                  <a:cubicBezTo>
                    <a:pt x="746" y="341"/>
                    <a:pt x="618" y="473"/>
                    <a:pt x="456" y="473"/>
                  </a:cubicBezTo>
                  <a:cubicBezTo>
                    <a:pt x="298" y="473"/>
                    <a:pt x="170" y="341"/>
                    <a:pt x="170" y="183"/>
                  </a:cubicBezTo>
                  <a:cubicBezTo>
                    <a:pt x="170" y="115"/>
                    <a:pt x="193" y="51"/>
                    <a:pt x="234" y="1"/>
                  </a:cubicBezTo>
                  <a:close/>
                </a:path>
              </a:pathLst>
            </a:custGeom>
            <a:solidFill>
              <a:srgbClr val="E2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421415" y="2307246"/>
              <a:ext cx="41156" cy="37525"/>
            </a:xfrm>
            <a:custGeom>
              <a:avLst/>
              <a:gdLst/>
              <a:ahLst/>
              <a:cxnLst/>
              <a:rect l="l" t="t" r="r" b="b"/>
              <a:pathLst>
                <a:path w="578" h="527" extrusionOk="0">
                  <a:moveTo>
                    <a:pt x="256" y="0"/>
                  </a:moveTo>
                  <a:cubicBezTo>
                    <a:pt x="196" y="0"/>
                    <a:pt x="132" y="14"/>
                    <a:pt x="68" y="55"/>
                  </a:cubicBezTo>
                  <a:lnTo>
                    <a:pt x="65" y="55"/>
                  </a:lnTo>
                  <a:cubicBezTo>
                    <a:pt x="24" y="105"/>
                    <a:pt x="1" y="169"/>
                    <a:pt x="1" y="237"/>
                  </a:cubicBezTo>
                  <a:cubicBezTo>
                    <a:pt x="1" y="395"/>
                    <a:pt x="129" y="527"/>
                    <a:pt x="287" y="527"/>
                  </a:cubicBezTo>
                  <a:cubicBezTo>
                    <a:pt x="449" y="527"/>
                    <a:pt x="577" y="395"/>
                    <a:pt x="577" y="237"/>
                  </a:cubicBezTo>
                  <a:cubicBezTo>
                    <a:pt x="577" y="186"/>
                    <a:pt x="567" y="142"/>
                    <a:pt x="544" y="102"/>
                  </a:cubicBezTo>
                  <a:lnTo>
                    <a:pt x="544" y="98"/>
                  </a:lnTo>
                  <a:cubicBezTo>
                    <a:pt x="544" y="98"/>
                    <a:pt x="415" y="0"/>
                    <a:pt x="256" y="0"/>
                  </a:cubicBezTo>
                  <a:close/>
                </a:path>
              </a:pathLst>
            </a:custGeom>
            <a:solidFill>
              <a:srgbClr val="300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398843" y="2383435"/>
              <a:ext cx="76688" cy="39661"/>
            </a:xfrm>
            <a:custGeom>
              <a:avLst/>
              <a:gdLst/>
              <a:ahLst/>
              <a:cxnLst/>
              <a:rect l="l" t="t" r="r" b="b"/>
              <a:pathLst>
                <a:path w="1077" h="557" extrusionOk="0">
                  <a:moveTo>
                    <a:pt x="314" y="0"/>
                  </a:moveTo>
                  <a:lnTo>
                    <a:pt x="314" y="0"/>
                  </a:lnTo>
                  <a:cubicBezTo>
                    <a:pt x="27" y="108"/>
                    <a:pt x="0" y="483"/>
                    <a:pt x="0" y="483"/>
                  </a:cubicBezTo>
                  <a:cubicBezTo>
                    <a:pt x="0" y="483"/>
                    <a:pt x="47" y="156"/>
                    <a:pt x="314" y="0"/>
                  </a:cubicBezTo>
                  <a:close/>
                  <a:moveTo>
                    <a:pt x="1076" y="139"/>
                  </a:moveTo>
                  <a:lnTo>
                    <a:pt x="1076" y="139"/>
                  </a:lnTo>
                  <a:cubicBezTo>
                    <a:pt x="773" y="469"/>
                    <a:pt x="0" y="483"/>
                    <a:pt x="0" y="483"/>
                  </a:cubicBezTo>
                  <a:cubicBezTo>
                    <a:pt x="0" y="483"/>
                    <a:pt x="169" y="556"/>
                    <a:pt x="412" y="556"/>
                  </a:cubicBezTo>
                  <a:cubicBezTo>
                    <a:pt x="486" y="556"/>
                    <a:pt x="564" y="550"/>
                    <a:pt x="648" y="533"/>
                  </a:cubicBezTo>
                  <a:cubicBezTo>
                    <a:pt x="1016" y="459"/>
                    <a:pt x="1076" y="139"/>
                    <a:pt x="1076" y="139"/>
                  </a:cubicBezTo>
                  <a:close/>
                </a:path>
              </a:pathLst>
            </a:custGeom>
            <a:solidFill>
              <a:srgbClr val="E2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398843" y="2383435"/>
              <a:ext cx="76688" cy="34392"/>
            </a:xfrm>
            <a:custGeom>
              <a:avLst/>
              <a:gdLst/>
              <a:ahLst/>
              <a:cxnLst/>
              <a:rect l="l" t="t" r="r" b="b"/>
              <a:pathLst>
                <a:path w="1077" h="483" extrusionOk="0">
                  <a:moveTo>
                    <a:pt x="314" y="0"/>
                  </a:moveTo>
                  <a:cubicBezTo>
                    <a:pt x="47" y="156"/>
                    <a:pt x="0" y="483"/>
                    <a:pt x="0" y="483"/>
                  </a:cubicBezTo>
                  <a:cubicBezTo>
                    <a:pt x="0" y="483"/>
                    <a:pt x="773" y="469"/>
                    <a:pt x="1076" y="139"/>
                  </a:cubicBezTo>
                  <a:lnTo>
                    <a:pt x="1076" y="139"/>
                  </a:lnTo>
                  <a:cubicBezTo>
                    <a:pt x="1076" y="139"/>
                    <a:pt x="573" y="371"/>
                    <a:pt x="351" y="371"/>
                  </a:cubicBezTo>
                  <a:cubicBezTo>
                    <a:pt x="324" y="371"/>
                    <a:pt x="304" y="371"/>
                    <a:pt x="287" y="361"/>
                  </a:cubicBezTo>
                  <a:cubicBezTo>
                    <a:pt x="125" y="293"/>
                    <a:pt x="318" y="0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1170772" y="1932637"/>
              <a:ext cx="260610" cy="430221"/>
            </a:xfrm>
            <a:custGeom>
              <a:avLst/>
              <a:gdLst/>
              <a:ahLst/>
              <a:cxnLst/>
              <a:rect l="l" t="t" r="r" b="b"/>
              <a:pathLst>
                <a:path w="3660" h="6042" extrusionOk="0">
                  <a:moveTo>
                    <a:pt x="2653" y="3908"/>
                  </a:moveTo>
                  <a:lnTo>
                    <a:pt x="2734" y="4128"/>
                  </a:lnTo>
                  <a:lnTo>
                    <a:pt x="1921" y="4664"/>
                  </a:lnTo>
                  <a:cubicBezTo>
                    <a:pt x="1921" y="4664"/>
                    <a:pt x="2110" y="4148"/>
                    <a:pt x="2653" y="3908"/>
                  </a:cubicBezTo>
                  <a:close/>
                  <a:moveTo>
                    <a:pt x="3402" y="1"/>
                  </a:moveTo>
                  <a:cubicBezTo>
                    <a:pt x="3382" y="61"/>
                    <a:pt x="3659" y="2309"/>
                    <a:pt x="1745" y="4593"/>
                  </a:cubicBezTo>
                  <a:cubicBezTo>
                    <a:pt x="1158" y="5295"/>
                    <a:pt x="557" y="5747"/>
                    <a:pt x="1" y="6041"/>
                  </a:cubicBezTo>
                  <a:cubicBezTo>
                    <a:pt x="689" y="5801"/>
                    <a:pt x="1587" y="5380"/>
                    <a:pt x="2329" y="4664"/>
                  </a:cubicBezTo>
                  <a:cubicBezTo>
                    <a:pt x="3376" y="3655"/>
                    <a:pt x="3551" y="1479"/>
                    <a:pt x="3571" y="402"/>
                  </a:cubicBezTo>
                  <a:cubicBezTo>
                    <a:pt x="3490" y="150"/>
                    <a:pt x="3416" y="1"/>
                    <a:pt x="3402" y="1"/>
                  </a:cubicBezTo>
                  <a:close/>
                </a:path>
              </a:pathLst>
            </a:custGeom>
            <a:solidFill>
              <a:srgbClr val="E2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1093657" y="1916544"/>
              <a:ext cx="337725" cy="466464"/>
            </a:xfrm>
            <a:custGeom>
              <a:avLst/>
              <a:gdLst/>
              <a:ahLst/>
              <a:cxnLst/>
              <a:rect l="l" t="t" r="r" b="b"/>
              <a:pathLst>
                <a:path w="4743" h="6551" extrusionOk="0">
                  <a:moveTo>
                    <a:pt x="4647" y="1"/>
                  </a:moveTo>
                  <a:lnTo>
                    <a:pt x="4485" y="227"/>
                  </a:lnTo>
                  <a:cubicBezTo>
                    <a:pt x="4499" y="227"/>
                    <a:pt x="4573" y="376"/>
                    <a:pt x="4654" y="628"/>
                  </a:cubicBezTo>
                  <a:cubicBezTo>
                    <a:pt x="4661" y="244"/>
                    <a:pt x="4647" y="1"/>
                    <a:pt x="4647" y="1"/>
                  </a:cubicBezTo>
                  <a:close/>
                  <a:moveTo>
                    <a:pt x="4485" y="227"/>
                  </a:moveTo>
                  <a:lnTo>
                    <a:pt x="0" y="6551"/>
                  </a:lnTo>
                  <a:cubicBezTo>
                    <a:pt x="0" y="6551"/>
                    <a:pt x="456" y="6486"/>
                    <a:pt x="1084" y="6267"/>
                  </a:cubicBezTo>
                  <a:cubicBezTo>
                    <a:pt x="1640" y="5973"/>
                    <a:pt x="2241" y="5521"/>
                    <a:pt x="2828" y="4819"/>
                  </a:cubicBezTo>
                  <a:cubicBezTo>
                    <a:pt x="4742" y="2535"/>
                    <a:pt x="4465" y="287"/>
                    <a:pt x="4485" y="227"/>
                  </a:cubicBezTo>
                  <a:close/>
                </a:path>
              </a:pathLst>
            </a:custGeom>
            <a:solidFill>
              <a:srgbClr val="300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1307558" y="2210906"/>
              <a:ext cx="57961" cy="53902"/>
            </a:xfrm>
            <a:custGeom>
              <a:avLst/>
              <a:gdLst/>
              <a:ahLst/>
              <a:cxnLst/>
              <a:rect l="l" t="t" r="r" b="b"/>
              <a:pathLst>
                <a:path w="814" h="757" extrusionOk="0">
                  <a:moveTo>
                    <a:pt x="732" y="0"/>
                  </a:moveTo>
                  <a:cubicBezTo>
                    <a:pt x="189" y="240"/>
                    <a:pt x="0" y="756"/>
                    <a:pt x="0" y="756"/>
                  </a:cubicBezTo>
                  <a:lnTo>
                    <a:pt x="813" y="22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300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1392078" y="2000139"/>
              <a:ext cx="106309" cy="323484"/>
            </a:xfrm>
            <a:custGeom>
              <a:avLst/>
              <a:gdLst/>
              <a:ahLst/>
              <a:cxnLst/>
              <a:rect l="l" t="t" r="r" b="b"/>
              <a:pathLst>
                <a:path w="1493" h="4543" extrusionOk="0">
                  <a:moveTo>
                    <a:pt x="1006" y="1"/>
                  </a:moveTo>
                  <a:cubicBezTo>
                    <a:pt x="1006" y="1"/>
                    <a:pt x="1060" y="315"/>
                    <a:pt x="875" y="1971"/>
                  </a:cubicBezTo>
                  <a:cubicBezTo>
                    <a:pt x="838" y="2315"/>
                    <a:pt x="736" y="2633"/>
                    <a:pt x="598" y="2913"/>
                  </a:cubicBezTo>
                  <a:cubicBezTo>
                    <a:pt x="355" y="3814"/>
                    <a:pt x="0" y="4542"/>
                    <a:pt x="0" y="4542"/>
                  </a:cubicBezTo>
                  <a:cubicBezTo>
                    <a:pt x="0" y="4542"/>
                    <a:pt x="520" y="4263"/>
                    <a:pt x="1006" y="2960"/>
                  </a:cubicBezTo>
                  <a:cubicBezTo>
                    <a:pt x="1492" y="1658"/>
                    <a:pt x="1006" y="1"/>
                    <a:pt x="1006" y="1"/>
                  </a:cubicBezTo>
                  <a:close/>
                </a:path>
              </a:pathLst>
            </a:custGeom>
            <a:solidFill>
              <a:srgbClr val="E2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1434659" y="2000139"/>
              <a:ext cx="32968" cy="207491"/>
            </a:xfrm>
            <a:custGeom>
              <a:avLst/>
              <a:gdLst/>
              <a:ahLst/>
              <a:cxnLst/>
              <a:rect l="l" t="t" r="r" b="b"/>
              <a:pathLst>
                <a:path w="463" h="2914" extrusionOk="0">
                  <a:moveTo>
                    <a:pt x="408" y="1"/>
                  </a:moveTo>
                  <a:cubicBezTo>
                    <a:pt x="408" y="1"/>
                    <a:pt x="313" y="372"/>
                    <a:pt x="216" y="1722"/>
                  </a:cubicBezTo>
                  <a:cubicBezTo>
                    <a:pt x="185" y="2120"/>
                    <a:pt x="104" y="2532"/>
                    <a:pt x="0" y="2913"/>
                  </a:cubicBezTo>
                  <a:cubicBezTo>
                    <a:pt x="138" y="2633"/>
                    <a:pt x="240" y="2315"/>
                    <a:pt x="277" y="1971"/>
                  </a:cubicBezTo>
                  <a:cubicBezTo>
                    <a:pt x="462" y="315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300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1760423" y="2099897"/>
              <a:ext cx="13529" cy="17089"/>
            </a:xfrm>
            <a:custGeom>
              <a:avLst/>
              <a:gdLst/>
              <a:ahLst/>
              <a:cxnLst/>
              <a:rect l="l" t="t" r="r" b="b"/>
              <a:pathLst>
                <a:path w="190" h="240" extrusionOk="0">
                  <a:moveTo>
                    <a:pt x="189" y="0"/>
                  </a:moveTo>
                  <a:lnTo>
                    <a:pt x="189" y="0"/>
                  </a:lnTo>
                  <a:cubicBezTo>
                    <a:pt x="78" y="51"/>
                    <a:pt x="4" y="233"/>
                    <a:pt x="1" y="240"/>
                  </a:cubicBezTo>
                  <a:cubicBezTo>
                    <a:pt x="4" y="233"/>
                    <a:pt x="71" y="112"/>
                    <a:pt x="189" y="0"/>
                  </a:cubicBez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1760423" y="2099185"/>
              <a:ext cx="65437" cy="233624"/>
            </a:xfrm>
            <a:custGeom>
              <a:avLst/>
              <a:gdLst/>
              <a:ahLst/>
              <a:cxnLst/>
              <a:rect l="l" t="t" r="r" b="b"/>
              <a:pathLst>
                <a:path w="919" h="3281" extrusionOk="0">
                  <a:moveTo>
                    <a:pt x="247" y="0"/>
                  </a:moveTo>
                  <a:cubicBezTo>
                    <a:pt x="227" y="0"/>
                    <a:pt x="210" y="4"/>
                    <a:pt x="189" y="10"/>
                  </a:cubicBezTo>
                  <a:cubicBezTo>
                    <a:pt x="71" y="122"/>
                    <a:pt x="4" y="243"/>
                    <a:pt x="1" y="250"/>
                  </a:cubicBezTo>
                  <a:cubicBezTo>
                    <a:pt x="1" y="250"/>
                    <a:pt x="1" y="253"/>
                    <a:pt x="4" y="253"/>
                  </a:cubicBezTo>
                  <a:cubicBezTo>
                    <a:pt x="415" y="1299"/>
                    <a:pt x="321" y="3280"/>
                    <a:pt x="321" y="3280"/>
                  </a:cubicBezTo>
                  <a:lnTo>
                    <a:pt x="325" y="3280"/>
                  </a:lnTo>
                  <a:lnTo>
                    <a:pt x="423" y="3263"/>
                  </a:lnTo>
                  <a:cubicBezTo>
                    <a:pt x="423" y="3263"/>
                    <a:pt x="736" y="3014"/>
                    <a:pt x="827" y="2184"/>
                  </a:cubicBezTo>
                  <a:cubicBezTo>
                    <a:pt x="918" y="1354"/>
                    <a:pt x="480" y="85"/>
                    <a:pt x="304" y="10"/>
                  </a:cubicBezTo>
                  <a:cubicBezTo>
                    <a:pt x="284" y="4"/>
                    <a:pt x="267" y="0"/>
                    <a:pt x="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1760423" y="2116915"/>
              <a:ext cx="285" cy="356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4"/>
                    <a:pt x="4" y="4"/>
                  </a:cubicBezTo>
                  <a:cubicBezTo>
                    <a:pt x="1" y="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00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1012483" y="2507830"/>
              <a:ext cx="38308" cy="8972"/>
            </a:xfrm>
            <a:custGeom>
              <a:avLst/>
              <a:gdLst/>
              <a:ahLst/>
              <a:cxnLst/>
              <a:rect l="l" t="t" r="r" b="b"/>
              <a:pathLst>
                <a:path w="538" h="126" extrusionOk="0">
                  <a:moveTo>
                    <a:pt x="537" y="1"/>
                  </a:moveTo>
                  <a:cubicBezTo>
                    <a:pt x="412" y="78"/>
                    <a:pt x="270" y="119"/>
                    <a:pt x="118" y="119"/>
                  </a:cubicBezTo>
                  <a:cubicBezTo>
                    <a:pt x="78" y="119"/>
                    <a:pt x="41" y="116"/>
                    <a:pt x="0" y="109"/>
                  </a:cubicBezTo>
                  <a:lnTo>
                    <a:pt x="0" y="109"/>
                  </a:lnTo>
                  <a:cubicBezTo>
                    <a:pt x="0" y="109"/>
                    <a:pt x="51" y="125"/>
                    <a:pt x="135" y="125"/>
                  </a:cubicBezTo>
                  <a:cubicBezTo>
                    <a:pt x="237" y="125"/>
                    <a:pt x="382" y="102"/>
                    <a:pt x="537" y="1"/>
                  </a:cubicBez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073221" y="2394187"/>
              <a:ext cx="16448" cy="89006"/>
            </a:xfrm>
            <a:custGeom>
              <a:avLst/>
              <a:gdLst/>
              <a:ahLst/>
              <a:cxnLst/>
              <a:rect l="l" t="t" r="r" b="b"/>
              <a:pathLst>
                <a:path w="231" h="1250" extrusionOk="0">
                  <a:moveTo>
                    <a:pt x="129" y="1"/>
                  </a:moveTo>
                  <a:cubicBezTo>
                    <a:pt x="122" y="1"/>
                    <a:pt x="116" y="5"/>
                    <a:pt x="109" y="5"/>
                  </a:cubicBezTo>
                  <a:cubicBezTo>
                    <a:pt x="156" y="190"/>
                    <a:pt x="173" y="329"/>
                    <a:pt x="173" y="329"/>
                  </a:cubicBezTo>
                  <a:cubicBezTo>
                    <a:pt x="193" y="713"/>
                    <a:pt x="125" y="1020"/>
                    <a:pt x="1" y="1249"/>
                  </a:cubicBezTo>
                  <a:cubicBezTo>
                    <a:pt x="231" y="865"/>
                    <a:pt x="210" y="382"/>
                    <a:pt x="129" y="1"/>
                  </a:cubicBezTo>
                  <a:close/>
                </a:path>
              </a:pathLst>
            </a:custGeom>
            <a:solidFill>
              <a:srgbClr val="E2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1001375" y="2321416"/>
              <a:ext cx="81102" cy="73128"/>
            </a:xfrm>
            <a:custGeom>
              <a:avLst/>
              <a:gdLst/>
              <a:ahLst/>
              <a:cxnLst/>
              <a:rect l="l" t="t" r="r" b="b"/>
              <a:pathLst>
                <a:path w="1139" h="1027" extrusionOk="0">
                  <a:moveTo>
                    <a:pt x="298" y="1"/>
                  </a:moveTo>
                  <a:cubicBezTo>
                    <a:pt x="207" y="1"/>
                    <a:pt x="109" y="18"/>
                    <a:pt x="1" y="58"/>
                  </a:cubicBezTo>
                  <a:cubicBezTo>
                    <a:pt x="69" y="41"/>
                    <a:pt x="142" y="30"/>
                    <a:pt x="217" y="30"/>
                  </a:cubicBezTo>
                  <a:cubicBezTo>
                    <a:pt x="254" y="30"/>
                    <a:pt x="295" y="35"/>
                    <a:pt x="335" y="38"/>
                  </a:cubicBezTo>
                  <a:cubicBezTo>
                    <a:pt x="804" y="99"/>
                    <a:pt x="1023" y="658"/>
                    <a:pt x="1118" y="1027"/>
                  </a:cubicBezTo>
                  <a:cubicBezTo>
                    <a:pt x="1125" y="1027"/>
                    <a:pt x="1131" y="1023"/>
                    <a:pt x="1138" y="1023"/>
                  </a:cubicBezTo>
                  <a:cubicBezTo>
                    <a:pt x="1098" y="837"/>
                    <a:pt x="1044" y="672"/>
                    <a:pt x="997" y="557"/>
                  </a:cubicBezTo>
                  <a:cubicBezTo>
                    <a:pt x="882" y="270"/>
                    <a:pt x="656" y="1"/>
                    <a:pt x="298" y="1"/>
                  </a:cubicBezTo>
                  <a:close/>
                </a:path>
              </a:pathLst>
            </a:custGeom>
            <a:solidFill>
              <a:srgbClr val="300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1000948" y="2323552"/>
              <a:ext cx="86087" cy="192752"/>
            </a:xfrm>
            <a:custGeom>
              <a:avLst/>
              <a:gdLst/>
              <a:ahLst/>
              <a:cxnLst/>
              <a:rect l="l" t="t" r="r" b="b"/>
              <a:pathLst>
                <a:path w="1209" h="2707" extrusionOk="0">
                  <a:moveTo>
                    <a:pt x="223" y="0"/>
                  </a:moveTo>
                  <a:cubicBezTo>
                    <a:pt x="148" y="0"/>
                    <a:pt x="75" y="11"/>
                    <a:pt x="7" y="28"/>
                  </a:cubicBezTo>
                  <a:lnTo>
                    <a:pt x="0" y="28"/>
                  </a:lnTo>
                  <a:cubicBezTo>
                    <a:pt x="0" y="28"/>
                    <a:pt x="645" y="838"/>
                    <a:pt x="682" y="1587"/>
                  </a:cubicBezTo>
                  <a:cubicBezTo>
                    <a:pt x="715" y="2336"/>
                    <a:pt x="162" y="2697"/>
                    <a:pt x="162" y="2697"/>
                  </a:cubicBezTo>
                  <a:cubicBezTo>
                    <a:pt x="203" y="2704"/>
                    <a:pt x="240" y="2707"/>
                    <a:pt x="280" y="2707"/>
                  </a:cubicBezTo>
                  <a:cubicBezTo>
                    <a:pt x="432" y="2707"/>
                    <a:pt x="574" y="2666"/>
                    <a:pt x="699" y="2589"/>
                  </a:cubicBezTo>
                  <a:cubicBezTo>
                    <a:pt x="800" y="2522"/>
                    <a:pt x="908" y="2417"/>
                    <a:pt x="1003" y="2265"/>
                  </a:cubicBezTo>
                  <a:cubicBezTo>
                    <a:pt x="1009" y="2255"/>
                    <a:pt x="1012" y="2248"/>
                    <a:pt x="1016" y="2241"/>
                  </a:cubicBezTo>
                  <a:cubicBezTo>
                    <a:pt x="1140" y="2012"/>
                    <a:pt x="1208" y="1705"/>
                    <a:pt x="1188" y="1321"/>
                  </a:cubicBezTo>
                  <a:cubicBezTo>
                    <a:pt x="1188" y="1321"/>
                    <a:pt x="1171" y="1182"/>
                    <a:pt x="1124" y="997"/>
                  </a:cubicBezTo>
                  <a:cubicBezTo>
                    <a:pt x="1029" y="628"/>
                    <a:pt x="810" y="69"/>
                    <a:pt x="341" y="8"/>
                  </a:cubicBezTo>
                  <a:cubicBezTo>
                    <a:pt x="301" y="5"/>
                    <a:pt x="260" y="0"/>
                    <a:pt x="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1172695" y="2571274"/>
              <a:ext cx="76261" cy="61592"/>
            </a:xfrm>
            <a:custGeom>
              <a:avLst/>
              <a:gdLst/>
              <a:ahLst/>
              <a:cxnLst/>
              <a:rect l="l" t="t" r="r" b="b"/>
              <a:pathLst>
                <a:path w="1071" h="865" extrusionOk="0">
                  <a:moveTo>
                    <a:pt x="1" y="1"/>
                  </a:moveTo>
                  <a:lnTo>
                    <a:pt x="1" y="1"/>
                  </a:lnTo>
                  <a:cubicBezTo>
                    <a:pt x="328" y="261"/>
                    <a:pt x="696" y="558"/>
                    <a:pt x="1071" y="865"/>
                  </a:cubicBezTo>
                  <a:cubicBezTo>
                    <a:pt x="1036" y="567"/>
                    <a:pt x="1016" y="355"/>
                    <a:pt x="1016" y="342"/>
                  </a:cubicBezTo>
                  <a:cubicBezTo>
                    <a:pt x="902" y="315"/>
                    <a:pt x="790" y="284"/>
                    <a:pt x="676" y="251"/>
                  </a:cubicBezTo>
                  <a:cubicBezTo>
                    <a:pt x="220" y="159"/>
                    <a:pt x="11" y="8"/>
                    <a:pt x="1" y="1"/>
                  </a:cubicBezTo>
                  <a:close/>
                </a:path>
              </a:pathLst>
            </a:custGeom>
            <a:solidFill>
              <a:srgbClr val="B16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1220830" y="2523495"/>
              <a:ext cx="403732" cy="72131"/>
            </a:xfrm>
            <a:custGeom>
              <a:avLst/>
              <a:gdLst/>
              <a:ahLst/>
              <a:cxnLst/>
              <a:rect l="l" t="t" r="r" b="b"/>
              <a:pathLst>
                <a:path w="5670" h="1013" extrusionOk="0">
                  <a:moveTo>
                    <a:pt x="5669" y="0"/>
                  </a:moveTo>
                  <a:cubicBezTo>
                    <a:pt x="5669" y="0"/>
                    <a:pt x="3097" y="707"/>
                    <a:pt x="1534" y="931"/>
                  </a:cubicBezTo>
                  <a:lnTo>
                    <a:pt x="1534" y="931"/>
                  </a:lnTo>
                  <a:cubicBezTo>
                    <a:pt x="1717" y="914"/>
                    <a:pt x="1916" y="891"/>
                    <a:pt x="2126" y="861"/>
                  </a:cubicBezTo>
                  <a:lnTo>
                    <a:pt x="2592" y="793"/>
                  </a:lnTo>
                  <a:cubicBezTo>
                    <a:pt x="2885" y="749"/>
                    <a:pt x="3195" y="692"/>
                    <a:pt x="3519" y="625"/>
                  </a:cubicBezTo>
                  <a:lnTo>
                    <a:pt x="3995" y="517"/>
                  </a:lnTo>
                  <a:cubicBezTo>
                    <a:pt x="4262" y="452"/>
                    <a:pt x="4531" y="382"/>
                    <a:pt x="4802" y="301"/>
                  </a:cubicBezTo>
                  <a:lnTo>
                    <a:pt x="5149" y="189"/>
                  </a:lnTo>
                  <a:cubicBezTo>
                    <a:pt x="5325" y="128"/>
                    <a:pt x="5497" y="67"/>
                    <a:pt x="5669" y="0"/>
                  </a:cubicBezTo>
                  <a:close/>
                  <a:moveTo>
                    <a:pt x="1534" y="931"/>
                  </a:moveTo>
                  <a:cubicBezTo>
                    <a:pt x="1531" y="931"/>
                    <a:pt x="1528" y="931"/>
                    <a:pt x="1525" y="932"/>
                  </a:cubicBezTo>
                  <a:lnTo>
                    <a:pt x="1528" y="932"/>
                  </a:lnTo>
                  <a:cubicBezTo>
                    <a:pt x="1530" y="931"/>
                    <a:pt x="1532" y="931"/>
                    <a:pt x="1534" y="931"/>
                  </a:cubicBezTo>
                  <a:close/>
                  <a:moveTo>
                    <a:pt x="0" y="922"/>
                  </a:moveTo>
                  <a:lnTo>
                    <a:pt x="0" y="922"/>
                  </a:lnTo>
                  <a:cubicBezTo>
                    <a:pt x="114" y="955"/>
                    <a:pt x="226" y="986"/>
                    <a:pt x="340" y="1013"/>
                  </a:cubicBezTo>
                  <a:cubicBezTo>
                    <a:pt x="340" y="1013"/>
                    <a:pt x="527" y="1009"/>
                    <a:pt x="840" y="989"/>
                  </a:cubicBezTo>
                  <a:lnTo>
                    <a:pt x="742" y="989"/>
                  </a:lnTo>
                  <a:cubicBezTo>
                    <a:pt x="446" y="989"/>
                    <a:pt x="199" y="962"/>
                    <a:pt x="0" y="922"/>
                  </a:cubicBezTo>
                  <a:close/>
                </a:path>
              </a:pathLst>
            </a:custGeom>
            <a:solidFill>
              <a:srgbClr val="E2A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1623709" y="2579961"/>
              <a:ext cx="71" cy="7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1551151" y="2784888"/>
              <a:ext cx="570" cy="356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0"/>
                  </a:moveTo>
                  <a:lnTo>
                    <a:pt x="1" y="4"/>
                  </a:lnTo>
                  <a:cubicBezTo>
                    <a:pt x="4" y="4"/>
                    <a:pt x="7" y="4"/>
                    <a:pt x="7" y="0"/>
                  </a:cubicBez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1435300" y="2785173"/>
              <a:ext cx="101538" cy="1495"/>
            </a:xfrm>
            <a:custGeom>
              <a:avLst/>
              <a:gdLst/>
              <a:ahLst/>
              <a:cxnLst/>
              <a:rect l="l" t="t" r="r" b="b"/>
              <a:pathLst>
                <a:path w="1426" h="21" extrusionOk="0">
                  <a:moveTo>
                    <a:pt x="1" y="0"/>
                  </a:moveTo>
                  <a:cubicBezTo>
                    <a:pt x="254" y="10"/>
                    <a:pt x="517" y="16"/>
                    <a:pt x="794" y="21"/>
                  </a:cubicBezTo>
                  <a:lnTo>
                    <a:pt x="871" y="21"/>
                  </a:lnTo>
                  <a:lnTo>
                    <a:pt x="622" y="4"/>
                  </a:lnTo>
                  <a:cubicBezTo>
                    <a:pt x="312" y="0"/>
                    <a:pt x="45" y="0"/>
                    <a:pt x="1" y="0"/>
                  </a:cubicBezTo>
                  <a:close/>
                  <a:moveTo>
                    <a:pt x="871" y="7"/>
                  </a:moveTo>
                  <a:lnTo>
                    <a:pt x="871" y="21"/>
                  </a:lnTo>
                  <a:lnTo>
                    <a:pt x="993" y="21"/>
                  </a:lnTo>
                  <a:cubicBezTo>
                    <a:pt x="1152" y="21"/>
                    <a:pt x="1296" y="21"/>
                    <a:pt x="1425" y="13"/>
                  </a:cubicBezTo>
                  <a:cubicBezTo>
                    <a:pt x="1270" y="10"/>
                    <a:pt x="1071" y="7"/>
                    <a:pt x="871" y="7"/>
                  </a:cubicBezTo>
                  <a:close/>
                </a:path>
              </a:pathLst>
            </a:custGeom>
            <a:solidFill>
              <a:srgbClr val="E04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1532637" y="2786099"/>
              <a:ext cx="4201" cy="54614"/>
            </a:xfrm>
            <a:custGeom>
              <a:avLst/>
              <a:gdLst/>
              <a:ahLst/>
              <a:cxnLst/>
              <a:rect l="l" t="t" r="r" b="b"/>
              <a:pathLst>
                <a:path w="59" h="767" extrusionOk="0">
                  <a:moveTo>
                    <a:pt x="58" y="0"/>
                  </a:moveTo>
                  <a:cubicBezTo>
                    <a:pt x="58" y="0"/>
                    <a:pt x="57" y="16"/>
                    <a:pt x="55" y="45"/>
                  </a:cubicBezTo>
                  <a:lnTo>
                    <a:pt x="55" y="45"/>
                  </a:lnTo>
                  <a:cubicBezTo>
                    <a:pt x="57" y="18"/>
                    <a:pt x="58" y="3"/>
                    <a:pt x="58" y="0"/>
                  </a:cubicBezTo>
                  <a:close/>
                  <a:moveTo>
                    <a:pt x="55" y="45"/>
                  </a:moveTo>
                  <a:lnTo>
                    <a:pt x="55" y="45"/>
                  </a:lnTo>
                  <a:cubicBezTo>
                    <a:pt x="48" y="146"/>
                    <a:pt x="27" y="408"/>
                    <a:pt x="1" y="766"/>
                  </a:cubicBezTo>
                  <a:cubicBezTo>
                    <a:pt x="4" y="766"/>
                    <a:pt x="7" y="763"/>
                    <a:pt x="7" y="763"/>
                  </a:cubicBezTo>
                  <a:cubicBezTo>
                    <a:pt x="31" y="402"/>
                    <a:pt x="48" y="145"/>
                    <a:pt x="55" y="45"/>
                  </a:cubicBezTo>
                  <a:close/>
                </a:path>
              </a:pathLst>
            </a:custGeom>
            <a:solidFill>
              <a:srgbClr val="9C3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1479518" y="2785387"/>
              <a:ext cx="17872" cy="1282"/>
            </a:xfrm>
            <a:custGeom>
              <a:avLst/>
              <a:gdLst/>
              <a:ahLst/>
              <a:cxnLst/>
              <a:rect l="l" t="t" r="r" b="b"/>
              <a:pathLst>
                <a:path w="251" h="18" extrusionOk="0">
                  <a:moveTo>
                    <a:pt x="1" y="1"/>
                  </a:moveTo>
                  <a:lnTo>
                    <a:pt x="250" y="18"/>
                  </a:lnTo>
                  <a:lnTo>
                    <a:pt x="250" y="4"/>
                  </a:lnTo>
                  <a:cubicBezTo>
                    <a:pt x="166" y="4"/>
                    <a:pt x="82" y="1"/>
                    <a:pt x="1" y="1"/>
                  </a:cubicBez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1456234" y="2817571"/>
              <a:ext cx="9684" cy="12034"/>
            </a:xfrm>
            <a:custGeom>
              <a:avLst/>
              <a:gdLst/>
              <a:ahLst/>
              <a:cxnLst/>
              <a:rect l="l" t="t" r="r" b="b"/>
              <a:pathLst>
                <a:path w="136" h="169" extrusionOk="0">
                  <a:moveTo>
                    <a:pt x="1" y="0"/>
                  </a:moveTo>
                  <a:lnTo>
                    <a:pt x="102" y="156"/>
                  </a:lnTo>
                  <a:cubicBezTo>
                    <a:pt x="102" y="156"/>
                    <a:pt x="112" y="159"/>
                    <a:pt x="136" y="169"/>
                  </a:cubicBezTo>
                  <a:cubicBezTo>
                    <a:pt x="99" y="119"/>
                    <a:pt x="55" y="61"/>
                    <a:pt x="1" y="0"/>
                  </a:cubicBez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1536767" y="2785173"/>
              <a:ext cx="13458" cy="997"/>
            </a:xfrm>
            <a:custGeom>
              <a:avLst/>
              <a:gdLst/>
              <a:ahLst/>
              <a:cxnLst/>
              <a:rect l="l" t="t" r="r" b="b"/>
              <a:pathLst>
                <a:path w="189" h="14" extrusionOk="0">
                  <a:moveTo>
                    <a:pt x="189" y="0"/>
                  </a:moveTo>
                  <a:lnTo>
                    <a:pt x="0" y="13"/>
                  </a:lnTo>
                  <a:lnTo>
                    <a:pt x="20" y="13"/>
                  </a:lnTo>
                  <a:cubicBezTo>
                    <a:pt x="74" y="13"/>
                    <a:pt x="131" y="10"/>
                    <a:pt x="189" y="0"/>
                  </a:cubicBezTo>
                  <a:close/>
                </a:path>
              </a:pathLst>
            </a:custGeom>
            <a:solidFill>
              <a:srgbClr val="9C3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1517257" y="3092707"/>
              <a:ext cx="21005" cy="28624"/>
            </a:xfrm>
            <a:custGeom>
              <a:avLst/>
              <a:gdLst/>
              <a:ahLst/>
              <a:cxnLst/>
              <a:rect l="l" t="t" r="r" b="b"/>
              <a:pathLst>
                <a:path w="295" h="402" extrusionOk="0">
                  <a:moveTo>
                    <a:pt x="11" y="0"/>
                  </a:moveTo>
                  <a:lnTo>
                    <a:pt x="1" y="402"/>
                  </a:lnTo>
                  <a:lnTo>
                    <a:pt x="281" y="402"/>
                  </a:lnTo>
                  <a:cubicBezTo>
                    <a:pt x="284" y="280"/>
                    <a:pt x="291" y="145"/>
                    <a:pt x="294" y="0"/>
                  </a:cubicBez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" name="Google Shape;507;p32"/>
            <p:cNvGrpSpPr/>
            <p:nvPr/>
          </p:nvGrpSpPr>
          <p:grpSpPr>
            <a:xfrm>
              <a:off x="1509852" y="2772855"/>
              <a:ext cx="95913" cy="500357"/>
              <a:chOff x="1509852" y="2772855"/>
              <a:chExt cx="95913" cy="500357"/>
            </a:xfrm>
          </p:grpSpPr>
          <p:sp>
            <p:nvSpPr>
              <p:cNvPr id="508" name="Google Shape;508;p32"/>
              <p:cNvSpPr/>
              <p:nvPr/>
            </p:nvSpPr>
            <p:spPr>
              <a:xfrm>
                <a:off x="1548943" y="2772855"/>
                <a:ext cx="56822" cy="6451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6" extrusionOk="0">
                    <a:moveTo>
                      <a:pt x="723" y="1"/>
                    </a:moveTo>
                    <a:lnTo>
                      <a:pt x="467" y="55"/>
                    </a:lnTo>
                    <a:cubicBezTo>
                      <a:pt x="339" y="102"/>
                      <a:pt x="190" y="149"/>
                      <a:pt x="38" y="169"/>
                    </a:cubicBezTo>
                    <a:lnTo>
                      <a:pt x="32" y="173"/>
                    </a:lnTo>
                    <a:cubicBezTo>
                      <a:pt x="32" y="173"/>
                      <a:pt x="18" y="463"/>
                      <a:pt x="1" y="905"/>
                    </a:cubicBezTo>
                    <a:cubicBezTo>
                      <a:pt x="365" y="807"/>
                      <a:pt x="666" y="804"/>
                      <a:pt x="798" y="686"/>
                    </a:cubicBezTo>
                    <a:cubicBezTo>
                      <a:pt x="753" y="275"/>
                      <a:pt x="723" y="11"/>
                      <a:pt x="7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1516830" y="2837295"/>
                <a:ext cx="32185" cy="34961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910" extrusionOk="0">
                    <a:moveTo>
                      <a:pt x="452" y="0"/>
                    </a:moveTo>
                    <a:lnTo>
                      <a:pt x="452" y="0"/>
                    </a:lnTo>
                    <a:cubicBezTo>
                      <a:pt x="435" y="4"/>
                      <a:pt x="419" y="10"/>
                      <a:pt x="402" y="13"/>
                    </a:cubicBezTo>
                    <a:cubicBezTo>
                      <a:pt x="344" y="30"/>
                      <a:pt x="290" y="41"/>
                      <a:pt x="229" y="44"/>
                    </a:cubicBezTo>
                    <a:cubicBezTo>
                      <a:pt x="185" y="732"/>
                      <a:pt x="115" y="1792"/>
                      <a:pt x="47" y="2845"/>
                    </a:cubicBezTo>
                    <a:cubicBezTo>
                      <a:pt x="26" y="3262"/>
                      <a:pt x="12" y="3657"/>
                      <a:pt x="7" y="3987"/>
                    </a:cubicBezTo>
                    <a:lnTo>
                      <a:pt x="7" y="3987"/>
                    </a:lnTo>
                    <a:lnTo>
                      <a:pt x="17" y="3587"/>
                    </a:lnTo>
                    <a:lnTo>
                      <a:pt x="300" y="3587"/>
                    </a:lnTo>
                    <a:cubicBezTo>
                      <a:pt x="344" y="2534"/>
                      <a:pt x="411" y="928"/>
                      <a:pt x="452" y="0"/>
                    </a:cubicBezTo>
                    <a:close/>
                    <a:moveTo>
                      <a:pt x="7" y="3987"/>
                    </a:moveTo>
                    <a:lnTo>
                      <a:pt x="7" y="3989"/>
                    </a:lnTo>
                    <a:lnTo>
                      <a:pt x="7" y="3989"/>
                    </a:lnTo>
                    <a:cubicBezTo>
                      <a:pt x="7" y="3988"/>
                      <a:pt x="7" y="3988"/>
                      <a:pt x="7" y="3987"/>
                    </a:cubicBezTo>
                    <a:close/>
                    <a:moveTo>
                      <a:pt x="7" y="3989"/>
                    </a:moveTo>
                    <a:cubicBezTo>
                      <a:pt x="1" y="4359"/>
                      <a:pt x="7" y="4647"/>
                      <a:pt x="30" y="4795"/>
                    </a:cubicBezTo>
                    <a:lnTo>
                      <a:pt x="30" y="4791"/>
                    </a:lnTo>
                    <a:lnTo>
                      <a:pt x="263" y="4852"/>
                    </a:lnTo>
                    <a:lnTo>
                      <a:pt x="263" y="4910"/>
                    </a:lnTo>
                    <a:lnTo>
                      <a:pt x="297" y="4910"/>
                    </a:lnTo>
                    <a:cubicBezTo>
                      <a:pt x="277" y="4778"/>
                      <a:pt x="263" y="4670"/>
                      <a:pt x="263" y="4613"/>
                    </a:cubicBezTo>
                    <a:cubicBezTo>
                      <a:pt x="263" y="4565"/>
                      <a:pt x="273" y="4333"/>
                      <a:pt x="287" y="3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1509852" y="3178438"/>
                <a:ext cx="25776" cy="94774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331" extrusionOk="0">
                    <a:moveTo>
                      <a:pt x="128" y="0"/>
                    </a:moveTo>
                    <a:lnTo>
                      <a:pt x="128" y="4"/>
                    </a:lnTo>
                    <a:cubicBezTo>
                      <a:pt x="125" y="38"/>
                      <a:pt x="0" y="1310"/>
                      <a:pt x="128" y="1324"/>
                    </a:cubicBezTo>
                    <a:cubicBezTo>
                      <a:pt x="176" y="1330"/>
                      <a:pt x="213" y="1330"/>
                      <a:pt x="249" y="1330"/>
                    </a:cubicBezTo>
                    <a:cubicBezTo>
                      <a:pt x="318" y="1330"/>
                      <a:pt x="361" y="1324"/>
                      <a:pt x="361" y="1324"/>
                    </a:cubicBezTo>
                    <a:lnTo>
                      <a:pt x="361" y="119"/>
                    </a:lnTo>
                    <a:lnTo>
                      <a:pt x="361" y="61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1533136" y="2785173"/>
                <a:ext cx="18086" cy="55326"/>
              </a:xfrm>
              <a:custGeom>
                <a:avLst/>
                <a:gdLst/>
                <a:ahLst/>
                <a:cxnLst/>
                <a:rect l="l" t="t" r="r" b="b"/>
                <a:pathLst>
                  <a:path w="254" h="777" extrusionOk="0">
                    <a:moveTo>
                      <a:pt x="240" y="0"/>
                    </a:moveTo>
                    <a:cubicBezTo>
                      <a:pt x="182" y="10"/>
                      <a:pt x="125" y="13"/>
                      <a:pt x="71" y="13"/>
                    </a:cubicBezTo>
                    <a:lnTo>
                      <a:pt x="51" y="13"/>
                    </a:lnTo>
                    <a:cubicBezTo>
                      <a:pt x="51" y="13"/>
                      <a:pt x="31" y="307"/>
                      <a:pt x="0" y="776"/>
                    </a:cubicBezTo>
                    <a:cubicBezTo>
                      <a:pt x="61" y="773"/>
                      <a:pt x="115" y="762"/>
                      <a:pt x="173" y="745"/>
                    </a:cubicBezTo>
                    <a:cubicBezTo>
                      <a:pt x="190" y="742"/>
                      <a:pt x="206" y="736"/>
                      <a:pt x="223" y="732"/>
                    </a:cubicBezTo>
                    <a:cubicBezTo>
                      <a:pt x="240" y="290"/>
                      <a:pt x="254" y="0"/>
                      <a:pt x="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32"/>
            <p:cNvSpPr/>
            <p:nvPr/>
          </p:nvSpPr>
          <p:spPr>
            <a:xfrm>
              <a:off x="1467556" y="3478068"/>
              <a:ext cx="3631" cy="56038"/>
            </a:xfrm>
            <a:custGeom>
              <a:avLst/>
              <a:gdLst/>
              <a:ahLst/>
              <a:cxnLst/>
              <a:rect l="l" t="t" r="r" b="b"/>
              <a:pathLst>
                <a:path w="51" h="787" extrusionOk="0">
                  <a:moveTo>
                    <a:pt x="24" y="0"/>
                  </a:moveTo>
                  <a:cubicBezTo>
                    <a:pt x="21" y="338"/>
                    <a:pt x="13" y="608"/>
                    <a:pt x="0" y="784"/>
                  </a:cubicBezTo>
                  <a:lnTo>
                    <a:pt x="51" y="787"/>
                  </a:lnTo>
                  <a:lnTo>
                    <a:pt x="41" y="6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1224176" y="2814438"/>
              <a:ext cx="247010" cy="719455"/>
            </a:xfrm>
            <a:custGeom>
              <a:avLst/>
              <a:gdLst/>
              <a:ahLst/>
              <a:cxnLst/>
              <a:rect l="l" t="t" r="r" b="b"/>
              <a:pathLst>
                <a:path w="3469" h="10104" extrusionOk="0">
                  <a:moveTo>
                    <a:pt x="2852" y="1"/>
                  </a:moveTo>
                  <a:cubicBezTo>
                    <a:pt x="2899" y="1482"/>
                    <a:pt x="3064" y="6743"/>
                    <a:pt x="3057" y="7731"/>
                  </a:cubicBezTo>
                  <a:cubicBezTo>
                    <a:pt x="3051" y="8886"/>
                    <a:pt x="2939" y="9854"/>
                    <a:pt x="2838" y="9878"/>
                  </a:cubicBezTo>
                  <a:cubicBezTo>
                    <a:pt x="2828" y="9881"/>
                    <a:pt x="2777" y="9884"/>
                    <a:pt x="2696" y="9884"/>
                  </a:cubicBezTo>
                  <a:cubicBezTo>
                    <a:pt x="2123" y="9884"/>
                    <a:pt x="30" y="9810"/>
                    <a:pt x="0" y="9810"/>
                  </a:cubicBezTo>
                  <a:lnTo>
                    <a:pt x="3418" y="10104"/>
                  </a:lnTo>
                  <a:cubicBezTo>
                    <a:pt x="3431" y="9928"/>
                    <a:pt x="3439" y="9658"/>
                    <a:pt x="3442" y="9320"/>
                  </a:cubicBezTo>
                  <a:cubicBezTo>
                    <a:pt x="3456" y="7684"/>
                    <a:pt x="3358" y="4418"/>
                    <a:pt x="3290" y="2430"/>
                  </a:cubicBezTo>
                  <a:lnTo>
                    <a:pt x="3172" y="2477"/>
                  </a:lnTo>
                  <a:cubicBezTo>
                    <a:pt x="3172" y="2477"/>
                    <a:pt x="3031" y="554"/>
                    <a:pt x="3172" y="355"/>
                  </a:cubicBezTo>
                  <a:cubicBezTo>
                    <a:pt x="3219" y="287"/>
                    <a:pt x="3256" y="264"/>
                    <a:pt x="3283" y="264"/>
                  </a:cubicBezTo>
                  <a:cubicBezTo>
                    <a:pt x="3341" y="264"/>
                    <a:pt x="3361" y="355"/>
                    <a:pt x="3361" y="355"/>
                  </a:cubicBezTo>
                  <a:lnTo>
                    <a:pt x="3367" y="429"/>
                  </a:lnTo>
                  <a:cubicBezTo>
                    <a:pt x="3398" y="382"/>
                    <a:pt x="3431" y="348"/>
                    <a:pt x="3469" y="334"/>
                  </a:cubicBezTo>
                  <a:cubicBezTo>
                    <a:pt x="3469" y="334"/>
                    <a:pt x="3229" y="206"/>
                    <a:pt x="2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1224176" y="3512888"/>
              <a:ext cx="247010" cy="21219"/>
            </a:xfrm>
            <a:custGeom>
              <a:avLst/>
              <a:gdLst/>
              <a:ahLst/>
              <a:cxnLst/>
              <a:rect l="l" t="t" r="r" b="b"/>
              <a:pathLst>
                <a:path w="3469" h="298" extrusionOk="0">
                  <a:moveTo>
                    <a:pt x="0" y="1"/>
                  </a:moveTo>
                  <a:lnTo>
                    <a:pt x="3418" y="295"/>
                  </a:lnTo>
                  <a:lnTo>
                    <a:pt x="3469" y="2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1051219" y="3614070"/>
              <a:ext cx="69211" cy="40160"/>
            </a:xfrm>
            <a:custGeom>
              <a:avLst/>
              <a:gdLst/>
              <a:ahLst/>
              <a:cxnLst/>
              <a:rect l="l" t="t" r="r" b="b"/>
              <a:pathLst>
                <a:path w="972" h="564" extrusionOk="0">
                  <a:moveTo>
                    <a:pt x="70" y="1"/>
                  </a:moveTo>
                  <a:cubicBezTo>
                    <a:pt x="53" y="1"/>
                    <a:pt x="1" y="467"/>
                    <a:pt x="263" y="476"/>
                  </a:cubicBezTo>
                  <a:cubicBezTo>
                    <a:pt x="350" y="479"/>
                    <a:pt x="600" y="517"/>
                    <a:pt x="971" y="564"/>
                  </a:cubicBezTo>
                  <a:lnTo>
                    <a:pt x="971" y="557"/>
                  </a:lnTo>
                  <a:cubicBezTo>
                    <a:pt x="499" y="490"/>
                    <a:pt x="175" y="406"/>
                    <a:pt x="135" y="297"/>
                  </a:cubicBezTo>
                  <a:cubicBezTo>
                    <a:pt x="107" y="224"/>
                    <a:pt x="87" y="122"/>
                    <a:pt x="74" y="7"/>
                  </a:cubicBezTo>
                  <a:cubicBezTo>
                    <a:pt x="74" y="1"/>
                    <a:pt x="74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1120359" y="3653731"/>
              <a:ext cx="294646" cy="17089"/>
            </a:xfrm>
            <a:custGeom>
              <a:avLst/>
              <a:gdLst/>
              <a:ahLst/>
              <a:cxnLst/>
              <a:rect l="l" t="t" r="r" b="b"/>
              <a:pathLst>
                <a:path w="4138" h="240" extrusionOk="0">
                  <a:moveTo>
                    <a:pt x="0" y="0"/>
                  </a:moveTo>
                  <a:lnTo>
                    <a:pt x="0" y="7"/>
                  </a:lnTo>
                  <a:cubicBezTo>
                    <a:pt x="304" y="47"/>
                    <a:pt x="692" y="95"/>
                    <a:pt x="1141" y="139"/>
                  </a:cubicBezTo>
                  <a:lnTo>
                    <a:pt x="1141" y="108"/>
                  </a:lnTo>
                  <a:cubicBezTo>
                    <a:pt x="719" y="81"/>
                    <a:pt x="324" y="44"/>
                    <a:pt x="0" y="0"/>
                  </a:cubicBezTo>
                  <a:close/>
                  <a:moveTo>
                    <a:pt x="1273" y="118"/>
                  </a:moveTo>
                  <a:lnTo>
                    <a:pt x="1276" y="148"/>
                  </a:lnTo>
                  <a:cubicBezTo>
                    <a:pt x="1860" y="199"/>
                    <a:pt x="2548" y="240"/>
                    <a:pt x="3294" y="240"/>
                  </a:cubicBezTo>
                  <a:cubicBezTo>
                    <a:pt x="3567" y="240"/>
                    <a:pt x="3847" y="233"/>
                    <a:pt x="4137" y="223"/>
                  </a:cubicBezTo>
                  <a:cubicBezTo>
                    <a:pt x="3442" y="209"/>
                    <a:pt x="2291" y="186"/>
                    <a:pt x="1273" y="118"/>
                  </a:cubicBezTo>
                  <a:close/>
                </a:path>
              </a:pathLst>
            </a:custGeom>
            <a:solidFill>
              <a:srgbClr val="0B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1201533" y="3661350"/>
              <a:ext cx="9684" cy="2991"/>
            </a:xfrm>
            <a:custGeom>
              <a:avLst/>
              <a:gdLst/>
              <a:ahLst/>
              <a:cxnLst/>
              <a:rect l="l" t="t" r="r" b="b"/>
              <a:pathLst>
                <a:path w="136" h="42" extrusionOk="0">
                  <a:moveTo>
                    <a:pt x="1" y="1"/>
                  </a:moveTo>
                  <a:lnTo>
                    <a:pt x="1" y="32"/>
                  </a:lnTo>
                  <a:cubicBezTo>
                    <a:pt x="44" y="35"/>
                    <a:pt x="89" y="38"/>
                    <a:pt x="136" y="41"/>
                  </a:cubicBezTo>
                  <a:lnTo>
                    <a:pt x="133" y="11"/>
                  </a:lnTo>
                  <a:cubicBezTo>
                    <a:pt x="89" y="8"/>
                    <a:pt x="44" y="5"/>
                    <a:pt x="1" y="1"/>
                  </a:cubicBezTo>
                  <a:close/>
                </a:path>
              </a:pathLst>
            </a:custGeom>
            <a:solidFill>
              <a:srgbClr val="455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1056488" y="3530190"/>
              <a:ext cx="414698" cy="139918"/>
            </a:xfrm>
            <a:custGeom>
              <a:avLst/>
              <a:gdLst/>
              <a:ahLst/>
              <a:cxnLst/>
              <a:rect l="l" t="t" r="r" b="b"/>
              <a:pathLst>
                <a:path w="5824" h="1965" extrusionOk="0">
                  <a:moveTo>
                    <a:pt x="5213" y="1"/>
                  </a:moveTo>
                  <a:cubicBezTo>
                    <a:pt x="5213" y="1"/>
                    <a:pt x="5358" y="1489"/>
                    <a:pt x="5034" y="1627"/>
                  </a:cubicBezTo>
                  <a:cubicBezTo>
                    <a:pt x="4990" y="1644"/>
                    <a:pt x="4879" y="1654"/>
                    <a:pt x="4713" y="1654"/>
                  </a:cubicBezTo>
                  <a:cubicBezTo>
                    <a:pt x="3584" y="1654"/>
                    <a:pt x="10" y="1287"/>
                    <a:pt x="3" y="1192"/>
                  </a:cubicBezTo>
                  <a:cubicBezTo>
                    <a:pt x="3" y="1189"/>
                    <a:pt x="3" y="1189"/>
                    <a:pt x="0" y="1185"/>
                  </a:cubicBezTo>
                  <a:lnTo>
                    <a:pt x="0" y="1185"/>
                  </a:lnTo>
                  <a:cubicBezTo>
                    <a:pt x="13" y="1300"/>
                    <a:pt x="33" y="1402"/>
                    <a:pt x="61" y="1475"/>
                  </a:cubicBezTo>
                  <a:cubicBezTo>
                    <a:pt x="101" y="1584"/>
                    <a:pt x="425" y="1668"/>
                    <a:pt x="897" y="1735"/>
                  </a:cubicBezTo>
                  <a:cubicBezTo>
                    <a:pt x="1221" y="1779"/>
                    <a:pt x="1616" y="1816"/>
                    <a:pt x="2038" y="1843"/>
                  </a:cubicBezTo>
                  <a:cubicBezTo>
                    <a:pt x="2081" y="1847"/>
                    <a:pt x="2126" y="1850"/>
                    <a:pt x="2170" y="1853"/>
                  </a:cubicBezTo>
                  <a:cubicBezTo>
                    <a:pt x="3188" y="1921"/>
                    <a:pt x="4339" y="1944"/>
                    <a:pt x="5034" y="1958"/>
                  </a:cubicBezTo>
                  <a:lnTo>
                    <a:pt x="5672" y="1964"/>
                  </a:lnTo>
                  <a:lnTo>
                    <a:pt x="5824" y="55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1417570" y="4074908"/>
              <a:ext cx="62304" cy="23640"/>
            </a:xfrm>
            <a:custGeom>
              <a:avLst/>
              <a:gdLst/>
              <a:ahLst/>
              <a:cxnLst/>
              <a:rect l="l" t="t" r="r" b="b"/>
              <a:pathLst>
                <a:path w="875" h="33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179"/>
                    <a:pt x="4" y="332"/>
                    <a:pt x="4" y="332"/>
                  </a:cubicBezTo>
                  <a:lnTo>
                    <a:pt x="874" y="332"/>
                  </a:lnTo>
                  <a:cubicBezTo>
                    <a:pt x="874" y="332"/>
                    <a:pt x="861" y="203"/>
                    <a:pt x="813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1330343" y="4008258"/>
              <a:ext cx="145187" cy="69069"/>
            </a:xfrm>
            <a:custGeom>
              <a:avLst/>
              <a:gdLst/>
              <a:ahLst/>
              <a:cxnLst/>
              <a:rect l="l" t="t" r="r" b="b"/>
              <a:pathLst>
                <a:path w="2039" h="970" extrusionOk="0">
                  <a:moveTo>
                    <a:pt x="95" y="1"/>
                  </a:moveTo>
                  <a:cubicBezTo>
                    <a:pt x="24" y="284"/>
                    <a:pt x="1" y="490"/>
                    <a:pt x="82" y="524"/>
                  </a:cubicBezTo>
                  <a:cubicBezTo>
                    <a:pt x="122" y="544"/>
                    <a:pt x="166" y="551"/>
                    <a:pt x="213" y="551"/>
                  </a:cubicBezTo>
                  <a:cubicBezTo>
                    <a:pt x="308" y="551"/>
                    <a:pt x="412" y="524"/>
                    <a:pt x="517" y="493"/>
                  </a:cubicBezTo>
                  <a:cubicBezTo>
                    <a:pt x="621" y="466"/>
                    <a:pt x="730" y="436"/>
                    <a:pt x="824" y="436"/>
                  </a:cubicBezTo>
                  <a:cubicBezTo>
                    <a:pt x="912" y="436"/>
                    <a:pt x="989" y="460"/>
                    <a:pt x="1054" y="524"/>
                  </a:cubicBezTo>
                  <a:cubicBezTo>
                    <a:pt x="1161" y="635"/>
                    <a:pt x="1208" y="794"/>
                    <a:pt x="1225" y="935"/>
                  </a:cubicBezTo>
                  <a:lnTo>
                    <a:pt x="2038" y="969"/>
                  </a:lnTo>
                  <a:cubicBezTo>
                    <a:pt x="2015" y="875"/>
                    <a:pt x="1978" y="773"/>
                    <a:pt x="1927" y="672"/>
                  </a:cubicBezTo>
                  <a:cubicBezTo>
                    <a:pt x="1836" y="493"/>
                    <a:pt x="1691" y="335"/>
                    <a:pt x="1468" y="278"/>
                  </a:cubicBezTo>
                  <a:cubicBezTo>
                    <a:pt x="1327" y="240"/>
                    <a:pt x="1202" y="214"/>
                    <a:pt x="1097" y="200"/>
                  </a:cubicBezTo>
                  <a:lnTo>
                    <a:pt x="618" y="183"/>
                  </a:lnTo>
                  <a:lnTo>
                    <a:pt x="672" y="58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E04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32"/>
            <p:cNvGrpSpPr/>
            <p:nvPr/>
          </p:nvGrpSpPr>
          <p:grpSpPr>
            <a:xfrm>
              <a:off x="1321443" y="2785175"/>
              <a:ext cx="215407" cy="1018514"/>
              <a:chOff x="1321443" y="2785175"/>
              <a:chExt cx="215407" cy="1018514"/>
            </a:xfrm>
          </p:grpSpPr>
          <p:sp>
            <p:nvSpPr>
              <p:cNvPr id="522" name="Google Shape;522;p32"/>
              <p:cNvSpPr/>
              <p:nvPr/>
            </p:nvSpPr>
            <p:spPr>
              <a:xfrm>
                <a:off x="1431250" y="2785175"/>
                <a:ext cx="105599" cy="58326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783" extrusionOk="0">
                    <a:moveTo>
                      <a:pt x="0" y="0"/>
                    </a:moveTo>
                    <a:lnTo>
                      <a:pt x="301" y="455"/>
                    </a:lnTo>
                    <a:cubicBezTo>
                      <a:pt x="355" y="516"/>
                      <a:pt x="399" y="574"/>
                      <a:pt x="436" y="624"/>
                    </a:cubicBezTo>
                    <a:cubicBezTo>
                      <a:pt x="540" y="664"/>
                      <a:pt x="894" y="783"/>
                      <a:pt x="1242" y="783"/>
                    </a:cubicBezTo>
                    <a:cubicBezTo>
                      <a:pt x="1286" y="783"/>
                      <a:pt x="1330" y="783"/>
                      <a:pt x="1374" y="779"/>
                    </a:cubicBezTo>
                    <a:cubicBezTo>
                      <a:pt x="1408" y="324"/>
                      <a:pt x="1431" y="24"/>
                      <a:pt x="1431" y="13"/>
                    </a:cubicBezTo>
                    <a:lnTo>
                      <a:pt x="1431" y="13"/>
                    </a:lnTo>
                    <a:cubicBezTo>
                      <a:pt x="1302" y="21"/>
                      <a:pt x="1158" y="21"/>
                      <a:pt x="999" y="21"/>
                    </a:cubicBezTo>
                    <a:lnTo>
                      <a:pt x="800" y="21"/>
                    </a:lnTo>
                    <a:cubicBezTo>
                      <a:pt x="523" y="16"/>
                      <a:pt x="260" y="10"/>
                      <a:pt x="7" y="0"/>
                    </a:cubicBezTo>
                    <a:close/>
                  </a:path>
                </a:pathLst>
              </a:custGeom>
              <a:solidFill>
                <a:srgbClr val="0B27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1321443" y="3670749"/>
                <a:ext cx="112290" cy="132940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867" extrusionOk="0">
                    <a:moveTo>
                      <a:pt x="774" y="1"/>
                    </a:moveTo>
                    <a:lnTo>
                      <a:pt x="774" y="1817"/>
                    </a:lnTo>
                    <a:lnTo>
                      <a:pt x="0" y="1769"/>
                    </a:lnTo>
                    <a:lnTo>
                      <a:pt x="0" y="1769"/>
                    </a:lnTo>
                    <a:lnTo>
                      <a:pt x="1573" y="1867"/>
                    </a:lnTo>
                    <a:lnTo>
                      <a:pt x="1573" y="1864"/>
                    </a:lnTo>
                    <a:lnTo>
                      <a:pt x="1519" y="1857"/>
                    </a:lnTo>
                    <a:lnTo>
                      <a:pt x="1576" y="1"/>
                    </a:lnTo>
                    <a:close/>
                  </a:path>
                </a:pathLst>
              </a:custGeom>
              <a:solidFill>
                <a:srgbClr val="0B27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32"/>
            <p:cNvSpPr/>
            <p:nvPr/>
          </p:nvSpPr>
          <p:spPr>
            <a:xfrm>
              <a:off x="1839460" y="4075122"/>
              <a:ext cx="64725" cy="23426"/>
            </a:xfrm>
            <a:custGeom>
              <a:avLst/>
              <a:gdLst/>
              <a:ahLst/>
              <a:cxnLst/>
              <a:rect l="l" t="t" r="r" b="b"/>
              <a:pathLst>
                <a:path w="909" h="329" extrusionOk="0">
                  <a:moveTo>
                    <a:pt x="51" y="1"/>
                  </a:moveTo>
                  <a:cubicBezTo>
                    <a:pt x="48" y="170"/>
                    <a:pt x="1" y="329"/>
                    <a:pt x="1" y="329"/>
                  </a:cubicBezTo>
                  <a:lnTo>
                    <a:pt x="909" y="329"/>
                  </a:lnTo>
                  <a:cubicBezTo>
                    <a:pt x="909" y="329"/>
                    <a:pt x="889" y="220"/>
                    <a:pt x="820" y="28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0B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1761633" y="3967958"/>
              <a:ext cx="136286" cy="109228"/>
            </a:xfrm>
            <a:custGeom>
              <a:avLst/>
              <a:gdLst/>
              <a:ahLst/>
              <a:cxnLst/>
              <a:rect l="l" t="t" r="r" b="b"/>
              <a:pathLst>
                <a:path w="1914" h="1534" extrusionOk="0">
                  <a:moveTo>
                    <a:pt x="520" y="1"/>
                  </a:moveTo>
                  <a:lnTo>
                    <a:pt x="115" y="65"/>
                  </a:lnTo>
                  <a:lnTo>
                    <a:pt x="1" y="1047"/>
                  </a:lnTo>
                  <a:cubicBezTo>
                    <a:pt x="1" y="1047"/>
                    <a:pt x="105" y="1037"/>
                    <a:pt x="267" y="1037"/>
                  </a:cubicBezTo>
                  <a:cubicBezTo>
                    <a:pt x="426" y="1037"/>
                    <a:pt x="641" y="1047"/>
                    <a:pt x="864" y="1080"/>
                  </a:cubicBezTo>
                  <a:cubicBezTo>
                    <a:pt x="1097" y="1114"/>
                    <a:pt x="1147" y="1317"/>
                    <a:pt x="1144" y="1506"/>
                  </a:cubicBezTo>
                  <a:lnTo>
                    <a:pt x="1913" y="1533"/>
                  </a:lnTo>
                  <a:cubicBezTo>
                    <a:pt x="1870" y="1404"/>
                    <a:pt x="1803" y="1239"/>
                    <a:pt x="1711" y="1040"/>
                  </a:cubicBezTo>
                  <a:cubicBezTo>
                    <a:pt x="1593" y="892"/>
                    <a:pt x="1435" y="781"/>
                    <a:pt x="1212" y="773"/>
                  </a:cubicBezTo>
                  <a:lnTo>
                    <a:pt x="524" y="750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E04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1611960" y="2782966"/>
              <a:ext cx="129308" cy="687057"/>
            </a:xfrm>
            <a:custGeom>
              <a:avLst/>
              <a:gdLst/>
              <a:ahLst/>
              <a:cxnLst/>
              <a:rect l="l" t="t" r="r" b="b"/>
              <a:pathLst>
                <a:path w="1816" h="9649" extrusionOk="0">
                  <a:moveTo>
                    <a:pt x="14" y="1"/>
                  </a:moveTo>
                  <a:cubicBezTo>
                    <a:pt x="14" y="102"/>
                    <a:pt x="10" y="214"/>
                    <a:pt x="0" y="315"/>
                  </a:cubicBezTo>
                  <a:cubicBezTo>
                    <a:pt x="310" y="2340"/>
                    <a:pt x="1290" y="8437"/>
                    <a:pt x="1484" y="9643"/>
                  </a:cubicBezTo>
                  <a:lnTo>
                    <a:pt x="1484" y="9643"/>
                  </a:lnTo>
                  <a:lnTo>
                    <a:pt x="1816" y="9510"/>
                  </a:lnTo>
                  <a:cubicBezTo>
                    <a:pt x="1677" y="9264"/>
                    <a:pt x="293" y="1151"/>
                    <a:pt x="119" y="136"/>
                  </a:cubicBezTo>
                  <a:cubicBezTo>
                    <a:pt x="75" y="99"/>
                    <a:pt x="38" y="52"/>
                    <a:pt x="14" y="1"/>
                  </a:cubicBezTo>
                  <a:close/>
                  <a:moveTo>
                    <a:pt x="1484" y="9643"/>
                  </a:moveTo>
                  <a:lnTo>
                    <a:pt x="1481" y="9644"/>
                  </a:lnTo>
                  <a:lnTo>
                    <a:pt x="1485" y="9648"/>
                  </a:lnTo>
                  <a:cubicBezTo>
                    <a:pt x="1484" y="9647"/>
                    <a:pt x="1484" y="9645"/>
                    <a:pt x="1484" y="9643"/>
                  </a:cubicBezTo>
                  <a:close/>
                </a:path>
              </a:pathLst>
            </a:custGeom>
            <a:solidFill>
              <a:srgbClr val="B16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1717415" y="3460054"/>
              <a:ext cx="115423" cy="172530"/>
            </a:xfrm>
            <a:custGeom>
              <a:avLst/>
              <a:gdLst/>
              <a:ahLst/>
              <a:cxnLst/>
              <a:rect l="l" t="t" r="r" b="b"/>
              <a:pathLst>
                <a:path w="1621" h="2423" extrusionOk="0">
                  <a:moveTo>
                    <a:pt x="335" y="1"/>
                  </a:moveTo>
                  <a:lnTo>
                    <a:pt x="0" y="135"/>
                  </a:lnTo>
                  <a:lnTo>
                    <a:pt x="4" y="139"/>
                  </a:lnTo>
                  <a:lnTo>
                    <a:pt x="351" y="2423"/>
                  </a:lnTo>
                  <a:cubicBezTo>
                    <a:pt x="351" y="2423"/>
                    <a:pt x="558" y="2366"/>
                    <a:pt x="814" y="2265"/>
                  </a:cubicBezTo>
                  <a:cubicBezTo>
                    <a:pt x="1084" y="2160"/>
                    <a:pt x="1411" y="2012"/>
                    <a:pt x="1620" y="1833"/>
                  </a:cubicBezTo>
                  <a:lnTo>
                    <a:pt x="1620" y="1833"/>
                  </a:lnTo>
                  <a:cubicBezTo>
                    <a:pt x="1489" y="1860"/>
                    <a:pt x="1232" y="1907"/>
                    <a:pt x="1010" y="1907"/>
                  </a:cubicBezTo>
                  <a:cubicBezTo>
                    <a:pt x="807" y="1907"/>
                    <a:pt x="635" y="1870"/>
                    <a:pt x="605" y="1748"/>
                  </a:cubicBezTo>
                  <a:cubicBezTo>
                    <a:pt x="533" y="1431"/>
                    <a:pt x="480" y="264"/>
                    <a:pt x="335" y="1"/>
                  </a:cubicBezTo>
                  <a:close/>
                </a:path>
              </a:pathLst>
            </a:custGeom>
            <a:solidFill>
              <a:srgbClr val="E2B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1600425" y="2772855"/>
              <a:ext cx="71" cy="7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7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1611960" y="2780545"/>
              <a:ext cx="1068" cy="2492"/>
            </a:xfrm>
            <a:custGeom>
              <a:avLst/>
              <a:gdLst/>
              <a:ahLst/>
              <a:cxnLst/>
              <a:rect l="l" t="t" r="r" b="b"/>
              <a:pathLst>
                <a:path w="15" h="3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11"/>
                    <a:pt x="7" y="21"/>
                    <a:pt x="14" y="35"/>
                  </a:cubicBezTo>
                  <a:lnTo>
                    <a:pt x="14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98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32"/>
            <p:cNvGrpSpPr/>
            <p:nvPr/>
          </p:nvGrpSpPr>
          <p:grpSpPr>
            <a:xfrm>
              <a:off x="1111814" y="2890414"/>
              <a:ext cx="304773" cy="473011"/>
              <a:chOff x="1111814" y="2890414"/>
              <a:chExt cx="304773" cy="473011"/>
            </a:xfrm>
          </p:grpSpPr>
          <p:sp>
            <p:nvSpPr>
              <p:cNvPr id="531" name="Google Shape;531;p32"/>
              <p:cNvSpPr/>
              <p:nvPr/>
            </p:nvSpPr>
            <p:spPr>
              <a:xfrm>
                <a:off x="1301800" y="3277625"/>
                <a:ext cx="86100" cy="85800"/>
              </a:xfrm>
              <a:prstGeom prst="ellipse">
                <a:avLst/>
              </a:prstGeom>
              <a:solidFill>
                <a:srgbClr val="F5E3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1159736" y="3084234"/>
                <a:ext cx="245657" cy="227429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94" extrusionOk="0">
                    <a:moveTo>
                      <a:pt x="2626" y="1"/>
                    </a:moveTo>
                    <a:lnTo>
                      <a:pt x="0" y="1847"/>
                    </a:lnTo>
                    <a:lnTo>
                      <a:pt x="1198" y="3193"/>
                    </a:lnTo>
                    <a:lnTo>
                      <a:pt x="3450" y="2133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1111814" y="2890414"/>
                <a:ext cx="234905" cy="325336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4569" extrusionOk="0">
                    <a:moveTo>
                      <a:pt x="1322" y="0"/>
                    </a:moveTo>
                    <a:cubicBezTo>
                      <a:pt x="586" y="0"/>
                      <a:pt x="283" y="752"/>
                      <a:pt x="195" y="1033"/>
                    </a:cubicBezTo>
                    <a:cubicBezTo>
                      <a:pt x="184" y="1067"/>
                      <a:pt x="177" y="1095"/>
                      <a:pt x="173" y="1113"/>
                    </a:cubicBezTo>
                    <a:lnTo>
                      <a:pt x="173" y="1113"/>
                    </a:lnTo>
                    <a:cubicBezTo>
                      <a:pt x="173" y="1107"/>
                      <a:pt x="174" y="1102"/>
                      <a:pt x="175" y="1097"/>
                    </a:cubicBezTo>
                    <a:lnTo>
                      <a:pt x="175" y="1097"/>
                    </a:lnTo>
                    <a:lnTo>
                      <a:pt x="167" y="1137"/>
                    </a:lnTo>
                    <a:cubicBezTo>
                      <a:pt x="167" y="1137"/>
                      <a:pt x="169" y="1129"/>
                      <a:pt x="173" y="1113"/>
                    </a:cubicBezTo>
                    <a:lnTo>
                      <a:pt x="173" y="1113"/>
                    </a:lnTo>
                    <a:cubicBezTo>
                      <a:pt x="1" y="2513"/>
                      <a:pt x="673" y="4569"/>
                      <a:pt x="673" y="4569"/>
                    </a:cubicBezTo>
                    <a:lnTo>
                      <a:pt x="3299" y="2723"/>
                    </a:lnTo>
                    <a:cubicBezTo>
                      <a:pt x="3299" y="2723"/>
                      <a:pt x="2897" y="418"/>
                      <a:pt x="1689" y="57"/>
                    </a:cubicBezTo>
                    <a:cubicBezTo>
                      <a:pt x="1556" y="18"/>
                      <a:pt x="1434" y="0"/>
                      <a:pt x="1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1225758" y="3206076"/>
                <a:ext cx="190829" cy="134079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883" extrusionOk="0">
                    <a:moveTo>
                      <a:pt x="2386" y="1"/>
                    </a:moveTo>
                    <a:lnTo>
                      <a:pt x="0" y="1145"/>
                    </a:lnTo>
                    <a:cubicBezTo>
                      <a:pt x="0" y="1145"/>
                      <a:pt x="122" y="1793"/>
                      <a:pt x="449" y="1877"/>
                    </a:cubicBezTo>
                    <a:cubicBezTo>
                      <a:pt x="462" y="1881"/>
                      <a:pt x="478" y="1882"/>
                      <a:pt x="497" y="1882"/>
                    </a:cubicBezTo>
                    <a:cubicBezTo>
                      <a:pt x="930" y="1882"/>
                      <a:pt x="2679" y="976"/>
                      <a:pt x="2679" y="652"/>
                    </a:cubicBezTo>
                    <a:cubicBezTo>
                      <a:pt x="2679" y="311"/>
                      <a:pt x="2386" y="1"/>
                      <a:pt x="23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1203400" y="2890425"/>
                <a:ext cx="143324" cy="240096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3290" extrusionOk="0">
                    <a:moveTo>
                      <a:pt x="50" y="0"/>
                    </a:moveTo>
                    <a:cubicBezTo>
                      <a:pt x="33" y="0"/>
                      <a:pt x="20" y="0"/>
                      <a:pt x="3" y="4"/>
                    </a:cubicBezTo>
                    <a:lnTo>
                      <a:pt x="0" y="4"/>
                    </a:lnTo>
                    <a:cubicBezTo>
                      <a:pt x="0" y="4"/>
                      <a:pt x="921" y="2180"/>
                      <a:pt x="1221" y="3290"/>
                    </a:cubicBezTo>
                    <a:lnTo>
                      <a:pt x="2028" y="2723"/>
                    </a:lnTo>
                    <a:cubicBezTo>
                      <a:pt x="2028" y="2723"/>
                      <a:pt x="1984" y="2480"/>
                      <a:pt x="1886" y="2136"/>
                    </a:cubicBezTo>
                    <a:lnTo>
                      <a:pt x="1886" y="2133"/>
                    </a:lnTo>
                    <a:cubicBezTo>
                      <a:pt x="1802" y="1893"/>
                      <a:pt x="1690" y="1542"/>
                      <a:pt x="1528" y="1191"/>
                    </a:cubicBezTo>
                    <a:cubicBezTo>
                      <a:pt x="1276" y="681"/>
                      <a:pt x="914" y="206"/>
                      <a:pt x="418" y="57"/>
                    </a:cubicBezTo>
                    <a:cubicBezTo>
                      <a:pt x="287" y="21"/>
                      <a:pt x="162" y="0"/>
                      <a:pt x="50" y="0"/>
                    </a:cubicBezTo>
                    <a:close/>
                  </a:path>
                </a:pathLst>
              </a:custGeom>
              <a:solidFill>
                <a:srgbClr val="935D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1285850" y="3079116"/>
                <a:ext cx="108225" cy="162632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212" extrusionOk="0">
                    <a:moveTo>
                      <a:pt x="807" y="1"/>
                    </a:moveTo>
                    <a:lnTo>
                      <a:pt x="0" y="568"/>
                    </a:lnTo>
                    <a:cubicBezTo>
                      <a:pt x="17" y="625"/>
                      <a:pt x="31" y="680"/>
                      <a:pt x="41" y="730"/>
                    </a:cubicBezTo>
                    <a:cubicBezTo>
                      <a:pt x="284" y="1773"/>
                      <a:pt x="446" y="2208"/>
                      <a:pt x="446" y="2211"/>
                    </a:cubicBezTo>
                    <a:lnTo>
                      <a:pt x="1472" y="1722"/>
                    </a:lnTo>
                    <a:lnTo>
                      <a:pt x="807" y="1"/>
                    </a:lnTo>
                    <a:close/>
                  </a:path>
                </a:pathLst>
              </a:custGeom>
              <a:solidFill>
                <a:srgbClr val="935D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6" name="Picture 20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56" y="4474244"/>
            <a:ext cx="428122" cy="428122"/>
          </a:xfrm>
          <a:prstGeom prst="rect">
            <a:avLst/>
          </a:prstGeom>
        </p:spPr>
      </p:pic>
      <p:pic>
        <p:nvPicPr>
          <p:cNvPr id="207" name="Picture 20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4349474"/>
            <a:ext cx="677662" cy="677662"/>
          </a:xfrm>
          <a:prstGeom prst="rect">
            <a:avLst/>
          </a:prstGeom>
        </p:spPr>
      </p:pic>
      <p:pic>
        <p:nvPicPr>
          <p:cNvPr id="208" name="Picture 20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09" name="Picture 20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16" y="4474244"/>
            <a:ext cx="428122" cy="428122"/>
          </a:xfrm>
          <a:prstGeom prst="rect">
            <a:avLst/>
          </a:prstGeom>
        </p:spPr>
      </p:pic>
      <p:sp>
        <p:nvSpPr>
          <p:cNvPr id="210" name="Google Shape;1645;p43"/>
          <p:cNvSpPr txBox="1"/>
          <p:nvPr/>
        </p:nvSpPr>
        <p:spPr>
          <a:xfrm>
            <a:off x="3325769" y="967269"/>
            <a:ext cx="5049794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هو موقع الدولة بالنسبة لدوائر العرض وخطوط الطول.</a:t>
            </a:r>
            <a:endParaRPr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213" name="Google Shape;1649;p43"/>
          <p:cNvSpPr txBox="1"/>
          <p:nvPr/>
        </p:nvSpPr>
        <p:spPr>
          <a:xfrm>
            <a:off x="2267115" y="4334126"/>
            <a:ext cx="6746812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هو موقع الدولة بالنسبة للقارات والبحار والمحيطات والدول المحيطة بها.</a:t>
            </a:r>
            <a:endParaRPr sz="2000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3" name="Group 2"/>
          <p:cNvGrpSpPr/>
          <p:nvPr/>
        </p:nvGrpSpPr>
        <p:grpSpPr>
          <a:xfrm rot="5400000">
            <a:off x="5212242" y="909445"/>
            <a:ext cx="1222534" cy="2646454"/>
            <a:chOff x="4443299" y="2098648"/>
            <a:chExt cx="1222534" cy="2264802"/>
          </a:xfrm>
        </p:grpSpPr>
        <p:sp>
          <p:nvSpPr>
            <p:cNvPr id="212" name="Google Shape;1648;p43"/>
            <p:cNvSpPr/>
            <p:nvPr/>
          </p:nvSpPr>
          <p:spPr>
            <a:xfrm>
              <a:off x="4443299" y="2098648"/>
              <a:ext cx="1222534" cy="2264802"/>
            </a:xfrm>
            <a:custGeom>
              <a:avLst/>
              <a:gdLst/>
              <a:ahLst/>
              <a:cxnLst/>
              <a:rect l="l" t="t" r="r" b="b"/>
              <a:pathLst>
                <a:path w="13985" h="9358" extrusionOk="0">
                  <a:moveTo>
                    <a:pt x="5794" y="0"/>
                  </a:moveTo>
                  <a:cubicBezTo>
                    <a:pt x="5150" y="0"/>
                    <a:pt x="4627" y="522"/>
                    <a:pt x="4627" y="1167"/>
                  </a:cubicBezTo>
                  <a:lnTo>
                    <a:pt x="4627" y="2601"/>
                  </a:lnTo>
                  <a:cubicBezTo>
                    <a:pt x="4627" y="2962"/>
                    <a:pt x="4333" y="3256"/>
                    <a:pt x="3972" y="3256"/>
                  </a:cubicBezTo>
                  <a:cubicBezTo>
                    <a:pt x="3814" y="3256"/>
                    <a:pt x="3662" y="3199"/>
                    <a:pt x="3544" y="3098"/>
                  </a:cubicBezTo>
                  <a:cubicBezTo>
                    <a:pt x="3176" y="2777"/>
                    <a:pt x="2697" y="2581"/>
                    <a:pt x="2170" y="2581"/>
                  </a:cubicBezTo>
                  <a:cubicBezTo>
                    <a:pt x="966" y="2581"/>
                    <a:pt x="1" y="3597"/>
                    <a:pt x="78" y="4815"/>
                  </a:cubicBezTo>
                  <a:cubicBezTo>
                    <a:pt x="146" y="5871"/>
                    <a:pt x="1016" y="6725"/>
                    <a:pt x="2073" y="6772"/>
                  </a:cubicBezTo>
                  <a:cubicBezTo>
                    <a:pt x="2107" y="6774"/>
                    <a:pt x="2140" y="6774"/>
                    <a:pt x="2174" y="6774"/>
                  </a:cubicBezTo>
                  <a:cubicBezTo>
                    <a:pt x="2698" y="6774"/>
                    <a:pt x="3179" y="6580"/>
                    <a:pt x="3547" y="6259"/>
                  </a:cubicBezTo>
                  <a:cubicBezTo>
                    <a:pt x="3665" y="6158"/>
                    <a:pt x="3817" y="6101"/>
                    <a:pt x="3972" y="6101"/>
                  </a:cubicBezTo>
                  <a:cubicBezTo>
                    <a:pt x="4333" y="6101"/>
                    <a:pt x="4627" y="6394"/>
                    <a:pt x="4627" y="6755"/>
                  </a:cubicBezTo>
                  <a:lnTo>
                    <a:pt x="4627" y="8189"/>
                  </a:lnTo>
                  <a:cubicBezTo>
                    <a:pt x="4627" y="8834"/>
                    <a:pt x="5150" y="9357"/>
                    <a:pt x="5794" y="9357"/>
                  </a:cubicBezTo>
                  <a:lnTo>
                    <a:pt x="12813" y="9357"/>
                  </a:lnTo>
                  <a:cubicBezTo>
                    <a:pt x="13458" y="9357"/>
                    <a:pt x="13984" y="8834"/>
                    <a:pt x="13984" y="8189"/>
                  </a:cubicBezTo>
                  <a:lnTo>
                    <a:pt x="13984" y="1167"/>
                  </a:lnTo>
                  <a:cubicBezTo>
                    <a:pt x="13984" y="522"/>
                    <a:pt x="13458" y="0"/>
                    <a:pt x="12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DFDF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Google Shape;1651;p43"/>
            <p:cNvSpPr txBox="1"/>
            <p:nvPr/>
          </p:nvSpPr>
          <p:spPr>
            <a:xfrm rot="16200000">
              <a:off x="4360374" y="2995934"/>
              <a:ext cx="1795092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12700" marR="0" lvl="0" indent="0" algn="ctr" rtl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ar-EG" sz="2800" b="1" dirty="0">
                  <a:solidFill>
                    <a:srgbClr val="FDFDFD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Joti One"/>
                </a:rPr>
                <a:t>الموقع الفلكي</a:t>
              </a:r>
              <a:endParaRPr sz="2800" b="1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5400000">
            <a:off x="5206794" y="2286480"/>
            <a:ext cx="1215803" cy="2621679"/>
            <a:chOff x="5786338" y="2116579"/>
            <a:chExt cx="1215803" cy="2243600"/>
          </a:xfrm>
        </p:grpSpPr>
        <p:sp>
          <p:nvSpPr>
            <p:cNvPr id="211" name="Google Shape;1647;p43"/>
            <p:cNvSpPr/>
            <p:nvPr/>
          </p:nvSpPr>
          <p:spPr>
            <a:xfrm rot="5400000">
              <a:off x="5282397" y="2620520"/>
              <a:ext cx="2223685" cy="1215803"/>
            </a:xfrm>
            <a:custGeom>
              <a:avLst/>
              <a:gdLst/>
              <a:ahLst/>
              <a:cxnLst/>
              <a:rect l="l" t="t" r="r" b="b"/>
              <a:pathLst>
                <a:path w="9358" h="13908" extrusionOk="0">
                  <a:moveTo>
                    <a:pt x="4677" y="1"/>
                  </a:moveTo>
                  <a:cubicBezTo>
                    <a:pt x="4631" y="1"/>
                    <a:pt x="4586" y="2"/>
                    <a:pt x="4539" y="5"/>
                  </a:cubicBezTo>
                  <a:cubicBezTo>
                    <a:pt x="3483" y="73"/>
                    <a:pt x="2633" y="940"/>
                    <a:pt x="2586" y="2000"/>
                  </a:cubicBezTo>
                  <a:cubicBezTo>
                    <a:pt x="2559" y="2563"/>
                    <a:pt x="2758" y="3083"/>
                    <a:pt x="3095" y="3470"/>
                  </a:cubicBezTo>
                  <a:cubicBezTo>
                    <a:pt x="3200" y="3589"/>
                    <a:pt x="3257" y="3741"/>
                    <a:pt x="3257" y="3900"/>
                  </a:cubicBezTo>
                  <a:cubicBezTo>
                    <a:pt x="3257" y="4260"/>
                    <a:pt x="2964" y="4554"/>
                    <a:pt x="2603" y="4554"/>
                  </a:cubicBezTo>
                  <a:lnTo>
                    <a:pt x="1169" y="4554"/>
                  </a:lnTo>
                  <a:cubicBezTo>
                    <a:pt x="524" y="4554"/>
                    <a:pt x="1" y="5077"/>
                    <a:pt x="1" y="5722"/>
                  </a:cubicBezTo>
                  <a:lnTo>
                    <a:pt x="1" y="12740"/>
                  </a:lnTo>
                  <a:cubicBezTo>
                    <a:pt x="1" y="13385"/>
                    <a:pt x="524" y="13908"/>
                    <a:pt x="1169" y="13908"/>
                  </a:cubicBezTo>
                  <a:lnTo>
                    <a:pt x="8188" y="13908"/>
                  </a:lnTo>
                  <a:cubicBezTo>
                    <a:pt x="8836" y="13908"/>
                    <a:pt x="9358" y="13385"/>
                    <a:pt x="9358" y="12740"/>
                  </a:cubicBezTo>
                  <a:lnTo>
                    <a:pt x="9358" y="5722"/>
                  </a:lnTo>
                  <a:cubicBezTo>
                    <a:pt x="9358" y="5077"/>
                    <a:pt x="8836" y="4554"/>
                    <a:pt x="8188" y="4554"/>
                  </a:cubicBezTo>
                  <a:lnTo>
                    <a:pt x="6757" y="4554"/>
                  </a:lnTo>
                  <a:cubicBezTo>
                    <a:pt x="6395" y="4554"/>
                    <a:pt x="6102" y="4260"/>
                    <a:pt x="6102" y="3900"/>
                  </a:cubicBezTo>
                  <a:cubicBezTo>
                    <a:pt x="6102" y="3741"/>
                    <a:pt x="6159" y="3589"/>
                    <a:pt x="6260" y="3470"/>
                  </a:cubicBezTo>
                  <a:cubicBezTo>
                    <a:pt x="6581" y="3103"/>
                    <a:pt x="6774" y="2624"/>
                    <a:pt x="6774" y="2098"/>
                  </a:cubicBezTo>
                  <a:cubicBezTo>
                    <a:pt x="6774" y="938"/>
                    <a:pt x="5836" y="1"/>
                    <a:pt x="4677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DFDF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Google Shape;1652;p43"/>
            <p:cNvSpPr txBox="1"/>
            <p:nvPr/>
          </p:nvSpPr>
          <p:spPr>
            <a:xfrm rot="16200000">
              <a:off x="5084277" y="3036559"/>
              <a:ext cx="219904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91425" anchor="ctr" anchorCtr="0">
              <a:noAutofit/>
            </a:bodyPr>
            <a:lstStyle/>
            <a:p>
              <a:pPr marL="12700" marR="0" lvl="0" indent="0" algn="ctr" rtl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SzPts val="1100"/>
                <a:buNone/>
              </a:pPr>
              <a:r>
                <a:rPr lang="ar-EG" sz="2800" b="1" dirty="0">
                  <a:solidFill>
                    <a:srgbClr val="FDFDFD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Joti One"/>
                </a:rPr>
                <a:t>الموقع الجغرافي</a:t>
              </a:r>
              <a:endParaRPr sz="2800" b="1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45"/>
          <p:cNvGrpSpPr/>
          <p:nvPr/>
        </p:nvGrpSpPr>
        <p:grpSpPr>
          <a:xfrm>
            <a:off x="2974033" y="1578812"/>
            <a:ext cx="3661520" cy="2142469"/>
            <a:chOff x="1397225" y="1410350"/>
            <a:chExt cx="4786300" cy="2774500"/>
          </a:xfrm>
        </p:grpSpPr>
        <p:grpSp>
          <p:nvGrpSpPr>
            <p:cNvPr id="1731" name="Google Shape;1731;p45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1732" name="Google Shape;1732;p45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sp>
            <p:nvSpPr>
              <p:cNvPr id="1733" name="Google Shape;1733;p45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45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1735" name="Google Shape;1735;p45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grpSp>
            <p:nvGrpSpPr>
              <p:cNvPr id="1736" name="Google Shape;1736;p45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1737" name="Google Shape;1737;p45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</p:sp>
            <p:sp>
              <p:nvSpPr>
                <p:cNvPr id="1738" name="Google Shape;1738;p45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45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45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45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45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43" name="Google Shape;1743;p45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1744" name="Google Shape;1744;p45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sp>
            <p:nvSpPr>
              <p:cNvPr id="1745" name="Google Shape;1745;p45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45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1747" name="Google Shape;1747;p45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sp>
            <p:nvSpPr>
              <p:cNvPr id="1748" name="Google Shape;1748;p45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5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5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5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5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45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1754" name="Google Shape;1754;p45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5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</p:grpSp>
        <p:grpSp>
          <p:nvGrpSpPr>
            <p:cNvPr id="1756" name="Google Shape;1756;p45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1757" name="Google Shape;1757;p45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5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sp>
            <p:nvSpPr>
              <p:cNvPr id="1759" name="Google Shape;1759;p45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</p:grpSp>
        <p:grpSp>
          <p:nvGrpSpPr>
            <p:cNvPr id="1760" name="Google Shape;1760;p45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1761" name="Google Shape;1761;p45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5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</p:grpSp>
        <p:grpSp>
          <p:nvGrpSpPr>
            <p:cNvPr id="1763" name="Google Shape;1763;p45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1764" name="Google Shape;1764;p45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sp>
            <p:nvSpPr>
              <p:cNvPr id="1765" name="Google Shape;1765;p45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6" name="Google Shape;1766;p45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1767" name="Google Shape;1767;p45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grpSp>
            <p:nvGrpSpPr>
              <p:cNvPr id="1768" name="Google Shape;1768;p45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1769" name="Google Shape;1769;p45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45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71" name="Google Shape;1771;p45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1772" name="Google Shape;1772;p45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sp>
            <p:nvSpPr>
              <p:cNvPr id="1773" name="Google Shape;1773;p45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4" name="Google Shape;1774;p45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1775" name="Google Shape;1775;p45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sp>
            <p:nvSpPr>
              <p:cNvPr id="1776" name="Google Shape;1776;p45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7" name="Google Shape;1777;p45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1778" name="Google Shape;1778;p45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</p:sp>
          <p:sp>
            <p:nvSpPr>
              <p:cNvPr id="1779" name="Google Shape;1779;p45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0" name="Google Shape;1780;p45"/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3" name="Google Shape;1783;p45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1784" name="Google Shape;1784;p45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5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5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5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5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5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5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5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5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45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45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45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45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45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45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45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0" name="Google Shape;1800;p45"/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5"/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5"/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5"/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5"/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5"/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5"/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2" name="Google Shape;1822;p45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1823" name="Google Shape;1823;p45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5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5" name="Google Shape;1825;p45"/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6" name="Google Shape;1826;p45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1827" name="Google Shape;1827;p45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5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5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5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1" name="Google Shape;1831;p45"/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5"/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5"/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5"/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5"/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5"/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5"/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8" name="Google Shape;1838;p45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1839" name="Google Shape;1839;p45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45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45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45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3" name="Google Shape;1843;p45"/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5"/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5"/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5"/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5"/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5"/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5"/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5"/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5"/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5"/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5"/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5"/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5"/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5"/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5"/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5"/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5"/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5"/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5"/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5"/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5"/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5"/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5"/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5"/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5"/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5"/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5"/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5"/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5"/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45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1873" name="Google Shape;1873;p45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5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5" name="Google Shape;1875;p45"/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6" name="Google Shape;1876;p45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1877" name="Google Shape;1877;p45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45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45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1880" name="Google Shape;1880;p45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5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45"/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5"/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5"/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45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1891" name="Google Shape;1891;p45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5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5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5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5" name="Google Shape;1895;p45"/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5"/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5"/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5"/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5"/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5"/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5"/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3" name="Google Shape;1903;p45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1904" name="Google Shape;1904;p45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5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5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45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8" name="Google Shape;1908;p45"/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5"/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5"/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5"/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5"/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5"/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5"/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5"/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5"/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5"/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5"/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5"/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5"/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5"/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5"/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5"/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5"/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5"/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5"/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5"/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5"/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5"/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5"/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5"/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5"/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5"/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5"/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5"/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5"/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5"/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5"/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5"/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5"/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5"/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5"/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5"/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5"/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0" name="Google Shape;1950;p45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1951" name="Google Shape;1951;p45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45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3" name="Google Shape;1953;p45"/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5"/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5"/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5"/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5"/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5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5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5"/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5"/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F3F3F3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5"/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5"/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5"/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8" name="Google Shape;1988;p45"/>
          <p:cNvSpPr txBox="1"/>
          <p:nvPr/>
        </p:nvSpPr>
        <p:spPr>
          <a:xfrm>
            <a:off x="110286" y="3293123"/>
            <a:ext cx="2627709" cy="72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justLow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000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	</a:t>
            </a:r>
            <a:r>
              <a:rPr lang="ar-EG" sz="24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يمر فيهــا 12 خط طــول.</a:t>
            </a:r>
            <a:endParaRPr sz="2400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989" name="Google Shape;1989;p45"/>
          <p:cNvSpPr txBox="1"/>
          <p:nvPr/>
        </p:nvSpPr>
        <p:spPr>
          <a:xfrm>
            <a:off x="6432007" y="1885086"/>
            <a:ext cx="2551362" cy="77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	</a:t>
            </a:r>
            <a:r>
              <a:rPr lang="ar-EG" sz="24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من دائرة 22 الي 31.36 شمال خط الاستواء.</a:t>
            </a:r>
            <a:endParaRPr sz="2000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 </a:t>
            </a:r>
            <a:endParaRPr sz="2000" dirty="0">
              <a:solidFill>
                <a:srgbClr val="F3F3F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 Light"/>
            </a:endParaRPr>
          </a:p>
        </p:txBody>
      </p:sp>
      <p:sp>
        <p:nvSpPr>
          <p:cNvPr id="1990" name="Google Shape;1990;p45"/>
          <p:cNvSpPr txBox="1"/>
          <p:nvPr/>
        </p:nvSpPr>
        <p:spPr>
          <a:xfrm>
            <a:off x="110289" y="2094637"/>
            <a:ext cx="2627709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	</a:t>
            </a:r>
            <a:r>
              <a:rPr lang="ar-EG" sz="24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يمر فيها 10 دائرة عرضية.</a:t>
            </a:r>
            <a:endParaRPr sz="2000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991" name="Google Shape;1991;p45"/>
          <p:cNvSpPr txBox="1"/>
          <p:nvPr/>
        </p:nvSpPr>
        <p:spPr>
          <a:xfrm>
            <a:off x="6432007" y="3283584"/>
            <a:ext cx="2551362" cy="108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rgbClr val="F3F3F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	</a:t>
            </a:r>
            <a:r>
              <a:rPr lang="ar-EG" sz="24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من خط طول 25 الي 37 خط طول شرق خط جرينتش.</a:t>
            </a:r>
            <a:r>
              <a:rPr lang="en-US" sz="24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</a:t>
            </a:r>
            <a:endParaRPr sz="2400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992" name="Google Shape;1992;p45"/>
          <p:cNvSpPr txBox="1"/>
          <p:nvPr/>
        </p:nvSpPr>
        <p:spPr>
          <a:xfrm>
            <a:off x="110286" y="2805573"/>
            <a:ext cx="2627709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8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عدد خطوط الطول</a:t>
            </a:r>
            <a:endParaRPr sz="28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993" name="Google Shape;1993;p45"/>
          <p:cNvSpPr txBox="1"/>
          <p:nvPr/>
        </p:nvSpPr>
        <p:spPr>
          <a:xfrm>
            <a:off x="253716" y="1616611"/>
            <a:ext cx="2484282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عدد دوائر العرض</a:t>
            </a:r>
            <a:endParaRPr sz="28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994" name="Google Shape;1994;p45"/>
          <p:cNvSpPr txBox="1"/>
          <p:nvPr/>
        </p:nvSpPr>
        <p:spPr>
          <a:xfrm>
            <a:off x="6856943" y="2805573"/>
            <a:ext cx="2126421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8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خط جرينتش</a:t>
            </a:r>
            <a:endParaRPr sz="28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995" name="Google Shape;1995;p45"/>
          <p:cNvSpPr txBox="1"/>
          <p:nvPr/>
        </p:nvSpPr>
        <p:spPr>
          <a:xfrm>
            <a:off x="6856947" y="1407061"/>
            <a:ext cx="2126421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خط الاستواء</a:t>
            </a:r>
            <a:endParaRPr sz="28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grpSp>
        <p:nvGrpSpPr>
          <p:cNvPr id="1996" name="Google Shape;1996;p45"/>
          <p:cNvGrpSpPr/>
          <p:nvPr/>
        </p:nvGrpSpPr>
        <p:grpSpPr>
          <a:xfrm>
            <a:off x="2884675" y="1722361"/>
            <a:ext cx="6060050" cy="1469825"/>
            <a:chOff x="2848817" y="2164988"/>
            <a:chExt cx="6060050" cy="1469825"/>
          </a:xfrm>
        </p:grpSpPr>
        <p:sp>
          <p:nvSpPr>
            <p:cNvPr id="1997" name="Google Shape;1997;p45"/>
            <p:cNvSpPr/>
            <p:nvPr/>
          </p:nvSpPr>
          <p:spPr>
            <a:xfrm>
              <a:off x="2848817" y="2164988"/>
              <a:ext cx="138000" cy="13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F3F3"/>
                </a:solidFill>
              </a:endParaRPr>
            </a:p>
          </p:txBody>
        </p:sp>
        <p:sp>
          <p:nvSpPr>
            <p:cNvPr id="1998" name="Google Shape;1998;p45"/>
            <p:cNvSpPr/>
            <p:nvPr/>
          </p:nvSpPr>
          <p:spPr>
            <a:xfrm>
              <a:off x="2848817" y="3496813"/>
              <a:ext cx="138000" cy="13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F3F3"/>
                </a:solidFill>
              </a:endParaRPr>
            </a:p>
          </p:txBody>
        </p:sp>
        <p:sp>
          <p:nvSpPr>
            <p:cNvPr id="1999" name="Google Shape;1999;p45"/>
            <p:cNvSpPr/>
            <p:nvPr/>
          </p:nvSpPr>
          <p:spPr>
            <a:xfrm>
              <a:off x="8770867" y="2164988"/>
              <a:ext cx="138000" cy="1380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F3F3"/>
                </a:solidFill>
              </a:endParaRPr>
            </a:p>
          </p:txBody>
        </p:sp>
        <p:sp>
          <p:nvSpPr>
            <p:cNvPr id="2000" name="Google Shape;2000;p45"/>
            <p:cNvSpPr/>
            <p:nvPr/>
          </p:nvSpPr>
          <p:spPr>
            <a:xfrm>
              <a:off x="8770867" y="3496813"/>
              <a:ext cx="138000" cy="13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3F3F3"/>
                </a:solidFill>
              </a:endParaRPr>
            </a:p>
          </p:txBody>
        </p:sp>
      </p:grpSp>
      <p:pic>
        <p:nvPicPr>
          <p:cNvPr id="274" name="Picture 27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275" name="Picture 27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276" name="Picture 27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77" name="Picture 27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279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2251197" y="326244"/>
            <a:ext cx="488819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الموقع الفلكي لمصر</a:t>
            </a:r>
            <a:endParaRPr sz="3200" b="1" dirty="0">
              <a:solidFill>
                <a:srgbClr val="FDFDFD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" name="Google Shape;1658;p44"/>
          <p:cNvGraphicFramePr/>
          <p:nvPr>
            <p:extLst>
              <p:ext uri="{D42A27DB-BD31-4B8C-83A1-F6EECF244321}">
                <p14:modId xmlns:p14="http://schemas.microsoft.com/office/powerpoint/2010/main" val="1738905353"/>
              </p:ext>
            </p:extLst>
          </p:nvPr>
        </p:nvGraphicFramePr>
        <p:xfrm>
          <a:off x="1648712" y="1171174"/>
          <a:ext cx="5545809" cy="3327522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30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8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458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الـــــدول المطلــــة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587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شمال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البحر المتوسط</a:t>
                      </a:r>
                      <a:endParaRPr sz="24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587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جنوب</a:t>
                      </a: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السودان</a:t>
                      </a:r>
                      <a:endParaRPr sz="24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587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شرق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البحر الأحمر</a:t>
                      </a:r>
                      <a:endParaRPr sz="24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587">
                <a:tc>
                  <a:txBody>
                    <a:bodyPr/>
                    <a:lstStyle/>
                    <a:p>
                      <a:pPr marL="1270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غرب</a:t>
                      </a:r>
                      <a:endParaRPr sz="18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ليبيا</a:t>
                      </a:r>
                      <a:endParaRPr sz="24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587">
                <a:tc>
                  <a:txBody>
                    <a:bodyPr/>
                    <a:lstStyle/>
                    <a:p>
                      <a:pPr marL="1270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الشمال الشرقي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فلسطين</a:t>
                      </a:r>
                      <a:endParaRPr sz="24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659" name="Google Shape;1659;p44"/>
          <p:cNvGrpSpPr/>
          <p:nvPr/>
        </p:nvGrpSpPr>
        <p:grpSpPr>
          <a:xfrm flipH="1">
            <a:off x="6262363" y="831655"/>
            <a:ext cx="1018203" cy="969420"/>
            <a:chOff x="227392" y="125801"/>
            <a:chExt cx="5270200" cy="5017701"/>
          </a:xfrm>
        </p:grpSpPr>
        <p:sp>
          <p:nvSpPr>
            <p:cNvPr id="1660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704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 rot="2095265">
            <a:off x="1683599" y="725500"/>
            <a:ext cx="523252" cy="446320"/>
            <a:chOff x="5794823" y="394529"/>
            <a:chExt cx="1647605" cy="1405361"/>
          </a:xfrm>
        </p:grpSpPr>
        <p:sp>
          <p:nvSpPr>
            <p:cNvPr id="172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1212422" y="34499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Picture 6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7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1964768" y="142537"/>
            <a:ext cx="488819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 smtClean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الموقع الجغرافي لمصر</a:t>
            </a:r>
            <a:endParaRPr sz="3600" b="1" dirty="0">
              <a:solidFill>
                <a:srgbClr val="604B6B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3"/>
          <p:cNvSpPr/>
          <p:nvPr/>
        </p:nvSpPr>
        <p:spPr>
          <a:xfrm>
            <a:off x="3192564" y="3969910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3"/>
          <p:cNvSpPr/>
          <p:nvPr/>
        </p:nvSpPr>
        <p:spPr>
          <a:xfrm rot="-3906659">
            <a:off x="5340525" y="538756"/>
            <a:ext cx="608090" cy="1051938"/>
          </a:xfrm>
          <a:custGeom>
            <a:avLst/>
            <a:gdLst/>
            <a:ahLst/>
            <a:cxnLst/>
            <a:rect l="l" t="t" r="r" b="b"/>
            <a:pathLst>
              <a:path w="8784" h="15195" extrusionOk="0">
                <a:moveTo>
                  <a:pt x="5197" y="187"/>
                </a:moveTo>
                <a:cubicBezTo>
                  <a:pt x="5461" y="187"/>
                  <a:pt x="5800" y="517"/>
                  <a:pt x="5888" y="750"/>
                </a:cubicBezTo>
                <a:cubicBezTo>
                  <a:pt x="6024" y="1103"/>
                  <a:pt x="6010" y="1516"/>
                  <a:pt x="6007" y="1887"/>
                </a:cubicBezTo>
                <a:cubicBezTo>
                  <a:pt x="5999" y="2723"/>
                  <a:pt x="5966" y="3573"/>
                  <a:pt x="5871" y="4404"/>
                </a:cubicBezTo>
                <a:cubicBezTo>
                  <a:pt x="5837" y="4691"/>
                  <a:pt x="5794" y="4974"/>
                  <a:pt x="5747" y="5258"/>
                </a:cubicBezTo>
                <a:cubicBezTo>
                  <a:pt x="5666" y="4579"/>
                  <a:pt x="5504" y="3914"/>
                  <a:pt x="5331" y="3249"/>
                </a:cubicBezTo>
                <a:cubicBezTo>
                  <a:pt x="5122" y="2427"/>
                  <a:pt x="4691" y="1333"/>
                  <a:pt x="4900" y="483"/>
                </a:cubicBezTo>
                <a:cubicBezTo>
                  <a:pt x="4953" y="268"/>
                  <a:pt x="5066" y="187"/>
                  <a:pt x="5197" y="187"/>
                </a:cubicBezTo>
                <a:close/>
                <a:moveTo>
                  <a:pt x="8072" y="2671"/>
                </a:moveTo>
                <a:cubicBezTo>
                  <a:pt x="8320" y="2671"/>
                  <a:pt x="8442" y="2893"/>
                  <a:pt x="8355" y="3165"/>
                </a:cubicBezTo>
                <a:cubicBezTo>
                  <a:pt x="8102" y="3962"/>
                  <a:pt x="7332" y="4667"/>
                  <a:pt x="6779" y="5261"/>
                </a:cubicBezTo>
                <a:cubicBezTo>
                  <a:pt x="6462" y="5602"/>
                  <a:pt x="6094" y="5926"/>
                  <a:pt x="5773" y="6277"/>
                </a:cubicBezTo>
                <a:cubicBezTo>
                  <a:pt x="5949" y="5423"/>
                  <a:pt x="6388" y="4565"/>
                  <a:pt x="6820" y="3837"/>
                </a:cubicBezTo>
                <a:cubicBezTo>
                  <a:pt x="7066" y="3419"/>
                  <a:pt x="7396" y="2889"/>
                  <a:pt x="7876" y="2710"/>
                </a:cubicBezTo>
                <a:cubicBezTo>
                  <a:pt x="7948" y="2683"/>
                  <a:pt x="8013" y="2671"/>
                  <a:pt x="8072" y="2671"/>
                </a:cubicBezTo>
                <a:close/>
                <a:moveTo>
                  <a:pt x="3233" y="4189"/>
                </a:moveTo>
                <a:cubicBezTo>
                  <a:pt x="3844" y="4189"/>
                  <a:pt x="4321" y="5464"/>
                  <a:pt x="4488" y="5865"/>
                </a:cubicBezTo>
                <a:cubicBezTo>
                  <a:pt x="4657" y="6270"/>
                  <a:pt x="4798" y="6688"/>
                  <a:pt x="4930" y="7107"/>
                </a:cubicBezTo>
                <a:cubicBezTo>
                  <a:pt x="4559" y="6699"/>
                  <a:pt x="4060" y="6364"/>
                  <a:pt x="3668" y="6027"/>
                </a:cubicBezTo>
                <a:cubicBezTo>
                  <a:pt x="3263" y="5683"/>
                  <a:pt x="1978" y="4539"/>
                  <a:pt x="3104" y="4208"/>
                </a:cubicBezTo>
                <a:cubicBezTo>
                  <a:pt x="3148" y="4195"/>
                  <a:pt x="3191" y="4189"/>
                  <a:pt x="3233" y="4189"/>
                </a:cubicBezTo>
                <a:close/>
                <a:moveTo>
                  <a:pt x="7574" y="7652"/>
                </a:moveTo>
                <a:cubicBezTo>
                  <a:pt x="7714" y="7652"/>
                  <a:pt x="7813" y="7707"/>
                  <a:pt x="7852" y="7836"/>
                </a:cubicBezTo>
                <a:cubicBezTo>
                  <a:pt x="7963" y="8207"/>
                  <a:pt x="7643" y="8588"/>
                  <a:pt x="7349" y="8756"/>
                </a:cubicBezTo>
                <a:cubicBezTo>
                  <a:pt x="7012" y="8952"/>
                  <a:pt x="6580" y="8996"/>
                  <a:pt x="6202" y="9050"/>
                </a:cubicBezTo>
                <a:cubicBezTo>
                  <a:pt x="5824" y="9101"/>
                  <a:pt x="5403" y="9138"/>
                  <a:pt x="5035" y="9283"/>
                </a:cubicBezTo>
                <a:cubicBezTo>
                  <a:pt x="5626" y="8667"/>
                  <a:pt x="6974" y="7652"/>
                  <a:pt x="7574" y="7652"/>
                </a:cubicBezTo>
                <a:close/>
                <a:moveTo>
                  <a:pt x="1322" y="7397"/>
                </a:moveTo>
                <a:cubicBezTo>
                  <a:pt x="1665" y="7397"/>
                  <a:pt x="2011" y="7655"/>
                  <a:pt x="2268" y="7903"/>
                </a:cubicBezTo>
                <a:cubicBezTo>
                  <a:pt x="2643" y="8261"/>
                  <a:pt x="2933" y="8709"/>
                  <a:pt x="3182" y="9158"/>
                </a:cubicBezTo>
                <a:cubicBezTo>
                  <a:pt x="3473" y="9678"/>
                  <a:pt x="3529" y="10251"/>
                  <a:pt x="3641" y="10822"/>
                </a:cubicBezTo>
                <a:cubicBezTo>
                  <a:pt x="3378" y="10518"/>
                  <a:pt x="3003" y="10262"/>
                  <a:pt x="2740" y="10056"/>
                </a:cubicBezTo>
                <a:cubicBezTo>
                  <a:pt x="2085" y="9550"/>
                  <a:pt x="1306" y="9080"/>
                  <a:pt x="816" y="8396"/>
                </a:cubicBezTo>
                <a:cubicBezTo>
                  <a:pt x="628" y="8133"/>
                  <a:pt x="584" y="7849"/>
                  <a:pt x="833" y="7610"/>
                </a:cubicBezTo>
                <a:cubicBezTo>
                  <a:pt x="989" y="7458"/>
                  <a:pt x="1155" y="7397"/>
                  <a:pt x="1322" y="7397"/>
                </a:cubicBezTo>
                <a:close/>
                <a:moveTo>
                  <a:pt x="5935" y="10861"/>
                </a:moveTo>
                <a:cubicBezTo>
                  <a:pt x="6050" y="10861"/>
                  <a:pt x="6162" y="10885"/>
                  <a:pt x="6256" y="10950"/>
                </a:cubicBezTo>
                <a:cubicBezTo>
                  <a:pt x="6499" y="11116"/>
                  <a:pt x="6533" y="11281"/>
                  <a:pt x="6267" y="11433"/>
                </a:cubicBezTo>
                <a:cubicBezTo>
                  <a:pt x="5538" y="11851"/>
                  <a:pt x="4636" y="11720"/>
                  <a:pt x="3853" y="11952"/>
                </a:cubicBezTo>
                <a:cubicBezTo>
                  <a:pt x="4185" y="11477"/>
                  <a:pt x="4937" y="11145"/>
                  <a:pt x="5420" y="10974"/>
                </a:cubicBezTo>
                <a:cubicBezTo>
                  <a:pt x="5571" y="10918"/>
                  <a:pt x="5758" y="10861"/>
                  <a:pt x="5935" y="10861"/>
                </a:cubicBezTo>
                <a:close/>
                <a:moveTo>
                  <a:pt x="1402" y="11150"/>
                </a:moveTo>
                <a:cubicBezTo>
                  <a:pt x="2022" y="11150"/>
                  <a:pt x="2552" y="12965"/>
                  <a:pt x="2669" y="13684"/>
                </a:cubicBezTo>
                <a:cubicBezTo>
                  <a:pt x="2018" y="12968"/>
                  <a:pt x="692" y="11605"/>
                  <a:pt x="1171" y="11237"/>
                </a:cubicBezTo>
                <a:cubicBezTo>
                  <a:pt x="1249" y="11177"/>
                  <a:pt x="1326" y="11150"/>
                  <a:pt x="1402" y="11150"/>
                </a:cubicBezTo>
                <a:close/>
                <a:moveTo>
                  <a:pt x="4870" y="13028"/>
                </a:moveTo>
                <a:cubicBezTo>
                  <a:pt x="4932" y="13028"/>
                  <a:pt x="4991" y="13038"/>
                  <a:pt x="5045" y="13062"/>
                </a:cubicBezTo>
                <a:cubicBezTo>
                  <a:pt x="5339" y="13194"/>
                  <a:pt x="5032" y="13586"/>
                  <a:pt x="4876" y="13676"/>
                </a:cubicBezTo>
                <a:cubicBezTo>
                  <a:pt x="4630" y="13815"/>
                  <a:pt x="4303" y="13842"/>
                  <a:pt x="4029" y="13872"/>
                </a:cubicBezTo>
                <a:cubicBezTo>
                  <a:pt x="3776" y="13903"/>
                  <a:pt x="3506" y="13903"/>
                  <a:pt x="3246" y="13944"/>
                </a:cubicBezTo>
                <a:cubicBezTo>
                  <a:pt x="3439" y="13774"/>
                  <a:pt x="3665" y="13633"/>
                  <a:pt x="3864" y="13501"/>
                </a:cubicBezTo>
                <a:cubicBezTo>
                  <a:pt x="4095" y="13345"/>
                  <a:pt x="4531" y="13028"/>
                  <a:pt x="4870" y="13028"/>
                </a:cubicBezTo>
                <a:close/>
                <a:moveTo>
                  <a:pt x="5231" y="0"/>
                </a:moveTo>
                <a:cubicBezTo>
                  <a:pt x="5102" y="0"/>
                  <a:pt x="4974" y="46"/>
                  <a:pt x="4859" y="156"/>
                </a:cubicBezTo>
                <a:cubicBezTo>
                  <a:pt x="4380" y="617"/>
                  <a:pt x="4781" y="1796"/>
                  <a:pt x="4900" y="2312"/>
                </a:cubicBezTo>
                <a:cubicBezTo>
                  <a:pt x="5173" y="3523"/>
                  <a:pt x="5582" y="4704"/>
                  <a:pt x="5602" y="5956"/>
                </a:cubicBezTo>
                <a:lnTo>
                  <a:pt x="5602" y="5970"/>
                </a:lnTo>
                <a:cubicBezTo>
                  <a:pt x="5548" y="6213"/>
                  <a:pt x="5487" y="6456"/>
                  <a:pt x="5423" y="6699"/>
                </a:cubicBezTo>
                <a:cubicBezTo>
                  <a:pt x="5416" y="6708"/>
                  <a:pt x="5409" y="6716"/>
                  <a:pt x="5403" y="6725"/>
                </a:cubicBezTo>
                <a:cubicBezTo>
                  <a:pt x="5379" y="6756"/>
                  <a:pt x="5382" y="6786"/>
                  <a:pt x="5392" y="6810"/>
                </a:cubicBezTo>
                <a:cubicBezTo>
                  <a:pt x="5339" y="7006"/>
                  <a:pt x="5281" y="7202"/>
                  <a:pt x="5224" y="7397"/>
                </a:cubicBezTo>
                <a:cubicBezTo>
                  <a:pt x="5007" y="6702"/>
                  <a:pt x="4778" y="6014"/>
                  <a:pt x="4471" y="5352"/>
                </a:cubicBezTo>
                <a:cubicBezTo>
                  <a:pt x="4244" y="4866"/>
                  <a:pt x="3827" y="4010"/>
                  <a:pt x="3189" y="4010"/>
                </a:cubicBezTo>
                <a:cubicBezTo>
                  <a:pt x="3145" y="4010"/>
                  <a:pt x="3100" y="4014"/>
                  <a:pt x="3054" y="4023"/>
                </a:cubicBezTo>
                <a:cubicBezTo>
                  <a:pt x="2777" y="4073"/>
                  <a:pt x="2521" y="4350"/>
                  <a:pt x="2464" y="4617"/>
                </a:cubicBezTo>
                <a:cubicBezTo>
                  <a:pt x="2396" y="4934"/>
                  <a:pt x="2632" y="5244"/>
                  <a:pt x="2818" y="5473"/>
                </a:cubicBezTo>
                <a:cubicBezTo>
                  <a:pt x="3162" y="5892"/>
                  <a:pt x="3610" y="6233"/>
                  <a:pt x="4026" y="6580"/>
                </a:cubicBezTo>
                <a:cubicBezTo>
                  <a:pt x="4407" y="6901"/>
                  <a:pt x="4879" y="7238"/>
                  <a:pt x="5113" y="7691"/>
                </a:cubicBezTo>
                <a:cubicBezTo>
                  <a:pt x="5116" y="7694"/>
                  <a:pt x="5119" y="7697"/>
                  <a:pt x="5122" y="7700"/>
                </a:cubicBezTo>
                <a:lnTo>
                  <a:pt x="5126" y="7704"/>
                </a:lnTo>
                <a:lnTo>
                  <a:pt x="5126" y="7708"/>
                </a:lnTo>
                <a:cubicBezTo>
                  <a:pt x="4764" y="8841"/>
                  <a:pt x="4326" y="9955"/>
                  <a:pt x="3891" y="11069"/>
                </a:cubicBezTo>
                <a:cubicBezTo>
                  <a:pt x="3722" y="10383"/>
                  <a:pt x="3688" y="9695"/>
                  <a:pt x="3351" y="9060"/>
                </a:cubicBezTo>
                <a:cubicBezTo>
                  <a:pt x="3081" y="8561"/>
                  <a:pt x="2737" y="8085"/>
                  <a:pt x="2325" y="7694"/>
                </a:cubicBezTo>
                <a:cubicBezTo>
                  <a:pt x="2059" y="7437"/>
                  <a:pt x="1622" y="7228"/>
                  <a:pt x="1234" y="7228"/>
                </a:cubicBezTo>
                <a:cubicBezTo>
                  <a:pt x="888" y="7228"/>
                  <a:pt x="581" y="7395"/>
                  <a:pt x="469" y="7842"/>
                </a:cubicBezTo>
                <a:cubicBezTo>
                  <a:pt x="301" y="8531"/>
                  <a:pt x="1327" y="9209"/>
                  <a:pt x="1762" y="9550"/>
                </a:cubicBezTo>
                <a:cubicBezTo>
                  <a:pt x="2183" y="9881"/>
                  <a:pt x="2618" y="10191"/>
                  <a:pt x="3027" y="10535"/>
                </a:cubicBezTo>
                <a:cubicBezTo>
                  <a:pt x="3300" y="10765"/>
                  <a:pt x="3678" y="11061"/>
                  <a:pt x="3749" y="11433"/>
                </a:cubicBezTo>
                <a:cubicBezTo>
                  <a:pt x="3442" y="12223"/>
                  <a:pt x="3141" y="13015"/>
                  <a:pt x="2882" y="13818"/>
                </a:cubicBezTo>
                <a:cubicBezTo>
                  <a:pt x="2848" y="13211"/>
                  <a:pt x="2615" y="12583"/>
                  <a:pt x="2383" y="12033"/>
                </a:cubicBezTo>
                <a:cubicBezTo>
                  <a:pt x="2216" y="11646"/>
                  <a:pt x="1887" y="10972"/>
                  <a:pt x="1391" y="10972"/>
                </a:cubicBezTo>
                <a:cubicBezTo>
                  <a:pt x="1333" y="10972"/>
                  <a:pt x="1274" y="10981"/>
                  <a:pt x="1212" y="11001"/>
                </a:cubicBezTo>
                <a:cubicBezTo>
                  <a:pt x="0" y="11385"/>
                  <a:pt x="2426" y="13626"/>
                  <a:pt x="2784" y="14115"/>
                </a:cubicBezTo>
                <a:cubicBezTo>
                  <a:pt x="2686" y="14433"/>
                  <a:pt x="2592" y="14753"/>
                  <a:pt x="2504" y="15077"/>
                </a:cubicBezTo>
                <a:cubicBezTo>
                  <a:pt x="2486" y="15148"/>
                  <a:pt x="2546" y="15195"/>
                  <a:pt x="2603" y="15195"/>
                </a:cubicBezTo>
                <a:cubicBezTo>
                  <a:pt x="2641" y="15195"/>
                  <a:pt x="2677" y="15174"/>
                  <a:pt x="2690" y="15128"/>
                </a:cubicBezTo>
                <a:cubicBezTo>
                  <a:pt x="2771" y="14824"/>
                  <a:pt x="2858" y="14523"/>
                  <a:pt x="2950" y="14227"/>
                </a:cubicBezTo>
                <a:cubicBezTo>
                  <a:pt x="2973" y="14223"/>
                  <a:pt x="2997" y="14213"/>
                  <a:pt x="3014" y="14190"/>
                </a:cubicBezTo>
                <a:cubicBezTo>
                  <a:pt x="3594" y="13977"/>
                  <a:pt x="4286" y="14118"/>
                  <a:pt x="4876" y="13886"/>
                </a:cubicBezTo>
                <a:cubicBezTo>
                  <a:pt x="5194" y="13761"/>
                  <a:pt x="5554" y="13292"/>
                  <a:pt x="5234" y="12972"/>
                </a:cubicBezTo>
                <a:cubicBezTo>
                  <a:pt x="5138" y="12877"/>
                  <a:pt x="5021" y="12840"/>
                  <a:pt x="4896" y="12840"/>
                </a:cubicBezTo>
                <a:cubicBezTo>
                  <a:pt x="4610" y="12840"/>
                  <a:pt x="4284" y="13029"/>
                  <a:pt x="4073" y="13143"/>
                </a:cubicBezTo>
                <a:cubicBezTo>
                  <a:pt x="3749" y="13326"/>
                  <a:pt x="3364" y="13562"/>
                  <a:pt x="3074" y="13842"/>
                </a:cubicBezTo>
                <a:cubicBezTo>
                  <a:pt x="3253" y="13292"/>
                  <a:pt x="3448" y="12749"/>
                  <a:pt x="3651" y="12206"/>
                </a:cubicBezTo>
                <a:cubicBezTo>
                  <a:pt x="3688" y="12206"/>
                  <a:pt x="3725" y="12189"/>
                  <a:pt x="3746" y="12148"/>
                </a:cubicBezTo>
                <a:cubicBezTo>
                  <a:pt x="3759" y="12160"/>
                  <a:pt x="3776" y="12166"/>
                  <a:pt x="3796" y="12166"/>
                </a:cubicBezTo>
                <a:cubicBezTo>
                  <a:pt x="3806" y="12166"/>
                  <a:pt x="3816" y="12165"/>
                  <a:pt x="3827" y="12162"/>
                </a:cubicBezTo>
                <a:cubicBezTo>
                  <a:pt x="4353" y="11986"/>
                  <a:pt x="4971" y="11993"/>
                  <a:pt x="5518" y="11874"/>
                </a:cubicBezTo>
                <a:cubicBezTo>
                  <a:pt x="5845" y="11804"/>
                  <a:pt x="6675" y="11665"/>
                  <a:pt x="6668" y="11193"/>
                </a:cubicBezTo>
                <a:cubicBezTo>
                  <a:pt x="6662" y="10808"/>
                  <a:pt x="6311" y="10699"/>
                  <a:pt x="5957" y="10699"/>
                </a:cubicBezTo>
                <a:cubicBezTo>
                  <a:pt x="5731" y="10699"/>
                  <a:pt x="5505" y="10744"/>
                  <a:pt x="5365" y="10788"/>
                </a:cubicBezTo>
                <a:cubicBezTo>
                  <a:pt x="4900" y="10937"/>
                  <a:pt x="4262" y="11237"/>
                  <a:pt x="3864" y="11652"/>
                </a:cubicBezTo>
                <a:cubicBezTo>
                  <a:pt x="3884" y="11595"/>
                  <a:pt x="3904" y="11541"/>
                  <a:pt x="3925" y="11486"/>
                </a:cubicBezTo>
                <a:cubicBezTo>
                  <a:pt x="3931" y="11477"/>
                  <a:pt x="3938" y="11463"/>
                  <a:pt x="3938" y="11449"/>
                </a:cubicBezTo>
                <a:cubicBezTo>
                  <a:pt x="4147" y="10913"/>
                  <a:pt x="4356" y="10376"/>
                  <a:pt x="4562" y="9840"/>
                </a:cubicBezTo>
                <a:cubicBezTo>
                  <a:pt x="4579" y="9834"/>
                  <a:pt x="4593" y="9823"/>
                  <a:pt x="4606" y="9806"/>
                </a:cubicBezTo>
                <a:cubicBezTo>
                  <a:pt x="4636" y="9766"/>
                  <a:pt x="4670" y="9728"/>
                  <a:pt x="4704" y="9695"/>
                </a:cubicBezTo>
                <a:cubicBezTo>
                  <a:pt x="4724" y="9688"/>
                  <a:pt x="4738" y="9675"/>
                  <a:pt x="4751" y="9655"/>
                </a:cubicBezTo>
                <a:cubicBezTo>
                  <a:pt x="5379" y="9105"/>
                  <a:pt x="6560" y="9317"/>
                  <a:pt x="7292" y="8996"/>
                </a:cubicBezTo>
                <a:cubicBezTo>
                  <a:pt x="7714" y="8811"/>
                  <a:pt x="8439" y="8007"/>
                  <a:pt x="7896" y="7562"/>
                </a:cubicBezTo>
                <a:cubicBezTo>
                  <a:pt x="7801" y="7484"/>
                  <a:pt x="7684" y="7452"/>
                  <a:pt x="7555" y="7452"/>
                </a:cubicBezTo>
                <a:cubicBezTo>
                  <a:pt x="7077" y="7452"/>
                  <a:pt x="6436" y="7895"/>
                  <a:pt x="6152" y="8079"/>
                </a:cubicBezTo>
                <a:cubicBezTo>
                  <a:pt x="5716" y="8359"/>
                  <a:pt x="5156" y="8730"/>
                  <a:pt x="4809" y="9189"/>
                </a:cubicBezTo>
                <a:cubicBezTo>
                  <a:pt x="4836" y="9111"/>
                  <a:pt x="4866" y="9033"/>
                  <a:pt x="4893" y="8956"/>
                </a:cubicBezTo>
                <a:cubicBezTo>
                  <a:pt x="5149" y="8250"/>
                  <a:pt x="5372" y="7546"/>
                  <a:pt x="5558" y="6837"/>
                </a:cubicBezTo>
                <a:cubicBezTo>
                  <a:pt x="5561" y="6830"/>
                  <a:pt x="5565" y="6827"/>
                  <a:pt x="5568" y="6823"/>
                </a:cubicBezTo>
                <a:cubicBezTo>
                  <a:pt x="5761" y="6550"/>
                  <a:pt x="6033" y="6320"/>
                  <a:pt x="6263" y="6081"/>
                </a:cubicBezTo>
                <a:cubicBezTo>
                  <a:pt x="6655" y="5679"/>
                  <a:pt x="7042" y="5271"/>
                  <a:pt x="7413" y="4849"/>
                </a:cubicBezTo>
                <a:cubicBezTo>
                  <a:pt x="7805" y="4404"/>
                  <a:pt x="8784" y="3466"/>
                  <a:pt x="8567" y="2781"/>
                </a:cubicBezTo>
                <a:cubicBezTo>
                  <a:pt x="8505" y="2579"/>
                  <a:pt x="8261" y="2487"/>
                  <a:pt x="8055" y="2487"/>
                </a:cubicBezTo>
                <a:cubicBezTo>
                  <a:pt x="8016" y="2487"/>
                  <a:pt x="7978" y="2491"/>
                  <a:pt x="7943" y="2497"/>
                </a:cubicBezTo>
                <a:cubicBezTo>
                  <a:pt x="7502" y="2575"/>
                  <a:pt x="7187" y="2970"/>
                  <a:pt x="6935" y="3310"/>
                </a:cubicBezTo>
                <a:cubicBezTo>
                  <a:pt x="6557" y="3820"/>
                  <a:pt x="6192" y="4458"/>
                  <a:pt x="5926" y="5119"/>
                </a:cubicBezTo>
                <a:cubicBezTo>
                  <a:pt x="6057" y="4340"/>
                  <a:pt x="6138" y="3553"/>
                  <a:pt x="6165" y="2747"/>
                </a:cubicBezTo>
                <a:cubicBezTo>
                  <a:pt x="6189" y="2066"/>
                  <a:pt x="6334" y="1222"/>
                  <a:pt x="6030" y="584"/>
                </a:cubicBezTo>
                <a:cubicBezTo>
                  <a:pt x="5890" y="289"/>
                  <a:pt x="5557" y="0"/>
                  <a:pt x="523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3"/>
          <p:cNvSpPr/>
          <p:nvPr/>
        </p:nvSpPr>
        <p:spPr>
          <a:xfrm rot="2422033" flipH="1">
            <a:off x="6199888" y="507510"/>
            <a:ext cx="483322" cy="836099"/>
          </a:xfrm>
          <a:custGeom>
            <a:avLst/>
            <a:gdLst/>
            <a:ahLst/>
            <a:cxnLst/>
            <a:rect l="l" t="t" r="r" b="b"/>
            <a:pathLst>
              <a:path w="8784" h="15195" extrusionOk="0">
                <a:moveTo>
                  <a:pt x="5197" y="187"/>
                </a:moveTo>
                <a:cubicBezTo>
                  <a:pt x="5461" y="187"/>
                  <a:pt x="5800" y="517"/>
                  <a:pt x="5888" y="750"/>
                </a:cubicBezTo>
                <a:cubicBezTo>
                  <a:pt x="6024" y="1103"/>
                  <a:pt x="6010" y="1516"/>
                  <a:pt x="6007" y="1887"/>
                </a:cubicBezTo>
                <a:cubicBezTo>
                  <a:pt x="5999" y="2723"/>
                  <a:pt x="5966" y="3573"/>
                  <a:pt x="5871" y="4404"/>
                </a:cubicBezTo>
                <a:cubicBezTo>
                  <a:pt x="5837" y="4691"/>
                  <a:pt x="5794" y="4974"/>
                  <a:pt x="5747" y="5258"/>
                </a:cubicBezTo>
                <a:cubicBezTo>
                  <a:pt x="5666" y="4579"/>
                  <a:pt x="5504" y="3914"/>
                  <a:pt x="5331" y="3249"/>
                </a:cubicBezTo>
                <a:cubicBezTo>
                  <a:pt x="5122" y="2427"/>
                  <a:pt x="4691" y="1333"/>
                  <a:pt x="4900" y="483"/>
                </a:cubicBezTo>
                <a:cubicBezTo>
                  <a:pt x="4953" y="268"/>
                  <a:pt x="5066" y="187"/>
                  <a:pt x="5197" y="187"/>
                </a:cubicBezTo>
                <a:close/>
                <a:moveTo>
                  <a:pt x="8072" y="2671"/>
                </a:moveTo>
                <a:cubicBezTo>
                  <a:pt x="8320" y="2671"/>
                  <a:pt x="8442" y="2893"/>
                  <a:pt x="8355" y="3165"/>
                </a:cubicBezTo>
                <a:cubicBezTo>
                  <a:pt x="8102" y="3962"/>
                  <a:pt x="7332" y="4667"/>
                  <a:pt x="6779" y="5261"/>
                </a:cubicBezTo>
                <a:cubicBezTo>
                  <a:pt x="6462" y="5602"/>
                  <a:pt x="6094" y="5926"/>
                  <a:pt x="5773" y="6277"/>
                </a:cubicBezTo>
                <a:cubicBezTo>
                  <a:pt x="5949" y="5423"/>
                  <a:pt x="6388" y="4565"/>
                  <a:pt x="6820" y="3837"/>
                </a:cubicBezTo>
                <a:cubicBezTo>
                  <a:pt x="7066" y="3419"/>
                  <a:pt x="7396" y="2889"/>
                  <a:pt x="7876" y="2710"/>
                </a:cubicBezTo>
                <a:cubicBezTo>
                  <a:pt x="7948" y="2683"/>
                  <a:pt x="8013" y="2671"/>
                  <a:pt x="8072" y="2671"/>
                </a:cubicBezTo>
                <a:close/>
                <a:moveTo>
                  <a:pt x="3233" y="4189"/>
                </a:moveTo>
                <a:cubicBezTo>
                  <a:pt x="3844" y="4189"/>
                  <a:pt x="4321" y="5464"/>
                  <a:pt x="4488" y="5865"/>
                </a:cubicBezTo>
                <a:cubicBezTo>
                  <a:pt x="4657" y="6270"/>
                  <a:pt x="4798" y="6688"/>
                  <a:pt x="4930" y="7107"/>
                </a:cubicBezTo>
                <a:cubicBezTo>
                  <a:pt x="4559" y="6699"/>
                  <a:pt x="4060" y="6364"/>
                  <a:pt x="3668" y="6027"/>
                </a:cubicBezTo>
                <a:cubicBezTo>
                  <a:pt x="3263" y="5683"/>
                  <a:pt x="1978" y="4539"/>
                  <a:pt x="3104" y="4208"/>
                </a:cubicBezTo>
                <a:cubicBezTo>
                  <a:pt x="3148" y="4195"/>
                  <a:pt x="3191" y="4189"/>
                  <a:pt x="3233" y="4189"/>
                </a:cubicBezTo>
                <a:close/>
                <a:moveTo>
                  <a:pt x="7574" y="7652"/>
                </a:moveTo>
                <a:cubicBezTo>
                  <a:pt x="7714" y="7652"/>
                  <a:pt x="7813" y="7707"/>
                  <a:pt x="7852" y="7836"/>
                </a:cubicBezTo>
                <a:cubicBezTo>
                  <a:pt x="7963" y="8207"/>
                  <a:pt x="7643" y="8588"/>
                  <a:pt x="7349" y="8756"/>
                </a:cubicBezTo>
                <a:cubicBezTo>
                  <a:pt x="7012" y="8952"/>
                  <a:pt x="6580" y="8996"/>
                  <a:pt x="6202" y="9050"/>
                </a:cubicBezTo>
                <a:cubicBezTo>
                  <a:pt x="5824" y="9101"/>
                  <a:pt x="5403" y="9138"/>
                  <a:pt x="5035" y="9283"/>
                </a:cubicBezTo>
                <a:cubicBezTo>
                  <a:pt x="5626" y="8667"/>
                  <a:pt x="6974" y="7652"/>
                  <a:pt x="7574" y="7652"/>
                </a:cubicBezTo>
                <a:close/>
                <a:moveTo>
                  <a:pt x="1322" y="7397"/>
                </a:moveTo>
                <a:cubicBezTo>
                  <a:pt x="1665" y="7397"/>
                  <a:pt x="2011" y="7655"/>
                  <a:pt x="2268" y="7903"/>
                </a:cubicBezTo>
                <a:cubicBezTo>
                  <a:pt x="2643" y="8261"/>
                  <a:pt x="2933" y="8709"/>
                  <a:pt x="3182" y="9158"/>
                </a:cubicBezTo>
                <a:cubicBezTo>
                  <a:pt x="3473" y="9678"/>
                  <a:pt x="3529" y="10251"/>
                  <a:pt x="3641" y="10822"/>
                </a:cubicBezTo>
                <a:cubicBezTo>
                  <a:pt x="3378" y="10518"/>
                  <a:pt x="3003" y="10262"/>
                  <a:pt x="2740" y="10056"/>
                </a:cubicBezTo>
                <a:cubicBezTo>
                  <a:pt x="2085" y="9550"/>
                  <a:pt x="1306" y="9080"/>
                  <a:pt x="816" y="8396"/>
                </a:cubicBezTo>
                <a:cubicBezTo>
                  <a:pt x="628" y="8133"/>
                  <a:pt x="584" y="7849"/>
                  <a:pt x="833" y="7610"/>
                </a:cubicBezTo>
                <a:cubicBezTo>
                  <a:pt x="989" y="7458"/>
                  <a:pt x="1155" y="7397"/>
                  <a:pt x="1322" y="7397"/>
                </a:cubicBezTo>
                <a:close/>
                <a:moveTo>
                  <a:pt x="5935" y="10861"/>
                </a:moveTo>
                <a:cubicBezTo>
                  <a:pt x="6050" y="10861"/>
                  <a:pt x="6162" y="10885"/>
                  <a:pt x="6256" y="10950"/>
                </a:cubicBezTo>
                <a:cubicBezTo>
                  <a:pt x="6499" y="11116"/>
                  <a:pt x="6533" y="11281"/>
                  <a:pt x="6267" y="11433"/>
                </a:cubicBezTo>
                <a:cubicBezTo>
                  <a:pt x="5538" y="11851"/>
                  <a:pt x="4636" y="11720"/>
                  <a:pt x="3853" y="11952"/>
                </a:cubicBezTo>
                <a:cubicBezTo>
                  <a:pt x="4185" y="11477"/>
                  <a:pt x="4937" y="11145"/>
                  <a:pt x="5420" y="10974"/>
                </a:cubicBezTo>
                <a:cubicBezTo>
                  <a:pt x="5571" y="10918"/>
                  <a:pt x="5758" y="10861"/>
                  <a:pt x="5935" y="10861"/>
                </a:cubicBezTo>
                <a:close/>
                <a:moveTo>
                  <a:pt x="1402" y="11150"/>
                </a:moveTo>
                <a:cubicBezTo>
                  <a:pt x="2022" y="11150"/>
                  <a:pt x="2552" y="12965"/>
                  <a:pt x="2669" y="13684"/>
                </a:cubicBezTo>
                <a:cubicBezTo>
                  <a:pt x="2018" y="12968"/>
                  <a:pt x="692" y="11605"/>
                  <a:pt x="1171" y="11237"/>
                </a:cubicBezTo>
                <a:cubicBezTo>
                  <a:pt x="1249" y="11177"/>
                  <a:pt x="1326" y="11150"/>
                  <a:pt x="1402" y="11150"/>
                </a:cubicBezTo>
                <a:close/>
                <a:moveTo>
                  <a:pt x="4870" y="13028"/>
                </a:moveTo>
                <a:cubicBezTo>
                  <a:pt x="4932" y="13028"/>
                  <a:pt x="4991" y="13038"/>
                  <a:pt x="5045" y="13062"/>
                </a:cubicBezTo>
                <a:cubicBezTo>
                  <a:pt x="5339" y="13194"/>
                  <a:pt x="5032" y="13586"/>
                  <a:pt x="4876" y="13676"/>
                </a:cubicBezTo>
                <a:cubicBezTo>
                  <a:pt x="4630" y="13815"/>
                  <a:pt x="4303" y="13842"/>
                  <a:pt x="4029" y="13872"/>
                </a:cubicBezTo>
                <a:cubicBezTo>
                  <a:pt x="3776" y="13903"/>
                  <a:pt x="3506" y="13903"/>
                  <a:pt x="3246" y="13944"/>
                </a:cubicBezTo>
                <a:cubicBezTo>
                  <a:pt x="3439" y="13774"/>
                  <a:pt x="3665" y="13633"/>
                  <a:pt x="3864" y="13501"/>
                </a:cubicBezTo>
                <a:cubicBezTo>
                  <a:pt x="4095" y="13345"/>
                  <a:pt x="4531" y="13028"/>
                  <a:pt x="4870" y="13028"/>
                </a:cubicBezTo>
                <a:close/>
                <a:moveTo>
                  <a:pt x="5231" y="0"/>
                </a:moveTo>
                <a:cubicBezTo>
                  <a:pt x="5102" y="0"/>
                  <a:pt x="4974" y="46"/>
                  <a:pt x="4859" y="156"/>
                </a:cubicBezTo>
                <a:cubicBezTo>
                  <a:pt x="4380" y="617"/>
                  <a:pt x="4781" y="1796"/>
                  <a:pt x="4900" y="2312"/>
                </a:cubicBezTo>
                <a:cubicBezTo>
                  <a:pt x="5173" y="3523"/>
                  <a:pt x="5582" y="4704"/>
                  <a:pt x="5602" y="5956"/>
                </a:cubicBezTo>
                <a:lnTo>
                  <a:pt x="5602" y="5970"/>
                </a:lnTo>
                <a:cubicBezTo>
                  <a:pt x="5548" y="6213"/>
                  <a:pt x="5487" y="6456"/>
                  <a:pt x="5423" y="6699"/>
                </a:cubicBezTo>
                <a:cubicBezTo>
                  <a:pt x="5416" y="6708"/>
                  <a:pt x="5409" y="6716"/>
                  <a:pt x="5403" y="6725"/>
                </a:cubicBezTo>
                <a:cubicBezTo>
                  <a:pt x="5379" y="6756"/>
                  <a:pt x="5382" y="6786"/>
                  <a:pt x="5392" y="6810"/>
                </a:cubicBezTo>
                <a:cubicBezTo>
                  <a:pt x="5339" y="7006"/>
                  <a:pt x="5281" y="7202"/>
                  <a:pt x="5224" y="7397"/>
                </a:cubicBezTo>
                <a:cubicBezTo>
                  <a:pt x="5007" y="6702"/>
                  <a:pt x="4778" y="6014"/>
                  <a:pt x="4471" y="5352"/>
                </a:cubicBezTo>
                <a:cubicBezTo>
                  <a:pt x="4244" y="4866"/>
                  <a:pt x="3827" y="4010"/>
                  <a:pt x="3189" y="4010"/>
                </a:cubicBezTo>
                <a:cubicBezTo>
                  <a:pt x="3145" y="4010"/>
                  <a:pt x="3100" y="4014"/>
                  <a:pt x="3054" y="4023"/>
                </a:cubicBezTo>
                <a:cubicBezTo>
                  <a:pt x="2777" y="4073"/>
                  <a:pt x="2521" y="4350"/>
                  <a:pt x="2464" y="4617"/>
                </a:cubicBezTo>
                <a:cubicBezTo>
                  <a:pt x="2396" y="4934"/>
                  <a:pt x="2632" y="5244"/>
                  <a:pt x="2818" y="5473"/>
                </a:cubicBezTo>
                <a:cubicBezTo>
                  <a:pt x="3162" y="5892"/>
                  <a:pt x="3610" y="6233"/>
                  <a:pt x="4026" y="6580"/>
                </a:cubicBezTo>
                <a:cubicBezTo>
                  <a:pt x="4407" y="6901"/>
                  <a:pt x="4879" y="7238"/>
                  <a:pt x="5113" y="7691"/>
                </a:cubicBezTo>
                <a:cubicBezTo>
                  <a:pt x="5116" y="7694"/>
                  <a:pt x="5119" y="7697"/>
                  <a:pt x="5122" y="7700"/>
                </a:cubicBezTo>
                <a:lnTo>
                  <a:pt x="5126" y="7704"/>
                </a:lnTo>
                <a:lnTo>
                  <a:pt x="5126" y="7708"/>
                </a:lnTo>
                <a:cubicBezTo>
                  <a:pt x="4764" y="8841"/>
                  <a:pt x="4326" y="9955"/>
                  <a:pt x="3891" y="11069"/>
                </a:cubicBezTo>
                <a:cubicBezTo>
                  <a:pt x="3722" y="10383"/>
                  <a:pt x="3688" y="9695"/>
                  <a:pt x="3351" y="9060"/>
                </a:cubicBezTo>
                <a:cubicBezTo>
                  <a:pt x="3081" y="8561"/>
                  <a:pt x="2737" y="8085"/>
                  <a:pt x="2325" y="7694"/>
                </a:cubicBezTo>
                <a:cubicBezTo>
                  <a:pt x="2059" y="7437"/>
                  <a:pt x="1622" y="7228"/>
                  <a:pt x="1234" y="7228"/>
                </a:cubicBezTo>
                <a:cubicBezTo>
                  <a:pt x="888" y="7228"/>
                  <a:pt x="581" y="7395"/>
                  <a:pt x="469" y="7842"/>
                </a:cubicBezTo>
                <a:cubicBezTo>
                  <a:pt x="301" y="8531"/>
                  <a:pt x="1327" y="9209"/>
                  <a:pt x="1762" y="9550"/>
                </a:cubicBezTo>
                <a:cubicBezTo>
                  <a:pt x="2183" y="9881"/>
                  <a:pt x="2618" y="10191"/>
                  <a:pt x="3027" y="10535"/>
                </a:cubicBezTo>
                <a:cubicBezTo>
                  <a:pt x="3300" y="10765"/>
                  <a:pt x="3678" y="11061"/>
                  <a:pt x="3749" y="11433"/>
                </a:cubicBezTo>
                <a:cubicBezTo>
                  <a:pt x="3442" y="12223"/>
                  <a:pt x="3141" y="13015"/>
                  <a:pt x="2882" y="13818"/>
                </a:cubicBezTo>
                <a:cubicBezTo>
                  <a:pt x="2848" y="13211"/>
                  <a:pt x="2615" y="12583"/>
                  <a:pt x="2383" y="12033"/>
                </a:cubicBezTo>
                <a:cubicBezTo>
                  <a:pt x="2216" y="11646"/>
                  <a:pt x="1887" y="10972"/>
                  <a:pt x="1391" y="10972"/>
                </a:cubicBezTo>
                <a:cubicBezTo>
                  <a:pt x="1333" y="10972"/>
                  <a:pt x="1274" y="10981"/>
                  <a:pt x="1212" y="11001"/>
                </a:cubicBezTo>
                <a:cubicBezTo>
                  <a:pt x="0" y="11385"/>
                  <a:pt x="2426" y="13626"/>
                  <a:pt x="2784" y="14115"/>
                </a:cubicBezTo>
                <a:cubicBezTo>
                  <a:pt x="2686" y="14433"/>
                  <a:pt x="2592" y="14753"/>
                  <a:pt x="2504" y="15077"/>
                </a:cubicBezTo>
                <a:cubicBezTo>
                  <a:pt x="2486" y="15148"/>
                  <a:pt x="2546" y="15195"/>
                  <a:pt x="2603" y="15195"/>
                </a:cubicBezTo>
                <a:cubicBezTo>
                  <a:pt x="2641" y="15195"/>
                  <a:pt x="2677" y="15174"/>
                  <a:pt x="2690" y="15128"/>
                </a:cubicBezTo>
                <a:cubicBezTo>
                  <a:pt x="2771" y="14824"/>
                  <a:pt x="2858" y="14523"/>
                  <a:pt x="2950" y="14227"/>
                </a:cubicBezTo>
                <a:cubicBezTo>
                  <a:pt x="2973" y="14223"/>
                  <a:pt x="2997" y="14213"/>
                  <a:pt x="3014" y="14190"/>
                </a:cubicBezTo>
                <a:cubicBezTo>
                  <a:pt x="3594" y="13977"/>
                  <a:pt x="4286" y="14118"/>
                  <a:pt x="4876" y="13886"/>
                </a:cubicBezTo>
                <a:cubicBezTo>
                  <a:pt x="5194" y="13761"/>
                  <a:pt x="5554" y="13292"/>
                  <a:pt x="5234" y="12972"/>
                </a:cubicBezTo>
                <a:cubicBezTo>
                  <a:pt x="5138" y="12877"/>
                  <a:pt x="5021" y="12840"/>
                  <a:pt x="4896" y="12840"/>
                </a:cubicBezTo>
                <a:cubicBezTo>
                  <a:pt x="4610" y="12840"/>
                  <a:pt x="4284" y="13029"/>
                  <a:pt x="4073" y="13143"/>
                </a:cubicBezTo>
                <a:cubicBezTo>
                  <a:pt x="3749" y="13326"/>
                  <a:pt x="3364" y="13562"/>
                  <a:pt x="3074" y="13842"/>
                </a:cubicBezTo>
                <a:cubicBezTo>
                  <a:pt x="3253" y="13292"/>
                  <a:pt x="3448" y="12749"/>
                  <a:pt x="3651" y="12206"/>
                </a:cubicBezTo>
                <a:cubicBezTo>
                  <a:pt x="3688" y="12206"/>
                  <a:pt x="3725" y="12189"/>
                  <a:pt x="3746" y="12148"/>
                </a:cubicBezTo>
                <a:cubicBezTo>
                  <a:pt x="3759" y="12160"/>
                  <a:pt x="3776" y="12166"/>
                  <a:pt x="3796" y="12166"/>
                </a:cubicBezTo>
                <a:cubicBezTo>
                  <a:pt x="3806" y="12166"/>
                  <a:pt x="3816" y="12165"/>
                  <a:pt x="3827" y="12162"/>
                </a:cubicBezTo>
                <a:cubicBezTo>
                  <a:pt x="4353" y="11986"/>
                  <a:pt x="4971" y="11993"/>
                  <a:pt x="5518" y="11874"/>
                </a:cubicBezTo>
                <a:cubicBezTo>
                  <a:pt x="5845" y="11804"/>
                  <a:pt x="6675" y="11665"/>
                  <a:pt x="6668" y="11193"/>
                </a:cubicBezTo>
                <a:cubicBezTo>
                  <a:pt x="6662" y="10808"/>
                  <a:pt x="6311" y="10699"/>
                  <a:pt x="5957" y="10699"/>
                </a:cubicBezTo>
                <a:cubicBezTo>
                  <a:pt x="5731" y="10699"/>
                  <a:pt x="5505" y="10744"/>
                  <a:pt x="5365" y="10788"/>
                </a:cubicBezTo>
                <a:cubicBezTo>
                  <a:pt x="4900" y="10937"/>
                  <a:pt x="4262" y="11237"/>
                  <a:pt x="3864" y="11652"/>
                </a:cubicBezTo>
                <a:cubicBezTo>
                  <a:pt x="3884" y="11595"/>
                  <a:pt x="3904" y="11541"/>
                  <a:pt x="3925" y="11486"/>
                </a:cubicBezTo>
                <a:cubicBezTo>
                  <a:pt x="3931" y="11477"/>
                  <a:pt x="3938" y="11463"/>
                  <a:pt x="3938" y="11449"/>
                </a:cubicBezTo>
                <a:cubicBezTo>
                  <a:pt x="4147" y="10913"/>
                  <a:pt x="4356" y="10376"/>
                  <a:pt x="4562" y="9840"/>
                </a:cubicBezTo>
                <a:cubicBezTo>
                  <a:pt x="4579" y="9834"/>
                  <a:pt x="4593" y="9823"/>
                  <a:pt x="4606" y="9806"/>
                </a:cubicBezTo>
                <a:cubicBezTo>
                  <a:pt x="4636" y="9766"/>
                  <a:pt x="4670" y="9728"/>
                  <a:pt x="4704" y="9695"/>
                </a:cubicBezTo>
                <a:cubicBezTo>
                  <a:pt x="4724" y="9688"/>
                  <a:pt x="4738" y="9675"/>
                  <a:pt x="4751" y="9655"/>
                </a:cubicBezTo>
                <a:cubicBezTo>
                  <a:pt x="5379" y="9105"/>
                  <a:pt x="6560" y="9317"/>
                  <a:pt x="7292" y="8996"/>
                </a:cubicBezTo>
                <a:cubicBezTo>
                  <a:pt x="7714" y="8811"/>
                  <a:pt x="8439" y="8007"/>
                  <a:pt x="7896" y="7562"/>
                </a:cubicBezTo>
                <a:cubicBezTo>
                  <a:pt x="7801" y="7484"/>
                  <a:pt x="7684" y="7452"/>
                  <a:pt x="7555" y="7452"/>
                </a:cubicBezTo>
                <a:cubicBezTo>
                  <a:pt x="7077" y="7452"/>
                  <a:pt x="6436" y="7895"/>
                  <a:pt x="6152" y="8079"/>
                </a:cubicBezTo>
                <a:cubicBezTo>
                  <a:pt x="5716" y="8359"/>
                  <a:pt x="5156" y="8730"/>
                  <a:pt x="4809" y="9189"/>
                </a:cubicBezTo>
                <a:cubicBezTo>
                  <a:pt x="4836" y="9111"/>
                  <a:pt x="4866" y="9033"/>
                  <a:pt x="4893" y="8956"/>
                </a:cubicBezTo>
                <a:cubicBezTo>
                  <a:pt x="5149" y="8250"/>
                  <a:pt x="5372" y="7546"/>
                  <a:pt x="5558" y="6837"/>
                </a:cubicBezTo>
                <a:cubicBezTo>
                  <a:pt x="5561" y="6830"/>
                  <a:pt x="5565" y="6827"/>
                  <a:pt x="5568" y="6823"/>
                </a:cubicBezTo>
                <a:cubicBezTo>
                  <a:pt x="5761" y="6550"/>
                  <a:pt x="6033" y="6320"/>
                  <a:pt x="6263" y="6081"/>
                </a:cubicBezTo>
                <a:cubicBezTo>
                  <a:pt x="6655" y="5679"/>
                  <a:pt x="7042" y="5271"/>
                  <a:pt x="7413" y="4849"/>
                </a:cubicBezTo>
                <a:cubicBezTo>
                  <a:pt x="7805" y="4404"/>
                  <a:pt x="8784" y="3466"/>
                  <a:pt x="8567" y="2781"/>
                </a:cubicBezTo>
                <a:cubicBezTo>
                  <a:pt x="8505" y="2579"/>
                  <a:pt x="8261" y="2487"/>
                  <a:pt x="8055" y="2487"/>
                </a:cubicBezTo>
                <a:cubicBezTo>
                  <a:pt x="8016" y="2487"/>
                  <a:pt x="7978" y="2491"/>
                  <a:pt x="7943" y="2497"/>
                </a:cubicBezTo>
                <a:cubicBezTo>
                  <a:pt x="7502" y="2575"/>
                  <a:pt x="7187" y="2970"/>
                  <a:pt x="6935" y="3310"/>
                </a:cubicBezTo>
                <a:cubicBezTo>
                  <a:pt x="6557" y="3820"/>
                  <a:pt x="6192" y="4458"/>
                  <a:pt x="5926" y="5119"/>
                </a:cubicBezTo>
                <a:cubicBezTo>
                  <a:pt x="6057" y="4340"/>
                  <a:pt x="6138" y="3553"/>
                  <a:pt x="6165" y="2747"/>
                </a:cubicBezTo>
                <a:cubicBezTo>
                  <a:pt x="6189" y="2066"/>
                  <a:pt x="6334" y="1222"/>
                  <a:pt x="6030" y="584"/>
                </a:cubicBezTo>
                <a:cubicBezTo>
                  <a:pt x="5890" y="289"/>
                  <a:pt x="5557" y="0"/>
                  <a:pt x="523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3"/>
          <p:cNvGrpSpPr/>
          <p:nvPr/>
        </p:nvGrpSpPr>
        <p:grpSpPr>
          <a:xfrm rot="8807118">
            <a:off x="6597485" y="383343"/>
            <a:ext cx="310526" cy="361685"/>
            <a:chOff x="8496700" y="273925"/>
            <a:chExt cx="426100" cy="496300"/>
          </a:xfrm>
        </p:grpSpPr>
        <p:sp>
          <p:nvSpPr>
            <p:cNvPr id="547" name="Google Shape;547;p33"/>
            <p:cNvSpPr/>
            <p:nvPr/>
          </p:nvSpPr>
          <p:spPr>
            <a:xfrm>
              <a:off x="8676975" y="7210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8496700" y="540775"/>
              <a:ext cx="49200" cy="492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8873600" y="2739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3"/>
          <p:cNvGrpSpPr/>
          <p:nvPr/>
        </p:nvGrpSpPr>
        <p:grpSpPr>
          <a:xfrm rot="-8807118" flipH="1">
            <a:off x="4942035" y="580730"/>
            <a:ext cx="310526" cy="361685"/>
            <a:chOff x="8496700" y="273925"/>
            <a:chExt cx="426100" cy="496300"/>
          </a:xfrm>
        </p:grpSpPr>
        <p:sp>
          <p:nvSpPr>
            <p:cNvPr id="551" name="Google Shape;551;p33"/>
            <p:cNvSpPr/>
            <p:nvPr/>
          </p:nvSpPr>
          <p:spPr>
            <a:xfrm>
              <a:off x="8676975" y="7210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8496700" y="540775"/>
              <a:ext cx="49200" cy="49200"/>
            </a:xfrm>
            <a:prstGeom prst="ellipse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8873600" y="273925"/>
              <a:ext cx="49200" cy="49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3"/>
          <p:cNvSpPr/>
          <p:nvPr/>
        </p:nvSpPr>
        <p:spPr>
          <a:xfrm>
            <a:off x="8239796" y="450529"/>
            <a:ext cx="131599" cy="11704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33"/>
          <p:cNvGrpSpPr/>
          <p:nvPr/>
        </p:nvGrpSpPr>
        <p:grpSpPr>
          <a:xfrm>
            <a:off x="4733361" y="1247988"/>
            <a:ext cx="4339432" cy="3521236"/>
            <a:chOff x="1280050" y="1549475"/>
            <a:chExt cx="1367225" cy="1221367"/>
          </a:xfrm>
        </p:grpSpPr>
        <p:sp>
          <p:nvSpPr>
            <p:cNvPr id="556" name="Google Shape;556;p33"/>
            <p:cNvSpPr/>
            <p:nvPr/>
          </p:nvSpPr>
          <p:spPr>
            <a:xfrm>
              <a:off x="1280050" y="1549475"/>
              <a:ext cx="1297625" cy="1109350"/>
            </a:xfrm>
            <a:custGeom>
              <a:avLst/>
              <a:gdLst/>
              <a:ahLst/>
              <a:cxnLst/>
              <a:rect l="l" t="t" r="r" b="b"/>
              <a:pathLst>
                <a:path w="51905" h="44374" extrusionOk="0">
                  <a:moveTo>
                    <a:pt x="24397" y="1"/>
                  </a:moveTo>
                  <a:cubicBezTo>
                    <a:pt x="18390" y="24"/>
                    <a:pt x="13318" y="2153"/>
                    <a:pt x="8912" y="6246"/>
                  </a:cubicBezTo>
                  <a:cubicBezTo>
                    <a:pt x="6212" y="8753"/>
                    <a:pt x="4050" y="11824"/>
                    <a:pt x="2497" y="15158"/>
                  </a:cubicBezTo>
                  <a:cubicBezTo>
                    <a:pt x="1053" y="18269"/>
                    <a:pt x="91" y="21644"/>
                    <a:pt x="44" y="25072"/>
                  </a:cubicBezTo>
                  <a:cubicBezTo>
                    <a:pt x="0" y="28501"/>
                    <a:pt x="911" y="31989"/>
                    <a:pt x="2925" y="34763"/>
                  </a:cubicBezTo>
                  <a:cubicBezTo>
                    <a:pt x="4164" y="36467"/>
                    <a:pt x="5777" y="37864"/>
                    <a:pt x="7478" y="39106"/>
                  </a:cubicBezTo>
                  <a:cubicBezTo>
                    <a:pt x="10625" y="41401"/>
                    <a:pt x="14145" y="43209"/>
                    <a:pt x="17857" y="44374"/>
                  </a:cubicBezTo>
                  <a:cubicBezTo>
                    <a:pt x="17776" y="44016"/>
                    <a:pt x="17729" y="43628"/>
                    <a:pt x="17732" y="43223"/>
                  </a:cubicBezTo>
                  <a:cubicBezTo>
                    <a:pt x="17732" y="43058"/>
                    <a:pt x="17736" y="42888"/>
                    <a:pt x="17752" y="42717"/>
                  </a:cubicBezTo>
                  <a:cubicBezTo>
                    <a:pt x="17959" y="40631"/>
                    <a:pt x="17959" y="39676"/>
                    <a:pt x="19001" y="39676"/>
                  </a:cubicBezTo>
                  <a:lnTo>
                    <a:pt x="20864" y="38735"/>
                  </a:lnTo>
                  <a:lnTo>
                    <a:pt x="23556" y="37375"/>
                  </a:lnTo>
                  <a:cubicBezTo>
                    <a:pt x="23607" y="36538"/>
                    <a:pt x="23695" y="36001"/>
                    <a:pt x="23799" y="35654"/>
                  </a:cubicBezTo>
                  <a:cubicBezTo>
                    <a:pt x="23449" y="35634"/>
                    <a:pt x="23253" y="35620"/>
                    <a:pt x="23253" y="35620"/>
                  </a:cubicBezTo>
                  <a:cubicBezTo>
                    <a:pt x="23253" y="35620"/>
                    <a:pt x="23195" y="35627"/>
                    <a:pt x="23111" y="35627"/>
                  </a:cubicBezTo>
                  <a:cubicBezTo>
                    <a:pt x="22959" y="35627"/>
                    <a:pt x="22712" y="35607"/>
                    <a:pt x="22510" y="35489"/>
                  </a:cubicBezTo>
                  <a:cubicBezTo>
                    <a:pt x="22382" y="35414"/>
                    <a:pt x="22298" y="35380"/>
                    <a:pt x="22223" y="35380"/>
                  </a:cubicBezTo>
                  <a:cubicBezTo>
                    <a:pt x="22116" y="35380"/>
                    <a:pt x="22035" y="35448"/>
                    <a:pt x="21876" y="35542"/>
                  </a:cubicBezTo>
                  <a:cubicBezTo>
                    <a:pt x="21812" y="35579"/>
                    <a:pt x="21711" y="35607"/>
                    <a:pt x="21592" y="35607"/>
                  </a:cubicBezTo>
                  <a:cubicBezTo>
                    <a:pt x="21234" y="35607"/>
                    <a:pt x="20739" y="35374"/>
                    <a:pt x="20739" y="34615"/>
                  </a:cubicBezTo>
                  <a:lnTo>
                    <a:pt x="20739" y="31598"/>
                  </a:lnTo>
                  <a:cubicBezTo>
                    <a:pt x="20739" y="31598"/>
                    <a:pt x="20658" y="30937"/>
                    <a:pt x="21454" y="30859"/>
                  </a:cubicBezTo>
                  <a:cubicBezTo>
                    <a:pt x="22247" y="30778"/>
                    <a:pt x="22510" y="30700"/>
                    <a:pt x="22510" y="30700"/>
                  </a:cubicBezTo>
                  <a:lnTo>
                    <a:pt x="26428" y="29826"/>
                  </a:lnTo>
                  <a:lnTo>
                    <a:pt x="31395" y="29826"/>
                  </a:lnTo>
                  <a:cubicBezTo>
                    <a:pt x="30025" y="28210"/>
                    <a:pt x="28442" y="25241"/>
                    <a:pt x="28887" y="22069"/>
                  </a:cubicBezTo>
                  <a:cubicBezTo>
                    <a:pt x="29340" y="18863"/>
                    <a:pt x="30633" y="16275"/>
                    <a:pt x="33406" y="16275"/>
                  </a:cubicBezTo>
                  <a:cubicBezTo>
                    <a:pt x="34223" y="16275"/>
                    <a:pt x="35171" y="16501"/>
                    <a:pt x="36268" y="17001"/>
                  </a:cubicBezTo>
                  <a:cubicBezTo>
                    <a:pt x="36268" y="17001"/>
                    <a:pt x="37729" y="17719"/>
                    <a:pt x="39764" y="17719"/>
                  </a:cubicBezTo>
                  <a:cubicBezTo>
                    <a:pt x="39982" y="17719"/>
                    <a:pt x="40209" y="17713"/>
                    <a:pt x="40438" y="17692"/>
                  </a:cubicBezTo>
                  <a:cubicBezTo>
                    <a:pt x="40556" y="17682"/>
                    <a:pt x="40671" y="17679"/>
                    <a:pt x="40779" y="17679"/>
                  </a:cubicBezTo>
                  <a:cubicBezTo>
                    <a:pt x="42885" y="17679"/>
                    <a:pt x="43701" y="19349"/>
                    <a:pt x="44150" y="21427"/>
                  </a:cubicBezTo>
                  <a:lnTo>
                    <a:pt x="44150" y="21431"/>
                  </a:lnTo>
                  <a:lnTo>
                    <a:pt x="44150" y="21435"/>
                  </a:lnTo>
                  <a:lnTo>
                    <a:pt x="44150" y="21438"/>
                  </a:lnTo>
                  <a:cubicBezTo>
                    <a:pt x="44150" y="21441"/>
                    <a:pt x="44153" y="21441"/>
                    <a:pt x="44153" y="21444"/>
                  </a:cubicBezTo>
                  <a:lnTo>
                    <a:pt x="44153" y="21448"/>
                  </a:lnTo>
                  <a:lnTo>
                    <a:pt x="44153" y="21451"/>
                  </a:lnTo>
                  <a:lnTo>
                    <a:pt x="44153" y="21455"/>
                  </a:lnTo>
                  <a:cubicBezTo>
                    <a:pt x="44153" y="21455"/>
                    <a:pt x="44153" y="21458"/>
                    <a:pt x="44157" y="21458"/>
                  </a:cubicBezTo>
                  <a:lnTo>
                    <a:pt x="44157" y="21461"/>
                  </a:lnTo>
                  <a:lnTo>
                    <a:pt x="44157" y="21465"/>
                  </a:lnTo>
                  <a:lnTo>
                    <a:pt x="44157" y="21468"/>
                  </a:lnTo>
                  <a:cubicBezTo>
                    <a:pt x="44157" y="21471"/>
                    <a:pt x="44157" y="21471"/>
                    <a:pt x="44160" y="21475"/>
                  </a:cubicBezTo>
                  <a:lnTo>
                    <a:pt x="44160" y="21478"/>
                  </a:lnTo>
                  <a:lnTo>
                    <a:pt x="44160" y="21485"/>
                  </a:lnTo>
                  <a:cubicBezTo>
                    <a:pt x="44542" y="23280"/>
                    <a:pt x="43313" y="27360"/>
                    <a:pt x="41292" y="29826"/>
                  </a:cubicBezTo>
                  <a:lnTo>
                    <a:pt x="51122" y="29826"/>
                  </a:lnTo>
                  <a:cubicBezTo>
                    <a:pt x="51135" y="29772"/>
                    <a:pt x="51145" y="29719"/>
                    <a:pt x="51158" y="29664"/>
                  </a:cubicBezTo>
                  <a:cubicBezTo>
                    <a:pt x="51847" y="26533"/>
                    <a:pt x="51904" y="23284"/>
                    <a:pt x="51543" y="20098"/>
                  </a:cubicBezTo>
                  <a:cubicBezTo>
                    <a:pt x="51206" y="17126"/>
                    <a:pt x="50477" y="14136"/>
                    <a:pt x="48861" y="11619"/>
                  </a:cubicBezTo>
                  <a:cubicBezTo>
                    <a:pt x="47453" y="9429"/>
                    <a:pt x="45436" y="7697"/>
                    <a:pt x="43303" y="6206"/>
                  </a:cubicBezTo>
                  <a:cubicBezTo>
                    <a:pt x="37836" y="2393"/>
                    <a:pt x="31206" y="1"/>
                    <a:pt x="245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1382950" y="2543900"/>
              <a:ext cx="133825" cy="58125"/>
            </a:xfrm>
            <a:custGeom>
              <a:avLst/>
              <a:gdLst/>
              <a:ahLst/>
              <a:cxnLst/>
              <a:rect l="l" t="t" r="r" b="b"/>
              <a:pathLst>
                <a:path w="5353" h="2325" extrusionOk="0">
                  <a:moveTo>
                    <a:pt x="1647" y="1"/>
                  </a:moveTo>
                  <a:cubicBezTo>
                    <a:pt x="1412" y="1"/>
                    <a:pt x="1172" y="21"/>
                    <a:pt x="935" y="68"/>
                  </a:cubicBezTo>
                  <a:cubicBezTo>
                    <a:pt x="591" y="138"/>
                    <a:pt x="217" y="300"/>
                    <a:pt x="119" y="638"/>
                  </a:cubicBezTo>
                  <a:cubicBezTo>
                    <a:pt x="1" y="1043"/>
                    <a:pt x="389" y="1445"/>
                    <a:pt x="800" y="1549"/>
                  </a:cubicBezTo>
                  <a:cubicBezTo>
                    <a:pt x="956" y="1586"/>
                    <a:pt x="1111" y="1596"/>
                    <a:pt x="1266" y="1596"/>
                  </a:cubicBezTo>
                  <a:cubicBezTo>
                    <a:pt x="1391" y="1596"/>
                    <a:pt x="1516" y="1590"/>
                    <a:pt x="1641" y="1583"/>
                  </a:cubicBezTo>
                  <a:cubicBezTo>
                    <a:pt x="1765" y="1576"/>
                    <a:pt x="1890" y="1569"/>
                    <a:pt x="2015" y="1569"/>
                  </a:cubicBezTo>
                  <a:lnTo>
                    <a:pt x="2069" y="1569"/>
                  </a:lnTo>
                  <a:cubicBezTo>
                    <a:pt x="2970" y="1586"/>
                    <a:pt x="3679" y="2079"/>
                    <a:pt x="4519" y="2295"/>
                  </a:cubicBezTo>
                  <a:cubicBezTo>
                    <a:pt x="4603" y="2315"/>
                    <a:pt x="4681" y="2325"/>
                    <a:pt x="4752" y="2325"/>
                  </a:cubicBezTo>
                  <a:cubicBezTo>
                    <a:pt x="5137" y="2325"/>
                    <a:pt x="5352" y="2032"/>
                    <a:pt x="5173" y="1539"/>
                  </a:cubicBezTo>
                  <a:cubicBezTo>
                    <a:pt x="4947" y="932"/>
                    <a:pt x="3915" y="551"/>
                    <a:pt x="3355" y="338"/>
                  </a:cubicBezTo>
                  <a:cubicBezTo>
                    <a:pt x="2812" y="129"/>
                    <a:pt x="2231" y="1"/>
                    <a:pt x="164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1380500" y="2490250"/>
              <a:ext cx="50800" cy="42050"/>
            </a:xfrm>
            <a:custGeom>
              <a:avLst/>
              <a:gdLst/>
              <a:ahLst/>
              <a:cxnLst/>
              <a:rect l="l" t="t" r="r" b="b"/>
              <a:pathLst>
                <a:path w="2032" h="1682" extrusionOk="0">
                  <a:moveTo>
                    <a:pt x="871" y="1"/>
                  </a:moveTo>
                  <a:cubicBezTo>
                    <a:pt x="483" y="1"/>
                    <a:pt x="125" y="216"/>
                    <a:pt x="52" y="692"/>
                  </a:cubicBezTo>
                  <a:cubicBezTo>
                    <a:pt x="1" y="1002"/>
                    <a:pt x="129" y="1340"/>
                    <a:pt x="392" y="1512"/>
                  </a:cubicBezTo>
                  <a:cubicBezTo>
                    <a:pt x="608" y="1657"/>
                    <a:pt x="885" y="1677"/>
                    <a:pt x="1148" y="1681"/>
                  </a:cubicBezTo>
                  <a:lnTo>
                    <a:pt x="1212" y="1681"/>
                  </a:lnTo>
                  <a:cubicBezTo>
                    <a:pt x="1381" y="1681"/>
                    <a:pt x="1553" y="1667"/>
                    <a:pt x="1692" y="1569"/>
                  </a:cubicBezTo>
                  <a:cubicBezTo>
                    <a:pt x="1776" y="1509"/>
                    <a:pt x="1837" y="1424"/>
                    <a:pt x="1880" y="1330"/>
                  </a:cubicBezTo>
                  <a:cubicBezTo>
                    <a:pt x="2032" y="996"/>
                    <a:pt x="1935" y="574"/>
                    <a:pt x="1667" y="321"/>
                  </a:cubicBezTo>
                  <a:cubicBezTo>
                    <a:pt x="1449" y="112"/>
                    <a:pt x="1152" y="1"/>
                    <a:pt x="8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2580350" y="2043825"/>
              <a:ext cx="66925" cy="101925"/>
            </a:xfrm>
            <a:custGeom>
              <a:avLst/>
              <a:gdLst/>
              <a:ahLst/>
              <a:cxnLst/>
              <a:rect l="l" t="t" r="r" b="b"/>
              <a:pathLst>
                <a:path w="2677" h="4077" extrusionOk="0">
                  <a:moveTo>
                    <a:pt x="1859" y="1"/>
                  </a:moveTo>
                  <a:cubicBezTo>
                    <a:pt x="1482" y="1"/>
                    <a:pt x="1121" y="199"/>
                    <a:pt x="871" y="479"/>
                  </a:cubicBezTo>
                  <a:cubicBezTo>
                    <a:pt x="618" y="763"/>
                    <a:pt x="469" y="1124"/>
                    <a:pt x="388" y="1491"/>
                  </a:cubicBezTo>
                  <a:cubicBezTo>
                    <a:pt x="280" y="1968"/>
                    <a:pt x="1" y="3766"/>
                    <a:pt x="543" y="4030"/>
                  </a:cubicBezTo>
                  <a:cubicBezTo>
                    <a:pt x="614" y="4063"/>
                    <a:pt x="672" y="4076"/>
                    <a:pt x="719" y="4076"/>
                  </a:cubicBezTo>
                  <a:cubicBezTo>
                    <a:pt x="955" y="4076"/>
                    <a:pt x="898" y="3678"/>
                    <a:pt x="908" y="3446"/>
                  </a:cubicBezTo>
                  <a:cubicBezTo>
                    <a:pt x="932" y="3003"/>
                    <a:pt x="1107" y="2612"/>
                    <a:pt x="1377" y="2264"/>
                  </a:cubicBezTo>
                  <a:cubicBezTo>
                    <a:pt x="1640" y="1924"/>
                    <a:pt x="1968" y="1636"/>
                    <a:pt x="2275" y="1333"/>
                  </a:cubicBezTo>
                  <a:cubicBezTo>
                    <a:pt x="2460" y="1155"/>
                    <a:pt x="2649" y="942"/>
                    <a:pt x="2659" y="685"/>
                  </a:cubicBezTo>
                  <a:cubicBezTo>
                    <a:pt x="2676" y="294"/>
                    <a:pt x="2251" y="1"/>
                    <a:pt x="185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2573075" y="2004675"/>
              <a:ext cx="51925" cy="38475"/>
            </a:xfrm>
            <a:custGeom>
              <a:avLst/>
              <a:gdLst/>
              <a:ahLst/>
              <a:cxnLst/>
              <a:rect l="l" t="t" r="r" b="b"/>
              <a:pathLst>
                <a:path w="2077" h="1539" extrusionOk="0">
                  <a:moveTo>
                    <a:pt x="1128" y="0"/>
                  </a:moveTo>
                  <a:cubicBezTo>
                    <a:pt x="976" y="0"/>
                    <a:pt x="821" y="44"/>
                    <a:pt x="676" y="139"/>
                  </a:cubicBezTo>
                  <a:cubicBezTo>
                    <a:pt x="1" y="587"/>
                    <a:pt x="241" y="1452"/>
                    <a:pt x="1013" y="1529"/>
                  </a:cubicBezTo>
                  <a:cubicBezTo>
                    <a:pt x="1071" y="1533"/>
                    <a:pt x="1128" y="1539"/>
                    <a:pt x="1186" y="1539"/>
                  </a:cubicBezTo>
                  <a:cubicBezTo>
                    <a:pt x="1226" y="1539"/>
                    <a:pt x="1267" y="1536"/>
                    <a:pt x="1307" y="1529"/>
                  </a:cubicBezTo>
                  <a:cubicBezTo>
                    <a:pt x="1543" y="1486"/>
                    <a:pt x="1725" y="1286"/>
                    <a:pt x="1826" y="1064"/>
                  </a:cubicBezTo>
                  <a:cubicBezTo>
                    <a:pt x="2076" y="493"/>
                    <a:pt x="1638" y="0"/>
                    <a:pt x="11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1724350" y="2545725"/>
              <a:ext cx="64575" cy="164800"/>
            </a:xfrm>
            <a:custGeom>
              <a:avLst/>
              <a:gdLst/>
              <a:ahLst/>
              <a:cxnLst/>
              <a:rect l="l" t="t" r="r" b="b"/>
              <a:pathLst>
                <a:path w="2583" h="6592" extrusionOk="0">
                  <a:moveTo>
                    <a:pt x="1079" y="0"/>
                  </a:moveTo>
                  <a:cubicBezTo>
                    <a:pt x="920" y="0"/>
                    <a:pt x="450" y="107"/>
                    <a:pt x="450" y="1365"/>
                  </a:cubicBezTo>
                  <a:cubicBezTo>
                    <a:pt x="450" y="2876"/>
                    <a:pt x="0" y="5171"/>
                    <a:pt x="1239" y="6268"/>
                  </a:cubicBezTo>
                  <a:cubicBezTo>
                    <a:pt x="1239" y="6268"/>
                    <a:pt x="1337" y="6246"/>
                    <a:pt x="1467" y="6246"/>
                  </a:cubicBezTo>
                  <a:cubicBezTo>
                    <a:pt x="1600" y="6246"/>
                    <a:pt x="1766" y="6269"/>
                    <a:pt x="1900" y="6359"/>
                  </a:cubicBezTo>
                  <a:cubicBezTo>
                    <a:pt x="2171" y="6538"/>
                    <a:pt x="2582" y="6592"/>
                    <a:pt x="2582" y="6592"/>
                  </a:cubicBezTo>
                  <a:lnTo>
                    <a:pt x="2582" y="79"/>
                  </a:lnTo>
                  <a:lnTo>
                    <a:pt x="1131" y="5"/>
                  </a:lnTo>
                  <a:cubicBezTo>
                    <a:pt x="1131" y="5"/>
                    <a:pt x="1111" y="0"/>
                    <a:pt x="1079" y="0"/>
                  </a:cubicBezTo>
                  <a:close/>
                </a:path>
              </a:pathLst>
            </a:custGeom>
            <a:solidFill>
              <a:srgbClr val="2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1738500" y="2471100"/>
              <a:ext cx="794300" cy="281700"/>
            </a:xfrm>
            <a:custGeom>
              <a:avLst/>
              <a:gdLst/>
              <a:ahLst/>
              <a:cxnLst/>
              <a:rect l="l" t="t" r="r" b="b"/>
              <a:pathLst>
                <a:path w="31772" h="11268" extrusionOk="0">
                  <a:moveTo>
                    <a:pt x="6743" y="1"/>
                  </a:moveTo>
                  <a:cubicBezTo>
                    <a:pt x="6743" y="1"/>
                    <a:pt x="1229" y="3096"/>
                    <a:pt x="563" y="3096"/>
                  </a:cubicBezTo>
                  <a:cubicBezTo>
                    <a:pt x="555" y="3096"/>
                    <a:pt x="548" y="3096"/>
                    <a:pt x="541" y="3095"/>
                  </a:cubicBezTo>
                  <a:cubicBezTo>
                    <a:pt x="527" y="3093"/>
                    <a:pt x="513" y="3092"/>
                    <a:pt x="499" y="3092"/>
                  </a:cubicBezTo>
                  <a:cubicBezTo>
                    <a:pt x="1" y="3092"/>
                    <a:pt x="228" y="4476"/>
                    <a:pt x="228" y="6142"/>
                  </a:cubicBezTo>
                  <a:cubicBezTo>
                    <a:pt x="228" y="7849"/>
                    <a:pt x="663" y="9094"/>
                    <a:pt x="663" y="9094"/>
                  </a:cubicBezTo>
                  <a:cubicBezTo>
                    <a:pt x="1706" y="9529"/>
                    <a:pt x="24847" y="11267"/>
                    <a:pt x="24847" y="11267"/>
                  </a:cubicBezTo>
                  <a:lnTo>
                    <a:pt x="31771" y="5885"/>
                  </a:lnTo>
                  <a:cubicBezTo>
                    <a:pt x="31771" y="5885"/>
                    <a:pt x="31046" y="4026"/>
                    <a:pt x="30901" y="3186"/>
                  </a:cubicBezTo>
                  <a:cubicBezTo>
                    <a:pt x="30755" y="2346"/>
                    <a:pt x="30901" y="901"/>
                    <a:pt x="30901" y="901"/>
                  </a:cubicBezTo>
                  <a:lnTo>
                    <a:pt x="6743" y="1"/>
                  </a:ln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2331150" y="2490925"/>
              <a:ext cx="201650" cy="261025"/>
            </a:xfrm>
            <a:custGeom>
              <a:avLst/>
              <a:gdLst/>
              <a:ahLst/>
              <a:cxnLst/>
              <a:rect l="l" t="t" r="r" b="b"/>
              <a:pathLst>
                <a:path w="8066" h="10441" extrusionOk="0">
                  <a:moveTo>
                    <a:pt x="4130" y="0"/>
                  </a:moveTo>
                  <a:cubicBezTo>
                    <a:pt x="2545" y="1363"/>
                    <a:pt x="1043" y="2419"/>
                    <a:pt x="1073" y="3436"/>
                  </a:cubicBezTo>
                  <a:cubicBezTo>
                    <a:pt x="1073" y="3436"/>
                    <a:pt x="0" y="8639"/>
                    <a:pt x="1188" y="10441"/>
                  </a:cubicBezTo>
                  <a:lnTo>
                    <a:pt x="8065" y="5092"/>
                  </a:lnTo>
                  <a:cubicBezTo>
                    <a:pt x="8065" y="5092"/>
                    <a:pt x="7340" y="3233"/>
                    <a:pt x="7195" y="2393"/>
                  </a:cubicBezTo>
                  <a:cubicBezTo>
                    <a:pt x="7049" y="1553"/>
                    <a:pt x="7195" y="108"/>
                    <a:pt x="7195" y="108"/>
                  </a:cubicBezTo>
                  <a:lnTo>
                    <a:pt x="4130" y="0"/>
                  </a:lnTo>
                  <a:close/>
                </a:path>
              </a:pathLst>
            </a:custGeom>
            <a:solidFill>
              <a:srgbClr val="DFD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2355425" y="2490925"/>
              <a:ext cx="177375" cy="158600"/>
            </a:xfrm>
            <a:custGeom>
              <a:avLst/>
              <a:gdLst/>
              <a:ahLst/>
              <a:cxnLst/>
              <a:rect l="l" t="t" r="r" b="b"/>
              <a:pathLst>
                <a:path w="7095" h="6344" extrusionOk="0">
                  <a:moveTo>
                    <a:pt x="3159" y="0"/>
                  </a:moveTo>
                  <a:cubicBezTo>
                    <a:pt x="1574" y="1363"/>
                    <a:pt x="72" y="2419"/>
                    <a:pt x="102" y="3436"/>
                  </a:cubicBezTo>
                  <a:cubicBezTo>
                    <a:pt x="102" y="3436"/>
                    <a:pt x="58" y="3638"/>
                    <a:pt x="1" y="3975"/>
                  </a:cubicBezTo>
                  <a:lnTo>
                    <a:pt x="4" y="3975"/>
                  </a:lnTo>
                  <a:cubicBezTo>
                    <a:pt x="151" y="3964"/>
                    <a:pt x="298" y="3959"/>
                    <a:pt x="445" y="3959"/>
                  </a:cubicBezTo>
                  <a:cubicBezTo>
                    <a:pt x="1599" y="3959"/>
                    <a:pt x="2749" y="4280"/>
                    <a:pt x="3760" y="4822"/>
                  </a:cubicBezTo>
                  <a:cubicBezTo>
                    <a:pt x="4445" y="5187"/>
                    <a:pt x="5100" y="5686"/>
                    <a:pt x="5484" y="6344"/>
                  </a:cubicBezTo>
                  <a:lnTo>
                    <a:pt x="7094" y="5092"/>
                  </a:lnTo>
                  <a:cubicBezTo>
                    <a:pt x="7094" y="5092"/>
                    <a:pt x="6369" y="3233"/>
                    <a:pt x="6224" y="2393"/>
                  </a:cubicBezTo>
                  <a:cubicBezTo>
                    <a:pt x="6078" y="1553"/>
                    <a:pt x="6224" y="108"/>
                    <a:pt x="6224" y="108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1742750" y="2551575"/>
              <a:ext cx="610875" cy="63450"/>
            </a:xfrm>
            <a:custGeom>
              <a:avLst/>
              <a:gdLst/>
              <a:ahLst/>
              <a:cxnLst/>
              <a:rect l="l" t="t" r="r" b="b"/>
              <a:pathLst>
                <a:path w="24435" h="2538" extrusionOk="0">
                  <a:moveTo>
                    <a:pt x="446" y="1"/>
                  </a:moveTo>
                  <a:cubicBezTo>
                    <a:pt x="317" y="1"/>
                    <a:pt x="169" y="41"/>
                    <a:pt x="58" y="180"/>
                  </a:cubicBezTo>
                  <a:cubicBezTo>
                    <a:pt x="0" y="423"/>
                    <a:pt x="0" y="793"/>
                    <a:pt x="13" y="1245"/>
                  </a:cubicBezTo>
                  <a:cubicBezTo>
                    <a:pt x="314" y="989"/>
                    <a:pt x="938" y="739"/>
                    <a:pt x="2224" y="739"/>
                  </a:cubicBezTo>
                  <a:cubicBezTo>
                    <a:pt x="2558" y="739"/>
                    <a:pt x="2939" y="756"/>
                    <a:pt x="3374" y="793"/>
                  </a:cubicBezTo>
                  <a:cubicBezTo>
                    <a:pt x="7174" y="1134"/>
                    <a:pt x="24323" y="2535"/>
                    <a:pt x="24360" y="2538"/>
                  </a:cubicBezTo>
                  <a:cubicBezTo>
                    <a:pt x="24383" y="2346"/>
                    <a:pt x="24410" y="2164"/>
                    <a:pt x="24434" y="2002"/>
                  </a:cubicBezTo>
                  <a:cubicBezTo>
                    <a:pt x="24387" y="2002"/>
                    <a:pt x="24333" y="2005"/>
                    <a:pt x="24279" y="2005"/>
                  </a:cubicBezTo>
                  <a:cubicBezTo>
                    <a:pt x="24154" y="2005"/>
                    <a:pt x="24019" y="1998"/>
                    <a:pt x="23867" y="1977"/>
                  </a:cubicBezTo>
                  <a:cubicBezTo>
                    <a:pt x="23361" y="1921"/>
                    <a:pt x="17277" y="1418"/>
                    <a:pt x="11477" y="942"/>
                  </a:cubicBezTo>
                  <a:cubicBezTo>
                    <a:pt x="9448" y="884"/>
                    <a:pt x="8132" y="851"/>
                    <a:pt x="8132" y="851"/>
                  </a:cubicBezTo>
                  <a:cubicBezTo>
                    <a:pt x="8132" y="851"/>
                    <a:pt x="7987" y="881"/>
                    <a:pt x="7808" y="881"/>
                  </a:cubicBezTo>
                  <a:cubicBezTo>
                    <a:pt x="7646" y="881"/>
                    <a:pt x="7458" y="857"/>
                    <a:pt x="7322" y="753"/>
                  </a:cubicBezTo>
                  <a:cubicBezTo>
                    <a:pt x="7188" y="655"/>
                    <a:pt x="7023" y="632"/>
                    <a:pt x="6844" y="632"/>
                  </a:cubicBezTo>
                  <a:cubicBezTo>
                    <a:pt x="6772" y="632"/>
                    <a:pt x="6702" y="635"/>
                    <a:pt x="6631" y="638"/>
                  </a:cubicBezTo>
                  <a:cubicBezTo>
                    <a:pt x="6557" y="641"/>
                    <a:pt x="6486" y="645"/>
                    <a:pt x="6411" y="645"/>
                  </a:cubicBezTo>
                  <a:cubicBezTo>
                    <a:pt x="6347" y="645"/>
                    <a:pt x="6283" y="641"/>
                    <a:pt x="6223" y="635"/>
                  </a:cubicBezTo>
                  <a:cubicBezTo>
                    <a:pt x="6087" y="618"/>
                    <a:pt x="5892" y="601"/>
                    <a:pt x="5693" y="470"/>
                  </a:cubicBezTo>
                  <a:cubicBezTo>
                    <a:pt x="2807" y="233"/>
                    <a:pt x="753" y="68"/>
                    <a:pt x="753" y="68"/>
                  </a:cubicBezTo>
                  <a:cubicBezTo>
                    <a:pt x="753" y="68"/>
                    <a:pt x="614" y="1"/>
                    <a:pt x="446" y="1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2351725" y="2590475"/>
              <a:ext cx="32075" cy="24550"/>
            </a:xfrm>
            <a:custGeom>
              <a:avLst/>
              <a:gdLst/>
              <a:ahLst/>
              <a:cxnLst/>
              <a:rect l="l" t="t" r="r" b="b"/>
              <a:pathLst>
                <a:path w="1283" h="982" extrusionOk="0">
                  <a:moveTo>
                    <a:pt x="1141" y="0"/>
                  </a:moveTo>
                  <a:lnTo>
                    <a:pt x="898" y="219"/>
                  </a:lnTo>
                  <a:cubicBezTo>
                    <a:pt x="898" y="219"/>
                    <a:pt x="652" y="415"/>
                    <a:pt x="75" y="446"/>
                  </a:cubicBezTo>
                  <a:cubicBezTo>
                    <a:pt x="51" y="608"/>
                    <a:pt x="24" y="790"/>
                    <a:pt x="1" y="982"/>
                  </a:cubicBezTo>
                  <a:cubicBezTo>
                    <a:pt x="1" y="982"/>
                    <a:pt x="513" y="583"/>
                    <a:pt x="1283" y="13"/>
                  </a:cubicBezTo>
                  <a:cubicBezTo>
                    <a:pt x="1236" y="10"/>
                    <a:pt x="1189" y="7"/>
                    <a:pt x="1141" y="0"/>
                  </a:cubicBezTo>
                  <a:close/>
                </a:path>
              </a:pathLst>
            </a:custGeom>
            <a:solidFill>
              <a:srgbClr val="D8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2380250" y="2584900"/>
              <a:ext cx="11400" cy="5925"/>
            </a:xfrm>
            <a:custGeom>
              <a:avLst/>
              <a:gdLst/>
              <a:ahLst/>
              <a:cxnLst/>
              <a:rect l="l" t="t" r="r" b="b"/>
              <a:pathLst>
                <a:path w="456" h="237" extrusionOk="0">
                  <a:moveTo>
                    <a:pt x="250" y="1"/>
                  </a:moveTo>
                  <a:lnTo>
                    <a:pt x="0" y="223"/>
                  </a:lnTo>
                  <a:cubicBezTo>
                    <a:pt x="48" y="230"/>
                    <a:pt x="95" y="233"/>
                    <a:pt x="142" y="236"/>
                  </a:cubicBezTo>
                  <a:cubicBezTo>
                    <a:pt x="243" y="163"/>
                    <a:pt x="347" y="85"/>
                    <a:pt x="456" y="7"/>
                  </a:cubicBezTo>
                  <a:cubicBezTo>
                    <a:pt x="388" y="4"/>
                    <a:pt x="321" y="1"/>
                    <a:pt x="250" y="1"/>
                  </a:cubicBezTo>
                  <a:close/>
                </a:path>
              </a:pathLst>
            </a:custGeom>
            <a:solidFill>
              <a:srgbClr val="C3A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1718975" y="2466050"/>
              <a:ext cx="824625" cy="304350"/>
            </a:xfrm>
            <a:custGeom>
              <a:avLst/>
              <a:gdLst/>
              <a:ahLst/>
              <a:cxnLst/>
              <a:rect l="l" t="t" r="r" b="b"/>
              <a:pathLst>
                <a:path w="32985" h="12174" extrusionOk="0">
                  <a:moveTo>
                    <a:pt x="7410" y="0"/>
                  </a:moveTo>
                  <a:lnTo>
                    <a:pt x="1444" y="3013"/>
                  </a:lnTo>
                  <a:cubicBezTo>
                    <a:pt x="402" y="3013"/>
                    <a:pt x="402" y="3968"/>
                    <a:pt x="195" y="6054"/>
                  </a:cubicBezTo>
                  <a:cubicBezTo>
                    <a:pt x="0" y="8060"/>
                    <a:pt x="1202" y="9797"/>
                    <a:pt x="1627" y="9797"/>
                  </a:cubicBezTo>
                  <a:cubicBezTo>
                    <a:pt x="1643" y="9797"/>
                    <a:pt x="1659" y="9794"/>
                    <a:pt x="1673" y="9789"/>
                  </a:cubicBezTo>
                  <a:cubicBezTo>
                    <a:pt x="1749" y="9760"/>
                    <a:pt x="1822" y="9748"/>
                    <a:pt x="1891" y="9748"/>
                  </a:cubicBezTo>
                  <a:cubicBezTo>
                    <a:pt x="2166" y="9748"/>
                    <a:pt x="2369" y="9934"/>
                    <a:pt x="2369" y="9934"/>
                  </a:cubicBezTo>
                  <a:cubicBezTo>
                    <a:pt x="2369" y="9934"/>
                    <a:pt x="23920" y="12107"/>
                    <a:pt x="25078" y="12165"/>
                  </a:cubicBezTo>
                  <a:cubicBezTo>
                    <a:pt x="25205" y="12171"/>
                    <a:pt x="25321" y="12174"/>
                    <a:pt x="25427" y="12174"/>
                  </a:cubicBezTo>
                  <a:cubicBezTo>
                    <a:pt x="26284" y="12174"/>
                    <a:pt x="26468" y="11992"/>
                    <a:pt x="26468" y="11992"/>
                  </a:cubicBezTo>
                  <a:cubicBezTo>
                    <a:pt x="26468" y="11992"/>
                    <a:pt x="30349" y="8631"/>
                    <a:pt x="31506" y="7646"/>
                  </a:cubicBezTo>
                  <a:cubicBezTo>
                    <a:pt x="32667" y="6661"/>
                    <a:pt x="32984" y="6344"/>
                    <a:pt x="32900" y="6084"/>
                  </a:cubicBezTo>
                  <a:cubicBezTo>
                    <a:pt x="32828" y="5870"/>
                    <a:pt x="32549" y="5850"/>
                    <a:pt x="32445" y="5850"/>
                  </a:cubicBezTo>
                  <a:cubicBezTo>
                    <a:pt x="32421" y="5850"/>
                    <a:pt x="32407" y="5851"/>
                    <a:pt x="32407" y="5851"/>
                  </a:cubicBezTo>
                  <a:lnTo>
                    <a:pt x="25628" y="11469"/>
                  </a:lnTo>
                  <a:cubicBezTo>
                    <a:pt x="25628" y="11469"/>
                    <a:pt x="7814" y="9846"/>
                    <a:pt x="6652" y="9846"/>
                  </a:cubicBezTo>
                  <a:cubicBezTo>
                    <a:pt x="6642" y="9846"/>
                    <a:pt x="6634" y="9846"/>
                    <a:pt x="6627" y="9846"/>
                  </a:cubicBezTo>
                  <a:cubicBezTo>
                    <a:pt x="6604" y="9847"/>
                    <a:pt x="6578" y="9847"/>
                    <a:pt x="6551" y="9847"/>
                  </a:cubicBezTo>
                  <a:cubicBezTo>
                    <a:pt x="5511" y="9847"/>
                    <a:pt x="1444" y="9296"/>
                    <a:pt x="1444" y="9296"/>
                  </a:cubicBezTo>
                  <a:cubicBezTo>
                    <a:pt x="810" y="8706"/>
                    <a:pt x="742" y="5277"/>
                    <a:pt x="833" y="4026"/>
                  </a:cubicBezTo>
                  <a:cubicBezTo>
                    <a:pt x="878" y="3422"/>
                    <a:pt x="1165" y="3295"/>
                    <a:pt x="1397" y="3295"/>
                  </a:cubicBezTo>
                  <a:cubicBezTo>
                    <a:pt x="1565" y="3295"/>
                    <a:pt x="1704" y="3361"/>
                    <a:pt x="1704" y="3361"/>
                  </a:cubicBezTo>
                  <a:cubicBezTo>
                    <a:pt x="1704" y="3361"/>
                    <a:pt x="23833" y="5156"/>
                    <a:pt x="24818" y="5271"/>
                  </a:cubicBezTo>
                  <a:cubicBezTo>
                    <a:pt x="24971" y="5289"/>
                    <a:pt x="25110" y="5297"/>
                    <a:pt x="25236" y="5297"/>
                  </a:cubicBezTo>
                  <a:cubicBezTo>
                    <a:pt x="25917" y="5297"/>
                    <a:pt x="26208" y="5068"/>
                    <a:pt x="26208" y="5068"/>
                  </a:cubicBezTo>
                  <a:lnTo>
                    <a:pt x="27049" y="4316"/>
                  </a:lnTo>
                  <a:lnTo>
                    <a:pt x="32296" y="911"/>
                  </a:lnTo>
                  <a:lnTo>
                    <a:pt x="7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1718975" y="2466467"/>
              <a:ext cx="824625" cy="304375"/>
            </a:xfrm>
            <a:custGeom>
              <a:avLst/>
              <a:gdLst/>
              <a:ahLst/>
              <a:cxnLst/>
              <a:rect l="l" t="t" r="r" b="b"/>
              <a:pathLst>
                <a:path w="32985" h="12175" extrusionOk="0">
                  <a:moveTo>
                    <a:pt x="7410" y="1"/>
                  </a:moveTo>
                  <a:lnTo>
                    <a:pt x="1444" y="3014"/>
                  </a:lnTo>
                  <a:cubicBezTo>
                    <a:pt x="402" y="3014"/>
                    <a:pt x="402" y="3969"/>
                    <a:pt x="195" y="6055"/>
                  </a:cubicBezTo>
                  <a:cubicBezTo>
                    <a:pt x="0" y="8061"/>
                    <a:pt x="1202" y="9799"/>
                    <a:pt x="1627" y="9799"/>
                  </a:cubicBezTo>
                  <a:cubicBezTo>
                    <a:pt x="1643" y="9799"/>
                    <a:pt x="1659" y="9796"/>
                    <a:pt x="1673" y="9790"/>
                  </a:cubicBezTo>
                  <a:cubicBezTo>
                    <a:pt x="1749" y="9761"/>
                    <a:pt x="1822" y="9750"/>
                    <a:pt x="1891" y="9750"/>
                  </a:cubicBezTo>
                  <a:cubicBezTo>
                    <a:pt x="2166" y="9750"/>
                    <a:pt x="2369" y="9935"/>
                    <a:pt x="2369" y="9935"/>
                  </a:cubicBezTo>
                  <a:cubicBezTo>
                    <a:pt x="2369" y="9935"/>
                    <a:pt x="23920" y="12108"/>
                    <a:pt x="25078" y="12166"/>
                  </a:cubicBezTo>
                  <a:cubicBezTo>
                    <a:pt x="25206" y="12172"/>
                    <a:pt x="25323" y="12175"/>
                    <a:pt x="25430" y="12175"/>
                  </a:cubicBezTo>
                  <a:cubicBezTo>
                    <a:pt x="26284" y="12175"/>
                    <a:pt x="26468" y="11993"/>
                    <a:pt x="26468" y="11993"/>
                  </a:cubicBezTo>
                  <a:cubicBezTo>
                    <a:pt x="26468" y="11993"/>
                    <a:pt x="30349" y="8632"/>
                    <a:pt x="31506" y="7648"/>
                  </a:cubicBezTo>
                  <a:cubicBezTo>
                    <a:pt x="32667" y="6662"/>
                    <a:pt x="32984" y="6345"/>
                    <a:pt x="32900" y="6085"/>
                  </a:cubicBezTo>
                  <a:cubicBezTo>
                    <a:pt x="32828" y="5871"/>
                    <a:pt x="32546" y="5851"/>
                    <a:pt x="32444" y="5851"/>
                  </a:cubicBezTo>
                  <a:cubicBezTo>
                    <a:pt x="32421" y="5851"/>
                    <a:pt x="32407" y="5852"/>
                    <a:pt x="32407" y="5852"/>
                  </a:cubicBezTo>
                  <a:lnTo>
                    <a:pt x="25628" y="11471"/>
                  </a:lnTo>
                  <a:cubicBezTo>
                    <a:pt x="25628" y="11471"/>
                    <a:pt x="7857" y="9851"/>
                    <a:pt x="6656" y="9851"/>
                  </a:cubicBezTo>
                  <a:cubicBezTo>
                    <a:pt x="6645" y="9851"/>
                    <a:pt x="6635" y="9851"/>
                    <a:pt x="6627" y="9851"/>
                  </a:cubicBezTo>
                  <a:cubicBezTo>
                    <a:pt x="6607" y="9852"/>
                    <a:pt x="6585" y="9852"/>
                    <a:pt x="6561" y="9852"/>
                  </a:cubicBezTo>
                  <a:cubicBezTo>
                    <a:pt x="5539" y="9852"/>
                    <a:pt x="1444" y="9297"/>
                    <a:pt x="1444" y="9297"/>
                  </a:cubicBezTo>
                  <a:cubicBezTo>
                    <a:pt x="810" y="8707"/>
                    <a:pt x="742" y="5279"/>
                    <a:pt x="833" y="4027"/>
                  </a:cubicBezTo>
                  <a:cubicBezTo>
                    <a:pt x="878" y="3423"/>
                    <a:pt x="1165" y="3296"/>
                    <a:pt x="1398" y="3296"/>
                  </a:cubicBezTo>
                  <a:cubicBezTo>
                    <a:pt x="1565" y="3296"/>
                    <a:pt x="1704" y="3362"/>
                    <a:pt x="1704" y="3362"/>
                  </a:cubicBezTo>
                  <a:cubicBezTo>
                    <a:pt x="1704" y="3362"/>
                    <a:pt x="23833" y="5157"/>
                    <a:pt x="24818" y="5271"/>
                  </a:cubicBezTo>
                  <a:cubicBezTo>
                    <a:pt x="24971" y="5290"/>
                    <a:pt x="25110" y="5298"/>
                    <a:pt x="25236" y="5298"/>
                  </a:cubicBezTo>
                  <a:cubicBezTo>
                    <a:pt x="25917" y="5298"/>
                    <a:pt x="26208" y="5069"/>
                    <a:pt x="26208" y="5069"/>
                  </a:cubicBezTo>
                  <a:lnTo>
                    <a:pt x="27049" y="4317"/>
                  </a:lnTo>
                  <a:lnTo>
                    <a:pt x="32296" y="912"/>
                  </a:lnTo>
                  <a:lnTo>
                    <a:pt x="74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2272100" y="2701625"/>
              <a:ext cx="130200" cy="38425"/>
            </a:xfrm>
            <a:custGeom>
              <a:avLst/>
              <a:gdLst/>
              <a:ahLst/>
              <a:cxnLst/>
              <a:rect l="l" t="t" r="r" b="b"/>
              <a:pathLst>
                <a:path w="5208" h="1537" extrusionOk="0">
                  <a:moveTo>
                    <a:pt x="5173" y="1"/>
                  </a:moveTo>
                  <a:cubicBezTo>
                    <a:pt x="5166" y="1"/>
                    <a:pt x="5159" y="4"/>
                    <a:pt x="5153" y="9"/>
                  </a:cubicBezTo>
                  <a:lnTo>
                    <a:pt x="3290" y="1472"/>
                  </a:lnTo>
                  <a:lnTo>
                    <a:pt x="3290" y="1472"/>
                  </a:lnTo>
                  <a:lnTo>
                    <a:pt x="14" y="1186"/>
                  </a:lnTo>
                  <a:cubicBezTo>
                    <a:pt x="7" y="1186"/>
                    <a:pt x="1" y="1192"/>
                    <a:pt x="1" y="1199"/>
                  </a:cubicBezTo>
                  <a:cubicBezTo>
                    <a:pt x="1" y="1206"/>
                    <a:pt x="4" y="1210"/>
                    <a:pt x="10" y="1213"/>
                  </a:cubicBezTo>
                  <a:lnTo>
                    <a:pt x="3297" y="1537"/>
                  </a:lnTo>
                  <a:cubicBezTo>
                    <a:pt x="3307" y="1537"/>
                    <a:pt x="3314" y="1533"/>
                    <a:pt x="3321" y="1530"/>
                  </a:cubicBezTo>
                  <a:lnTo>
                    <a:pt x="5190" y="55"/>
                  </a:lnTo>
                  <a:cubicBezTo>
                    <a:pt x="5204" y="45"/>
                    <a:pt x="5207" y="25"/>
                    <a:pt x="5193" y="12"/>
                  </a:cubicBezTo>
                  <a:cubicBezTo>
                    <a:pt x="5188" y="4"/>
                    <a:pt x="5181" y="1"/>
                    <a:pt x="5173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310300" y="2710450"/>
              <a:ext cx="63375" cy="17800"/>
            </a:xfrm>
            <a:custGeom>
              <a:avLst/>
              <a:gdLst/>
              <a:ahLst/>
              <a:cxnLst/>
              <a:rect l="l" t="t" r="r" b="b"/>
              <a:pathLst>
                <a:path w="2535" h="712" extrusionOk="0">
                  <a:moveTo>
                    <a:pt x="2499" y="0"/>
                  </a:moveTo>
                  <a:cubicBezTo>
                    <a:pt x="2493" y="0"/>
                    <a:pt x="2486" y="2"/>
                    <a:pt x="2481" y="6"/>
                  </a:cubicBezTo>
                  <a:lnTo>
                    <a:pt x="1623" y="650"/>
                  </a:lnTo>
                  <a:lnTo>
                    <a:pt x="1623" y="650"/>
                  </a:lnTo>
                  <a:lnTo>
                    <a:pt x="1" y="546"/>
                  </a:lnTo>
                  <a:lnTo>
                    <a:pt x="1" y="546"/>
                  </a:lnTo>
                  <a:lnTo>
                    <a:pt x="1634" y="712"/>
                  </a:lnTo>
                  <a:cubicBezTo>
                    <a:pt x="1641" y="712"/>
                    <a:pt x="1647" y="708"/>
                    <a:pt x="1655" y="704"/>
                  </a:cubicBezTo>
                  <a:lnTo>
                    <a:pt x="2518" y="53"/>
                  </a:lnTo>
                  <a:cubicBezTo>
                    <a:pt x="2532" y="43"/>
                    <a:pt x="2535" y="26"/>
                    <a:pt x="2525" y="13"/>
                  </a:cubicBezTo>
                  <a:cubicBezTo>
                    <a:pt x="2519" y="5"/>
                    <a:pt x="2509" y="0"/>
                    <a:pt x="249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347925" y="2662450"/>
              <a:ext cx="72250" cy="52725"/>
            </a:xfrm>
            <a:custGeom>
              <a:avLst/>
              <a:gdLst/>
              <a:ahLst/>
              <a:cxnLst/>
              <a:rect l="l" t="t" r="r" b="b"/>
              <a:pathLst>
                <a:path w="2890" h="2109" extrusionOk="0">
                  <a:moveTo>
                    <a:pt x="2853" y="0"/>
                  </a:moveTo>
                  <a:cubicBezTo>
                    <a:pt x="2847" y="0"/>
                    <a:pt x="2840" y="2"/>
                    <a:pt x="2835" y="6"/>
                  </a:cubicBezTo>
                  <a:lnTo>
                    <a:pt x="18" y="2054"/>
                  </a:lnTo>
                  <a:cubicBezTo>
                    <a:pt x="5" y="2065"/>
                    <a:pt x="1" y="2082"/>
                    <a:pt x="11" y="2095"/>
                  </a:cubicBezTo>
                  <a:cubicBezTo>
                    <a:pt x="18" y="2105"/>
                    <a:pt x="28" y="2108"/>
                    <a:pt x="38" y="2108"/>
                  </a:cubicBezTo>
                  <a:cubicBezTo>
                    <a:pt x="45" y="2108"/>
                    <a:pt x="48" y="2108"/>
                    <a:pt x="55" y="2102"/>
                  </a:cubicBezTo>
                  <a:lnTo>
                    <a:pt x="2872" y="53"/>
                  </a:lnTo>
                  <a:cubicBezTo>
                    <a:pt x="2886" y="43"/>
                    <a:pt x="2889" y="26"/>
                    <a:pt x="2880" y="13"/>
                  </a:cubicBezTo>
                  <a:cubicBezTo>
                    <a:pt x="2873" y="5"/>
                    <a:pt x="2863" y="0"/>
                    <a:pt x="2853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293450" y="2654575"/>
              <a:ext cx="121075" cy="46425"/>
            </a:xfrm>
            <a:custGeom>
              <a:avLst/>
              <a:gdLst/>
              <a:ahLst/>
              <a:cxnLst/>
              <a:rect l="l" t="t" r="r" b="b"/>
              <a:pathLst>
                <a:path w="4843" h="1857" extrusionOk="0">
                  <a:moveTo>
                    <a:pt x="4803" y="0"/>
                  </a:moveTo>
                  <a:cubicBezTo>
                    <a:pt x="4798" y="0"/>
                    <a:pt x="4793" y="1"/>
                    <a:pt x="4788" y="4"/>
                  </a:cubicBezTo>
                  <a:lnTo>
                    <a:pt x="2149" y="1795"/>
                  </a:lnTo>
                  <a:lnTo>
                    <a:pt x="2149" y="1795"/>
                  </a:lnTo>
                  <a:lnTo>
                    <a:pt x="0" y="1701"/>
                  </a:lnTo>
                  <a:lnTo>
                    <a:pt x="0" y="1701"/>
                  </a:lnTo>
                  <a:lnTo>
                    <a:pt x="2156" y="1856"/>
                  </a:lnTo>
                  <a:cubicBezTo>
                    <a:pt x="2163" y="1856"/>
                    <a:pt x="2170" y="1856"/>
                    <a:pt x="2176" y="1853"/>
                  </a:cubicBezTo>
                  <a:lnTo>
                    <a:pt x="4822" y="58"/>
                  </a:lnTo>
                  <a:cubicBezTo>
                    <a:pt x="4839" y="48"/>
                    <a:pt x="4842" y="28"/>
                    <a:pt x="4832" y="14"/>
                  </a:cubicBezTo>
                  <a:cubicBezTo>
                    <a:pt x="4825" y="5"/>
                    <a:pt x="4814" y="0"/>
                    <a:pt x="4803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2286950" y="2567550"/>
              <a:ext cx="133225" cy="45225"/>
            </a:xfrm>
            <a:custGeom>
              <a:avLst/>
              <a:gdLst/>
              <a:ahLst/>
              <a:cxnLst/>
              <a:rect l="l" t="t" r="r" b="b"/>
              <a:pathLst>
                <a:path w="5329" h="1809" extrusionOk="0">
                  <a:moveTo>
                    <a:pt x="5294" y="0"/>
                  </a:moveTo>
                  <a:cubicBezTo>
                    <a:pt x="5288" y="0"/>
                    <a:pt x="5281" y="2"/>
                    <a:pt x="5274" y="6"/>
                  </a:cubicBezTo>
                  <a:lnTo>
                    <a:pt x="2604" y="1743"/>
                  </a:lnTo>
                  <a:lnTo>
                    <a:pt x="2604" y="1743"/>
                  </a:lnTo>
                  <a:lnTo>
                    <a:pt x="21" y="1575"/>
                  </a:lnTo>
                  <a:cubicBezTo>
                    <a:pt x="10" y="1575"/>
                    <a:pt x="0" y="1585"/>
                    <a:pt x="0" y="1595"/>
                  </a:cubicBezTo>
                  <a:cubicBezTo>
                    <a:pt x="0" y="1606"/>
                    <a:pt x="7" y="1615"/>
                    <a:pt x="17" y="1615"/>
                  </a:cubicBezTo>
                  <a:lnTo>
                    <a:pt x="2606" y="1808"/>
                  </a:lnTo>
                  <a:cubicBezTo>
                    <a:pt x="2612" y="1808"/>
                    <a:pt x="2619" y="1804"/>
                    <a:pt x="2626" y="1801"/>
                  </a:cubicBezTo>
                  <a:lnTo>
                    <a:pt x="5308" y="56"/>
                  </a:lnTo>
                  <a:cubicBezTo>
                    <a:pt x="5322" y="47"/>
                    <a:pt x="5328" y="30"/>
                    <a:pt x="5319" y="13"/>
                  </a:cubicBezTo>
                  <a:cubicBezTo>
                    <a:pt x="5312" y="5"/>
                    <a:pt x="5304" y="0"/>
                    <a:pt x="5294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2349450" y="2586000"/>
              <a:ext cx="65075" cy="40675"/>
            </a:xfrm>
            <a:custGeom>
              <a:avLst/>
              <a:gdLst/>
              <a:ahLst/>
              <a:cxnLst/>
              <a:rect l="l" t="t" r="r" b="b"/>
              <a:pathLst>
                <a:path w="2603" h="1627" extrusionOk="0">
                  <a:moveTo>
                    <a:pt x="2565" y="0"/>
                  </a:moveTo>
                  <a:cubicBezTo>
                    <a:pt x="2559" y="0"/>
                    <a:pt x="2554" y="1"/>
                    <a:pt x="2548" y="4"/>
                  </a:cubicBezTo>
                  <a:lnTo>
                    <a:pt x="21" y="1569"/>
                  </a:lnTo>
                  <a:cubicBezTo>
                    <a:pt x="8" y="1576"/>
                    <a:pt x="0" y="1597"/>
                    <a:pt x="11" y="1610"/>
                  </a:cubicBezTo>
                  <a:cubicBezTo>
                    <a:pt x="17" y="1620"/>
                    <a:pt x="28" y="1627"/>
                    <a:pt x="38" y="1627"/>
                  </a:cubicBezTo>
                  <a:cubicBezTo>
                    <a:pt x="41" y="1627"/>
                    <a:pt x="48" y="1623"/>
                    <a:pt x="55" y="1620"/>
                  </a:cubicBezTo>
                  <a:lnTo>
                    <a:pt x="2582" y="58"/>
                  </a:lnTo>
                  <a:cubicBezTo>
                    <a:pt x="2596" y="47"/>
                    <a:pt x="2602" y="30"/>
                    <a:pt x="2592" y="13"/>
                  </a:cubicBezTo>
                  <a:cubicBezTo>
                    <a:pt x="2585" y="5"/>
                    <a:pt x="2576" y="0"/>
                    <a:pt x="2565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2296900" y="2577600"/>
              <a:ext cx="152975" cy="61300"/>
            </a:xfrm>
            <a:custGeom>
              <a:avLst/>
              <a:gdLst/>
              <a:ahLst/>
              <a:cxnLst/>
              <a:rect l="l" t="t" r="r" b="b"/>
              <a:pathLst>
                <a:path w="6119" h="2452" extrusionOk="0">
                  <a:moveTo>
                    <a:pt x="6082" y="1"/>
                  </a:moveTo>
                  <a:cubicBezTo>
                    <a:pt x="6077" y="1"/>
                    <a:pt x="6072" y="2"/>
                    <a:pt x="6067" y="5"/>
                  </a:cubicBezTo>
                  <a:lnTo>
                    <a:pt x="2078" y="2391"/>
                  </a:lnTo>
                  <a:lnTo>
                    <a:pt x="2078" y="2391"/>
                  </a:lnTo>
                  <a:lnTo>
                    <a:pt x="1" y="2310"/>
                  </a:lnTo>
                  <a:lnTo>
                    <a:pt x="1" y="2313"/>
                  </a:lnTo>
                  <a:lnTo>
                    <a:pt x="2086" y="2452"/>
                  </a:lnTo>
                  <a:cubicBezTo>
                    <a:pt x="2093" y="2452"/>
                    <a:pt x="2096" y="2452"/>
                    <a:pt x="2102" y="2448"/>
                  </a:cubicBezTo>
                  <a:lnTo>
                    <a:pt x="6098" y="59"/>
                  </a:lnTo>
                  <a:cubicBezTo>
                    <a:pt x="6115" y="50"/>
                    <a:pt x="6118" y="29"/>
                    <a:pt x="6108" y="16"/>
                  </a:cubicBezTo>
                  <a:cubicBezTo>
                    <a:pt x="6103" y="6"/>
                    <a:pt x="6093" y="1"/>
                    <a:pt x="6082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2257000" y="2637400"/>
              <a:ext cx="135825" cy="29525"/>
            </a:xfrm>
            <a:custGeom>
              <a:avLst/>
              <a:gdLst/>
              <a:ahLst/>
              <a:cxnLst/>
              <a:rect l="l" t="t" r="r" b="b"/>
              <a:pathLst>
                <a:path w="5433" h="1181" extrusionOk="0">
                  <a:moveTo>
                    <a:pt x="5401" y="0"/>
                  </a:moveTo>
                  <a:cubicBezTo>
                    <a:pt x="5394" y="0"/>
                    <a:pt x="5388" y="2"/>
                    <a:pt x="5383" y="6"/>
                  </a:cubicBezTo>
                  <a:lnTo>
                    <a:pt x="3597" y="1119"/>
                  </a:lnTo>
                  <a:lnTo>
                    <a:pt x="3597" y="1119"/>
                  </a:lnTo>
                  <a:lnTo>
                    <a:pt x="10" y="897"/>
                  </a:lnTo>
                  <a:cubicBezTo>
                    <a:pt x="7" y="897"/>
                    <a:pt x="4" y="900"/>
                    <a:pt x="1" y="904"/>
                  </a:cubicBezTo>
                  <a:cubicBezTo>
                    <a:pt x="1" y="907"/>
                    <a:pt x="4" y="910"/>
                    <a:pt x="10" y="913"/>
                  </a:cubicBezTo>
                  <a:lnTo>
                    <a:pt x="3604" y="1181"/>
                  </a:lnTo>
                  <a:cubicBezTo>
                    <a:pt x="3611" y="1181"/>
                    <a:pt x="3617" y="1181"/>
                    <a:pt x="3621" y="1173"/>
                  </a:cubicBezTo>
                  <a:lnTo>
                    <a:pt x="5416" y="56"/>
                  </a:lnTo>
                  <a:cubicBezTo>
                    <a:pt x="5430" y="47"/>
                    <a:pt x="5433" y="30"/>
                    <a:pt x="5426" y="13"/>
                  </a:cubicBezTo>
                  <a:cubicBezTo>
                    <a:pt x="5420" y="4"/>
                    <a:pt x="5410" y="0"/>
                    <a:pt x="5401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1891800" y="269945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0"/>
                  </a:moveTo>
                  <a:cubicBezTo>
                    <a:pt x="15" y="0"/>
                    <a:pt x="3" y="12"/>
                    <a:pt x="1" y="27"/>
                  </a:cubicBezTo>
                  <a:cubicBezTo>
                    <a:pt x="1" y="44"/>
                    <a:pt x="14" y="61"/>
                    <a:pt x="31" y="61"/>
                  </a:cubicBezTo>
                  <a:lnTo>
                    <a:pt x="10606" y="885"/>
                  </a:lnTo>
                  <a:lnTo>
                    <a:pt x="10610" y="885"/>
                  </a:lnTo>
                  <a:cubicBezTo>
                    <a:pt x="10623" y="885"/>
                    <a:pt x="10637" y="875"/>
                    <a:pt x="10640" y="858"/>
                  </a:cubicBezTo>
                  <a:cubicBezTo>
                    <a:pt x="10640" y="841"/>
                    <a:pt x="10627" y="828"/>
                    <a:pt x="10610" y="824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1927925" y="2666700"/>
              <a:ext cx="266000" cy="22150"/>
            </a:xfrm>
            <a:custGeom>
              <a:avLst/>
              <a:gdLst/>
              <a:ahLst/>
              <a:cxnLst/>
              <a:rect l="l" t="t" r="r" b="b"/>
              <a:pathLst>
                <a:path w="10640" h="886" extrusionOk="0">
                  <a:moveTo>
                    <a:pt x="29" y="1"/>
                  </a:moveTo>
                  <a:cubicBezTo>
                    <a:pt x="13" y="1"/>
                    <a:pt x="0" y="13"/>
                    <a:pt x="0" y="29"/>
                  </a:cubicBezTo>
                  <a:cubicBezTo>
                    <a:pt x="0" y="45"/>
                    <a:pt x="10" y="62"/>
                    <a:pt x="27" y="62"/>
                  </a:cubicBezTo>
                  <a:lnTo>
                    <a:pt x="10605" y="886"/>
                  </a:lnTo>
                  <a:cubicBezTo>
                    <a:pt x="10622" y="886"/>
                    <a:pt x="10636" y="875"/>
                    <a:pt x="10639" y="859"/>
                  </a:cubicBezTo>
                  <a:cubicBezTo>
                    <a:pt x="10639" y="842"/>
                    <a:pt x="10625" y="825"/>
                    <a:pt x="10609" y="825"/>
                  </a:cubicBezTo>
                  <a:lnTo>
                    <a:pt x="34" y="1"/>
                  </a:ln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1867350" y="2655000"/>
              <a:ext cx="266000" cy="22200"/>
            </a:xfrm>
            <a:custGeom>
              <a:avLst/>
              <a:gdLst/>
              <a:ahLst/>
              <a:cxnLst/>
              <a:rect l="l" t="t" r="r" b="b"/>
              <a:pathLst>
                <a:path w="10640" h="888" extrusionOk="0">
                  <a:moveTo>
                    <a:pt x="34" y="0"/>
                  </a:moveTo>
                  <a:cubicBezTo>
                    <a:pt x="17" y="0"/>
                    <a:pt x="4" y="14"/>
                    <a:pt x="0" y="31"/>
                  </a:cubicBezTo>
                  <a:cubicBezTo>
                    <a:pt x="0" y="47"/>
                    <a:pt x="14" y="61"/>
                    <a:pt x="30" y="64"/>
                  </a:cubicBezTo>
                  <a:lnTo>
                    <a:pt x="10606" y="888"/>
                  </a:lnTo>
                  <a:lnTo>
                    <a:pt x="10609" y="888"/>
                  </a:lnTo>
                  <a:cubicBezTo>
                    <a:pt x="10626" y="888"/>
                    <a:pt x="10639" y="874"/>
                    <a:pt x="10639" y="861"/>
                  </a:cubicBezTo>
                  <a:cubicBezTo>
                    <a:pt x="10639" y="844"/>
                    <a:pt x="10629" y="827"/>
                    <a:pt x="10612" y="82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2007200" y="2625125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0"/>
                  </a:moveTo>
                  <a:cubicBezTo>
                    <a:pt x="12" y="0"/>
                    <a:pt x="1" y="13"/>
                    <a:pt x="1" y="28"/>
                  </a:cubicBezTo>
                  <a:cubicBezTo>
                    <a:pt x="1" y="45"/>
                    <a:pt x="11" y="58"/>
                    <a:pt x="28" y="62"/>
                  </a:cubicBezTo>
                  <a:lnTo>
                    <a:pt x="10606" y="885"/>
                  </a:lnTo>
                  <a:cubicBezTo>
                    <a:pt x="10623" y="885"/>
                    <a:pt x="10637" y="871"/>
                    <a:pt x="10637" y="858"/>
                  </a:cubicBezTo>
                  <a:cubicBezTo>
                    <a:pt x="10640" y="841"/>
                    <a:pt x="10627" y="824"/>
                    <a:pt x="10610" y="824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805250" y="257905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30" y="1"/>
                  </a:moveTo>
                  <a:cubicBezTo>
                    <a:pt x="15" y="1"/>
                    <a:pt x="3" y="14"/>
                    <a:pt x="0" y="28"/>
                  </a:cubicBezTo>
                  <a:cubicBezTo>
                    <a:pt x="0" y="45"/>
                    <a:pt x="14" y="62"/>
                    <a:pt x="31" y="62"/>
                  </a:cubicBezTo>
                  <a:lnTo>
                    <a:pt x="10606" y="886"/>
                  </a:lnTo>
                  <a:lnTo>
                    <a:pt x="10609" y="886"/>
                  </a:lnTo>
                  <a:cubicBezTo>
                    <a:pt x="10623" y="886"/>
                    <a:pt x="10637" y="875"/>
                    <a:pt x="10640" y="858"/>
                  </a:cubicBezTo>
                  <a:cubicBezTo>
                    <a:pt x="10640" y="842"/>
                    <a:pt x="10626" y="825"/>
                    <a:pt x="10609" y="825"/>
                  </a:cubicBezTo>
                  <a:lnTo>
                    <a:pt x="34" y="1"/>
                  </a:lnTo>
                  <a:cubicBezTo>
                    <a:pt x="33" y="1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805250" y="2586900"/>
              <a:ext cx="266025" cy="22150"/>
            </a:xfrm>
            <a:custGeom>
              <a:avLst/>
              <a:gdLst/>
              <a:ahLst/>
              <a:cxnLst/>
              <a:rect l="l" t="t" r="r" b="b"/>
              <a:pathLst>
                <a:path w="10641" h="886" extrusionOk="0">
                  <a:moveTo>
                    <a:pt x="29" y="1"/>
                  </a:moveTo>
                  <a:cubicBezTo>
                    <a:pt x="14" y="1"/>
                    <a:pt x="3" y="13"/>
                    <a:pt x="0" y="28"/>
                  </a:cubicBezTo>
                  <a:cubicBezTo>
                    <a:pt x="0" y="45"/>
                    <a:pt x="14" y="58"/>
                    <a:pt x="31" y="62"/>
                  </a:cubicBezTo>
                  <a:lnTo>
                    <a:pt x="10606" y="885"/>
                  </a:lnTo>
                  <a:lnTo>
                    <a:pt x="10609" y="885"/>
                  </a:lnTo>
                  <a:cubicBezTo>
                    <a:pt x="10623" y="885"/>
                    <a:pt x="10637" y="872"/>
                    <a:pt x="10640" y="858"/>
                  </a:cubicBezTo>
                  <a:cubicBezTo>
                    <a:pt x="10640" y="841"/>
                    <a:pt x="10626" y="824"/>
                    <a:pt x="10609" y="824"/>
                  </a:cubicBezTo>
                  <a:lnTo>
                    <a:pt x="34" y="2"/>
                  </a:lnTo>
                  <a:cubicBezTo>
                    <a:pt x="32" y="1"/>
                    <a:pt x="30" y="1"/>
                    <a:pt x="29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2449250" y="2626400"/>
              <a:ext cx="30650" cy="26400"/>
            </a:xfrm>
            <a:custGeom>
              <a:avLst/>
              <a:gdLst/>
              <a:ahLst/>
              <a:cxnLst/>
              <a:rect l="l" t="t" r="r" b="b"/>
              <a:pathLst>
                <a:path w="1226" h="1056" extrusionOk="0">
                  <a:moveTo>
                    <a:pt x="402" y="1"/>
                  </a:moveTo>
                  <a:cubicBezTo>
                    <a:pt x="321" y="1"/>
                    <a:pt x="240" y="11"/>
                    <a:pt x="169" y="48"/>
                  </a:cubicBezTo>
                  <a:cubicBezTo>
                    <a:pt x="98" y="85"/>
                    <a:pt x="41" y="146"/>
                    <a:pt x="21" y="224"/>
                  </a:cubicBezTo>
                  <a:cubicBezTo>
                    <a:pt x="1" y="317"/>
                    <a:pt x="41" y="412"/>
                    <a:pt x="85" y="496"/>
                  </a:cubicBezTo>
                  <a:cubicBezTo>
                    <a:pt x="236" y="773"/>
                    <a:pt x="490" y="1020"/>
                    <a:pt x="800" y="1054"/>
                  </a:cubicBezTo>
                  <a:cubicBezTo>
                    <a:pt x="815" y="1055"/>
                    <a:pt x="831" y="1055"/>
                    <a:pt x="846" y="1055"/>
                  </a:cubicBezTo>
                  <a:cubicBezTo>
                    <a:pt x="923" y="1055"/>
                    <a:pt x="1001" y="1040"/>
                    <a:pt x="1060" y="993"/>
                  </a:cubicBezTo>
                  <a:cubicBezTo>
                    <a:pt x="1104" y="956"/>
                    <a:pt x="1135" y="901"/>
                    <a:pt x="1155" y="847"/>
                  </a:cubicBezTo>
                  <a:cubicBezTo>
                    <a:pt x="1225" y="658"/>
                    <a:pt x="1202" y="351"/>
                    <a:pt x="1023" y="224"/>
                  </a:cubicBezTo>
                  <a:cubicBezTo>
                    <a:pt x="854" y="105"/>
                    <a:pt x="604" y="4"/>
                    <a:pt x="402" y="1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451525" y="2616975"/>
              <a:ext cx="8375" cy="8100"/>
            </a:xfrm>
            <a:custGeom>
              <a:avLst/>
              <a:gdLst/>
              <a:ahLst/>
              <a:cxnLst/>
              <a:rect l="l" t="t" r="r" b="b"/>
              <a:pathLst>
                <a:path w="335" h="324" extrusionOk="0">
                  <a:moveTo>
                    <a:pt x="155" y="0"/>
                  </a:moveTo>
                  <a:cubicBezTo>
                    <a:pt x="138" y="0"/>
                    <a:pt x="121" y="3"/>
                    <a:pt x="105" y="9"/>
                  </a:cubicBezTo>
                  <a:cubicBezTo>
                    <a:pt x="35" y="40"/>
                    <a:pt x="1" y="131"/>
                    <a:pt x="18" y="199"/>
                  </a:cubicBezTo>
                  <a:cubicBezTo>
                    <a:pt x="38" y="273"/>
                    <a:pt x="108" y="324"/>
                    <a:pt x="183" y="324"/>
                  </a:cubicBezTo>
                  <a:cubicBezTo>
                    <a:pt x="200" y="320"/>
                    <a:pt x="213" y="320"/>
                    <a:pt x="226" y="313"/>
                  </a:cubicBezTo>
                  <a:cubicBezTo>
                    <a:pt x="243" y="307"/>
                    <a:pt x="260" y="293"/>
                    <a:pt x="274" y="280"/>
                  </a:cubicBezTo>
                  <a:cubicBezTo>
                    <a:pt x="324" y="229"/>
                    <a:pt x="335" y="141"/>
                    <a:pt x="294" y="77"/>
                  </a:cubicBezTo>
                  <a:cubicBezTo>
                    <a:pt x="268" y="31"/>
                    <a:pt x="211" y="0"/>
                    <a:pt x="155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2448400" y="2613500"/>
              <a:ext cx="3650" cy="3475"/>
            </a:xfrm>
            <a:custGeom>
              <a:avLst/>
              <a:gdLst/>
              <a:ahLst/>
              <a:cxnLst/>
              <a:rect l="l" t="t" r="r" b="b"/>
              <a:pathLst>
                <a:path w="146" h="139" extrusionOk="0">
                  <a:moveTo>
                    <a:pt x="67" y="0"/>
                  </a:moveTo>
                  <a:cubicBezTo>
                    <a:pt x="60" y="0"/>
                    <a:pt x="54" y="1"/>
                    <a:pt x="48" y="3"/>
                  </a:cubicBezTo>
                  <a:cubicBezTo>
                    <a:pt x="18" y="17"/>
                    <a:pt x="1" y="58"/>
                    <a:pt x="11" y="88"/>
                  </a:cubicBezTo>
                  <a:cubicBezTo>
                    <a:pt x="17" y="116"/>
                    <a:pt x="44" y="139"/>
                    <a:pt x="75" y="139"/>
                  </a:cubicBezTo>
                  <a:cubicBezTo>
                    <a:pt x="78" y="139"/>
                    <a:pt x="80" y="139"/>
                    <a:pt x="82" y="139"/>
                  </a:cubicBezTo>
                  <a:cubicBezTo>
                    <a:pt x="88" y="139"/>
                    <a:pt x="91" y="139"/>
                    <a:pt x="99" y="135"/>
                  </a:cubicBezTo>
                  <a:cubicBezTo>
                    <a:pt x="105" y="132"/>
                    <a:pt x="112" y="128"/>
                    <a:pt x="119" y="122"/>
                  </a:cubicBezTo>
                  <a:cubicBezTo>
                    <a:pt x="143" y="98"/>
                    <a:pt x="146" y="61"/>
                    <a:pt x="129" y="34"/>
                  </a:cubicBezTo>
                  <a:cubicBezTo>
                    <a:pt x="116" y="13"/>
                    <a:pt x="91" y="0"/>
                    <a:pt x="67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801625" y="2466050"/>
              <a:ext cx="686025" cy="122500"/>
            </a:xfrm>
            <a:custGeom>
              <a:avLst/>
              <a:gdLst/>
              <a:ahLst/>
              <a:cxnLst/>
              <a:rect l="l" t="t" r="r" b="b"/>
              <a:pathLst>
                <a:path w="27441" h="4900" extrusionOk="0">
                  <a:moveTo>
                    <a:pt x="4104" y="0"/>
                  </a:moveTo>
                  <a:lnTo>
                    <a:pt x="1" y="2072"/>
                  </a:lnTo>
                  <a:cubicBezTo>
                    <a:pt x="136" y="2075"/>
                    <a:pt x="270" y="2089"/>
                    <a:pt x="405" y="2109"/>
                  </a:cubicBezTo>
                  <a:cubicBezTo>
                    <a:pt x="1091" y="2224"/>
                    <a:pt x="1755" y="2487"/>
                    <a:pt x="2326" y="2888"/>
                  </a:cubicBezTo>
                  <a:cubicBezTo>
                    <a:pt x="2636" y="3107"/>
                    <a:pt x="2919" y="3367"/>
                    <a:pt x="3246" y="3563"/>
                  </a:cubicBezTo>
                  <a:cubicBezTo>
                    <a:pt x="3388" y="3651"/>
                    <a:pt x="3540" y="3725"/>
                    <a:pt x="3696" y="3789"/>
                  </a:cubicBezTo>
                  <a:cubicBezTo>
                    <a:pt x="7781" y="4123"/>
                    <a:pt x="13360" y="4579"/>
                    <a:pt x="17189" y="4900"/>
                  </a:cubicBezTo>
                  <a:cubicBezTo>
                    <a:pt x="18630" y="4863"/>
                    <a:pt x="20074" y="4822"/>
                    <a:pt x="21515" y="4822"/>
                  </a:cubicBezTo>
                  <a:cubicBezTo>
                    <a:pt x="22063" y="4822"/>
                    <a:pt x="22610" y="4828"/>
                    <a:pt x="23156" y="4842"/>
                  </a:cubicBezTo>
                  <a:lnTo>
                    <a:pt x="23743" y="4316"/>
                  </a:lnTo>
                  <a:lnTo>
                    <a:pt x="27440" y="1916"/>
                  </a:lnTo>
                  <a:cubicBezTo>
                    <a:pt x="27181" y="1825"/>
                    <a:pt x="26914" y="1754"/>
                    <a:pt x="26651" y="1687"/>
                  </a:cubicBezTo>
                  <a:cubicBezTo>
                    <a:pt x="23995" y="1025"/>
                    <a:pt x="21273" y="732"/>
                    <a:pt x="18539" y="530"/>
                  </a:cubicBez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796150" y="2521450"/>
              <a:ext cx="40075" cy="21575"/>
            </a:xfrm>
            <a:custGeom>
              <a:avLst/>
              <a:gdLst/>
              <a:ahLst/>
              <a:cxnLst/>
              <a:rect l="l" t="t" r="r" b="b"/>
              <a:pathLst>
                <a:path w="1603" h="863" extrusionOk="0">
                  <a:moveTo>
                    <a:pt x="477" y="0"/>
                  </a:moveTo>
                  <a:cubicBezTo>
                    <a:pt x="410" y="0"/>
                    <a:pt x="343" y="6"/>
                    <a:pt x="277" y="24"/>
                  </a:cubicBezTo>
                  <a:cubicBezTo>
                    <a:pt x="179" y="52"/>
                    <a:pt x="88" y="109"/>
                    <a:pt x="37" y="197"/>
                  </a:cubicBezTo>
                  <a:cubicBezTo>
                    <a:pt x="14" y="237"/>
                    <a:pt x="0" y="281"/>
                    <a:pt x="7" y="325"/>
                  </a:cubicBezTo>
                  <a:cubicBezTo>
                    <a:pt x="14" y="436"/>
                    <a:pt x="118" y="510"/>
                    <a:pt x="213" y="567"/>
                  </a:cubicBezTo>
                  <a:cubicBezTo>
                    <a:pt x="347" y="642"/>
                    <a:pt x="489" y="709"/>
                    <a:pt x="631" y="770"/>
                  </a:cubicBezTo>
                  <a:cubicBezTo>
                    <a:pt x="754" y="819"/>
                    <a:pt x="883" y="863"/>
                    <a:pt x="1014" y="863"/>
                  </a:cubicBezTo>
                  <a:cubicBezTo>
                    <a:pt x="1027" y="863"/>
                    <a:pt x="1040" y="862"/>
                    <a:pt x="1053" y="861"/>
                  </a:cubicBezTo>
                  <a:cubicBezTo>
                    <a:pt x="1198" y="851"/>
                    <a:pt x="1347" y="770"/>
                    <a:pt x="1404" y="639"/>
                  </a:cubicBezTo>
                  <a:cubicBezTo>
                    <a:pt x="1603" y="156"/>
                    <a:pt x="878" y="18"/>
                    <a:pt x="577" y="4"/>
                  </a:cubicBezTo>
                  <a:cubicBezTo>
                    <a:pt x="544" y="2"/>
                    <a:pt x="511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836050" y="2531625"/>
              <a:ext cx="13025" cy="12400"/>
            </a:xfrm>
            <a:custGeom>
              <a:avLst/>
              <a:gdLst/>
              <a:ahLst/>
              <a:cxnLst/>
              <a:rect l="l" t="t" r="r" b="b"/>
              <a:pathLst>
                <a:path w="521" h="496" extrusionOk="0">
                  <a:moveTo>
                    <a:pt x="211" y="0"/>
                  </a:moveTo>
                  <a:cubicBezTo>
                    <a:pt x="133" y="0"/>
                    <a:pt x="57" y="25"/>
                    <a:pt x="24" y="107"/>
                  </a:cubicBezTo>
                  <a:cubicBezTo>
                    <a:pt x="3" y="154"/>
                    <a:pt x="0" y="204"/>
                    <a:pt x="3" y="258"/>
                  </a:cubicBezTo>
                  <a:cubicBezTo>
                    <a:pt x="3" y="285"/>
                    <a:pt x="7" y="316"/>
                    <a:pt x="17" y="343"/>
                  </a:cubicBezTo>
                  <a:cubicBezTo>
                    <a:pt x="31" y="373"/>
                    <a:pt x="51" y="394"/>
                    <a:pt x="75" y="414"/>
                  </a:cubicBezTo>
                  <a:cubicBezTo>
                    <a:pt x="131" y="460"/>
                    <a:pt x="204" y="496"/>
                    <a:pt x="275" y="496"/>
                  </a:cubicBezTo>
                  <a:cubicBezTo>
                    <a:pt x="302" y="496"/>
                    <a:pt x="329" y="490"/>
                    <a:pt x="355" y="478"/>
                  </a:cubicBezTo>
                  <a:cubicBezTo>
                    <a:pt x="419" y="447"/>
                    <a:pt x="456" y="383"/>
                    <a:pt x="483" y="316"/>
                  </a:cubicBezTo>
                  <a:cubicBezTo>
                    <a:pt x="506" y="252"/>
                    <a:pt x="520" y="171"/>
                    <a:pt x="486" y="110"/>
                  </a:cubicBezTo>
                  <a:cubicBezTo>
                    <a:pt x="449" y="53"/>
                    <a:pt x="382" y="26"/>
                    <a:pt x="314" y="12"/>
                  </a:cubicBezTo>
                  <a:cubicBezTo>
                    <a:pt x="282" y="5"/>
                    <a:pt x="24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873775" y="2439050"/>
              <a:ext cx="715100" cy="140975"/>
            </a:xfrm>
            <a:custGeom>
              <a:avLst/>
              <a:gdLst/>
              <a:ahLst/>
              <a:cxnLst/>
              <a:rect l="l" t="t" r="r" b="b"/>
              <a:pathLst>
                <a:path w="28604" h="5639" extrusionOk="0">
                  <a:moveTo>
                    <a:pt x="2818" y="1"/>
                  </a:moveTo>
                  <a:cubicBezTo>
                    <a:pt x="2672" y="1"/>
                    <a:pt x="2489" y="28"/>
                    <a:pt x="2284" y="54"/>
                  </a:cubicBezTo>
                  <a:cubicBezTo>
                    <a:pt x="2082" y="81"/>
                    <a:pt x="1857" y="107"/>
                    <a:pt x="1627" y="107"/>
                  </a:cubicBezTo>
                  <a:cubicBezTo>
                    <a:pt x="1483" y="107"/>
                    <a:pt x="1338" y="97"/>
                    <a:pt x="1195" y="71"/>
                  </a:cubicBezTo>
                  <a:cubicBezTo>
                    <a:pt x="1120" y="57"/>
                    <a:pt x="1051" y="49"/>
                    <a:pt x="986" y="49"/>
                  </a:cubicBezTo>
                  <a:cubicBezTo>
                    <a:pt x="382" y="49"/>
                    <a:pt x="159" y="699"/>
                    <a:pt x="74" y="2767"/>
                  </a:cubicBezTo>
                  <a:cubicBezTo>
                    <a:pt x="1" y="4474"/>
                    <a:pt x="606" y="4806"/>
                    <a:pt x="1127" y="4806"/>
                  </a:cubicBezTo>
                  <a:cubicBezTo>
                    <a:pt x="1306" y="4806"/>
                    <a:pt x="1474" y="4767"/>
                    <a:pt x="1603" y="4731"/>
                  </a:cubicBezTo>
                  <a:cubicBezTo>
                    <a:pt x="1692" y="4705"/>
                    <a:pt x="1773" y="4694"/>
                    <a:pt x="1845" y="4694"/>
                  </a:cubicBezTo>
                  <a:cubicBezTo>
                    <a:pt x="2175" y="4694"/>
                    <a:pt x="2318" y="4920"/>
                    <a:pt x="2318" y="4920"/>
                  </a:cubicBezTo>
                  <a:lnTo>
                    <a:pt x="28604" y="5639"/>
                  </a:lnTo>
                  <a:cubicBezTo>
                    <a:pt x="28604" y="5639"/>
                    <a:pt x="28007" y="3796"/>
                    <a:pt x="28007" y="2888"/>
                  </a:cubicBezTo>
                  <a:cubicBezTo>
                    <a:pt x="28007" y="1981"/>
                    <a:pt x="28199" y="1002"/>
                    <a:pt x="28199" y="1002"/>
                  </a:cubicBezTo>
                  <a:lnTo>
                    <a:pt x="28223" y="810"/>
                  </a:lnTo>
                  <a:cubicBezTo>
                    <a:pt x="28223" y="810"/>
                    <a:pt x="3347" y="213"/>
                    <a:pt x="3060" y="47"/>
                  </a:cubicBezTo>
                  <a:cubicBezTo>
                    <a:pt x="3000" y="13"/>
                    <a:pt x="2918" y="1"/>
                    <a:pt x="2818" y="1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943600" y="2450500"/>
              <a:ext cx="375175" cy="32275"/>
            </a:xfrm>
            <a:custGeom>
              <a:avLst/>
              <a:gdLst/>
              <a:ahLst/>
              <a:cxnLst/>
              <a:rect l="l" t="t" r="r" b="b"/>
              <a:pathLst>
                <a:path w="15007" h="1291" extrusionOk="0">
                  <a:moveTo>
                    <a:pt x="858" y="1"/>
                  </a:moveTo>
                  <a:cubicBezTo>
                    <a:pt x="540" y="133"/>
                    <a:pt x="257" y="291"/>
                    <a:pt x="1" y="473"/>
                  </a:cubicBezTo>
                  <a:cubicBezTo>
                    <a:pt x="85" y="470"/>
                    <a:pt x="169" y="467"/>
                    <a:pt x="254" y="463"/>
                  </a:cubicBezTo>
                  <a:cubicBezTo>
                    <a:pt x="361" y="372"/>
                    <a:pt x="480" y="298"/>
                    <a:pt x="604" y="237"/>
                  </a:cubicBezTo>
                  <a:cubicBezTo>
                    <a:pt x="730" y="180"/>
                    <a:pt x="895" y="96"/>
                    <a:pt x="1034" y="96"/>
                  </a:cubicBezTo>
                  <a:cubicBezTo>
                    <a:pt x="1138" y="96"/>
                    <a:pt x="1225" y="139"/>
                    <a:pt x="1280" y="275"/>
                  </a:cubicBezTo>
                  <a:cubicBezTo>
                    <a:pt x="1300" y="325"/>
                    <a:pt x="1306" y="379"/>
                    <a:pt x="1303" y="433"/>
                  </a:cubicBezTo>
                  <a:lnTo>
                    <a:pt x="1553" y="433"/>
                  </a:lnTo>
                  <a:cubicBezTo>
                    <a:pt x="4654" y="433"/>
                    <a:pt x="7751" y="905"/>
                    <a:pt x="10856" y="1128"/>
                  </a:cubicBezTo>
                  <a:cubicBezTo>
                    <a:pt x="12236" y="1229"/>
                    <a:pt x="13623" y="1276"/>
                    <a:pt x="15007" y="1290"/>
                  </a:cubicBezTo>
                  <a:cubicBezTo>
                    <a:pt x="13461" y="993"/>
                    <a:pt x="11501" y="649"/>
                    <a:pt x="9533" y="356"/>
                  </a:cubicBezTo>
                  <a:cubicBezTo>
                    <a:pt x="8123" y="271"/>
                    <a:pt x="6665" y="183"/>
                    <a:pt x="5261" y="99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2577225" y="2464100"/>
              <a:ext cx="1525" cy="9200"/>
            </a:xfrm>
            <a:custGeom>
              <a:avLst/>
              <a:gdLst/>
              <a:ahLst/>
              <a:cxnLst/>
              <a:rect l="l" t="t" r="r" b="b"/>
              <a:pathLst>
                <a:path w="61" h="368" extrusionOk="0">
                  <a:moveTo>
                    <a:pt x="61" y="0"/>
                  </a:moveTo>
                  <a:cubicBezTo>
                    <a:pt x="61" y="4"/>
                    <a:pt x="34" y="145"/>
                    <a:pt x="0" y="368"/>
                  </a:cubicBezTo>
                  <a:lnTo>
                    <a:pt x="0" y="368"/>
                  </a:lnTo>
                  <a:cubicBezTo>
                    <a:pt x="34" y="145"/>
                    <a:pt x="61" y="4"/>
                    <a:pt x="61" y="0"/>
                  </a:cubicBezTo>
                  <a:close/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close/>
                  <a:moveTo>
                    <a:pt x="61" y="0"/>
                  </a:moveTo>
                  <a:lnTo>
                    <a:pt x="61" y="0"/>
                  </a:ln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889450" y="2462575"/>
              <a:ext cx="689300" cy="91725"/>
            </a:xfrm>
            <a:custGeom>
              <a:avLst/>
              <a:gdLst/>
              <a:ahLst/>
              <a:cxnLst/>
              <a:rect l="l" t="t" r="r" b="b"/>
              <a:pathLst>
                <a:path w="27572" h="3669" extrusionOk="0">
                  <a:moveTo>
                    <a:pt x="25268" y="564"/>
                  </a:moveTo>
                  <a:lnTo>
                    <a:pt x="25268" y="564"/>
                  </a:lnTo>
                  <a:cubicBezTo>
                    <a:pt x="25268" y="564"/>
                    <a:pt x="25268" y="564"/>
                    <a:pt x="25268" y="564"/>
                  </a:cubicBezTo>
                  <a:cubicBezTo>
                    <a:pt x="25268" y="564"/>
                    <a:pt x="25268" y="564"/>
                    <a:pt x="25268" y="564"/>
                  </a:cubicBezTo>
                  <a:close/>
                  <a:moveTo>
                    <a:pt x="24920" y="1"/>
                  </a:moveTo>
                  <a:cubicBezTo>
                    <a:pt x="24532" y="227"/>
                    <a:pt x="24137" y="449"/>
                    <a:pt x="23736" y="648"/>
                  </a:cubicBezTo>
                  <a:cubicBezTo>
                    <a:pt x="23887" y="642"/>
                    <a:pt x="24036" y="635"/>
                    <a:pt x="24184" y="625"/>
                  </a:cubicBezTo>
                  <a:cubicBezTo>
                    <a:pt x="24208" y="608"/>
                    <a:pt x="24231" y="591"/>
                    <a:pt x="24259" y="577"/>
                  </a:cubicBezTo>
                  <a:cubicBezTo>
                    <a:pt x="24464" y="446"/>
                    <a:pt x="24684" y="328"/>
                    <a:pt x="24883" y="186"/>
                  </a:cubicBezTo>
                  <a:cubicBezTo>
                    <a:pt x="24937" y="149"/>
                    <a:pt x="25005" y="129"/>
                    <a:pt x="25072" y="129"/>
                  </a:cubicBezTo>
                  <a:cubicBezTo>
                    <a:pt x="25167" y="129"/>
                    <a:pt x="25264" y="172"/>
                    <a:pt x="25311" y="270"/>
                  </a:cubicBezTo>
                  <a:cubicBezTo>
                    <a:pt x="25358" y="362"/>
                    <a:pt x="25332" y="480"/>
                    <a:pt x="25271" y="561"/>
                  </a:cubicBezTo>
                  <a:cubicBezTo>
                    <a:pt x="25271" y="564"/>
                    <a:pt x="25269" y="564"/>
                    <a:pt x="25268" y="564"/>
                  </a:cubicBezTo>
                  <a:lnTo>
                    <a:pt x="25268" y="564"/>
                  </a:lnTo>
                  <a:cubicBezTo>
                    <a:pt x="26017" y="524"/>
                    <a:pt x="26762" y="476"/>
                    <a:pt x="27511" y="429"/>
                  </a:cubicBezTo>
                  <a:cubicBezTo>
                    <a:pt x="27545" y="206"/>
                    <a:pt x="27572" y="65"/>
                    <a:pt x="27572" y="61"/>
                  </a:cubicBezTo>
                  <a:lnTo>
                    <a:pt x="24920" y="1"/>
                  </a:lnTo>
                  <a:close/>
                  <a:moveTo>
                    <a:pt x="142" y="2956"/>
                  </a:moveTo>
                  <a:cubicBezTo>
                    <a:pt x="74" y="3162"/>
                    <a:pt x="31" y="3331"/>
                    <a:pt x="1" y="3452"/>
                  </a:cubicBezTo>
                  <a:cubicBezTo>
                    <a:pt x="95" y="3587"/>
                    <a:pt x="219" y="3665"/>
                    <a:pt x="375" y="3668"/>
                  </a:cubicBezTo>
                  <a:cubicBezTo>
                    <a:pt x="304" y="3510"/>
                    <a:pt x="236" y="3341"/>
                    <a:pt x="189" y="3162"/>
                  </a:cubicBezTo>
                  <a:cubicBezTo>
                    <a:pt x="172" y="3092"/>
                    <a:pt x="155" y="3024"/>
                    <a:pt x="142" y="2956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889775" y="2462325"/>
              <a:ext cx="53850" cy="74175"/>
            </a:xfrm>
            <a:custGeom>
              <a:avLst/>
              <a:gdLst/>
              <a:ahLst/>
              <a:cxnLst/>
              <a:rect l="l" t="t" r="r" b="b"/>
              <a:pathLst>
                <a:path w="2154" h="2967" extrusionOk="0">
                  <a:moveTo>
                    <a:pt x="2154" y="0"/>
                  </a:moveTo>
                  <a:lnTo>
                    <a:pt x="2154" y="0"/>
                  </a:lnTo>
                  <a:cubicBezTo>
                    <a:pt x="2123" y="4"/>
                    <a:pt x="2093" y="7"/>
                    <a:pt x="2062" y="7"/>
                  </a:cubicBezTo>
                  <a:cubicBezTo>
                    <a:pt x="1907" y="17"/>
                    <a:pt x="1739" y="34"/>
                    <a:pt x="1631" y="142"/>
                  </a:cubicBezTo>
                  <a:cubicBezTo>
                    <a:pt x="1469" y="300"/>
                    <a:pt x="1496" y="601"/>
                    <a:pt x="1307" y="726"/>
                  </a:cubicBezTo>
                  <a:cubicBezTo>
                    <a:pt x="1249" y="763"/>
                    <a:pt x="1189" y="777"/>
                    <a:pt x="1125" y="777"/>
                  </a:cubicBezTo>
                  <a:cubicBezTo>
                    <a:pt x="1033" y="777"/>
                    <a:pt x="939" y="749"/>
                    <a:pt x="844" y="726"/>
                  </a:cubicBezTo>
                  <a:cubicBezTo>
                    <a:pt x="750" y="699"/>
                    <a:pt x="652" y="672"/>
                    <a:pt x="561" y="672"/>
                  </a:cubicBezTo>
                  <a:cubicBezTo>
                    <a:pt x="500" y="672"/>
                    <a:pt x="443" y="685"/>
                    <a:pt x="388" y="716"/>
                  </a:cubicBezTo>
                  <a:cubicBezTo>
                    <a:pt x="271" y="786"/>
                    <a:pt x="220" y="931"/>
                    <a:pt x="183" y="1063"/>
                  </a:cubicBezTo>
                  <a:cubicBezTo>
                    <a:pt x="24" y="1677"/>
                    <a:pt x="1" y="2342"/>
                    <a:pt x="129" y="2966"/>
                  </a:cubicBezTo>
                  <a:cubicBezTo>
                    <a:pt x="385" y="2166"/>
                    <a:pt x="969" y="847"/>
                    <a:pt x="2154" y="0"/>
                  </a:cubicBezTo>
                  <a:close/>
                </a:path>
              </a:pathLst>
            </a:custGeom>
            <a:solidFill>
              <a:srgbClr val="D8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877475" y="2447550"/>
              <a:ext cx="87575" cy="101350"/>
            </a:xfrm>
            <a:custGeom>
              <a:avLst/>
              <a:gdLst/>
              <a:ahLst/>
              <a:cxnLst/>
              <a:rect l="l" t="t" r="r" b="b"/>
              <a:pathLst>
                <a:path w="3503" h="4054" extrusionOk="0">
                  <a:moveTo>
                    <a:pt x="885" y="1"/>
                  </a:moveTo>
                  <a:cubicBezTo>
                    <a:pt x="642" y="1"/>
                    <a:pt x="486" y="328"/>
                    <a:pt x="354" y="828"/>
                  </a:cubicBezTo>
                  <a:cubicBezTo>
                    <a:pt x="216" y="1357"/>
                    <a:pt x="0" y="3382"/>
                    <a:pt x="480" y="4053"/>
                  </a:cubicBezTo>
                  <a:cubicBezTo>
                    <a:pt x="510" y="3932"/>
                    <a:pt x="553" y="3763"/>
                    <a:pt x="621" y="3557"/>
                  </a:cubicBezTo>
                  <a:cubicBezTo>
                    <a:pt x="493" y="2933"/>
                    <a:pt x="516" y="2268"/>
                    <a:pt x="675" y="1654"/>
                  </a:cubicBezTo>
                  <a:cubicBezTo>
                    <a:pt x="712" y="1522"/>
                    <a:pt x="763" y="1377"/>
                    <a:pt x="880" y="1307"/>
                  </a:cubicBezTo>
                  <a:cubicBezTo>
                    <a:pt x="935" y="1276"/>
                    <a:pt x="992" y="1263"/>
                    <a:pt x="1053" y="1263"/>
                  </a:cubicBezTo>
                  <a:cubicBezTo>
                    <a:pt x="1144" y="1263"/>
                    <a:pt x="1242" y="1290"/>
                    <a:pt x="1336" y="1317"/>
                  </a:cubicBezTo>
                  <a:cubicBezTo>
                    <a:pt x="1431" y="1340"/>
                    <a:pt x="1525" y="1368"/>
                    <a:pt x="1617" y="1368"/>
                  </a:cubicBezTo>
                  <a:cubicBezTo>
                    <a:pt x="1681" y="1368"/>
                    <a:pt x="1741" y="1354"/>
                    <a:pt x="1799" y="1317"/>
                  </a:cubicBezTo>
                  <a:cubicBezTo>
                    <a:pt x="1988" y="1192"/>
                    <a:pt x="1961" y="891"/>
                    <a:pt x="2123" y="733"/>
                  </a:cubicBezTo>
                  <a:cubicBezTo>
                    <a:pt x="2231" y="625"/>
                    <a:pt x="2399" y="608"/>
                    <a:pt x="2554" y="598"/>
                  </a:cubicBezTo>
                  <a:cubicBezTo>
                    <a:pt x="2585" y="598"/>
                    <a:pt x="2615" y="595"/>
                    <a:pt x="2646" y="591"/>
                  </a:cubicBezTo>
                  <a:cubicBezTo>
                    <a:pt x="2902" y="409"/>
                    <a:pt x="3185" y="251"/>
                    <a:pt x="3503" y="119"/>
                  </a:cubicBezTo>
                  <a:lnTo>
                    <a:pt x="2028" y="89"/>
                  </a:lnTo>
                  <a:cubicBezTo>
                    <a:pt x="2028" y="89"/>
                    <a:pt x="1796" y="203"/>
                    <a:pt x="1525" y="203"/>
                  </a:cubicBezTo>
                  <a:cubicBezTo>
                    <a:pt x="1391" y="203"/>
                    <a:pt x="1249" y="176"/>
                    <a:pt x="1120" y="89"/>
                  </a:cubicBezTo>
                  <a:cubicBezTo>
                    <a:pt x="1033" y="28"/>
                    <a:pt x="955" y="1"/>
                    <a:pt x="885" y="1"/>
                  </a:cubicBezTo>
                  <a:close/>
                </a:path>
              </a:pathLst>
            </a:custGeom>
            <a:solidFill>
              <a:srgbClr val="D0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318750" y="2478775"/>
              <a:ext cx="164100" cy="21875"/>
            </a:xfrm>
            <a:custGeom>
              <a:avLst/>
              <a:gdLst/>
              <a:ahLst/>
              <a:cxnLst/>
              <a:rect l="l" t="t" r="r" b="b"/>
              <a:pathLst>
                <a:path w="6564" h="875" extrusionOk="0">
                  <a:moveTo>
                    <a:pt x="6564" y="0"/>
                  </a:moveTo>
                  <a:cubicBezTo>
                    <a:pt x="4637" y="98"/>
                    <a:pt x="2706" y="162"/>
                    <a:pt x="776" y="162"/>
                  </a:cubicBezTo>
                  <a:cubicBezTo>
                    <a:pt x="516" y="162"/>
                    <a:pt x="261" y="162"/>
                    <a:pt x="1" y="159"/>
                  </a:cubicBezTo>
                  <a:lnTo>
                    <a:pt x="1" y="159"/>
                  </a:lnTo>
                  <a:cubicBezTo>
                    <a:pt x="1343" y="419"/>
                    <a:pt x="2376" y="642"/>
                    <a:pt x="2828" y="770"/>
                  </a:cubicBezTo>
                  <a:cubicBezTo>
                    <a:pt x="3084" y="840"/>
                    <a:pt x="3354" y="874"/>
                    <a:pt x="3631" y="874"/>
                  </a:cubicBezTo>
                  <a:cubicBezTo>
                    <a:pt x="4556" y="874"/>
                    <a:pt x="5565" y="503"/>
                    <a:pt x="6564" y="0"/>
                  </a:cubicBezTo>
                  <a:close/>
                </a:path>
              </a:pathLst>
            </a:custGeom>
            <a:solidFill>
              <a:srgbClr val="D8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181900" y="2459375"/>
              <a:ext cx="330550" cy="23475"/>
            </a:xfrm>
            <a:custGeom>
              <a:avLst/>
              <a:gdLst/>
              <a:ahLst/>
              <a:cxnLst/>
              <a:rect l="l" t="t" r="r" b="b"/>
              <a:pathLst>
                <a:path w="13222" h="939" extrusionOk="0">
                  <a:moveTo>
                    <a:pt x="1" y="1"/>
                  </a:moveTo>
                  <a:lnTo>
                    <a:pt x="1" y="1"/>
                  </a:lnTo>
                  <a:cubicBezTo>
                    <a:pt x="1969" y="294"/>
                    <a:pt x="3929" y="638"/>
                    <a:pt x="5475" y="935"/>
                  </a:cubicBezTo>
                  <a:cubicBezTo>
                    <a:pt x="5735" y="938"/>
                    <a:pt x="5990" y="938"/>
                    <a:pt x="6250" y="938"/>
                  </a:cubicBezTo>
                  <a:cubicBezTo>
                    <a:pt x="8180" y="938"/>
                    <a:pt x="10111" y="874"/>
                    <a:pt x="12038" y="776"/>
                  </a:cubicBezTo>
                  <a:cubicBezTo>
                    <a:pt x="12439" y="577"/>
                    <a:pt x="12834" y="355"/>
                    <a:pt x="13222" y="129"/>
                  </a:cubicBezTo>
                  <a:lnTo>
                    <a:pt x="11265" y="88"/>
                  </a:lnTo>
                  <a:cubicBezTo>
                    <a:pt x="10921" y="240"/>
                    <a:pt x="10701" y="337"/>
                    <a:pt x="10701" y="337"/>
                  </a:cubicBezTo>
                  <a:cubicBezTo>
                    <a:pt x="10701" y="337"/>
                    <a:pt x="10242" y="499"/>
                    <a:pt x="9082" y="499"/>
                  </a:cubicBezTo>
                  <a:cubicBezTo>
                    <a:pt x="9001" y="499"/>
                    <a:pt x="8913" y="496"/>
                    <a:pt x="8825" y="496"/>
                  </a:cubicBezTo>
                  <a:cubicBezTo>
                    <a:pt x="8258" y="482"/>
                    <a:pt x="4344" y="257"/>
                    <a:pt x="1" y="1"/>
                  </a:cubicBezTo>
                  <a:close/>
                </a:path>
              </a:pathLst>
            </a:custGeom>
            <a:solidFill>
              <a:srgbClr val="D0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865400" y="2426325"/>
              <a:ext cx="731250" cy="163825"/>
            </a:xfrm>
            <a:custGeom>
              <a:avLst/>
              <a:gdLst/>
              <a:ahLst/>
              <a:cxnLst/>
              <a:rect l="l" t="t" r="r" b="b"/>
              <a:pathLst>
                <a:path w="29250" h="6553" extrusionOk="0">
                  <a:moveTo>
                    <a:pt x="914" y="0"/>
                  </a:moveTo>
                  <a:cubicBezTo>
                    <a:pt x="556" y="0"/>
                    <a:pt x="221" y="369"/>
                    <a:pt x="122" y="2729"/>
                  </a:cubicBezTo>
                  <a:cubicBezTo>
                    <a:pt x="1" y="5550"/>
                    <a:pt x="932" y="5598"/>
                    <a:pt x="1317" y="5645"/>
                  </a:cubicBezTo>
                  <a:cubicBezTo>
                    <a:pt x="1378" y="5653"/>
                    <a:pt x="1441" y="5656"/>
                    <a:pt x="1505" y="5656"/>
                  </a:cubicBezTo>
                  <a:cubicBezTo>
                    <a:pt x="1577" y="5656"/>
                    <a:pt x="1651" y="5652"/>
                    <a:pt x="1725" y="5648"/>
                  </a:cubicBezTo>
                  <a:cubicBezTo>
                    <a:pt x="1797" y="5644"/>
                    <a:pt x="1868" y="5641"/>
                    <a:pt x="1938" y="5641"/>
                  </a:cubicBezTo>
                  <a:cubicBezTo>
                    <a:pt x="2115" y="5641"/>
                    <a:pt x="2281" y="5663"/>
                    <a:pt x="2416" y="5763"/>
                  </a:cubicBezTo>
                  <a:cubicBezTo>
                    <a:pt x="2552" y="5866"/>
                    <a:pt x="2742" y="5893"/>
                    <a:pt x="2905" y="5893"/>
                  </a:cubicBezTo>
                  <a:cubicBezTo>
                    <a:pt x="3083" y="5893"/>
                    <a:pt x="3226" y="5861"/>
                    <a:pt x="3226" y="5861"/>
                  </a:cubicBezTo>
                  <a:cubicBezTo>
                    <a:pt x="3226" y="5861"/>
                    <a:pt x="28365" y="6553"/>
                    <a:pt x="28703" y="6553"/>
                  </a:cubicBezTo>
                  <a:cubicBezTo>
                    <a:pt x="29037" y="6553"/>
                    <a:pt x="29250" y="6360"/>
                    <a:pt x="29250" y="6195"/>
                  </a:cubicBezTo>
                  <a:cubicBezTo>
                    <a:pt x="29250" y="6026"/>
                    <a:pt x="28726" y="5979"/>
                    <a:pt x="28726" y="5979"/>
                  </a:cubicBezTo>
                  <a:cubicBezTo>
                    <a:pt x="28726" y="5979"/>
                    <a:pt x="2798" y="5335"/>
                    <a:pt x="2558" y="5118"/>
                  </a:cubicBezTo>
                  <a:cubicBezTo>
                    <a:pt x="2464" y="5035"/>
                    <a:pt x="2418" y="5006"/>
                    <a:pt x="2336" y="5006"/>
                  </a:cubicBezTo>
                  <a:cubicBezTo>
                    <a:pt x="2209" y="5006"/>
                    <a:pt x="1997" y="5076"/>
                    <a:pt x="1388" y="5118"/>
                  </a:cubicBezTo>
                  <a:cubicBezTo>
                    <a:pt x="1375" y="5119"/>
                    <a:pt x="1363" y="5120"/>
                    <a:pt x="1351" y="5120"/>
                  </a:cubicBezTo>
                  <a:cubicBezTo>
                    <a:pt x="392" y="5120"/>
                    <a:pt x="674" y="2316"/>
                    <a:pt x="837" y="1677"/>
                  </a:cubicBezTo>
                  <a:cubicBezTo>
                    <a:pt x="968" y="1177"/>
                    <a:pt x="1125" y="851"/>
                    <a:pt x="1368" y="851"/>
                  </a:cubicBezTo>
                  <a:cubicBezTo>
                    <a:pt x="1438" y="851"/>
                    <a:pt x="1516" y="878"/>
                    <a:pt x="1603" y="938"/>
                  </a:cubicBezTo>
                  <a:cubicBezTo>
                    <a:pt x="1730" y="1026"/>
                    <a:pt x="1874" y="1055"/>
                    <a:pt x="2008" y="1055"/>
                  </a:cubicBezTo>
                  <a:cubicBezTo>
                    <a:pt x="2277" y="1055"/>
                    <a:pt x="2511" y="938"/>
                    <a:pt x="2511" y="938"/>
                  </a:cubicBezTo>
                  <a:lnTo>
                    <a:pt x="28534" y="1511"/>
                  </a:lnTo>
                  <a:cubicBezTo>
                    <a:pt x="28534" y="1511"/>
                    <a:pt x="28990" y="1464"/>
                    <a:pt x="28939" y="1153"/>
                  </a:cubicBezTo>
                  <a:cubicBezTo>
                    <a:pt x="28910" y="961"/>
                    <a:pt x="28691" y="923"/>
                    <a:pt x="28526" y="923"/>
                  </a:cubicBezTo>
                  <a:cubicBezTo>
                    <a:pt x="28423" y="923"/>
                    <a:pt x="28342" y="938"/>
                    <a:pt x="28342" y="938"/>
                  </a:cubicBezTo>
                  <a:cubicBezTo>
                    <a:pt x="28342" y="938"/>
                    <a:pt x="4157" y="124"/>
                    <a:pt x="3514" y="101"/>
                  </a:cubicBezTo>
                  <a:cubicBezTo>
                    <a:pt x="3443" y="98"/>
                    <a:pt x="3374" y="97"/>
                    <a:pt x="3309" y="97"/>
                  </a:cubicBezTo>
                  <a:cubicBezTo>
                    <a:pt x="2780" y="97"/>
                    <a:pt x="2441" y="172"/>
                    <a:pt x="2441" y="172"/>
                  </a:cubicBezTo>
                  <a:cubicBezTo>
                    <a:pt x="2292" y="278"/>
                    <a:pt x="2153" y="316"/>
                    <a:pt x="2021" y="316"/>
                  </a:cubicBezTo>
                  <a:cubicBezTo>
                    <a:pt x="1707" y="316"/>
                    <a:pt x="1428" y="96"/>
                    <a:pt x="1125" y="30"/>
                  </a:cubicBezTo>
                  <a:cubicBezTo>
                    <a:pt x="1055" y="14"/>
                    <a:pt x="984" y="0"/>
                    <a:pt x="914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878825" y="2369100"/>
              <a:ext cx="710050" cy="86075"/>
            </a:xfrm>
            <a:custGeom>
              <a:avLst/>
              <a:gdLst/>
              <a:ahLst/>
              <a:cxnLst/>
              <a:rect l="l" t="t" r="r" b="b"/>
              <a:pathLst>
                <a:path w="28402" h="3443" extrusionOk="0">
                  <a:moveTo>
                    <a:pt x="1762" y="1"/>
                  </a:moveTo>
                  <a:cubicBezTo>
                    <a:pt x="1566" y="1"/>
                    <a:pt x="1387" y="102"/>
                    <a:pt x="1292" y="271"/>
                  </a:cubicBezTo>
                  <a:lnTo>
                    <a:pt x="0" y="2522"/>
                  </a:lnTo>
                  <a:lnTo>
                    <a:pt x="0" y="2629"/>
                  </a:lnTo>
                  <a:lnTo>
                    <a:pt x="28402" y="3442"/>
                  </a:lnTo>
                  <a:lnTo>
                    <a:pt x="27423" y="375"/>
                  </a:lnTo>
                  <a:cubicBezTo>
                    <a:pt x="27353" y="153"/>
                    <a:pt x="27143" y="1"/>
                    <a:pt x="26911" y="1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2299425" y="2552925"/>
              <a:ext cx="265925" cy="7025"/>
            </a:xfrm>
            <a:custGeom>
              <a:avLst/>
              <a:gdLst/>
              <a:ahLst/>
              <a:cxnLst/>
              <a:rect l="l" t="t" r="r" b="b"/>
              <a:pathLst>
                <a:path w="10637" h="281" extrusionOk="0">
                  <a:moveTo>
                    <a:pt x="31" y="0"/>
                  </a:moveTo>
                  <a:cubicBezTo>
                    <a:pt x="14" y="0"/>
                    <a:pt x="1" y="14"/>
                    <a:pt x="1" y="31"/>
                  </a:cubicBezTo>
                  <a:cubicBezTo>
                    <a:pt x="1" y="48"/>
                    <a:pt x="14" y="61"/>
                    <a:pt x="31" y="61"/>
                  </a:cubicBezTo>
                  <a:lnTo>
                    <a:pt x="10603" y="280"/>
                  </a:lnTo>
                  <a:cubicBezTo>
                    <a:pt x="10620" y="280"/>
                    <a:pt x="10633" y="267"/>
                    <a:pt x="10633" y="250"/>
                  </a:cubicBezTo>
                  <a:cubicBezTo>
                    <a:pt x="10637" y="233"/>
                    <a:pt x="10620" y="220"/>
                    <a:pt x="10603" y="22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2387075" y="2546950"/>
              <a:ext cx="78050" cy="4225"/>
            </a:xfrm>
            <a:custGeom>
              <a:avLst/>
              <a:gdLst/>
              <a:ahLst/>
              <a:cxnLst/>
              <a:rect l="l" t="t" r="r" b="b"/>
              <a:pathLst>
                <a:path w="3122" h="169" extrusionOk="0">
                  <a:moveTo>
                    <a:pt x="31" y="0"/>
                  </a:moveTo>
                  <a:cubicBezTo>
                    <a:pt x="14" y="0"/>
                    <a:pt x="1" y="13"/>
                    <a:pt x="1" y="30"/>
                  </a:cubicBezTo>
                  <a:cubicBezTo>
                    <a:pt x="1" y="47"/>
                    <a:pt x="14" y="61"/>
                    <a:pt x="31" y="64"/>
                  </a:cubicBezTo>
                  <a:lnTo>
                    <a:pt x="3088" y="169"/>
                  </a:lnTo>
                  <a:lnTo>
                    <a:pt x="3091" y="169"/>
                  </a:lnTo>
                  <a:cubicBezTo>
                    <a:pt x="3108" y="169"/>
                    <a:pt x="3122" y="155"/>
                    <a:pt x="3122" y="138"/>
                  </a:cubicBezTo>
                  <a:cubicBezTo>
                    <a:pt x="3122" y="122"/>
                    <a:pt x="3108" y="108"/>
                    <a:pt x="3091" y="10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2388600" y="2513925"/>
              <a:ext cx="166375" cy="5025"/>
            </a:xfrm>
            <a:custGeom>
              <a:avLst/>
              <a:gdLst/>
              <a:ahLst/>
              <a:cxnLst/>
              <a:rect l="l" t="t" r="r" b="b"/>
              <a:pathLst>
                <a:path w="6655" h="201" extrusionOk="0">
                  <a:moveTo>
                    <a:pt x="30" y="1"/>
                  </a:moveTo>
                  <a:cubicBezTo>
                    <a:pt x="15" y="1"/>
                    <a:pt x="4" y="16"/>
                    <a:pt x="4" y="32"/>
                  </a:cubicBezTo>
                  <a:cubicBezTo>
                    <a:pt x="1" y="49"/>
                    <a:pt x="13" y="62"/>
                    <a:pt x="30" y="62"/>
                  </a:cubicBezTo>
                  <a:lnTo>
                    <a:pt x="6621" y="200"/>
                  </a:lnTo>
                  <a:cubicBezTo>
                    <a:pt x="6638" y="200"/>
                    <a:pt x="6651" y="187"/>
                    <a:pt x="6654" y="170"/>
                  </a:cubicBezTo>
                  <a:cubicBezTo>
                    <a:pt x="6654" y="153"/>
                    <a:pt x="6641" y="136"/>
                    <a:pt x="6624" y="136"/>
                  </a:cubicBezTo>
                  <a:lnTo>
                    <a:pt x="34" y="1"/>
                  </a:lnTo>
                  <a:cubicBezTo>
                    <a:pt x="32" y="1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907325" y="2531750"/>
              <a:ext cx="265925" cy="7025"/>
            </a:xfrm>
            <a:custGeom>
              <a:avLst/>
              <a:gdLst/>
              <a:ahLst/>
              <a:cxnLst/>
              <a:rect l="l" t="t" r="r" b="b"/>
              <a:pathLst>
                <a:path w="10637" h="281" extrusionOk="0">
                  <a:moveTo>
                    <a:pt x="29" y="0"/>
                  </a:moveTo>
                  <a:cubicBezTo>
                    <a:pt x="12" y="0"/>
                    <a:pt x="4" y="15"/>
                    <a:pt x="1" y="31"/>
                  </a:cubicBezTo>
                  <a:cubicBezTo>
                    <a:pt x="1" y="48"/>
                    <a:pt x="14" y="62"/>
                    <a:pt x="31" y="62"/>
                  </a:cubicBezTo>
                  <a:lnTo>
                    <a:pt x="10606" y="280"/>
                  </a:lnTo>
                  <a:cubicBezTo>
                    <a:pt x="10623" y="280"/>
                    <a:pt x="10636" y="267"/>
                    <a:pt x="10636" y="250"/>
                  </a:cubicBezTo>
                  <a:cubicBezTo>
                    <a:pt x="10636" y="233"/>
                    <a:pt x="10623" y="219"/>
                    <a:pt x="10606" y="216"/>
                  </a:cubicBezTo>
                  <a:lnTo>
                    <a:pt x="35" y="1"/>
                  </a:lnTo>
                  <a:cubicBezTo>
                    <a:pt x="33" y="0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2025500" y="2482325"/>
              <a:ext cx="155250" cy="4725"/>
            </a:xfrm>
            <a:custGeom>
              <a:avLst/>
              <a:gdLst/>
              <a:ahLst/>
              <a:cxnLst/>
              <a:rect l="l" t="t" r="r" b="b"/>
              <a:pathLst>
                <a:path w="6210" h="189" extrusionOk="0">
                  <a:moveTo>
                    <a:pt x="32" y="0"/>
                  </a:moveTo>
                  <a:cubicBezTo>
                    <a:pt x="15" y="0"/>
                    <a:pt x="1" y="14"/>
                    <a:pt x="1" y="30"/>
                  </a:cubicBezTo>
                  <a:cubicBezTo>
                    <a:pt x="1" y="47"/>
                    <a:pt x="15" y="61"/>
                    <a:pt x="32" y="61"/>
                  </a:cubicBezTo>
                  <a:lnTo>
                    <a:pt x="6176" y="189"/>
                  </a:lnTo>
                  <a:cubicBezTo>
                    <a:pt x="6193" y="189"/>
                    <a:pt x="6207" y="176"/>
                    <a:pt x="6207" y="159"/>
                  </a:cubicBezTo>
                  <a:cubicBezTo>
                    <a:pt x="6210" y="142"/>
                    <a:pt x="6193" y="128"/>
                    <a:pt x="6176" y="125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914850" y="2490325"/>
              <a:ext cx="133725" cy="4250"/>
            </a:xfrm>
            <a:custGeom>
              <a:avLst/>
              <a:gdLst/>
              <a:ahLst/>
              <a:cxnLst/>
              <a:rect l="l" t="t" r="r" b="b"/>
              <a:pathLst>
                <a:path w="5349" h="170" extrusionOk="0">
                  <a:moveTo>
                    <a:pt x="25" y="0"/>
                  </a:moveTo>
                  <a:cubicBezTo>
                    <a:pt x="8" y="0"/>
                    <a:pt x="0" y="15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lnTo>
                    <a:pt x="5314" y="169"/>
                  </a:lnTo>
                  <a:lnTo>
                    <a:pt x="5318" y="169"/>
                  </a:lnTo>
                  <a:cubicBezTo>
                    <a:pt x="5335" y="169"/>
                    <a:pt x="5348" y="156"/>
                    <a:pt x="5348" y="139"/>
                  </a:cubicBezTo>
                  <a:cubicBezTo>
                    <a:pt x="5348" y="122"/>
                    <a:pt x="5335" y="109"/>
                    <a:pt x="5318" y="109"/>
                  </a:cubicBezTo>
                  <a:lnTo>
                    <a:pt x="30" y="1"/>
                  </a:lnTo>
                  <a:cubicBezTo>
                    <a:pt x="28" y="1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971950" y="2509150"/>
              <a:ext cx="144375" cy="4500"/>
            </a:xfrm>
            <a:custGeom>
              <a:avLst/>
              <a:gdLst/>
              <a:ahLst/>
              <a:cxnLst/>
              <a:rect l="l" t="t" r="r" b="b"/>
              <a:pathLst>
                <a:path w="5775" h="180" extrusionOk="0">
                  <a:moveTo>
                    <a:pt x="31" y="0"/>
                  </a:moveTo>
                  <a:cubicBezTo>
                    <a:pt x="10" y="0"/>
                    <a:pt x="1" y="14"/>
                    <a:pt x="1" y="30"/>
                  </a:cubicBezTo>
                  <a:cubicBezTo>
                    <a:pt x="1" y="47"/>
                    <a:pt x="14" y="61"/>
                    <a:pt x="31" y="61"/>
                  </a:cubicBezTo>
                  <a:lnTo>
                    <a:pt x="5740" y="179"/>
                  </a:lnTo>
                  <a:cubicBezTo>
                    <a:pt x="5757" y="179"/>
                    <a:pt x="5771" y="165"/>
                    <a:pt x="5771" y="148"/>
                  </a:cubicBezTo>
                  <a:cubicBezTo>
                    <a:pt x="5774" y="131"/>
                    <a:pt x="5760" y="118"/>
                    <a:pt x="5740" y="118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939800" y="2461300"/>
              <a:ext cx="36400" cy="18925"/>
            </a:xfrm>
            <a:custGeom>
              <a:avLst/>
              <a:gdLst/>
              <a:ahLst/>
              <a:cxnLst/>
              <a:rect l="l" t="t" r="r" b="b"/>
              <a:pathLst>
                <a:path w="1456" h="757" extrusionOk="0">
                  <a:moveTo>
                    <a:pt x="1455" y="1"/>
                  </a:moveTo>
                  <a:lnTo>
                    <a:pt x="1455" y="1"/>
                  </a:lnTo>
                  <a:cubicBezTo>
                    <a:pt x="1105" y="5"/>
                    <a:pt x="756" y="14"/>
                    <a:pt x="406" y="31"/>
                  </a:cubicBezTo>
                  <a:cubicBezTo>
                    <a:pt x="287" y="133"/>
                    <a:pt x="180" y="251"/>
                    <a:pt x="95" y="382"/>
                  </a:cubicBezTo>
                  <a:cubicBezTo>
                    <a:pt x="44" y="466"/>
                    <a:pt x="1" y="571"/>
                    <a:pt x="52" y="652"/>
                  </a:cubicBezTo>
                  <a:cubicBezTo>
                    <a:pt x="85" y="709"/>
                    <a:pt x="153" y="733"/>
                    <a:pt x="217" y="743"/>
                  </a:cubicBezTo>
                  <a:cubicBezTo>
                    <a:pt x="264" y="754"/>
                    <a:pt x="311" y="757"/>
                    <a:pt x="359" y="757"/>
                  </a:cubicBezTo>
                  <a:cubicBezTo>
                    <a:pt x="588" y="757"/>
                    <a:pt x="817" y="659"/>
                    <a:pt x="1019" y="541"/>
                  </a:cubicBezTo>
                  <a:cubicBezTo>
                    <a:pt x="1148" y="466"/>
                    <a:pt x="1273" y="382"/>
                    <a:pt x="1357" y="260"/>
                  </a:cubicBezTo>
                  <a:cubicBezTo>
                    <a:pt x="1411" y="187"/>
                    <a:pt x="1449" y="92"/>
                    <a:pt x="1455" y="1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949925" y="2452875"/>
              <a:ext cx="26350" cy="9225"/>
            </a:xfrm>
            <a:custGeom>
              <a:avLst/>
              <a:gdLst/>
              <a:ahLst/>
              <a:cxnLst/>
              <a:rect l="l" t="t" r="r" b="b"/>
              <a:pathLst>
                <a:path w="1054" h="369" extrusionOk="0">
                  <a:moveTo>
                    <a:pt x="781" y="1"/>
                  </a:moveTo>
                  <a:cubicBezTo>
                    <a:pt x="642" y="1"/>
                    <a:pt x="477" y="85"/>
                    <a:pt x="351" y="142"/>
                  </a:cubicBezTo>
                  <a:cubicBezTo>
                    <a:pt x="227" y="203"/>
                    <a:pt x="108" y="277"/>
                    <a:pt x="1" y="368"/>
                  </a:cubicBezTo>
                  <a:cubicBezTo>
                    <a:pt x="351" y="351"/>
                    <a:pt x="700" y="342"/>
                    <a:pt x="1050" y="338"/>
                  </a:cubicBezTo>
                  <a:cubicBezTo>
                    <a:pt x="1053" y="284"/>
                    <a:pt x="1047" y="230"/>
                    <a:pt x="1027" y="180"/>
                  </a:cubicBezTo>
                  <a:cubicBezTo>
                    <a:pt x="972" y="44"/>
                    <a:pt x="885" y="1"/>
                    <a:pt x="781" y="1"/>
                  </a:cubicBezTo>
                  <a:close/>
                </a:path>
              </a:pathLst>
            </a:custGeom>
            <a:solidFill>
              <a:srgbClr val="D5B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927750" y="2475475"/>
              <a:ext cx="10825" cy="9475"/>
            </a:xfrm>
            <a:custGeom>
              <a:avLst/>
              <a:gdLst/>
              <a:ahLst/>
              <a:cxnLst/>
              <a:rect l="l" t="t" r="r" b="b"/>
              <a:pathLst>
                <a:path w="433" h="379" extrusionOk="0">
                  <a:moveTo>
                    <a:pt x="202" y="0"/>
                  </a:moveTo>
                  <a:cubicBezTo>
                    <a:pt x="92" y="0"/>
                    <a:pt x="14" y="85"/>
                    <a:pt x="7" y="207"/>
                  </a:cubicBezTo>
                  <a:cubicBezTo>
                    <a:pt x="0" y="264"/>
                    <a:pt x="28" y="321"/>
                    <a:pt x="75" y="349"/>
                  </a:cubicBezTo>
                  <a:cubicBezTo>
                    <a:pt x="105" y="369"/>
                    <a:pt x="142" y="372"/>
                    <a:pt x="176" y="375"/>
                  </a:cubicBezTo>
                  <a:cubicBezTo>
                    <a:pt x="196" y="379"/>
                    <a:pt x="216" y="379"/>
                    <a:pt x="237" y="379"/>
                  </a:cubicBezTo>
                  <a:cubicBezTo>
                    <a:pt x="260" y="379"/>
                    <a:pt x="287" y="375"/>
                    <a:pt x="307" y="365"/>
                  </a:cubicBezTo>
                  <a:cubicBezTo>
                    <a:pt x="352" y="345"/>
                    <a:pt x="378" y="304"/>
                    <a:pt x="398" y="260"/>
                  </a:cubicBezTo>
                  <a:cubicBezTo>
                    <a:pt x="419" y="210"/>
                    <a:pt x="432" y="149"/>
                    <a:pt x="405" y="98"/>
                  </a:cubicBezTo>
                  <a:cubicBezTo>
                    <a:pt x="378" y="41"/>
                    <a:pt x="311" y="17"/>
                    <a:pt x="246" y="8"/>
                  </a:cubicBezTo>
                  <a:cubicBezTo>
                    <a:pt x="233" y="4"/>
                    <a:pt x="216" y="0"/>
                    <a:pt x="202" y="0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2491175" y="2476675"/>
              <a:ext cx="29975" cy="9450"/>
            </a:xfrm>
            <a:custGeom>
              <a:avLst/>
              <a:gdLst/>
              <a:ahLst/>
              <a:cxnLst/>
              <a:rect l="l" t="t" r="r" b="b"/>
              <a:pathLst>
                <a:path w="1199" h="378" extrusionOk="0">
                  <a:moveTo>
                    <a:pt x="1199" y="0"/>
                  </a:moveTo>
                  <a:lnTo>
                    <a:pt x="1199" y="0"/>
                  </a:lnTo>
                  <a:cubicBezTo>
                    <a:pt x="838" y="24"/>
                    <a:pt x="476" y="44"/>
                    <a:pt x="115" y="61"/>
                  </a:cubicBezTo>
                  <a:cubicBezTo>
                    <a:pt x="88" y="81"/>
                    <a:pt x="65" y="105"/>
                    <a:pt x="45" y="131"/>
                  </a:cubicBezTo>
                  <a:cubicBezTo>
                    <a:pt x="11" y="186"/>
                    <a:pt x="0" y="260"/>
                    <a:pt x="41" y="307"/>
                  </a:cubicBezTo>
                  <a:cubicBezTo>
                    <a:pt x="71" y="344"/>
                    <a:pt x="118" y="357"/>
                    <a:pt x="162" y="365"/>
                  </a:cubicBezTo>
                  <a:cubicBezTo>
                    <a:pt x="213" y="374"/>
                    <a:pt x="263" y="378"/>
                    <a:pt x="311" y="378"/>
                  </a:cubicBezTo>
                  <a:cubicBezTo>
                    <a:pt x="537" y="378"/>
                    <a:pt x="760" y="293"/>
                    <a:pt x="959" y="186"/>
                  </a:cubicBezTo>
                  <a:cubicBezTo>
                    <a:pt x="1046" y="139"/>
                    <a:pt x="1138" y="84"/>
                    <a:pt x="1199" y="0"/>
                  </a:cubicBezTo>
                  <a:close/>
                </a:path>
              </a:pathLst>
            </a:custGeom>
            <a:solidFill>
              <a:srgbClr val="DDC9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2494050" y="2465775"/>
              <a:ext cx="29375" cy="12425"/>
            </a:xfrm>
            <a:custGeom>
              <a:avLst/>
              <a:gdLst/>
              <a:ahLst/>
              <a:cxnLst/>
              <a:rect l="l" t="t" r="r" b="b"/>
              <a:pathLst>
                <a:path w="1175" h="497" extrusionOk="0">
                  <a:moveTo>
                    <a:pt x="888" y="1"/>
                  </a:moveTo>
                  <a:cubicBezTo>
                    <a:pt x="821" y="1"/>
                    <a:pt x="753" y="21"/>
                    <a:pt x="699" y="58"/>
                  </a:cubicBezTo>
                  <a:cubicBezTo>
                    <a:pt x="500" y="200"/>
                    <a:pt x="280" y="318"/>
                    <a:pt x="75" y="449"/>
                  </a:cubicBezTo>
                  <a:cubicBezTo>
                    <a:pt x="47" y="463"/>
                    <a:pt x="24" y="480"/>
                    <a:pt x="0" y="497"/>
                  </a:cubicBezTo>
                  <a:cubicBezTo>
                    <a:pt x="361" y="480"/>
                    <a:pt x="723" y="460"/>
                    <a:pt x="1084" y="436"/>
                  </a:cubicBezTo>
                  <a:cubicBezTo>
                    <a:pt x="1084" y="436"/>
                    <a:pt x="1087" y="436"/>
                    <a:pt x="1087" y="433"/>
                  </a:cubicBezTo>
                  <a:cubicBezTo>
                    <a:pt x="1148" y="352"/>
                    <a:pt x="1174" y="234"/>
                    <a:pt x="1127" y="142"/>
                  </a:cubicBezTo>
                  <a:cubicBezTo>
                    <a:pt x="1080" y="44"/>
                    <a:pt x="983" y="1"/>
                    <a:pt x="888" y="1"/>
                  </a:cubicBezTo>
                  <a:close/>
                </a:path>
              </a:pathLst>
            </a:custGeom>
            <a:solidFill>
              <a:srgbClr val="D5B9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867175" y="2403425"/>
              <a:ext cx="708225" cy="147300"/>
            </a:xfrm>
            <a:custGeom>
              <a:avLst/>
              <a:gdLst/>
              <a:ahLst/>
              <a:cxnLst/>
              <a:rect l="l" t="t" r="r" b="b"/>
              <a:pathLst>
                <a:path w="28329" h="5892" extrusionOk="0">
                  <a:moveTo>
                    <a:pt x="28210" y="1"/>
                  </a:moveTo>
                  <a:cubicBezTo>
                    <a:pt x="26377" y="116"/>
                    <a:pt x="24684" y="1280"/>
                    <a:pt x="22828" y="1445"/>
                  </a:cubicBezTo>
                  <a:cubicBezTo>
                    <a:pt x="22646" y="1461"/>
                    <a:pt x="22464" y="1468"/>
                    <a:pt x="22282" y="1468"/>
                  </a:cubicBezTo>
                  <a:cubicBezTo>
                    <a:pt x="21896" y="1468"/>
                    <a:pt x="21509" y="1438"/>
                    <a:pt x="21124" y="1409"/>
                  </a:cubicBezTo>
                  <a:cubicBezTo>
                    <a:pt x="16886" y="1077"/>
                    <a:pt x="12675" y="865"/>
                    <a:pt x="8439" y="473"/>
                  </a:cubicBezTo>
                  <a:cubicBezTo>
                    <a:pt x="7149" y="355"/>
                    <a:pt x="5853" y="236"/>
                    <a:pt x="4556" y="236"/>
                  </a:cubicBezTo>
                  <a:cubicBezTo>
                    <a:pt x="4486" y="236"/>
                    <a:pt x="4416" y="237"/>
                    <a:pt x="4346" y="237"/>
                  </a:cubicBezTo>
                  <a:cubicBezTo>
                    <a:pt x="3122" y="250"/>
                    <a:pt x="1890" y="379"/>
                    <a:pt x="716" y="713"/>
                  </a:cubicBezTo>
                  <a:lnTo>
                    <a:pt x="466" y="1149"/>
                  </a:lnTo>
                  <a:cubicBezTo>
                    <a:pt x="270" y="1459"/>
                    <a:pt x="112" y="2154"/>
                    <a:pt x="51" y="3645"/>
                  </a:cubicBezTo>
                  <a:cubicBezTo>
                    <a:pt x="1" y="4773"/>
                    <a:pt x="122" y="5458"/>
                    <a:pt x="308" y="5876"/>
                  </a:cubicBezTo>
                  <a:cubicBezTo>
                    <a:pt x="364" y="5886"/>
                    <a:pt x="421" y="5892"/>
                    <a:pt x="478" y="5892"/>
                  </a:cubicBezTo>
                  <a:cubicBezTo>
                    <a:pt x="619" y="5892"/>
                    <a:pt x="758" y="5858"/>
                    <a:pt x="871" y="5788"/>
                  </a:cubicBezTo>
                  <a:cubicBezTo>
                    <a:pt x="419" y="5086"/>
                    <a:pt x="632" y="3116"/>
                    <a:pt x="766" y="2593"/>
                  </a:cubicBezTo>
                  <a:cubicBezTo>
                    <a:pt x="897" y="2093"/>
                    <a:pt x="1054" y="1767"/>
                    <a:pt x="1297" y="1767"/>
                  </a:cubicBezTo>
                  <a:cubicBezTo>
                    <a:pt x="1367" y="1767"/>
                    <a:pt x="1445" y="1794"/>
                    <a:pt x="1532" y="1854"/>
                  </a:cubicBezTo>
                  <a:cubicBezTo>
                    <a:pt x="1659" y="1942"/>
                    <a:pt x="1803" y="1971"/>
                    <a:pt x="1937" y="1971"/>
                  </a:cubicBezTo>
                  <a:cubicBezTo>
                    <a:pt x="2206" y="1971"/>
                    <a:pt x="2440" y="1854"/>
                    <a:pt x="2440" y="1854"/>
                  </a:cubicBezTo>
                  <a:lnTo>
                    <a:pt x="24835" y="2346"/>
                  </a:lnTo>
                  <a:cubicBezTo>
                    <a:pt x="24903" y="2309"/>
                    <a:pt x="24971" y="2269"/>
                    <a:pt x="25038" y="2231"/>
                  </a:cubicBezTo>
                  <a:cubicBezTo>
                    <a:pt x="26118" y="1621"/>
                    <a:pt x="27195" y="1013"/>
                    <a:pt x="28271" y="403"/>
                  </a:cubicBezTo>
                  <a:cubicBezTo>
                    <a:pt x="28291" y="392"/>
                    <a:pt x="28308" y="382"/>
                    <a:pt x="28328" y="372"/>
                  </a:cubicBezTo>
                  <a:lnTo>
                    <a:pt x="28210" y="1"/>
                  </a:lnTo>
                  <a:close/>
                </a:path>
              </a:pathLst>
            </a:custGeom>
            <a:solidFill>
              <a:srgbClr val="C3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798075" y="2304400"/>
              <a:ext cx="769800" cy="156775"/>
            </a:xfrm>
            <a:custGeom>
              <a:avLst/>
              <a:gdLst/>
              <a:ahLst/>
              <a:cxnLst/>
              <a:rect l="l" t="t" r="r" b="b"/>
              <a:pathLst>
                <a:path w="30792" h="6271" extrusionOk="0">
                  <a:moveTo>
                    <a:pt x="30474" y="0"/>
                  </a:moveTo>
                  <a:lnTo>
                    <a:pt x="25184" y="1455"/>
                  </a:lnTo>
                  <a:cubicBezTo>
                    <a:pt x="25184" y="1455"/>
                    <a:pt x="2319" y="925"/>
                    <a:pt x="1155" y="847"/>
                  </a:cubicBezTo>
                  <a:cubicBezTo>
                    <a:pt x="1131" y="846"/>
                    <a:pt x="1107" y="845"/>
                    <a:pt x="1084" y="845"/>
                  </a:cubicBezTo>
                  <a:cubicBezTo>
                    <a:pt x="1" y="845"/>
                    <a:pt x="229" y="2691"/>
                    <a:pt x="203" y="3571"/>
                  </a:cubicBezTo>
                  <a:cubicBezTo>
                    <a:pt x="179" y="4382"/>
                    <a:pt x="319" y="5082"/>
                    <a:pt x="722" y="5082"/>
                  </a:cubicBezTo>
                  <a:cubicBezTo>
                    <a:pt x="766" y="5082"/>
                    <a:pt x="814" y="5073"/>
                    <a:pt x="865" y="5055"/>
                  </a:cubicBezTo>
                  <a:cubicBezTo>
                    <a:pt x="967" y="5019"/>
                    <a:pt x="1086" y="5004"/>
                    <a:pt x="1212" y="5004"/>
                  </a:cubicBezTo>
                  <a:cubicBezTo>
                    <a:pt x="1715" y="5004"/>
                    <a:pt x="2319" y="5238"/>
                    <a:pt x="2319" y="5238"/>
                  </a:cubicBezTo>
                  <a:lnTo>
                    <a:pt x="24971" y="6270"/>
                  </a:lnTo>
                  <a:lnTo>
                    <a:pt x="30792" y="3705"/>
                  </a:lnTo>
                  <a:cubicBezTo>
                    <a:pt x="30262" y="2936"/>
                    <a:pt x="30474" y="0"/>
                    <a:pt x="30474" y="0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2559000" y="2309100"/>
              <a:ext cx="700" cy="17350"/>
            </a:xfrm>
            <a:custGeom>
              <a:avLst/>
              <a:gdLst/>
              <a:ahLst/>
              <a:cxnLst/>
              <a:rect l="l" t="t" r="r" b="b"/>
              <a:pathLst>
                <a:path w="28" h="694" extrusionOk="0">
                  <a:moveTo>
                    <a:pt x="28" y="0"/>
                  </a:moveTo>
                  <a:cubicBezTo>
                    <a:pt x="17" y="158"/>
                    <a:pt x="7" y="400"/>
                    <a:pt x="0" y="693"/>
                  </a:cubicBezTo>
                  <a:cubicBezTo>
                    <a:pt x="7" y="404"/>
                    <a:pt x="17" y="158"/>
                    <a:pt x="28" y="0"/>
                  </a:cubicBezTo>
                  <a:close/>
                </a:path>
              </a:pathLst>
            </a:custGeom>
            <a:solidFill>
              <a:srgbClr val="F7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803650" y="2309050"/>
              <a:ext cx="756050" cy="118625"/>
            </a:xfrm>
            <a:custGeom>
              <a:avLst/>
              <a:gdLst/>
              <a:ahLst/>
              <a:cxnLst/>
              <a:rect l="l" t="t" r="r" b="b"/>
              <a:pathLst>
                <a:path w="30242" h="4745" extrusionOk="0">
                  <a:moveTo>
                    <a:pt x="30242" y="0"/>
                  </a:moveTo>
                  <a:cubicBezTo>
                    <a:pt x="29621" y="256"/>
                    <a:pt x="25568" y="1532"/>
                    <a:pt x="25568" y="1532"/>
                  </a:cubicBezTo>
                  <a:cubicBezTo>
                    <a:pt x="25568" y="1532"/>
                    <a:pt x="25497" y="1667"/>
                    <a:pt x="25051" y="1667"/>
                  </a:cubicBezTo>
                  <a:lnTo>
                    <a:pt x="24984" y="1667"/>
                  </a:lnTo>
                  <a:lnTo>
                    <a:pt x="24812" y="1661"/>
                  </a:lnTo>
                  <a:cubicBezTo>
                    <a:pt x="24600" y="1907"/>
                    <a:pt x="24242" y="1907"/>
                    <a:pt x="24242" y="1907"/>
                  </a:cubicBezTo>
                  <a:cubicBezTo>
                    <a:pt x="24127" y="1910"/>
                    <a:pt x="23958" y="1913"/>
                    <a:pt x="23739" y="1913"/>
                  </a:cubicBezTo>
                  <a:cubicBezTo>
                    <a:pt x="20152" y="1913"/>
                    <a:pt x="3645" y="1337"/>
                    <a:pt x="2218" y="1289"/>
                  </a:cubicBezTo>
                  <a:cubicBezTo>
                    <a:pt x="2133" y="1289"/>
                    <a:pt x="2056" y="1286"/>
                    <a:pt x="1981" y="1286"/>
                  </a:cubicBezTo>
                  <a:cubicBezTo>
                    <a:pt x="709" y="1286"/>
                    <a:pt x="750" y="1661"/>
                    <a:pt x="750" y="1661"/>
                  </a:cubicBezTo>
                  <a:cubicBezTo>
                    <a:pt x="1" y="2217"/>
                    <a:pt x="368" y="4174"/>
                    <a:pt x="497" y="4738"/>
                  </a:cubicBezTo>
                  <a:cubicBezTo>
                    <a:pt x="517" y="4745"/>
                    <a:pt x="537" y="4745"/>
                    <a:pt x="561" y="4745"/>
                  </a:cubicBezTo>
                  <a:cubicBezTo>
                    <a:pt x="594" y="4745"/>
                    <a:pt x="628" y="4741"/>
                    <a:pt x="669" y="4734"/>
                  </a:cubicBezTo>
                  <a:cubicBezTo>
                    <a:pt x="692" y="4731"/>
                    <a:pt x="716" y="4728"/>
                    <a:pt x="740" y="4724"/>
                  </a:cubicBezTo>
                  <a:cubicBezTo>
                    <a:pt x="692" y="4481"/>
                    <a:pt x="639" y="4238"/>
                    <a:pt x="622" y="3992"/>
                  </a:cubicBezTo>
                  <a:cubicBezTo>
                    <a:pt x="584" y="3533"/>
                    <a:pt x="584" y="3074"/>
                    <a:pt x="625" y="2615"/>
                  </a:cubicBezTo>
                  <a:cubicBezTo>
                    <a:pt x="655" y="2268"/>
                    <a:pt x="797" y="1836"/>
                    <a:pt x="1145" y="1819"/>
                  </a:cubicBezTo>
                  <a:lnTo>
                    <a:pt x="1161" y="1819"/>
                  </a:lnTo>
                  <a:cubicBezTo>
                    <a:pt x="1229" y="1819"/>
                    <a:pt x="1296" y="1836"/>
                    <a:pt x="1363" y="1853"/>
                  </a:cubicBezTo>
                  <a:cubicBezTo>
                    <a:pt x="1431" y="1870"/>
                    <a:pt x="1495" y="1887"/>
                    <a:pt x="1563" y="1887"/>
                  </a:cubicBezTo>
                  <a:lnTo>
                    <a:pt x="1600" y="1887"/>
                  </a:lnTo>
                  <a:cubicBezTo>
                    <a:pt x="1742" y="1873"/>
                    <a:pt x="1857" y="1775"/>
                    <a:pt x="1978" y="1704"/>
                  </a:cubicBezTo>
                  <a:cubicBezTo>
                    <a:pt x="2326" y="1502"/>
                    <a:pt x="2747" y="1499"/>
                    <a:pt x="3149" y="1495"/>
                  </a:cubicBezTo>
                  <a:lnTo>
                    <a:pt x="3881" y="1495"/>
                  </a:lnTo>
                  <a:cubicBezTo>
                    <a:pt x="5730" y="1495"/>
                    <a:pt x="7579" y="1505"/>
                    <a:pt x="9429" y="1596"/>
                  </a:cubicBezTo>
                  <a:cubicBezTo>
                    <a:pt x="12938" y="1768"/>
                    <a:pt x="16434" y="2231"/>
                    <a:pt x="19949" y="2301"/>
                  </a:cubicBezTo>
                  <a:cubicBezTo>
                    <a:pt x="20233" y="2309"/>
                    <a:pt x="20516" y="2309"/>
                    <a:pt x="20796" y="2309"/>
                  </a:cubicBezTo>
                  <a:cubicBezTo>
                    <a:pt x="24012" y="2309"/>
                    <a:pt x="27255" y="1927"/>
                    <a:pt x="30214" y="695"/>
                  </a:cubicBezTo>
                  <a:cubicBezTo>
                    <a:pt x="30221" y="401"/>
                    <a:pt x="30231" y="158"/>
                    <a:pt x="30242" y="0"/>
                  </a:cubicBezTo>
                  <a:close/>
                </a:path>
              </a:pathLst>
            </a:custGeom>
            <a:solidFill>
              <a:srgbClr val="E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803650" y="2332075"/>
              <a:ext cx="620325" cy="95450"/>
            </a:xfrm>
            <a:custGeom>
              <a:avLst/>
              <a:gdLst/>
              <a:ahLst/>
              <a:cxnLst/>
              <a:rect l="l" t="t" r="r" b="b"/>
              <a:pathLst>
                <a:path w="24813" h="3818" extrusionOk="0">
                  <a:moveTo>
                    <a:pt x="1030" y="0"/>
                  </a:moveTo>
                  <a:cubicBezTo>
                    <a:pt x="925" y="0"/>
                    <a:pt x="817" y="21"/>
                    <a:pt x="720" y="85"/>
                  </a:cubicBezTo>
                  <a:cubicBezTo>
                    <a:pt x="429" y="270"/>
                    <a:pt x="243" y="58"/>
                    <a:pt x="270" y="1779"/>
                  </a:cubicBezTo>
                  <a:cubicBezTo>
                    <a:pt x="294" y="3260"/>
                    <a:pt x="200" y="3760"/>
                    <a:pt x="497" y="3817"/>
                  </a:cubicBezTo>
                  <a:cubicBezTo>
                    <a:pt x="368" y="3253"/>
                    <a:pt x="1" y="1296"/>
                    <a:pt x="750" y="740"/>
                  </a:cubicBezTo>
                  <a:cubicBezTo>
                    <a:pt x="750" y="740"/>
                    <a:pt x="709" y="365"/>
                    <a:pt x="1981" y="365"/>
                  </a:cubicBezTo>
                  <a:cubicBezTo>
                    <a:pt x="2056" y="365"/>
                    <a:pt x="2133" y="368"/>
                    <a:pt x="2218" y="368"/>
                  </a:cubicBezTo>
                  <a:cubicBezTo>
                    <a:pt x="3645" y="416"/>
                    <a:pt x="20152" y="992"/>
                    <a:pt x="23739" y="992"/>
                  </a:cubicBezTo>
                  <a:cubicBezTo>
                    <a:pt x="23958" y="992"/>
                    <a:pt x="24127" y="989"/>
                    <a:pt x="24242" y="986"/>
                  </a:cubicBezTo>
                  <a:cubicBezTo>
                    <a:pt x="24242" y="986"/>
                    <a:pt x="24600" y="986"/>
                    <a:pt x="24812" y="740"/>
                  </a:cubicBezTo>
                  <a:lnTo>
                    <a:pt x="1408" y="85"/>
                  </a:lnTo>
                  <a:cubicBezTo>
                    <a:pt x="1408" y="85"/>
                    <a:pt x="1232" y="0"/>
                    <a:pt x="1030" y="0"/>
                  </a:cubicBezTo>
                  <a:close/>
                </a:path>
              </a:pathLst>
            </a:custGeom>
            <a:solidFill>
              <a:srgbClr val="CBAD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2407400" y="2304400"/>
              <a:ext cx="160475" cy="155325"/>
            </a:xfrm>
            <a:custGeom>
              <a:avLst/>
              <a:gdLst/>
              <a:ahLst/>
              <a:cxnLst/>
              <a:rect l="l" t="t" r="r" b="b"/>
              <a:pathLst>
                <a:path w="6419" h="6213" extrusionOk="0">
                  <a:moveTo>
                    <a:pt x="6101" y="0"/>
                  </a:moveTo>
                  <a:lnTo>
                    <a:pt x="811" y="1455"/>
                  </a:lnTo>
                  <a:lnTo>
                    <a:pt x="736" y="1455"/>
                  </a:lnTo>
                  <a:cubicBezTo>
                    <a:pt x="733" y="1458"/>
                    <a:pt x="733" y="1465"/>
                    <a:pt x="730" y="1472"/>
                  </a:cubicBezTo>
                  <a:cubicBezTo>
                    <a:pt x="1" y="3736"/>
                    <a:pt x="544" y="6034"/>
                    <a:pt x="544" y="6034"/>
                  </a:cubicBezTo>
                  <a:cubicBezTo>
                    <a:pt x="574" y="6108"/>
                    <a:pt x="638" y="6166"/>
                    <a:pt x="730" y="6213"/>
                  </a:cubicBezTo>
                  <a:lnTo>
                    <a:pt x="6419" y="3705"/>
                  </a:lnTo>
                  <a:cubicBezTo>
                    <a:pt x="5889" y="2936"/>
                    <a:pt x="6101" y="0"/>
                    <a:pt x="6101" y="0"/>
                  </a:cubicBezTo>
                  <a:close/>
                </a:path>
              </a:pathLst>
            </a:custGeom>
            <a:solidFill>
              <a:srgbClr val="DFD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2422950" y="2304400"/>
              <a:ext cx="144925" cy="98050"/>
            </a:xfrm>
            <a:custGeom>
              <a:avLst/>
              <a:gdLst/>
              <a:ahLst/>
              <a:cxnLst/>
              <a:rect l="l" t="t" r="r" b="b"/>
              <a:pathLst>
                <a:path w="5797" h="3922" extrusionOk="0">
                  <a:moveTo>
                    <a:pt x="5479" y="0"/>
                  </a:moveTo>
                  <a:lnTo>
                    <a:pt x="189" y="1455"/>
                  </a:lnTo>
                  <a:lnTo>
                    <a:pt x="114" y="1455"/>
                  </a:lnTo>
                  <a:cubicBezTo>
                    <a:pt x="111" y="1458"/>
                    <a:pt x="111" y="1465"/>
                    <a:pt x="108" y="1472"/>
                  </a:cubicBezTo>
                  <a:cubicBezTo>
                    <a:pt x="67" y="1596"/>
                    <a:pt x="30" y="1721"/>
                    <a:pt x="0" y="1847"/>
                  </a:cubicBezTo>
                  <a:cubicBezTo>
                    <a:pt x="102" y="1891"/>
                    <a:pt x="219" y="1908"/>
                    <a:pt x="343" y="1908"/>
                  </a:cubicBezTo>
                  <a:cubicBezTo>
                    <a:pt x="638" y="1908"/>
                    <a:pt x="971" y="1810"/>
                    <a:pt x="1228" y="1741"/>
                  </a:cubicBezTo>
                  <a:cubicBezTo>
                    <a:pt x="1606" y="1637"/>
                    <a:pt x="1994" y="1559"/>
                    <a:pt x="2382" y="1506"/>
                  </a:cubicBezTo>
                  <a:cubicBezTo>
                    <a:pt x="2641" y="1468"/>
                    <a:pt x="2904" y="1442"/>
                    <a:pt x="3165" y="1442"/>
                  </a:cubicBezTo>
                  <a:cubicBezTo>
                    <a:pt x="3381" y="1442"/>
                    <a:pt x="3596" y="1460"/>
                    <a:pt x="3806" y="1506"/>
                  </a:cubicBezTo>
                  <a:cubicBezTo>
                    <a:pt x="4272" y="1607"/>
                    <a:pt x="4721" y="1853"/>
                    <a:pt x="4987" y="2248"/>
                  </a:cubicBezTo>
                  <a:cubicBezTo>
                    <a:pt x="5314" y="2727"/>
                    <a:pt x="5328" y="3338"/>
                    <a:pt x="5300" y="3922"/>
                  </a:cubicBezTo>
                  <a:lnTo>
                    <a:pt x="5797" y="3705"/>
                  </a:lnTo>
                  <a:cubicBezTo>
                    <a:pt x="5267" y="2936"/>
                    <a:pt x="5479" y="0"/>
                    <a:pt x="5479" y="0"/>
                  </a:cubicBezTo>
                  <a:close/>
                </a:path>
              </a:pathLst>
            </a:custGeom>
            <a:solidFill>
              <a:srgbClr val="C9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796475" y="2295125"/>
              <a:ext cx="791600" cy="176725"/>
            </a:xfrm>
            <a:custGeom>
              <a:avLst/>
              <a:gdLst/>
              <a:ahLst/>
              <a:cxnLst/>
              <a:rect l="l" t="t" r="r" b="b"/>
              <a:pathLst>
                <a:path w="31664" h="7069" extrusionOk="0">
                  <a:moveTo>
                    <a:pt x="5771" y="0"/>
                  </a:moveTo>
                  <a:lnTo>
                    <a:pt x="1853" y="874"/>
                  </a:lnTo>
                  <a:cubicBezTo>
                    <a:pt x="1853" y="874"/>
                    <a:pt x="1590" y="952"/>
                    <a:pt x="797" y="1033"/>
                  </a:cubicBezTo>
                  <a:cubicBezTo>
                    <a:pt x="1" y="1111"/>
                    <a:pt x="82" y="1772"/>
                    <a:pt x="82" y="1772"/>
                  </a:cubicBezTo>
                  <a:lnTo>
                    <a:pt x="82" y="4789"/>
                  </a:lnTo>
                  <a:cubicBezTo>
                    <a:pt x="82" y="5547"/>
                    <a:pt x="580" y="5780"/>
                    <a:pt x="937" y="5780"/>
                  </a:cubicBezTo>
                  <a:cubicBezTo>
                    <a:pt x="1053" y="5780"/>
                    <a:pt x="1154" y="5755"/>
                    <a:pt x="1219" y="5716"/>
                  </a:cubicBezTo>
                  <a:cubicBezTo>
                    <a:pt x="1377" y="5623"/>
                    <a:pt x="1459" y="5556"/>
                    <a:pt x="1566" y="5556"/>
                  </a:cubicBezTo>
                  <a:cubicBezTo>
                    <a:pt x="1639" y="5556"/>
                    <a:pt x="1724" y="5587"/>
                    <a:pt x="1853" y="5663"/>
                  </a:cubicBezTo>
                  <a:cubicBezTo>
                    <a:pt x="2053" y="5780"/>
                    <a:pt x="2296" y="5801"/>
                    <a:pt x="2449" y="5801"/>
                  </a:cubicBezTo>
                  <a:cubicBezTo>
                    <a:pt x="2538" y="5801"/>
                    <a:pt x="2596" y="5794"/>
                    <a:pt x="2596" y="5794"/>
                  </a:cubicBezTo>
                  <a:cubicBezTo>
                    <a:pt x="2596" y="5794"/>
                    <a:pt x="22893" y="7040"/>
                    <a:pt x="24242" y="7066"/>
                  </a:cubicBezTo>
                  <a:cubicBezTo>
                    <a:pt x="24333" y="7068"/>
                    <a:pt x="24420" y="7069"/>
                    <a:pt x="24503" y="7069"/>
                  </a:cubicBezTo>
                  <a:cubicBezTo>
                    <a:pt x="25660" y="7069"/>
                    <a:pt x="26118" y="6907"/>
                    <a:pt x="26118" y="6907"/>
                  </a:cubicBezTo>
                  <a:cubicBezTo>
                    <a:pt x="26118" y="6907"/>
                    <a:pt x="29931" y="5214"/>
                    <a:pt x="30778" y="4870"/>
                  </a:cubicBezTo>
                  <a:cubicBezTo>
                    <a:pt x="31625" y="4526"/>
                    <a:pt x="31625" y="4445"/>
                    <a:pt x="31649" y="4050"/>
                  </a:cubicBezTo>
                  <a:cubicBezTo>
                    <a:pt x="31664" y="3828"/>
                    <a:pt x="31441" y="3779"/>
                    <a:pt x="31241" y="3779"/>
                  </a:cubicBezTo>
                  <a:cubicBezTo>
                    <a:pt x="31082" y="3779"/>
                    <a:pt x="30937" y="3810"/>
                    <a:pt x="30937" y="3810"/>
                  </a:cubicBezTo>
                  <a:cubicBezTo>
                    <a:pt x="30929" y="3809"/>
                    <a:pt x="30920" y="3808"/>
                    <a:pt x="30911" y="3808"/>
                  </a:cubicBezTo>
                  <a:cubicBezTo>
                    <a:pt x="30714" y="3808"/>
                    <a:pt x="30090" y="4050"/>
                    <a:pt x="30090" y="4050"/>
                  </a:cubicBezTo>
                  <a:lnTo>
                    <a:pt x="24981" y="6405"/>
                  </a:lnTo>
                  <a:cubicBezTo>
                    <a:pt x="24981" y="6405"/>
                    <a:pt x="2197" y="5426"/>
                    <a:pt x="1907" y="5302"/>
                  </a:cubicBezTo>
                  <a:cubicBezTo>
                    <a:pt x="1771" y="5244"/>
                    <a:pt x="1663" y="5222"/>
                    <a:pt x="1535" y="5222"/>
                  </a:cubicBezTo>
                  <a:cubicBezTo>
                    <a:pt x="1391" y="5222"/>
                    <a:pt x="1222" y="5250"/>
                    <a:pt x="956" y="5291"/>
                  </a:cubicBezTo>
                  <a:cubicBezTo>
                    <a:pt x="916" y="5297"/>
                    <a:pt x="880" y="5301"/>
                    <a:pt x="848" y="5301"/>
                  </a:cubicBezTo>
                  <a:cubicBezTo>
                    <a:pt x="473" y="5301"/>
                    <a:pt x="583" y="4839"/>
                    <a:pt x="557" y="3257"/>
                  </a:cubicBezTo>
                  <a:cubicBezTo>
                    <a:pt x="530" y="1536"/>
                    <a:pt x="716" y="1748"/>
                    <a:pt x="1007" y="1563"/>
                  </a:cubicBezTo>
                  <a:cubicBezTo>
                    <a:pt x="1104" y="1501"/>
                    <a:pt x="1213" y="1480"/>
                    <a:pt x="1315" y="1480"/>
                  </a:cubicBezTo>
                  <a:cubicBezTo>
                    <a:pt x="1519" y="1480"/>
                    <a:pt x="1695" y="1563"/>
                    <a:pt x="1695" y="1563"/>
                  </a:cubicBezTo>
                  <a:lnTo>
                    <a:pt x="25271" y="2224"/>
                  </a:lnTo>
                  <a:cubicBezTo>
                    <a:pt x="25294" y="2225"/>
                    <a:pt x="25315" y="2225"/>
                    <a:pt x="25336" y="2225"/>
                  </a:cubicBezTo>
                  <a:cubicBezTo>
                    <a:pt x="25784" y="2225"/>
                    <a:pt x="25855" y="2089"/>
                    <a:pt x="25855" y="2089"/>
                  </a:cubicBezTo>
                  <a:cubicBezTo>
                    <a:pt x="25855" y="2089"/>
                    <a:pt x="30299" y="689"/>
                    <a:pt x="30593" y="530"/>
                  </a:cubicBezTo>
                  <a:cubicBezTo>
                    <a:pt x="30883" y="371"/>
                    <a:pt x="30566" y="0"/>
                    <a:pt x="30566" y="0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2079250" y="2321200"/>
              <a:ext cx="220100" cy="18150"/>
            </a:xfrm>
            <a:custGeom>
              <a:avLst/>
              <a:gdLst/>
              <a:ahLst/>
              <a:cxnLst/>
              <a:rect l="l" t="t" r="r" b="b"/>
              <a:pathLst>
                <a:path w="8804" h="726" extrusionOk="0">
                  <a:moveTo>
                    <a:pt x="517" y="0"/>
                  </a:moveTo>
                  <a:cubicBezTo>
                    <a:pt x="244" y="54"/>
                    <a:pt x="34" y="145"/>
                    <a:pt x="14" y="304"/>
                  </a:cubicBezTo>
                  <a:cubicBezTo>
                    <a:pt x="1" y="415"/>
                    <a:pt x="112" y="499"/>
                    <a:pt x="220" y="537"/>
                  </a:cubicBezTo>
                  <a:cubicBezTo>
                    <a:pt x="402" y="604"/>
                    <a:pt x="598" y="614"/>
                    <a:pt x="794" y="614"/>
                  </a:cubicBezTo>
                  <a:lnTo>
                    <a:pt x="939" y="614"/>
                  </a:lnTo>
                  <a:cubicBezTo>
                    <a:pt x="1378" y="608"/>
                    <a:pt x="1816" y="604"/>
                    <a:pt x="2255" y="604"/>
                  </a:cubicBezTo>
                  <a:cubicBezTo>
                    <a:pt x="3695" y="604"/>
                    <a:pt x="5133" y="638"/>
                    <a:pt x="6570" y="705"/>
                  </a:cubicBezTo>
                  <a:cubicBezTo>
                    <a:pt x="6783" y="716"/>
                    <a:pt x="6999" y="725"/>
                    <a:pt x="7215" y="725"/>
                  </a:cubicBezTo>
                  <a:cubicBezTo>
                    <a:pt x="7681" y="725"/>
                    <a:pt x="8146" y="678"/>
                    <a:pt x="8561" y="479"/>
                  </a:cubicBezTo>
                  <a:cubicBezTo>
                    <a:pt x="8676" y="426"/>
                    <a:pt x="8804" y="317"/>
                    <a:pt x="8763" y="196"/>
                  </a:cubicBezTo>
                  <a:cubicBezTo>
                    <a:pt x="8733" y="102"/>
                    <a:pt x="8618" y="68"/>
                    <a:pt x="8520" y="51"/>
                  </a:cubicBezTo>
                  <a:cubicBezTo>
                    <a:pt x="8439" y="37"/>
                    <a:pt x="8358" y="27"/>
                    <a:pt x="8278" y="13"/>
                  </a:cubicBezTo>
                  <a:cubicBezTo>
                    <a:pt x="8173" y="102"/>
                    <a:pt x="8065" y="183"/>
                    <a:pt x="7958" y="256"/>
                  </a:cubicBezTo>
                  <a:cubicBezTo>
                    <a:pt x="7897" y="300"/>
                    <a:pt x="7839" y="337"/>
                    <a:pt x="7779" y="378"/>
                  </a:cubicBezTo>
                  <a:cubicBezTo>
                    <a:pt x="7762" y="385"/>
                    <a:pt x="7343" y="608"/>
                    <a:pt x="6483" y="608"/>
                  </a:cubicBezTo>
                  <a:cubicBezTo>
                    <a:pt x="6145" y="608"/>
                    <a:pt x="5744" y="574"/>
                    <a:pt x="5268" y="479"/>
                  </a:cubicBezTo>
                  <a:cubicBezTo>
                    <a:pt x="5261" y="479"/>
                    <a:pt x="5254" y="476"/>
                    <a:pt x="5248" y="476"/>
                  </a:cubicBezTo>
                  <a:cubicBezTo>
                    <a:pt x="4893" y="405"/>
                    <a:pt x="4543" y="381"/>
                    <a:pt x="4202" y="381"/>
                  </a:cubicBezTo>
                  <a:cubicBezTo>
                    <a:pt x="3868" y="381"/>
                    <a:pt x="3540" y="401"/>
                    <a:pt x="3220" y="426"/>
                  </a:cubicBezTo>
                  <a:cubicBezTo>
                    <a:pt x="2899" y="449"/>
                    <a:pt x="2585" y="469"/>
                    <a:pt x="2281" y="469"/>
                  </a:cubicBezTo>
                  <a:cubicBezTo>
                    <a:pt x="1677" y="469"/>
                    <a:pt x="1107" y="385"/>
                    <a:pt x="578" y="37"/>
                  </a:cubicBezTo>
                  <a:cubicBezTo>
                    <a:pt x="557" y="27"/>
                    <a:pt x="537" y="13"/>
                    <a:pt x="51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2292750" y="2330900"/>
              <a:ext cx="23825" cy="11750"/>
            </a:xfrm>
            <a:custGeom>
              <a:avLst/>
              <a:gdLst/>
              <a:ahLst/>
              <a:cxnLst/>
              <a:rect l="l" t="t" r="r" b="b"/>
              <a:pathLst>
                <a:path w="953" h="470" extrusionOk="0">
                  <a:moveTo>
                    <a:pt x="511" y="0"/>
                  </a:moveTo>
                  <a:cubicBezTo>
                    <a:pt x="359" y="0"/>
                    <a:pt x="200" y="58"/>
                    <a:pt x="86" y="155"/>
                  </a:cubicBezTo>
                  <a:cubicBezTo>
                    <a:pt x="41" y="189"/>
                    <a:pt x="5" y="233"/>
                    <a:pt x="5" y="287"/>
                  </a:cubicBezTo>
                  <a:cubicBezTo>
                    <a:pt x="1" y="354"/>
                    <a:pt x="65" y="405"/>
                    <a:pt x="129" y="432"/>
                  </a:cubicBezTo>
                  <a:cubicBezTo>
                    <a:pt x="200" y="459"/>
                    <a:pt x="274" y="469"/>
                    <a:pt x="352" y="469"/>
                  </a:cubicBezTo>
                  <a:cubicBezTo>
                    <a:pt x="413" y="469"/>
                    <a:pt x="474" y="463"/>
                    <a:pt x="534" y="459"/>
                  </a:cubicBezTo>
                  <a:cubicBezTo>
                    <a:pt x="669" y="446"/>
                    <a:pt x="824" y="425"/>
                    <a:pt x="912" y="317"/>
                  </a:cubicBezTo>
                  <a:cubicBezTo>
                    <a:pt x="936" y="287"/>
                    <a:pt x="952" y="253"/>
                    <a:pt x="952" y="213"/>
                  </a:cubicBezTo>
                  <a:cubicBezTo>
                    <a:pt x="949" y="186"/>
                    <a:pt x="936" y="159"/>
                    <a:pt x="922" y="135"/>
                  </a:cubicBezTo>
                  <a:cubicBezTo>
                    <a:pt x="828" y="4"/>
                    <a:pt x="693" y="10"/>
                    <a:pt x="54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2298150" y="2323625"/>
              <a:ext cx="11000" cy="5775"/>
            </a:xfrm>
            <a:custGeom>
              <a:avLst/>
              <a:gdLst/>
              <a:ahLst/>
              <a:cxnLst/>
              <a:rect l="l" t="t" r="r" b="b"/>
              <a:pathLst>
                <a:path w="440" h="231" extrusionOk="0">
                  <a:moveTo>
                    <a:pt x="264" y="1"/>
                  </a:moveTo>
                  <a:cubicBezTo>
                    <a:pt x="143" y="1"/>
                    <a:pt x="1" y="72"/>
                    <a:pt x="82" y="183"/>
                  </a:cubicBezTo>
                  <a:cubicBezTo>
                    <a:pt x="102" y="210"/>
                    <a:pt x="139" y="220"/>
                    <a:pt x="169" y="223"/>
                  </a:cubicBezTo>
                  <a:cubicBezTo>
                    <a:pt x="194" y="227"/>
                    <a:pt x="214" y="231"/>
                    <a:pt x="234" y="231"/>
                  </a:cubicBezTo>
                  <a:lnTo>
                    <a:pt x="254" y="231"/>
                  </a:lnTo>
                  <a:cubicBezTo>
                    <a:pt x="295" y="227"/>
                    <a:pt x="335" y="214"/>
                    <a:pt x="369" y="190"/>
                  </a:cubicBezTo>
                  <a:cubicBezTo>
                    <a:pt x="382" y="176"/>
                    <a:pt x="392" y="163"/>
                    <a:pt x="399" y="146"/>
                  </a:cubicBezTo>
                  <a:cubicBezTo>
                    <a:pt x="440" y="45"/>
                    <a:pt x="359" y="1"/>
                    <a:pt x="264" y="1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2076375" y="2318325"/>
              <a:ext cx="9500" cy="4750"/>
            </a:xfrm>
            <a:custGeom>
              <a:avLst/>
              <a:gdLst/>
              <a:ahLst/>
              <a:cxnLst/>
              <a:rect l="l" t="t" r="r" b="b"/>
              <a:pathLst>
                <a:path w="380" h="190" extrusionOk="0">
                  <a:moveTo>
                    <a:pt x="227" y="0"/>
                  </a:moveTo>
                  <a:cubicBezTo>
                    <a:pt x="149" y="0"/>
                    <a:pt x="68" y="41"/>
                    <a:pt x="21" y="91"/>
                  </a:cubicBezTo>
                  <a:cubicBezTo>
                    <a:pt x="15" y="102"/>
                    <a:pt x="4" y="111"/>
                    <a:pt x="4" y="122"/>
                  </a:cubicBezTo>
                  <a:cubicBezTo>
                    <a:pt x="1" y="139"/>
                    <a:pt x="11" y="152"/>
                    <a:pt x="24" y="162"/>
                  </a:cubicBezTo>
                  <a:cubicBezTo>
                    <a:pt x="35" y="169"/>
                    <a:pt x="51" y="176"/>
                    <a:pt x="65" y="179"/>
                  </a:cubicBezTo>
                  <a:cubicBezTo>
                    <a:pt x="96" y="186"/>
                    <a:pt x="126" y="189"/>
                    <a:pt x="160" y="189"/>
                  </a:cubicBezTo>
                  <a:cubicBezTo>
                    <a:pt x="213" y="189"/>
                    <a:pt x="267" y="176"/>
                    <a:pt x="322" y="156"/>
                  </a:cubicBezTo>
                  <a:cubicBezTo>
                    <a:pt x="348" y="145"/>
                    <a:pt x="375" y="125"/>
                    <a:pt x="379" y="98"/>
                  </a:cubicBezTo>
                  <a:cubicBezTo>
                    <a:pt x="379" y="68"/>
                    <a:pt x="355" y="47"/>
                    <a:pt x="331" y="30"/>
                  </a:cubicBezTo>
                  <a:cubicBezTo>
                    <a:pt x="301" y="10"/>
                    <a:pt x="264" y="0"/>
                    <a:pt x="227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2076300" y="2323975"/>
              <a:ext cx="3400" cy="1875"/>
            </a:xfrm>
            <a:custGeom>
              <a:avLst/>
              <a:gdLst/>
              <a:ahLst/>
              <a:cxnLst/>
              <a:rect l="l" t="t" r="r" b="b"/>
              <a:pathLst>
                <a:path w="136" h="75" extrusionOk="0">
                  <a:moveTo>
                    <a:pt x="65" y="0"/>
                  </a:moveTo>
                  <a:cubicBezTo>
                    <a:pt x="51" y="4"/>
                    <a:pt x="38" y="11"/>
                    <a:pt x="24" y="17"/>
                  </a:cubicBezTo>
                  <a:cubicBezTo>
                    <a:pt x="18" y="21"/>
                    <a:pt x="4" y="27"/>
                    <a:pt x="4" y="41"/>
                  </a:cubicBezTo>
                  <a:cubicBezTo>
                    <a:pt x="1" y="47"/>
                    <a:pt x="7" y="58"/>
                    <a:pt x="14" y="61"/>
                  </a:cubicBezTo>
                  <a:cubicBezTo>
                    <a:pt x="24" y="68"/>
                    <a:pt x="31" y="68"/>
                    <a:pt x="41" y="72"/>
                  </a:cubicBezTo>
                  <a:cubicBezTo>
                    <a:pt x="54" y="72"/>
                    <a:pt x="71" y="75"/>
                    <a:pt x="88" y="75"/>
                  </a:cubicBezTo>
                  <a:lnTo>
                    <a:pt x="102" y="75"/>
                  </a:lnTo>
                  <a:cubicBezTo>
                    <a:pt x="112" y="72"/>
                    <a:pt x="122" y="72"/>
                    <a:pt x="129" y="64"/>
                  </a:cubicBezTo>
                  <a:cubicBezTo>
                    <a:pt x="132" y="61"/>
                    <a:pt x="132" y="55"/>
                    <a:pt x="132" y="51"/>
                  </a:cubicBezTo>
                  <a:cubicBezTo>
                    <a:pt x="135" y="47"/>
                    <a:pt x="135" y="44"/>
                    <a:pt x="135" y="44"/>
                  </a:cubicBezTo>
                  <a:cubicBezTo>
                    <a:pt x="132" y="31"/>
                    <a:pt x="122" y="17"/>
                    <a:pt x="112" y="11"/>
                  </a:cubicBezTo>
                  <a:cubicBezTo>
                    <a:pt x="99" y="4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B56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2270575" y="2376775"/>
              <a:ext cx="143875" cy="6775"/>
            </a:xfrm>
            <a:custGeom>
              <a:avLst/>
              <a:gdLst/>
              <a:ahLst/>
              <a:cxnLst/>
              <a:rect l="l" t="t" r="r" b="b"/>
              <a:pathLst>
                <a:path w="5755" h="271" extrusionOk="0">
                  <a:moveTo>
                    <a:pt x="34" y="0"/>
                  </a:moveTo>
                  <a:cubicBezTo>
                    <a:pt x="17" y="0"/>
                    <a:pt x="4" y="14"/>
                    <a:pt x="4" y="31"/>
                  </a:cubicBezTo>
                  <a:cubicBezTo>
                    <a:pt x="1" y="48"/>
                    <a:pt x="14" y="61"/>
                    <a:pt x="31" y="65"/>
                  </a:cubicBezTo>
                  <a:lnTo>
                    <a:pt x="5720" y="271"/>
                  </a:lnTo>
                  <a:cubicBezTo>
                    <a:pt x="5737" y="271"/>
                    <a:pt x="5751" y="257"/>
                    <a:pt x="5751" y="240"/>
                  </a:cubicBezTo>
                  <a:cubicBezTo>
                    <a:pt x="5754" y="223"/>
                    <a:pt x="5740" y="210"/>
                    <a:pt x="5723" y="21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2354700" y="2387400"/>
              <a:ext cx="59750" cy="3750"/>
            </a:xfrm>
            <a:custGeom>
              <a:avLst/>
              <a:gdLst/>
              <a:ahLst/>
              <a:cxnLst/>
              <a:rect l="l" t="t" r="r" b="b"/>
              <a:pathLst>
                <a:path w="2390" h="150" extrusionOk="0">
                  <a:moveTo>
                    <a:pt x="30" y="1"/>
                  </a:moveTo>
                  <a:cubicBezTo>
                    <a:pt x="17" y="1"/>
                    <a:pt x="0" y="14"/>
                    <a:pt x="0" y="31"/>
                  </a:cubicBezTo>
                  <a:cubicBezTo>
                    <a:pt x="0" y="48"/>
                    <a:pt x="13" y="61"/>
                    <a:pt x="30" y="61"/>
                  </a:cubicBezTo>
                  <a:lnTo>
                    <a:pt x="2355" y="150"/>
                  </a:lnTo>
                  <a:cubicBezTo>
                    <a:pt x="2372" y="150"/>
                    <a:pt x="2386" y="136"/>
                    <a:pt x="2386" y="119"/>
                  </a:cubicBezTo>
                  <a:cubicBezTo>
                    <a:pt x="2389" y="102"/>
                    <a:pt x="2375" y="89"/>
                    <a:pt x="2358" y="89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2361500" y="2404050"/>
              <a:ext cx="103725" cy="22350"/>
            </a:xfrm>
            <a:custGeom>
              <a:avLst/>
              <a:gdLst/>
              <a:ahLst/>
              <a:cxnLst/>
              <a:rect l="l" t="t" r="r" b="b"/>
              <a:pathLst>
                <a:path w="4149" h="894" extrusionOk="0">
                  <a:moveTo>
                    <a:pt x="4114" y="0"/>
                  </a:moveTo>
                  <a:cubicBezTo>
                    <a:pt x="4110" y="0"/>
                    <a:pt x="4106" y="1"/>
                    <a:pt x="4101" y="3"/>
                  </a:cubicBezTo>
                  <a:lnTo>
                    <a:pt x="2211" y="833"/>
                  </a:lnTo>
                  <a:lnTo>
                    <a:pt x="35" y="736"/>
                  </a:lnTo>
                  <a:cubicBezTo>
                    <a:pt x="33" y="735"/>
                    <a:pt x="31" y="735"/>
                    <a:pt x="29" y="735"/>
                  </a:cubicBezTo>
                  <a:cubicBezTo>
                    <a:pt x="15" y="735"/>
                    <a:pt x="4" y="747"/>
                    <a:pt x="4" y="762"/>
                  </a:cubicBezTo>
                  <a:cubicBezTo>
                    <a:pt x="1" y="779"/>
                    <a:pt x="15" y="796"/>
                    <a:pt x="32" y="796"/>
                  </a:cubicBezTo>
                  <a:lnTo>
                    <a:pt x="2215" y="894"/>
                  </a:lnTo>
                  <a:lnTo>
                    <a:pt x="2228" y="894"/>
                  </a:lnTo>
                  <a:lnTo>
                    <a:pt x="4125" y="57"/>
                  </a:lnTo>
                  <a:cubicBezTo>
                    <a:pt x="4142" y="51"/>
                    <a:pt x="4148" y="33"/>
                    <a:pt x="4142" y="16"/>
                  </a:cubicBezTo>
                  <a:cubicBezTo>
                    <a:pt x="4136" y="6"/>
                    <a:pt x="4126" y="0"/>
                    <a:pt x="4114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2416600" y="2417125"/>
              <a:ext cx="35375" cy="15950"/>
            </a:xfrm>
            <a:custGeom>
              <a:avLst/>
              <a:gdLst/>
              <a:ahLst/>
              <a:cxnLst/>
              <a:rect l="l" t="t" r="r" b="b"/>
              <a:pathLst>
                <a:path w="1415" h="638" extrusionOk="0">
                  <a:moveTo>
                    <a:pt x="1380" y="0"/>
                  </a:moveTo>
                  <a:cubicBezTo>
                    <a:pt x="1376" y="0"/>
                    <a:pt x="1372" y="1"/>
                    <a:pt x="1368" y="3"/>
                  </a:cubicBezTo>
                  <a:lnTo>
                    <a:pt x="24" y="580"/>
                  </a:lnTo>
                  <a:cubicBezTo>
                    <a:pt x="7" y="587"/>
                    <a:pt x="1" y="604"/>
                    <a:pt x="7" y="621"/>
                  </a:cubicBezTo>
                  <a:cubicBezTo>
                    <a:pt x="14" y="631"/>
                    <a:pt x="24" y="638"/>
                    <a:pt x="38" y="638"/>
                  </a:cubicBezTo>
                  <a:cubicBezTo>
                    <a:pt x="41" y="638"/>
                    <a:pt x="44" y="638"/>
                    <a:pt x="47" y="634"/>
                  </a:cubicBezTo>
                  <a:lnTo>
                    <a:pt x="1391" y="60"/>
                  </a:lnTo>
                  <a:cubicBezTo>
                    <a:pt x="1408" y="54"/>
                    <a:pt x="1415" y="37"/>
                    <a:pt x="1408" y="20"/>
                  </a:cubicBezTo>
                  <a:cubicBezTo>
                    <a:pt x="1403" y="7"/>
                    <a:pt x="1392" y="0"/>
                    <a:pt x="1380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2450175" y="2355925"/>
              <a:ext cx="86175" cy="28300"/>
            </a:xfrm>
            <a:custGeom>
              <a:avLst/>
              <a:gdLst/>
              <a:ahLst/>
              <a:cxnLst/>
              <a:rect l="l" t="t" r="r" b="b"/>
              <a:pathLst>
                <a:path w="3447" h="1132" extrusionOk="0">
                  <a:moveTo>
                    <a:pt x="3410" y="0"/>
                  </a:moveTo>
                  <a:cubicBezTo>
                    <a:pt x="3407" y="0"/>
                    <a:pt x="3404" y="1"/>
                    <a:pt x="3402" y="1"/>
                  </a:cubicBezTo>
                  <a:lnTo>
                    <a:pt x="28" y="1074"/>
                  </a:lnTo>
                  <a:cubicBezTo>
                    <a:pt x="11" y="1077"/>
                    <a:pt x="0" y="1094"/>
                    <a:pt x="8" y="1111"/>
                  </a:cubicBezTo>
                  <a:cubicBezTo>
                    <a:pt x="11" y="1125"/>
                    <a:pt x="25" y="1132"/>
                    <a:pt x="37" y="1132"/>
                  </a:cubicBezTo>
                  <a:lnTo>
                    <a:pt x="45" y="1132"/>
                  </a:lnTo>
                  <a:lnTo>
                    <a:pt x="3422" y="62"/>
                  </a:lnTo>
                  <a:cubicBezTo>
                    <a:pt x="3436" y="55"/>
                    <a:pt x="3446" y="38"/>
                    <a:pt x="3442" y="21"/>
                  </a:cubicBezTo>
                  <a:cubicBezTo>
                    <a:pt x="3437" y="7"/>
                    <a:pt x="3424" y="0"/>
                    <a:pt x="3410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2499600" y="2359850"/>
              <a:ext cx="52500" cy="18575"/>
            </a:xfrm>
            <a:custGeom>
              <a:avLst/>
              <a:gdLst/>
              <a:ahLst/>
              <a:cxnLst/>
              <a:rect l="l" t="t" r="r" b="b"/>
              <a:pathLst>
                <a:path w="2100" h="743" extrusionOk="0">
                  <a:moveTo>
                    <a:pt x="2065" y="1"/>
                  </a:moveTo>
                  <a:cubicBezTo>
                    <a:pt x="2062" y="1"/>
                    <a:pt x="2059" y="1"/>
                    <a:pt x="2056" y="3"/>
                  </a:cubicBezTo>
                  <a:lnTo>
                    <a:pt x="24" y="681"/>
                  </a:lnTo>
                  <a:cubicBezTo>
                    <a:pt x="11" y="685"/>
                    <a:pt x="1" y="705"/>
                    <a:pt x="7" y="718"/>
                  </a:cubicBezTo>
                  <a:cubicBezTo>
                    <a:pt x="11" y="732"/>
                    <a:pt x="21" y="742"/>
                    <a:pt x="35" y="742"/>
                  </a:cubicBezTo>
                  <a:cubicBezTo>
                    <a:pt x="38" y="742"/>
                    <a:pt x="41" y="742"/>
                    <a:pt x="45" y="738"/>
                  </a:cubicBezTo>
                  <a:lnTo>
                    <a:pt x="2072" y="60"/>
                  </a:lnTo>
                  <a:cubicBezTo>
                    <a:pt x="2089" y="57"/>
                    <a:pt x="2100" y="40"/>
                    <a:pt x="2093" y="23"/>
                  </a:cubicBezTo>
                  <a:cubicBezTo>
                    <a:pt x="2090" y="10"/>
                    <a:pt x="2077" y="1"/>
                    <a:pt x="2065" y="1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2448075" y="2333200"/>
              <a:ext cx="102250" cy="34825"/>
            </a:xfrm>
            <a:custGeom>
              <a:avLst/>
              <a:gdLst/>
              <a:ahLst/>
              <a:cxnLst/>
              <a:rect l="l" t="t" r="r" b="b"/>
              <a:pathLst>
                <a:path w="4090" h="1393" extrusionOk="0">
                  <a:moveTo>
                    <a:pt x="4056" y="0"/>
                  </a:moveTo>
                  <a:cubicBezTo>
                    <a:pt x="4053" y="0"/>
                    <a:pt x="4049" y="1"/>
                    <a:pt x="4046" y="2"/>
                  </a:cubicBezTo>
                  <a:lnTo>
                    <a:pt x="28" y="1332"/>
                  </a:lnTo>
                  <a:cubicBezTo>
                    <a:pt x="11" y="1335"/>
                    <a:pt x="0" y="1352"/>
                    <a:pt x="7" y="1369"/>
                  </a:cubicBezTo>
                  <a:cubicBezTo>
                    <a:pt x="11" y="1383"/>
                    <a:pt x="24" y="1393"/>
                    <a:pt x="37" y="1393"/>
                  </a:cubicBezTo>
                  <a:cubicBezTo>
                    <a:pt x="41" y="1393"/>
                    <a:pt x="44" y="1390"/>
                    <a:pt x="48" y="1390"/>
                  </a:cubicBezTo>
                  <a:lnTo>
                    <a:pt x="4066" y="60"/>
                  </a:lnTo>
                  <a:cubicBezTo>
                    <a:pt x="4080" y="57"/>
                    <a:pt x="4090" y="36"/>
                    <a:pt x="4083" y="23"/>
                  </a:cubicBezTo>
                  <a:cubicBezTo>
                    <a:pt x="4081" y="10"/>
                    <a:pt x="4069" y="0"/>
                    <a:pt x="4056" y="0"/>
                  </a:cubicBez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854850" y="2414500"/>
              <a:ext cx="190025" cy="9475"/>
            </a:xfrm>
            <a:custGeom>
              <a:avLst/>
              <a:gdLst/>
              <a:ahLst/>
              <a:cxnLst/>
              <a:rect l="l" t="t" r="r" b="b"/>
              <a:pathLst>
                <a:path w="7601" h="379" extrusionOk="0">
                  <a:moveTo>
                    <a:pt x="35" y="0"/>
                  </a:moveTo>
                  <a:cubicBezTo>
                    <a:pt x="18" y="0"/>
                    <a:pt x="4" y="10"/>
                    <a:pt x="1" y="27"/>
                  </a:cubicBezTo>
                  <a:cubicBezTo>
                    <a:pt x="1" y="44"/>
                    <a:pt x="14" y="61"/>
                    <a:pt x="31" y="61"/>
                  </a:cubicBezTo>
                  <a:lnTo>
                    <a:pt x="7569" y="378"/>
                  </a:lnTo>
                  <a:cubicBezTo>
                    <a:pt x="7586" y="378"/>
                    <a:pt x="7600" y="365"/>
                    <a:pt x="7600" y="348"/>
                  </a:cubicBezTo>
                  <a:cubicBezTo>
                    <a:pt x="7600" y="331"/>
                    <a:pt x="7586" y="318"/>
                    <a:pt x="7569" y="31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902100" y="2406225"/>
              <a:ext cx="103875" cy="6700"/>
            </a:xfrm>
            <a:custGeom>
              <a:avLst/>
              <a:gdLst/>
              <a:ahLst/>
              <a:cxnLst/>
              <a:rect l="l" t="t" r="r" b="b"/>
              <a:pathLst>
                <a:path w="4155" h="268" extrusionOk="0">
                  <a:moveTo>
                    <a:pt x="34" y="1"/>
                  </a:moveTo>
                  <a:cubicBezTo>
                    <a:pt x="14" y="1"/>
                    <a:pt x="1" y="10"/>
                    <a:pt x="1" y="31"/>
                  </a:cubicBezTo>
                  <a:cubicBezTo>
                    <a:pt x="1" y="48"/>
                    <a:pt x="14" y="61"/>
                    <a:pt x="31" y="61"/>
                  </a:cubicBezTo>
                  <a:lnTo>
                    <a:pt x="4120" y="267"/>
                  </a:lnTo>
                  <a:lnTo>
                    <a:pt x="4124" y="267"/>
                  </a:lnTo>
                  <a:cubicBezTo>
                    <a:pt x="4141" y="267"/>
                    <a:pt x="4154" y="253"/>
                    <a:pt x="4154" y="236"/>
                  </a:cubicBezTo>
                  <a:cubicBezTo>
                    <a:pt x="4154" y="219"/>
                    <a:pt x="4141" y="206"/>
                    <a:pt x="4124" y="20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854850" y="2366400"/>
              <a:ext cx="167575" cy="6450"/>
            </a:xfrm>
            <a:custGeom>
              <a:avLst/>
              <a:gdLst/>
              <a:ahLst/>
              <a:cxnLst/>
              <a:rect l="l" t="t" r="r" b="b"/>
              <a:pathLst>
                <a:path w="6703" h="258" extrusionOk="0">
                  <a:moveTo>
                    <a:pt x="35" y="1"/>
                  </a:moveTo>
                  <a:cubicBezTo>
                    <a:pt x="14" y="4"/>
                    <a:pt x="4" y="15"/>
                    <a:pt x="1" y="31"/>
                  </a:cubicBezTo>
                  <a:cubicBezTo>
                    <a:pt x="1" y="48"/>
                    <a:pt x="14" y="62"/>
                    <a:pt x="31" y="65"/>
                  </a:cubicBezTo>
                  <a:lnTo>
                    <a:pt x="6672" y="258"/>
                  </a:lnTo>
                  <a:cubicBezTo>
                    <a:pt x="6689" y="258"/>
                    <a:pt x="6702" y="244"/>
                    <a:pt x="6702" y="227"/>
                  </a:cubicBezTo>
                  <a:cubicBezTo>
                    <a:pt x="6702" y="210"/>
                    <a:pt x="6689" y="193"/>
                    <a:pt x="6672" y="19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960650" y="2362525"/>
              <a:ext cx="87925" cy="5500"/>
            </a:xfrm>
            <a:custGeom>
              <a:avLst/>
              <a:gdLst/>
              <a:ahLst/>
              <a:cxnLst/>
              <a:rect l="l" t="t" r="r" b="b"/>
              <a:pathLst>
                <a:path w="3517" h="220" extrusionOk="0">
                  <a:moveTo>
                    <a:pt x="34" y="0"/>
                  </a:moveTo>
                  <a:cubicBezTo>
                    <a:pt x="14" y="0"/>
                    <a:pt x="3" y="11"/>
                    <a:pt x="0" y="28"/>
                  </a:cubicBezTo>
                  <a:cubicBezTo>
                    <a:pt x="0" y="44"/>
                    <a:pt x="14" y="61"/>
                    <a:pt x="31" y="61"/>
                  </a:cubicBezTo>
                  <a:lnTo>
                    <a:pt x="3482" y="220"/>
                  </a:lnTo>
                  <a:lnTo>
                    <a:pt x="3486" y="220"/>
                  </a:lnTo>
                  <a:cubicBezTo>
                    <a:pt x="3499" y="220"/>
                    <a:pt x="3513" y="206"/>
                    <a:pt x="3516" y="190"/>
                  </a:cubicBezTo>
                  <a:cubicBezTo>
                    <a:pt x="3516" y="173"/>
                    <a:pt x="3503" y="156"/>
                    <a:pt x="3486" y="156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2156525" y="2422425"/>
              <a:ext cx="174725" cy="10650"/>
            </a:xfrm>
            <a:custGeom>
              <a:avLst/>
              <a:gdLst/>
              <a:ahLst/>
              <a:cxnLst/>
              <a:rect l="l" t="t" r="r" b="b"/>
              <a:pathLst>
                <a:path w="6989" h="426" extrusionOk="0">
                  <a:moveTo>
                    <a:pt x="34" y="1"/>
                  </a:moveTo>
                  <a:cubicBezTo>
                    <a:pt x="14" y="1"/>
                    <a:pt x="0" y="10"/>
                    <a:pt x="0" y="27"/>
                  </a:cubicBezTo>
                  <a:cubicBezTo>
                    <a:pt x="0" y="44"/>
                    <a:pt x="14" y="61"/>
                    <a:pt x="31" y="61"/>
                  </a:cubicBezTo>
                  <a:lnTo>
                    <a:pt x="6955" y="426"/>
                  </a:lnTo>
                  <a:cubicBezTo>
                    <a:pt x="6972" y="426"/>
                    <a:pt x="6985" y="412"/>
                    <a:pt x="6988" y="395"/>
                  </a:cubicBezTo>
                  <a:cubicBezTo>
                    <a:pt x="6988" y="378"/>
                    <a:pt x="6975" y="365"/>
                    <a:pt x="6958" y="365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2121950" y="2411300"/>
              <a:ext cx="108825" cy="7425"/>
            </a:xfrm>
            <a:custGeom>
              <a:avLst/>
              <a:gdLst/>
              <a:ahLst/>
              <a:cxnLst/>
              <a:rect l="l" t="t" r="r" b="b"/>
              <a:pathLst>
                <a:path w="4353" h="297" extrusionOk="0">
                  <a:moveTo>
                    <a:pt x="34" y="0"/>
                  </a:moveTo>
                  <a:cubicBezTo>
                    <a:pt x="17" y="3"/>
                    <a:pt x="3" y="13"/>
                    <a:pt x="3" y="30"/>
                  </a:cubicBezTo>
                  <a:cubicBezTo>
                    <a:pt x="0" y="47"/>
                    <a:pt x="14" y="61"/>
                    <a:pt x="30" y="64"/>
                  </a:cubicBezTo>
                  <a:lnTo>
                    <a:pt x="4322" y="297"/>
                  </a:lnTo>
                  <a:cubicBezTo>
                    <a:pt x="4339" y="297"/>
                    <a:pt x="4353" y="284"/>
                    <a:pt x="4353" y="267"/>
                  </a:cubicBezTo>
                  <a:cubicBezTo>
                    <a:pt x="4353" y="250"/>
                    <a:pt x="4342" y="236"/>
                    <a:pt x="4326" y="233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2159975" y="2392650"/>
              <a:ext cx="181325" cy="10725"/>
            </a:xfrm>
            <a:custGeom>
              <a:avLst/>
              <a:gdLst/>
              <a:ahLst/>
              <a:cxnLst/>
              <a:rect l="l" t="t" r="r" b="b"/>
              <a:pathLst>
                <a:path w="7253" h="429" extrusionOk="0">
                  <a:moveTo>
                    <a:pt x="35" y="0"/>
                  </a:moveTo>
                  <a:cubicBezTo>
                    <a:pt x="18" y="0"/>
                    <a:pt x="4" y="13"/>
                    <a:pt x="4" y="30"/>
                  </a:cubicBezTo>
                  <a:cubicBezTo>
                    <a:pt x="1" y="47"/>
                    <a:pt x="15" y="61"/>
                    <a:pt x="32" y="61"/>
                  </a:cubicBezTo>
                  <a:lnTo>
                    <a:pt x="7219" y="429"/>
                  </a:lnTo>
                  <a:lnTo>
                    <a:pt x="7222" y="429"/>
                  </a:lnTo>
                  <a:cubicBezTo>
                    <a:pt x="7235" y="429"/>
                    <a:pt x="7249" y="418"/>
                    <a:pt x="7252" y="402"/>
                  </a:cubicBezTo>
                  <a:cubicBezTo>
                    <a:pt x="7252" y="385"/>
                    <a:pt x="7239" y="368"/>
                    <a:pt x="7222" y="36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3B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953625" y="1959550"/>
              <a:ext cx="62975" cy="153225"/>
            </a:xfrm>
            <a:custGeom>
              <a:avLst/>
              <a:gdLst/>
              <a:ahLst/>
              <a:cxnLst/>
              <a:rect l="l" t="t" r="r" b="b"/>
              <a:pathLst>
                <a:path w="2519" h="6129" extrusionOk="0">
                  <a:moveTo>
                    <a:pt x="779" y="0"/>
                  </a:moveTo>
                  <a:cubicBezTo>
                    <a:pt x="712" y="0"/>
                    <a:pt x="652" y="42"/>
                    <a:pt x="633" y="112"/>
                  </a:cubicBezTo>
                  <a:cubicBezTo>
                    <a:pt x="1" y="2247"/>
                    <a:pt x="32" y="3884"/>
                    <a:pt x="726" y="4981"/>
                  </a:cubicBezTo>
                  <a:cubicBezTo>
                    <a:pt x="1354" y="5966"/>
                    <a:pt x="2289" y="6118"/>
                    <a:pt x="2329" y="6125"/>
                  </a:cubicBezTo>
                  <a:cubicBezTo>
                    <a:pt x="2336" y="6128"/>
                    <a:pt x="2343" y="6128"/>
                    <a:pt x="2353" y="6128"/>
                  </a:cubicBezTo>
                  <a:cubicBezTo>
                    <a:pt x="2427" y="6128"/>
                    <a:pt x="2491" y="6074"/>
                    <a:pt x="2505" y="5996"/>
                  </a:cubicBezTo>
                  <a:cubicBezTo>
                    <a:pt x="2519" y="5912"/>
                    <a:pt x="2461" y="5834"/>
                    <a:pt x="2377" y="5821"/>
                  </a:cubicBezTo>
                  <a:cubicBezTo>
                    <a:pt x="2366" y="5817"/>
                    <a:pt x="1540" y="5683"/>
                    <a:pt x="990" y="4815"/>
                  </a:cubicBezTo>
                  <a:cubicBezTo>
                    <a:pt x="342" y="3800"/>
                    <a:pt x="322" y="2244"/>
                    <a:pt x="926" y="199"/>
                  </a:cubicBezTo>
                  <a:cubicBezTo>
                    <a:pt x="952" y="115"/>
                    <a:pt x="905" y="31"/>
                    <a:pt x="824" y="7"/>
                  </a:cubicBezTo>
                  <a:cubicBezTo>
                    <a:pt x="809" y="2"/>
                    <a:pt x="794" y="0"/>
                    <a:pt x="7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987650" y="1956300"/>
              <a:ext cx="408150" cy="380075"/>
            </a:xfrm>
            <a:custGeom>
              <a:avLst/>
              <a:gdLst/>
              <a:ahLst/>
              <a:cxnLst/>
              <a:rect l="l" t="t" r="r" b="b"/>
              <a:pathLst>
                <a:path w="16326" h="15203" extrusionOk="0">
                  <a:moveTo>
                    <a:pt x="5102" y="1"/>
                  </a:moveTo>
                  <a:cubicBezTo>
                    <a:pt x="2326" y="1"/>
                    <a:pt x="1034" y="2589"/>
                    <a:pt x="583" y="5796"/>
                  </a:cubicBezTo>
                  <a:cubicBezTo>
                    <a:pt x="0" y="9953"/>
                    <a:pt x="2899" y="13759"/>
                    <a:pt x="4242" y="14633"/>
                  </a:cubicBezTo>
                  <a:cubicBezTo>
                    <a:pt x="4771" y="14979"/>
                    <a:pt x="5343" y="15066"/>
                    <a:pt x="5947" y="15066"/>
                  </a:cubicBezTo>
                  <a:cubicBezTo>
                    <a:pt x="6252" y="15066"/>
                    <a:pt x="6564" y="15044"/>
                    <a:pt x="6884" y="15022"/>
                  </a:cubicBezTo>
                  <a:cubicBezTo>
                    <a:pt x="7205" y="14999"/>
                    <a:pt x="7534" y="14977"/>
                    <a:pt x="7869" y="14977"/>
                  </a:cubicBezTo>
                  <a:cubicBezTo>
                    <a:pt x="8210" y="14977"/>
                    <a:pt x="8558" y="15000"/>
                    <a:pt x="8912" y="15072"/>
                  </a:cubicBezTo>
                  <a:cubicBezTo>
                    <a:pt x="9396" y="15168"/>
                    <a:pt x="9807" y="15203"/>
                    <a:pt x="10149" y="15203"/>
                  </a:cubicBezTo>
                  <a:cubicBezTo>
                    <a:pt x="11026" y="15203"/>
                    <a:pt x="11443" y="14974"/>
                    <a:pt x="11443" y="14974"/>
                  </a:cubicBezTo>
                  <a:cubicBezTo>
                    <a:pt x="14348" y="13122"/>
                    <a:pt x="16325" y="7429"/>
                    <a:pt x="15856" y="5212"/>
                  </a:cubicBezTo>
                  <a:cubicBezTo>
                    <a:pt x="15411" y="3108"/>
                    <a:pt x="14598" y="1405"/>
                    <a:pt x="12475" y="1405"/>
                  </a:cubicBezTo>
                  <a:cubicBezTo>
                    <a:pt x="12365" y="1405"/>
                    <a:pt x="12252" y="1410"/>
                    <a:pt x="12134" y="1419"/>
                  </a:cubicBezTo>
                  <a:cubicBezTo>
                    <a:pt x="11904" y="1438"/>
                    <a:pt x="11679" y="1446"/>
                    <a:pt x="11461" y="1446"/>
                  </a:cubicBezTo>
                  <a:cubicBezTo>
                    <a:pt x="9425" y="1446"/>
                    <a:pt x="7964" y="728"/>
                    <a:pt x="7964" y="728"/>
                  </a:cubicBezTo>
                  <a:cubicBezTo>
                    <a:pt x="6869" y="226"/>
                    <a:pt x="5921" y="1"/>
                    <a:pt x="5102" y="1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2029225" y="1991600"/>
              <a:ext cx="366575" cy="344775"/>
            </a:xfrm>
            <a:custGeom>
              <a:avLst/>
              <a:gdLst/>
              <a:ahLst/>
              <a:cxnLst/>
              <a:rect l="l" t="t" r="r" b="b"/>
              <a:pathLst>
                <a:path w="14663" h="13791" extrusionOk="0">
                  <a:moveTo>
                    <a:pt x="11035" y="0"/>
                  </a:moveTo>
                  <a:lnTo>
                    <a:pt x="11035" y="0"/>
                  </a:lnTo>
                  <a:cubicBezTo>
                    <a:pt x="11473" y="1512"/>
                    <a:pt x="12250" y="5231"/>
                    <a:pt x="10269" y="8028"/>
                  </a:cubicBezTo>
                  <a:cubicBezTo>
                    <a:pt x="8902" y="9963"/>
                    <a:pt x="6673" y="10625"/>
                    <a:pt x="4351" y="10625"/>
                  </a:cubicBezTo>
                  <a:cubicBezTo>
                    <a:pt x="2872" y="10625"/>
                    <a:pt x="1356" y="10356"/>
                    <a:pt x="1" y="9978"/>
                  </a:cubicBezTo>
                  <a:lnTo>
                    <a:pt x="1" y="9978"/>
                  </a:lnTo>
                  <a:cubicBezTo>
                    <a:pt x="824" y="11588"/>
                    <a:pt x="1901" y="12779"/>
                    <a:pt x="2579" y="13221"/>
                  </a:cubicBezTo>
                  <a:cubicBezTo>
                    <a:pt x="3108" y="13567"/>
                    <a:pt x="3680" y="13654"/>
                    <a:pt x="4284" y="13654"/>
                  </a:cubicBezTo>
                  <a:cubicBezTo>
                    <a:pt x="4589" y="13654"/>
                    <a:pt x="4901" y="13632"/>
                    <a:pt x="5221" y="13610"/>
                  </a:cubicBezTo>
                  <a:cubicBezTo>
                    <a:pt x="5542" y="13587"/>
                    <a:pt x="5871" y="13565"/>
                    <a:pt x="6206" y="13565"/>
                  </a:cubicBezTo>
                  <a:cubicBezTo>
                    <a:pt x="6547" y="13565"/>
                    <a:pt x="6895" y="13588"/>
                    <a:pt x="7249" y="13660"/>
                  </a:cubicBezTo>
                  <a:cubicBezTo>
                    <a:pt x="7733" y="13756"/>
                    <a:pt x="8144" y="13791"/>
                    <a:pt x="8486" y="13791"/>
                  </a:cubicBezTo>
                  <a:cubicBezTo>
                    <a:pt x="9363" y="13791"/>
                    <a:pt x="9780" y="13562"/>
                    <a:pt x="9780" y="13562"/>
                  </a:cubicBezTo>
                  <a:cubicBezTo>
                    <a:pt x="12685" y="11710"/>
                    <a:pt x="14662" y="6017"/>
                    <a:pt x="14193" y="3800"/>
                  </a:cubicBezTo>
                  <a:cubicBezTo>
                    <a:pt x="13765" y="1769"/>
                    <a:pt x="12991" y="115"/>
                    <a:pt x="11035" y="0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2038500" y="1968500"/>
              <a:ext cx="101350" cy="83200"/>
            </a:xfrm>
            <a:custGeom>
              <a:avLst/>
              <a:gdLst/>
              <a:ahLst/>
              <a:cxnLst/>
              <a:rect l="l" t="t" r="r" b="b"/>
              <a:pathLst>
                <a:path w="4054" h="3328" extrusionOk="0">
                  <a:moveTo>
                    <a:pt x="3031" y="1"/>
                  </a:moveTo>
                  <a:cubicBezTo>
                    <a:pt x="2811" y="1"/>
                    <a:pt x="2592" y="41"/>
                    <a:pt x="2421" y="101"/>
                  </a:cubicBezTo>
                  <a:cubicBezTo>
                    <a:pt x="1809" y="313"/>
                    <a:pt x="1249" y="614"/>
                    <a:pt x="807" y="1093"/>
                  </a:cubicBezTo>
                  <a:cubicBezTo>
                    <a:pt x="551" y="1370"/>
                    <a:pt x="338" y="1687"/>
                    <a:pt x="183" y="2031"/>
                  </a:cubicBezTo>
                  <a:cubicBezTo>
                    <a:pt x="82" y="2247"/>
                    <a:pt x="1" y="2480"/>
                    <a:pt x="14" y="2716"/>
                  </a:cubicBezTo>
                  <a:cubicBezTo>
                    <a:pt x="27" y="2953"/>
                    <a:pt x="156" y="3196"/>
                    <a:pt x="376" y="3286"/>
                  </a:cubicBezTo>
                  <a:cubicBezTo>
                    <a:pt x="442" y="3315"/>
                    <a:pt x="514" y="3327"/>
                    <a:pt x="587" y="3327"/>
                  </a:cubicBezTo>
                  <a:cubicBezTo>
                    <a:pt x="697" y="3327"/>
                    <a:pt x="809" y="3298"/>
                    <a:pt x="909" y="3249"/>
                  </a:cubicBezTo>
                  <a:cubicBezTo>
                    <a:pt x="1074" y="3168"/>
                    <a:pt x="1209" y="3037"/>
                    <a:pt x="1334" y="2902"/>
                  </a:cubicBezTo>
                  <a:cubicBezTo>
                    <a:pt x="1563" y="2649"/>
                    <a:pt x="1762" y="2369"/>
                    <a:pt x="1999" y="2119"/>
                  </a:cubicBezTo>
                  <a:cubicBezTo>
                    <a:pt x="2234" y="1869"/>
                    <a:pt x="2511" y="1650"/>
                    <a:pt x="2838" y="1552"/>
                  </a:cubicBezTo>
                  <a:cubicBezTo>
                    <a:pt x="3058" y="1488"/>
                    <a:pt x="3294" y="1478"/>
                    <a:pt x="3503" y="1390"/>
                  </a:cubicBezTo>
                  <a:cubicBezTo>
                    <a:pt x="3821" y="1259"/>
                    <a:pt x="4053" y="908"/>
                    <a:pt x="3975" y="577"/>
                  </a:cubicBezTo>
                  <a:cubicBezTo>
                    <a:pt x="3876" y="147"/>
                    <a:pt x="3452" y="1"/>
                    <a:pt x="3031" y="1"/>
                  </a:cubicBezTo>
                  <a:close/>
                </a:path>
              </a:pathLst>
            </a:custGeom>
            <a:solidFill>
              <a:srgbClr val="D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2087600" y="2062675"/>
              <a:ext cx="35375" cy="33425"/>
            </a:xfrm>
            <a:custGeom>
              <a:avLst/>
              <a:gdLst/>
              <a:ahLst/>
              <a:cxnLst/>
              <a:rect l="l" t="t" r="r" b="b"/>
              <a:pathLst>
                <a:path w="1415" h="1337" extrusionOk="0">
                  <a:moveTo>
                    <a:pt x="775" y="1"/>
                  </a:moveTo>
                  <a:cubicBezTo>
                    <a:pt x="656" y="1"/>
                    <a:pt x="533" y="24"/>
                    <a:pt x="422" y="86"/>
                  </a:cubicBezTo>
                  <a:cubicBezTo>
                    <a:pt x="298" y="154"/>
                    <a:pt x="203" y="265"/>
                    <a:pt x="142" y="380"/>
                  </a:cubicBezTo>
                  <a:cubicBezTo>
                    <a:pt x="82" y="494"/>
                    <a:pt x="48" y="616"/>
                    <a:pt x="27" y="737"/>
                  </a:cubicBezTo>
                  <a:cubicBezTo>
                    <a:pt x="7" y="859"/>
                    <a:pt x="1" y="977"/>
                    <a:pt x="7" y="1105"/>
                  </a:cubicBezTo>
                  <a:cubicBezTo>
                    <a:pt x="11" y="1156"/>
                    <a:pt x="52" y="1197"/>
                    <a:pt x="105" y="1197"/>
                  </a:cubicBezTo>
                  <a:cubicBezTo>
                    <a:pt x="107" y="1197"/>
                    <a:pt x="109" y="1197"/>
                    <a:pt x="111" y="1197"/>
                  </a:cubicBezTo>
                  <a:cubicBezTo>
                    <a:pt x="163" y="1197"/>
                    <a:pt x="206" y="1154"/>
                    <a:pt x="206" y="1102"/>
                  </a:cubicBezTo>
                  <a:lnTo>
                    <a:pt x="206" y="1095"/>
                  </a:lnTo>
                  <a:cubicBezTo>
                    <a:pt x="210" y="994"/>
                    <a:pt x="223" y="882"/>
                    <a:pt x="244" y="781"/>
                  </a:cubicBezTo>
                  <a:cubicBezTo>
                    <a:pt x="267" y="677"/>
                    <a:pt x="301" y="575"/>
                    <a:pt x="348" y="491"/>
                  </a:cubicBezTo>
                  <a:cubicBezTo>
                    <a:pt x="399" y="407"/>
                    <a:pt x="460" y="340"/>
                    <a:pt x="537" y="299"/>
                  </a:cubicBezTo>
                  <a:cubicBezTo>
                    <a:pt x="602" y="262"/>
                    <a:pt x="680" y="247"/>
                    <a:pt x="759" y="247"/>
                  </a:cubicBezTo>
                  <a:cubicBezTo>
                    <a:pt x="774" y="247"/>
                    <a:pt x="789" y="247"/>
                    <a:pt x="804" y="248"/>
                  </a:cubicBezTo>
                  <a:cubicBezTo>
                    <a:pt x="851" y="248"/>
                    <a:pt x="895" y="259"/>
                    <a:pt x="935" y="272"/>
                  </a:cubicBezTo>
                  <a:cubicBezTo>
                    <a:pt x="972" y="289"/>
                    <a:pt x="1006" y="309"/>
                    <a:pt x="1036" y="340"/>
                  </a:cubicBezTo>
                  <a:cubicBezTo>
                    <a:pt x="1094" y="393"/>
                    <a:pt x="1128" y="482"/>
                    <a:pt x="1148" y="579"/>
                  </a:cubicBezTo>
                  <a:cubicBezTo>
                    <a:pt x="1168" y="677"/>
                    <a:pt x="1168" y="781"/>
                    <a:pt x="1161" y="890"/>
                  </a:cubicBezTo>
                  <a:cubicBezTo>
                    <a:pt x="1155" y="994"/>
                    <a:pt x="1138" y="1105"/>
                    <a:pt x="1114" y="1206"/>
                  </a:cubicBezTo>
                  <a:lnTo>
                    <a:pt x="1114" y="1214"/>
                  </a:lnTo>
                  <a:cubicBezTo>
                    <a:pt x="1104" y="1264"/>
                    <a:pt x="1131" y="1315"/>
                    <a:pt x="1181" y="1332"/>
                  </a:cubicBezTo>
                  <a:cubicBezTo>
                    <a:pt x="1191" y="1335"/>
                    <a:pt x="1201" y="1336"/>
                    <a:pt x="1211" y="1336"/>
                  </a:cubicBezTo>
                  <a:cubicBezTo>
                    <a:pt x="1254" y="1336"/>
                    <a:pt x="1293" y="1308"/>
                    <a:pt x="1307" y="1264"/>
                  </a:cubicBezTo>
                  <a:cubicBezTo>
                    <a:pt x="1377" y="1031"/>
                    <a:pt x="1415" y="795"/>
                    <a:pt x="1381" y="538"/>
                  </a:cubicBezTo>
                  <a:cubicBezTo>
                    <a:pt x="1360" y="410"/>
                    <a:pt x="1313" y="275"/>
                    <a:pt x="1206" y="167"/>
                  </a:cubicBezTo>
                  <a:cubicBezTo>
                    <a:pt x="1155" y="113"/>
                    <a:pt x="1091" y="73"/>
                    <a:pt x="1023" y="46"/>
                  </a:cubicBezTo>
                  <a:cubicBezTo>
                    <a:pt x="955" y="22"/>
                    <a:pt x="885" y="5"/>
                    <a:pt x="821" y="2"/>
                  </a:cubicBezTo>
                  <a:cubicBezTo>
                    <a:pt x="806" y="1"/>
                    <a:pt x="79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27800" y="2079650"/>
              <a:ext cx="34800" cy="33650"/>
            </a:xfrm>
            <a:custGeom>
              <a:avLst/>
              <a:gdLst/>
              <a:ahLst/>
              <a:cxnLst/>
              <a:rect l="l" t="t" r="r" b="b"/>
              <a:pathLst>
                <a:path w="1392" h="1346" extrusionOk="0">
                  <a:moveTo>
                    <a:pt x="674" y="0"/>
                  </a:moveTo>
                  <a:cubicBezTo>
                    <a:pt x="644" y="0"/>
                    <a:pt x="614" y="2"/>
                    <a:pt x="585" y="5"/>
                  </a:cubicBezTo>
                  <a:cubicBezTo>
                    <a:pt x="513" y="15"/>
                    <a:pt x="440" y="38"/>
                    <a:pt x="376" y="79"/>
                  </a:cubicBezTo>
                  <a:cubicBezTo>
                    <a:pt x="247" y="156"/>
                    <a:pt x="166" y="278"/>
                    <a:pt x="119" y="396"/>
                  </a:cubicBezTo>
                  <a:cubicBezTo>
                    <a:pt x="21" y="636"/>
                    <a:pt x="1" y="872"/>
                    <a:pt x="14" y="1119"/>
                  </a:cubicBezTo>
                  <a:cubicBezTo>
                    <a:pt x="14" y="1169"/>
                    <a:pt x="58" y="1209"/>
                    <a:pt x="108" y="1212"/>
                  </a:cubicBezTo>
                  <a:cubicBezTo>
                    <a:pt x="166" y="1212"/>
                    <a:pt x="210" y="1172"/>
                    <a:pt x="214" y="1114"/>
                  </a:cubicBezTo>
                  <a:lnTo>
                    <a:pt x="214" y="1108"/>
                  </a:lnTo>
                  <a:cubicBezTo>
                    <a:pt x="217" y="1007"/>
                    <a:pt x="223" y="892"/>
                    <a:pt x="244" y="787"/>
                  </a:cubicBezTo>
                  <a:cubicBezTo>
                    <a:pt x="264" y="683"/>
                    <a:pt x="291" y="578"/>
                    <a:pt x="335" y="491"/>
                  </a:cubicBezTo>
                  <a:cubicBezTo>
                    <a:pt x="376" y="399"/>
                    <a:pt x="429" y="325"/>
                    <a:pt x="500" y="284"/>
                  </a:cubicBezTo>
                  <a:cubicBezTo>
                    <a:pt x="534" y="264"/>
                    <a:pt x="574" y="251"/>
                    <a:pt x="615" y="248"/>
                  </a:cubicBezTo>
                  <a:cubicBezTo>
                    <a:pt x="630" y="246"/>
                    <a:pt x="647" y="245"/>
                    <a:pt x="664" y="245"/>
                  </a:cubicBezTo>
                  <a:cubicBezTo>
                    <a:pt x="691" y="245"/>
                    <a:pt x="720" y="248"/>
                    <a:pt x="747" y="254"/>
                  </a:cubicBezTo>
                  <a:cubicBezTo>
                    <a:pt x="841" y="271"/>
                    <a:pt x="929" y="309"/>
                    <a:pt x="993" y="365"/>
                  </a:cubicBezTo>
                  <a:cubicBezTo>
                    <a:pt x="1057" y="423"/>
                    <a:pt x="1100" y="507"/>
                    <a:pt x="1128" y="602"/>
                  </a:cubicBezTo>
                  <a:cubicBezTo>
                    <a:pt x="1155" y="697"/>
                    <a:pt x="1165" y="801"/>
                    <a:pt x="1161" y="906"/>
                  </a:cubicBezTo>
                  <a:cubicBezTo>
                    <a:pt x="1158" y="1010"/>
                    <a:pt x="1141" y="1122"/>
                    <a:pt x="1121" y="1220"/>
                  </a:cubicBezTo>
                  <a:lnTo>
                    <a:pt x="1121" y="1226"/>
                  </a:lnTo>
                  <a:cubicBezTo>
                    <a:pt x="1108" y="1276"/>
                    <a:pt x="1138" y="1327"/>
                    <a:pt x="1189" y="1341"/>
                  </a:cubicBezTo>
                  <a:cubicBezTo>
                    <a:pt x="1199" y="1344"/>
                    <a:pt x="1209" y="1346"/>
                    <a:pt x="1219" y="1346"/>
                  </a:cubicBezTo>
                  <a:cubicBezTo>
                    <a:pt x="1260" y="1346"/>
                    <a:pt x="1300" y="1320"/>
                    <a:pt x="1313" y="1276"/>
                  </a:cubicBezTo>
                  <a:cubicBezTo>
                    <a:pt x="1351" y="1155"/>
                    <a:pt x="1371" y="1041"/>
                    <a:pt x="1381" y="919"/>
                  </a:cubicBezTo>
                  <a:cubicBezTo>
                    <a:pt x="1391" y="795"/>
                    <a:pt x="1388" y="669"/>
                    <a:pt x="1357" y="541"/>
                  </a:cubicBezTo>
                  <a:cubicBezTo>
                    <a:pt x="1327" y="416"/>
                    <a:pt x="1262" y="284"/>
                    <a:pt x="1158" y="190"/>
                  </a:cubicBezTo>
                  <a:cubicBezTo>
                    <a:pt x="1054" y="92"/>
                    <a:pt x="922" y="35"/>
                    <a:pt x="794" y="11"/>
                  </a:cubicBezTo>
                  <a:cubicBezTo>
                    <a:pt x="755" y="4"/>
                    <a:pt x="714" y="0"/>
                    <a:pt x="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127600" y="2097175"/>
              <a:ext cx="88925" cy="43250"/>
            </a:xfrm>
            <a:custGeom>
              <a:avLst/>
              <a:gdLst/>
              <a:ahLst/>
              <a:cxnLst/>
              <a:rect l="l" t="t" r="r" b="b"/>
              <a:pathLst>
                <a:path w="3557" h="1730" extrusionOk="0">
                  <a:moveTo>
                    <a:pt x="395" y="0"/>
                  </a:moveTo>
                  <a:cubicBezTo>
                    <a:pt x="387" y="0"/>
                    <a:pt x="379" y="1"/>
                    <a:pt x="371" y="2"/>
                  </a:cubicBezTo>
                  <a:cubicBezTo>
                    <a:pt x="249" y="29"/>
                    <a:pt x="135" y="107"/>
                    <a:pt x="71" y="211"/>
                  </a:cubicBezTo>
                  <a:cubicBezTo>
                    <a:pt x="58" y="235"/>
                    <a:pt x="47" y="262"/>
                    <a:pt x="37" y="286"/>
                  </a:cubicBezTo>
                  <a:cubicBezTo>
                    <a:pt x="0" y="404"/>
                    <a:pt x="27" y="505"/>
                    <a:pt x="87" y="606"/>
                  </a:cubicBezTo>
                  <a:cubicBezTo>
                    <a:pt x="145" y="711"/>
                    <a:pt x="199" y="815"/>
                    <a:pt x="277" y="910"/>
                  </a:cubicBezTo>
                  <a:cubicBezTo>
                    <a:pt x="422" y="1095"/>
                    <a:pt x="604" y="1254"/>
                    <a:pt x="813" y="1365"/>
                  </a:cubicBezTo>
                  <a:cubicBezTo>
                    <a:pt x="1039" y="1483"/>
                    <a:pt x="1293" y="1551"/>
                    <a:pt x="1539" y="1619"/>
                  </a:cubicBezTo>
                  <a:cubicBezTo>
                    <a:pt x="1752" y="1673"/>
                    <a:pt x="1970" y="1729"/>
                    <a:pt x="2188" y="1729"/>
                  </a:cubicBezTo>
                  <a:cubicBezTo>
                    <a:pt x="2216" y="1729"/>
                    <a:pt x="2243" y="1728"/>
                    <a:pt x="2271" y="1726"/>
                  </a:cubicBezTo>
                  <a:cubicBezTo>
                    <a:pt x="2548" y="1709"/>
                    <a:pt x="2942" y="1602"/>
                    <a:pt x="3162" y="1423"/>
                  </a:cubicBezTo>
                  <a:cubicBezTo>
                    <a:pt x="3341" y="1274"/>
                    <a:pt x="3546" y="1038"/>
                    <a:pt x="3550" y="798"/>
                  </a:cubicBezTo>
                  <a:cubicBezTo>
                    <a:pt x="3557" y="580"/>
                    <a:pt x="3418" y="363"/>
                    <a:pt x="3216" y="272"/>
                  </a:cubicBezTo>
                  <a:cubicBezTo>
                    <a:pt x="3132" y="235"/>
                    <a:pt x="3041" y="221"/>
                    <a:pt x="2948" y="221"/>
                  </a:cubicBezTo>
                  <a:cubicBezTo>
                    <a:pt x="2870" y="221"/>
                    <a:pt x="2790" y="231"/>
                    <a:pt x="2713" y="248"/>
                  </a:cubicBezTo>
                  <a:cubicBezTo>
                    <a:pt x="2548" y="282"/>
                    <a:pt x="2386" y="346"/>
                    <a:pt x="2221" y="387"/>
                  </a:cubicBezTo>
                  <a:cubicBezTo>
                    <a:pt x="2069" y="424"/>
                    <a:pt x="1913" y="443"/>
                    <a:pt x="1757" y="443"/>
                  </a:cubicBezTo>
                  <a:cubicBezTo>
                    <a:pt x="1383" y="443"/>
                    <a:pt x="1008" y="337"/>
                    <a:pt x="692" y="137"/>
                  </a:cubicBezTo>
                  <a:cubicBezTo>
                    <a:pt x="638" y="100"/>
                    <a:pt x="584" y="63"/>
                    <a:pt x="523" y="39"/>
                  </a:cubicBezTo>
                  <a:cubicBezTo>
                    <a:pt x="477" y="22"/>
                    <a:pt x="441" y="0"/>
                    <a:pt x="395" y="0"/>
                  </a:cubicBezTo>
                  <a:close/>
                </a:path>
              </a:pathLst>
            </a:custGeom>
            <a:solidFill>
              <a:srgbClr val="4B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177200" y="2125975"/>
              <a:ext cx="17075" cy="10425"/>
            </a:xfrm>
            <a:custGeom>
              <a:avLst/>
              <a:gdLst/>
              <a:ahLst/>
              <a:cxnLst/>
              <a:rect l="l" t="t" r="r" b="b"/>
              <a:pathLst>
                <a:path w="683" h="417" extrusionOk="0">
                  <a:moveTo>
                    <a:pt x="367" y="1"/>
                  </a:moveTo>
                  <a:cubicBezTo>
                    <a:pt x="226" y="1"/>
                    <a:pt x="80" y="51"/>
                    <a:pt x="34" y="139"/>
                  </a:cubicBezTo>
                  <a:cubicBezTo>
                    <a:pt x="0" y="200"/>
                    <a:pt x="3" y="278"/>
                    <a:pt x="51" y="328"/>
                  </a:cubicBezTo>
                  <a:cubicBezTo>
                    <a:pt x="71" y="352"/>
                    <a:pt x="98" y="365"/>
                    <a:pt x="128" y="379"/>
                  </a:cubicBezTo>
                  <a:cubicBezTo>
                    <a:pt x="190" y="404"/>
                    <a:pt x="256" y="416"/>
                    <a:pt x="322" y="416"/>
                  </a:cubicBezTo>
                  <a:cubicBezTo>
                    <a:pt x="390" y="416"/>
                    <a:pt x="458" y="403"/>
                    <a:pt x="520" y="375"/>
                  </a:cubicBezTo>
                  <a:cubicBezTo>
                    <a:pt x="567" y="352"/>
                    <a:pt x="611" y="325"/>
                    <a:pt x="642" y="281"/>
                  </a:cubicBezTo>
                  <a:cubicBezTo>
                    <a:pt x="668" y="241"/>
                    <a:pt x="682" y="186"/>
                    <a:pt x="662" y="139"/>
                  </a:cubicBezTo>
                  <a:cubicBezTo>
                    <a:pt x="623" y="44"/>
                    <a:pt x="497" y="1"/>
                    <a:pt x="367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031000" y="2270600"/>
              <a:ext cx="203325" cy="59825"/>
            </a:xfrm>
            <a:custGeom>
              <a:avLst/>
              <a:gdLst/>
              <a:ahLst/>
              <a:cxnLst/>
              <a:rect l="l" t="t" r="r" b="b"/>
              <a:pathLst>
                <a:path w="8133" h="2393" extrusionOk="0">
                  <a:moveTo>
                    <a:pt x="3265" y="1"/>
                  </a:moveTo>
                  <a:cubicBezTo>
                    <a:pt x="2317" y="1"/>
                    <a:pt x="1256" y="219"/>
                    <a:pt x="105" y="796"/>
                  </a:cubicBezTo>
                  <a:cubicBezTo>
                    <a:pt x="31" y="833"/>
                    <a:pt x="0" y="924"/>
                    <a:pt x="37" y="1002"/>
                  </a:cubicBezTo>
                  <a:cubicBezTo>
                    <a:pt x="63" y="1056"/>
                    <a:pt x="118" y="1087"/>
                    <a:pt x="173" y="1087"/>
                  </a:cubicBezTo>
                  <a:cubicBezTo>
                    <a:pt x="197" y="1087"/>
                    <a:pt x="221" y="1081"/>
                    <a:pt x="243" y="1069"/>
                  </a:cubicBezTo>
                  <a:cubicBezTo>
                    <a:pt x="1271" y="555"/>
                    <a:pt x="2287" y="298"/>
                    <a:pt x="3283" y="298"/>
                  </a:cubicBezTo>
                  <a:cubicBezTo>
                    <a:pt x="4119" y="298"/>
                    <a:pt x="4941" y="480"/>
                    <a:pt x="5744" y="843"/>
                  </a:cubicBezTo>
                  <a:cubicBezTo>
                    <a:pt x="7063" y="1441"/>
                    <a:pt x="7835" y="2331"/>
                    <a:pt x="7843" y="2338"/>
                  </a:cubicBezTo>
                  <a:cubicBezTo>
                    <a:pt x="7873" y="2375"/>
                    <a:pt x="7916" y="2392"/>
                    <a:pt x="7960" y="2392"/>
                  </a:cubicBezTo>
                  <a:cubicBezTo>
                    <a:pt x="7997" y="2392"/>
                    <a:pt x="8031" y="2382"/>
                    <a:pt x="8061" y="2355"/>
                  </a:cubicBezTo>
                  <a:cubicBezTo>
                    <a:pt x="8126" y="2301"/>
                    <a:pt x="8133" y="2203"/>
                    <a:pt x="8078" y="2139"/>
                  </a:cubicBezTo>
                  <a:cubicBezTo>
                    <a:pt x="8053" y="2110"/>
                    <a:pt x="6208" y="1"/>
                    <a:pt x="3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069975" y="2322725"/>
              <a:ext cx="62275" cy="109750"/>
            </a:xfrm>
            <a:custGeom>
              <a:avLst/>
              <a:gdLst/>
              <a:ahLst/>
              <a:cxnLst/>
              <a:rect l="l" t="t" r="r" b="b"/>
              <a:pathLst>
                <a:path w="2491" h="4390" extrusionOk="0">
                  <a:moveTo>
                    <a:pt x="2328" y="0"/>
                  </a:moveTo>
                  <a:cubicBezTo>
                    <a:pt x="2318" y="0"/>
                    <a:pt x="2309" y="1"/>
                    <a:pt x="2299" y="3"/>
                  </a:cubicBezTo>
                  <a:cubicBezTo>
                    <a:pt x="2244" y="10"/>
                    <a:pt x="949" y="239"/>
                    <a:pt x="399" y="1319"/>
                  </a:cubicBezTo>
                  <a:cubicBezTo>
                    <a:pt x="0" y="2098"/>
                    <a:pt x="101" y="3104"/>
                    <a:pt x="699" y="4305"/>
                  </a:cubicBezTo>
                  <a:cubicBezTo>
                    <a:pt x="726" y="4360"/>
                    <a:pt x="783" y="4390"/>
                    <a:pt x="838" y="4390"/>
                  </a:cubicBezTo>
                  <a:cubicBezTo>
                    <a:pt x="861" y="4390"/>
                    <a:pt x="885" y="4386"/>
                    <a:pt x="908" y="4373"/>
                  </a:cubicBezTo>
                  <a:cubicBezTo>
                    <a:pt x="983" y="4336"/>
                    <a:pt x="1016" y="4245"/>
                    <a:pt x="975" y="4167"/>
                  </a:cubicBezTo>
                  <a:cubicBezTo>
                    <a:pt x="425" y="3061"/>
                    <a:pt x="321" y="2149"/>
                    <a:pt x="672" y="1461"/>
                  </a:cubicBezTo>
                  <a:cubicBezTo>
                    <a:pt x="1151" y="519"/>
                    <a:pt x="2339" y="307"/>
                    <a:pt x="2352" y="307"/>
                  </a:cubicBezTo>
                  <a:cubicBezTo>
                    <a:pt x="2433" y="293"/>
                    <a:pt x="2490" y="212"/>
                    <a:pt x="2478" y="128"/>
                  </a:cubicBezTo>
                  <a:cubicBezTo>
                    <a:pt x="2465" y="54"/>
                    <a:pt x="2401" y="0"/>
                    <a:pt x="2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347250" y="2032275"/>
              <a:ext cx="149775" cy="112125"/>
            </a:xfrm>
            <a:custGeom>
              <a:avLst/>
              <a:gdLst/>
              <a:ahLst/>
              <a:cxnLst/>
              <a:rect l="l" t="t" r="r" b="b"/>
              <a:pathLst>
                <a:path w="5991" h="4485" extrusionOk="0">
                  <a:moveTo>
                    <a:pt x="5824" y="0"/>
                  </a:moveTo>
                  <a:cubicBezTo>
                    <a:pt x="5754" y="0"/>
                    <a:pt x="5688" y="48"/>
                    <a:pt x="5673" y="122"/>
                  </a:cubicBezTo>
                  <a:cubicBezTo>
                    <a:pt x="5255" y="1927"/>
                    <a:pt x="4209" y="3155"/>
                    <a:pt x="2558" y="3776"/>
                  </a:cubicBezTo>
                  <a:cubicBezTo>
                    <a:pt x="1622" y="4130"/>
                    <a:pt x="743" y="4176"/>
                    <a:pt x="366" y="4176"/>
                  </a:cubicBezTo>
                  <a:cubicBezTo>
                    <a:pt x="245" y="4176"/>
                    <a:pt x="176" y="4172"/>
                    <a:pt x="173" y="4171"/>
                  </a:cubicBezTo>
                  <a:cubicBezTo>
                    <a:pt x="171" y="4171"/>
                    <a:pt x="169" y="4171"/>
                    <a:pt x="167" y="4171"/>
                  </a:cubicBezTo>
                  <a:cubicBezTo>
                    <a:pt x="85" y="4171"/>
                    <a:pt x="14" y="4234"/>
                    <a:pt x="7" y="4316"/>
                  </a:cubicBezTo>
                  <a:cubicBezTo>
                    <a:pt x="1" y="4400"/>
                    <a:pt x="65" y="4474"/>
                    <a:pt x="153" y="4481"/>
                  </a:cubicBezTo>
                  <a:cubicBezTo>
                    <a:pt x="156" y="4481"/>
                    <a:pt x="220" y="4484"/>
                    <a:pt x="331" y="4484"/>
                  </a:cubicBezTo>
                  <a:cubicBezTo>
                    <a:pt x="1206" y="4484"/>
                    <a:pt x="5039" y="4249"/>
                    <a:pt x="5973" y="189"/>
                  </a:cubicBezTo>
                  <a:cubicBezTo>
                    <a:pt x="5990" y="105"/>
                    <a:pt x="5939" y="24"/>
                    <a:pt x="5855" y="3"/>
                  </a:cubicBezTo>
                  <a:cubicBezTo>
                    <a:pt x="5845" y="1"/>
                    <a:pt x="5834" y="0"/>
                    <a:pt x="58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002650" y="2271275"/>
              <a:ext cx="45000" cy="26475"/>
            </a:xfrm>
            <a:custGeom>
              <a:avLst/>
              <a:gdLst/>
              <a:ahLst/>
              <a:cxnLst/>
              <a:rect l="l" t="t" r="r" b="b"/>
              <a:pathLst>
                <a:path w="1800" h="1059" extrusionOk="0">
                  <a:moveTo>
                    <a:pt x="371" y="0"/>
                  </a:moveTo>
                  <a:cubicBezTo>
                    <a:pt x="292" y="0"/>
                    <a:pt x="213" y="21"/>
                    <a:pt x="149" y="67"/>
                  </a:cubicBezTo>
                  <a:cubicBezTo>
                    <a:pt x="51" y="138"/>
                    <a:pt x="0" y="276"/>
                    <a:pt x="51" y="384"/>
                  </a:cubicBezTo>
                  <a:cubicBezTo>
                    <a:pt x="89" y="462"/>
                    <a:pt x="162" y="512"/>
                    <a:pt x="237" y="556"/>
                  </a:cubicBezTo>
                  <a:cubicBezTo>
                    <a:pt x="507" y="725"/>
                    <a:pt x="780" y="897"/>
                    <a:pt x="1077" y="1012"/>
                  </a:cubicBezTo>
                  <a:cubicBezTo>
                    <a:pt x="1142" y="1039"/>
                    <a:pt x="1209" y="1059"/>
                    <a:pt x="1279" y="1059"/>
                  </a:cubicBezTo>
                  <a:cubicBezTo>
                    <a:pt x="1799" y="1049"/>
                    <a:pt x="1195" y="502"/>
                    <a:pt x="1091" y="411"/>
                  </a:cubicBezTo>
                  <a:cubicBezTo>
                    <a:pt x="1000" y="333"/>
                    <a:pt x="908" y="256"/>
                    <a:pt x="814" y="185"/>
                  </a:cubicBezTo>
                  <a:cubicBezTo>
                    <a:pt x="716" y="115"/>
                    <a:pt x="611" y="50"/>
                    <a:pt x="497" y="17"/>
                  </a:cubicBezTo>
                  <a:cubicBezTo>
                    <a:pt x="456" y="6"/>
                    <a:pt x="414" y="0"/>
                    <a:pt x="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056050" y="2425650"/>
              <a:ext cx="42475" cy="20425"/>
            </a:xfrm>
            <a:custGeom>
              <a:avLst/>
              <a:gdLst/>
              <a:ahLst/>
              <a:cxnLst/>
              <a:rect l="l" t="t" r="r" b="b"/>
              <a:pathLst>
                <a:path w="1699" h="817" extrusionOk="0">
                  <a:moveTo>
                    <a:pt x="1234" y="0"/>
                  </a:moveTo>
                  <a:cubicBezTo>
                    <a:pt x="1086" y="0"/>
                    <a:pt x="933" y="22"/>
                    <a:pt x="881" y="30"/>
                  </a:cubicBezTo>
                  <a:cubicBezTo>
                    <a:pt x="763" y="50"/>
                    <a:pt x="645" y="70"/>
                    <a:pt x="527" y="98"/>
                  </a:cubicBezTo>
                  <a:cubicBezTo>
                    <a:pt x="412" y="124"/>
                    <a:pt x="294" y="162"/>
                    <a:pt x="196" y="232"/>
                  </a:cubicBezTo>
                  <a:cubicBezTo>
                    <a:pt x="99" y="300"/>
                    <a:pt x="21" y="408"/>
                    <a:pt x="11" y="529"/>
                  </a:cubicBezTo>
                  <a:cubicBezTo>
                    <a:pt x="1" y="647"/>
                    <a:pt x="75" y="775"/>
                    <a:pt x="190" y="809"/>
                  </a:cubicBezTo>
                  <a:cubicBezTo>
                    <a:pt x="210" y="814"/>
                    <a:pt x="232" y="817"/>
                    <a:pt x="253" y="817"/>
                  </a:cubicBezTo>
                  <a:cubicBezTo>
                    <a:pt x="317" y="817"/>
                    <a:pt x="382" y="797"/>
                    <a:pt x="443" y="779"/>
                  </a:cubicBezTo>
                  <a:cubicBezTo>
                    <a:pt x="747" y="677"/>
                    <a:pt x="1054" y="580"/>
                    <a:pt x="1334" y="425"/>
                  </a:cubicBezTo>
                  <a:cubicBezTo>
                    <a:pt x="1395" y="394"/>
                    <a:pt x="1451" y="358"/>
                    <a:pt x="1496" y="303"/>
                  </a:cubicBezTo>
                  <a:cubicBezTo>
                    <a:pt x="1699" y="55"/>
                    <a:pt x="1471" y="0"/>
                    <a:pt x="1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1958375" y="1919925"/>
              <a:ext cx="41850" cy="46275"/>
            </a:xfrm>
            <a:custGeom>
              <a:avLst/>
              <a:gdLst/>
              <a:ahLst/>
              <a:cxnLst/>
              <a:rect l="l" t="t" r="r" b="b"/>
              <a:pathLst>
                <a:path w="1674" h="1851" extrusionOk="0">
                  <a:moveTo>
                    <a:pt x="723" y="1"/>
                  </a:moveTo>
                  <a:cubicBezTo>
                    <a:pt x="639" y="1"/>
                    <a:pt x="557" y="37"/>
                    <a:pt x="493" y="90"/>
                  </a:cubicBezTo>
                  <a:cubicBezTo>
                    <a:pt x="415" y="158"/>
                    <a:pt x="362" y="249"/>
                    <a:pt x="317" y="344"/>
                  </a:cubicBezTo>
                  <a:cubicBezTo>
                    <a:pt x="125" y="732"/>
                    <a:pt x="0" y="1551"/>
                    <a:pt x="493" y="1791"/>
                  </a:cubicBezTo>
                  <a:cubicBezTo>
                    <a:pt x="574" y="1832"/>
                    <a:pt x="682" y="1851"/>
                    <a:pt x="799" y="1851"/>
                  </a:cubicBezTo>
                  <a:cubicBezTo>
                    <a:pt x="1167" y="1851"/>
                    <a:pt x="1630" y="1658"/>
                    <a:pt x="1661" y="1336"/>
                  </a:cubicBezTo>
                  <a:cubicBezTo>
                    <a:pt x="1673" y="1180"/>
                    <a:pt x="1559" y="1009"/>
                    <a:pt x="1404" y="1004"/>
                  </a:cubicBezTo>
                  <a:cubicBezTo>
                    <a:pt x="1399" y="1004"/>
                    <a:pt x="1395" y="1004"/>
                    <a:pt x="1390" y="1004"/>
                  </a:cubicBezTo>
                  <a:cubicBezTo>
                    <a:pt x="1334" y="1004"/>
                    <a:pt x="1278" y="1022"/>
                    <a:pt x="1222" y="1029"/>
                  </a:cubicBezTo>
                  <a:cubicBezTo>
                    <a:pt x="1211" y="1030"/>
                    <a:pt x="1201" y="1030"/>
                    <a:pt x="1190" y="1030"/>
                  </a:cubicBezTo>
                  <a:cubicBezTo>
                    <a:pt x="1138" y="1030"/>
                    <a:pt x="1085" y="1016"/>
                    <a:pt x="1056" y="975"/>
                  </a:cubicBezTo>
                  <a:cubicBezTo>
                    <a:pt x="1033" y="944"/>
                    <a:pt x="1030" y="903"/>
                    <a:pt x="1030" y="867"/>
                  </a:cubicBezTo>
                  <a:cubicBezTo>
                    <a:pt x="1026" y="701"/>
                    <a:pt x="1063" y="539"/>
                    <a:pt x="1046" y="374"/>
                  </a:cubicBezTo>
                  <a:cubicBezTo>
                    <a:pt x="1030" y="212"/>
                    <a:pt x="938" y="40"/>
                    <a:pt x="776" y="6"/>
                  </a:cubicBezTo>
                  <a:cubicBezTo>
                    <a:pt x="758" y="2"/>
                    <a:pt x="740" y="1"/>
                    <a:pt x="7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472025" y="2001375"/>
              <a:ext cx="49725" cy="38225"/>
            </a:xfrm>
            <a:custGeom>
              <a:avLst/>
              <a:gdLst/>
              <a:ahLst/>
              <a:cxnLst/>
              <a:rect l="l" t="t" r="r" b="b"/>
              <a:pathLst>
                <a:path w="1989" h="1529" extrusionOk="0">
                  <a:moveTo>
                    <a:pt x="1685" y="1"/>
                  </a:moveTo>
                  <a:cubicBezTo>
                    <a:pt x="1583" y="1"/>
                    <a:pt x="1476" y="44"/>
                    <a:pt x="1394" y="109"/>
                  </a:cubicBezTo>
                  <a:cubicBezTo>
                    <a:pt x="1266" y="210"/>
                    <a:pt x="1175" y="352"/>
                    <a:pt x="1054" y="464"/>
                  </a:cubicBezTo>
                  <a:cubicBezTo>
                    <a:pt x="1026" y="490"/>
                    <a:pt x="996" y="514"/>
                    <a:pt x="959" y="520"/>
                  </a:cubicBezTo>
                  <a:cubicBezTo>
                    <a:pt x="953" y="521"/>
                    <a:pt x="947" y="522"/>
                    <a:pt x="940" y="522"/>
                  </a:cubicBezTo>
                  <a:cubicBezTo>
                    <a:pt x="887" y="522"/>
                    <a:pt x="837" y="482"/>
                    <a:pt x="803" y="439"/>
                  </a:cubicBezTo>
                  <a:cubicBezTo>
                    <a:pt x="766" y="392"/>
                    <a:pt x="739" y="335"/>
                    <a:pt x="696" y="291"/>
                  </a:cubicBezTo>
                  <a:cubicBezTo>
                    <a:pt x="648" y="246"/>
                    <a:pt x="585" y="226"/>
                    <a:pt x="520" y="226"/>
                  </a:cubicBezTo>
                  <a:cubicBezTo>
                    <a:pt x="430" y="226"/>
                    <a:pt x="336" y="266"/>
                    <a:pt x="277" y="335"/>
                  </a:cubicBezTo>
                  <a:cubicBezTo>
                    <a:pt x="1" y="662"/>
                    <a:pt x="406" y="1367"/>
                    <a:pt x="760" y="1496"/>
                  </a:cubicBezTo>
                  <a:cubicBezTo>
                    <a:pt x="821" y="1518"/>
                    <a:pt x="882" y="1528"/>
                    <a:pt x="942" y="1528"/>
                  </a:cubicBezTo>
                  <a:cubicBezTo>
                    <a:pt x="1391" y="1528"/>
                    <a:pt x="1796" y="971"/>
                    <a:pt x="1927" y="612"/>
                  </a:cubicBezTo>
                  <a:cubicBezTo>
                    <a:pt x="1961" y="517"/>
                    <a:pt x="1988" y="416"/>
                    <a:pt x="1985" y="311"/>
                  </a:cubicBezTo>
                  <a:cubicBezTo>
                    <a:pt x="1978" y="210"/>
                    <a:pt x="1934" y="106"/>
                    <a:pt x="1850" y="48"/>
                  </a:cubicBezTo>
                  <a:cubicBezTo>
                    <a:pt x="1801" y="15"/>
                    <a:pt x="1744" y="1"/>
                    <a:pt x="16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024600" y="2009500"/>
              <a:ext cx="132725" cy="131350"/>
            </a:xfrm>
            <a:custGeom>
              <a:avLst/>
              <a:gdLst/>
              <a:ahLst/>
              <a:cxnLst/>
              <a:rect l="l" t="t" r="r" b="b"/>
              <a:pathLst>
                <a:path w="5309" h="5254" extrusionOk="0">
                  <a:moveTo>
                    <a:pt x="3293" y="24"/>
                  </a:moveTo>
                  <a:lnTo>
                    <a:pt x="3292" y="26"/>
                  </a:lnTo>
                  <a:lnTo>
                    <a:pt x="3292" y="26"/>
                  </a:lnTo>
                  <a:cubicBezTo>
                    <a:pt x="3296" y="27"/>
                    <a:pt x="3301" y="28"/>
                    <a:pt x="3305" y="29"/>
                  </a:cubicBezTo>
                  <a:lnTo>
                    <a:pt x="3305" y="29"/>
                  </a:lnTo>
                  <a:cubicBezTo>
                    <a:pt x="3301" y="27"/>
                    <a:pt x="3297" y="25"/>
                    <a:pt x="3293" y="24"/>
                  </a:cubicBezTo>
                  <a:close/>
                  <a:moveTo>
                    <a:pt x="3305" y="29"/>
                  </a:moveTo>
                  <a:lnTo>
                    <a:pt x="3305" y="29"/>
                  </a:lnTo>
                  <a:cubicBezTo>
                    <a:pt x="3735" y="234"/>
                    <a:pt x="4496" y="709"/>
                    <a:pt x="4546" y="740"/>
                  </a:cubicBezTo>
                  <a:lnTo>
                    <a:pt x="4546" y="740"/>
                  </a:lnTo>
                  <a:cubicBezTo>
                    <a:pt x="4210" y="399"/>
                    <a:pt x="3783" y="149"/>
                    <a:pt x="3305" y="29"/>
                  </a:cubicBezTo>
                  <a:close/>
                  <a:moveTo>
                    <a:pt x="4546" y="740"/>
                  </a:moveTo>
                  <a:cubicBezTo>
                    <a:pt x="4547" y="741"/>
                    <a:pt x="4547" y="742"/>
                    <a:pt x="4548" y="742"/>
                  </a:cubicBezTo>
                  <a:lnTo>
                    <a:pt x="4548" y="742"/>
                  </a:lnTo>
                  <a:lnTo>
                    <a:pt x="4548" y="742"/>
                  </a:lnTo>
                  <a:cubicBezTo>
                    <a:pt x="4548" y="742"/>
                    <a:pt x="4548" y="741"/>
                    <a:pt x="4546" y="740"/>
                  </a:cubicBezTo>
                  <a:close/>
                  <a:moveTo>
                    <a:pt x="3175" y="0"/>
                  </a:moveTo>
                  <a:cubicBezTo>
                    <a:pt x="2942" y="114"/>
                    <a:pt x="2737" y="287"/>
                    <a:pt x="2555" y="479"/>
                  </a:cubicBezTo>
                  <a:cubicBezTo>
                    <a:pt x="2318" y="729"/>
                    <a:pt x="2119" y="1009"/>
                    <a:pt x="1890" y="1262"/>
                  </a:cubicBezTo>
                  <a:cubicBezTo>
                    <a:pt x="1765" y="1397"/>
                    <a:pt x="1630" y="1528"/>
                    <a:pt x="1465" y="1609"/>
                  </a:cubicBezTo>
                  <a:cubicBezTo>
                    <a:pt x="1363" y="1660"/>
                    <a:pt x="1252" y="1687"/>
                    <a:pt x="1141" y="1687"/>
                  </a:cubicBezTo>
                  <a:cubicBezTo>
                    <a:pt x="1069" y="1687"/>
                    <a:pt x="999" y="1677"/>
                    <a:pt x="932" y="1646"/>
                  </a:cubicBezTo>
                  <a:cubicBezTo>
                    <a:pt x="712" y="1556"/>
                    <a:pt x="583" y="1313"/>
                    <a:pt x="570" y="1076"/>
                  </a:cubicBezTo>
                  <a:cubicBezTo>
                    <a:pt x="567" y="1036"/>
                    <a:pt x="570" y="995"/>
                    <a:pt x="570" y="955"/>
                  </a:cubicBezTo>
                  <a:lnTo>
                    <a:pt x="570" y="955"/>
                  </a:lnTo>
                  <a:cubicBezTo>
                    <a:pt x="213" y="1407"/>
                    <a:pt x="0" y="1981"/>
                    <a:pt x="0" y="2601"/>
                  </a:cubicBezTo>
                  <a:cubicBezTo>
                    <a:pt x="0" y="3876"/>
                    <a:pt x="899" y="4940"/>
                    <a:pt x="2098" y="5195"/>
                  </a:cubicBezTo>
                  <a:lnTo>
                    <a:pt x="2098" y="5195"/>
                  </a:lnTo>
                  <a:cubicBezTo>
                    <a:pt x="1335" y="5001"/>
                    <a:pt x="826" y="4525"/>
                    <a:pt x="826" y="4525"/>
                  </a:cubicBezTo>
                  <a:lnTo>
                    <a:pt x="3292" y="26"/>
                  </a:lnTo>
                  <a:lnTo>
                    <a:pt x="3292" y="26"/>
                  </a:lnTo>
                  <a:cubicBezTo>
                    <a:pt x="3253" y="16"/>
                    <a:pt x="3214" y="8"/>
                    <a:pt x="3175" y="0"/>
                  </a:cubicBezTo>
                  <a:close/>
                  <a:moveTo>
                    <a:pt x="4548" y="742"/>
                  </a:moveTo>
                  <a:lnTo>
                    <a:pt x="3712" y="2281"/>
                  </a:lnTo>
                  <a:cubicBezTo>
                    <a:pt x="3718" y="2285"/>
                    <a:pt x="3722" y="2291"/>
                    <a:pt x="3726" y="2294"/>
                  </a:cubicBezTo>
                  <a:cubicBezTo>
                    <a:pt x="3833" y="2402"/>
                    <a:pt x="3880" y="2537"/>
                    <a:pt x="3901" y="2665"/>
                  </a:cubicBezTo>
                  <a:cubicBezTo>
                    <a:pt x="3935" y="2922"/>
                    <a:pt x="3897" y="3158"/>
                    <a:pt x="3827" y="3391"/>
                  </a:cubicBezTo>
                  <a:cubicBezTo>
                    <a:pt x="3813" y="3435"/>
                    <a:pt x="3776" y="3462"/>
                    <a:pt x="3732" y="3462"/>
                  </a:cubicBezTo>
                  <a:cubicBezTo>
                    <a:pt x="3722" y="3462"/>
                    <a:pt x="3712" y="3462"/>
                    <a:pt x="3701" y="3459"/>
                  </a:cubicBezTo>
                  <a:cubicBezTo>
                    <a:pt x="3651" y="3442"/>
                    <a:pt x="3624" y="3391"/>
                    <a:pt x="3634" y="3341"/>
                  </a:cubicBezTo>
                  <a:lnTo>
                    <a:pt x="3634" y="3333"/>
                  </a:lnTo>
                  <a:cubicBezTo>
                    <a:pt x="3658" y="3232"/>
                    <a:pt x="3675" y="3121"/>
                    <a:pt x="3681" y="3017"/>
                  </a:cubicBezTo>
                  <a:cubicBezTo>
                    <a:pt x="3688" y="2908"/>
                    <a:pt x="3688" y="2804"/>
                    <a:pt x="3668" y="2706"/>
                  </a:cubicBezTo>
                  <a:cubicBezTo>
                    <a:pt x="3654" y="2629"/>
                    <a:pt x="3628" y="2561"/>
                    <a:pt x="3590" y="2507"/>
                  </a:cubicBezTo>
                  <a:lnTo>
                    <a:pt x="2130" y="5202"/>
                  </a:lnTo>
                  <a:lnTo>
                    <a:pt x="2130" y="5202"/>
                  </a:lnTo>
                  <a:cubicBezTo>
                    <a:pt x="2119" y="5200"/>
                    <a:pt x="2109" y="5198"/>
                    <a:pt x="2098" y="5195"/>
                  </a:cubicBezTo>
                  <a:lnTo>
                    <a:pt x="2098" y="5195"/>
                  </a:lnTo>
                  <a:cubicBezTo>
                    <a:pt x="2108" y="5198"/>
                    <a:pt x="2119" y="5201"/>
                    <a:pt x="2129" y="5203"/>
                  </a:cubicBezTo>
                  <a:lnTo>
                    <a:pt x="2130" y="5202"/>
                  </a:lnTo>
                  <a:lnTo>
                    <a:pt x="2130" y="5202"/>
                  </a:lnTo>
                  <a:cubicBezTo>
                    <a:pt x="2299" y="5236"/>
                    <a:pt x="2474" y="5253"/>
                    <a:pt x="2653" y="5253"/>
                  </a:cubicBezTo>
                  <a:cubicBezTo>
                    <a:pt x="3364" y="5253"/>
                    <a:pt x="4009" y="4977"/>
                    <a:pt x="4484" y="4521"/>
                  </a:cubicBezTo>
                  <a:cubicBezTo>
                    <a:pt x="4454" y="4487"/>
                    <a:pt x="4424" y="4454"/>
                    <a:pt x="4397" y="4417"/>
                  </a:cubicBezTo>
                  <a:cubicBezTo>
                    <a:pt x="4319" y="4322"/>
                    <a:pt x="4265" y="4218"/>
                    <a:pt x="4207" y="4113"/>
                  </a:cubicBezTo>
                  <a:cubicBezTo>
                    <a:pt x="4147" y="4012"/>
                    <a:pt x="4120" y="3911"/>
                    <a:pt x="4157" y="3793"/>
                  </a:cubicBezTo>
                  <a:cubicBezTo>
                    <a:pt x="4167" y="3769"/>
                    <a:pt x="4178" y="3742"/>
                    <a:pt x="4191" y="3718"/>
                  </a:cubicBezTo>
                  <a:cubicBezTo>
                    <a:pt x="4255" y="3614"/>
                    <a:pt x="4369" y="3536"/>
                    <a:pt x="4491" y="3509"/>
                  </a:cubicBezTo>
                  <a:cubicBezTo>
                    <a:pt x="4501" y="3509"/>
                    <a:pt x="4511" y="3506"/>
                    <a:pt x="4518" y="3506"/>
                  </a:cubicBezTo>
                  <a:cubicBezTo>
                    <a:pt x="4562" y="3506"/>
                    <a:pt x="4599" y="3529"/>
                    <a:pt x="4643" y="3546"/>
                  </a:cubicBezTo>
                  <a:cubicBezTo>
                    <a:pt x="4704" y="3570"/>
                    <a:pt x="4758" y="3607"/>
                    <a:pt x="4812" y="3644"/>
                  </a:cubicBezTo>
                  <a:cubicBezTo>
                    <a:pt x="4886" y="3688"/>
                    <a:pt x="4961" y="3732"/>
                    <a:pt x="5038" y="3766"/>
                  </a:cubicBezTo>
                  <a:cubicBezTo>
                    <a:pt x="5210" y="3414"/>
                    <a:pt x="5308" y="3020"/>
                    <a:pt x="5308" y="2601"/>
                  </a:cubicBezTo>
                  <a:cubicBezTo>
                    <a:pt x="5308" y="1877"/>
                    <a:pt x="5018" y="1221"/>
                    <a:pt x="4548" y="742"/>
                  </a:cubicBezTo>
                  <a:close/>
                </a:path>
              </a:pathLst>
            </a:custGeom>
            <a:solidFill>
              <a:srgbClr val="E5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038775" y="2008125"/>
              <a:ext cx="65200" cy="43550"/>
            </a:xfrm>
            <a:custGeom>
              <a:avLst/>
              <a:gdLst/>
              <a:ahLst/>
              <a:cxnLst/>
              <a:rect l="l" t="t" r="r" b="b"/>
              <a:pathLst>
                <a:path w="2608" h="1742" extrusionOk="0">
                  <a:moveTo>
                    <a:pt x="2086" y="1"/>
                  </a:moveTo>
                  <a:cubicBezTo>
                    <a:pt x="1242" y="1"/>
                    <a:pt x="489" y="396"/>
                    <a:pt x="3" y="1010"/>
                  </a:cubicBezTo>
                  <a:cubicBezTo>
                    <a:pt x="3" y="1050"/>
                    <a:pt x="0" y="1091"/>
                    <a:pt x="3" y="1131"/>
                  </a:cubicBezTo>
                  <a:cubicBezTo>
                    <a:pt x="16" y="1368"/>
                    <a:pt x="145" y="1611"/>
                    <a:pt x="365" y="1701"/>
                  </a:cubicBezTo>
                  <a:cubicBezTo>
                    <a:pt x="432" y="1732"/>
                    <a:pt x="502" y="1742"/>
                    <a:pt x="574" y="1742"/>
                  </a:cubicBezTo>
                  <a:cubicBezTo>
                    <a:pt x="685" y="1742"/>
                    <a:pt x="796" y="1715"/>
                    <a:pt x="898" y="1664"/>
                  </a:cubicBezTo>
                  <a:cubicBezTo>
                    <a:pt x="1063" y="1583"/>
                    <a:pt x="1198" y="1452"/>
                    <a:pt x="1323" y="1317"/>
                  </a:cubicBezTo>
                  <a:cubicBezTo>
                    <a:pt x="1552" y="1064"/>
                    <a:pt x="1751" y="784"/>
                    <a:pt x="1988" y="534"/>
                  </a:cubicBezTo>
                  <a:cubicBezTo>
                    <a:pt x="2170" y="342"/>
                    <a:pt x="2375" y="169"/>
                    <a:pt x="2608" y="55"/>
                  </a:cubicBezTo>
                  <a:cubicBezTo>
                    <a:pt x="2439" y="21"/>
                    <a:pt x="2264" y="1"/>
                    <a:pt x="2086" y="1"/>
                  </a:cubicBezTo>
                  <a:close/>
                </a:path>
              </a:pathLst>
            </a:custGeom>
            <a:solidFill>
              <a:srgbClr val="E59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114350" y="2066500"/>
              <a:ext cx="8625" cy="29575"/>
            </a:xfrm>
            <a:custGeom>
              <a:avLst/>
              <a:gdLst/>
              <a:ahLst/>
              <a:cxnLst/>
              <a:rect l="l" t="t" r="r" b="b"/>
              <a:pathLst>
                <a:path w="345" h="1183" extrusionOk="0">
                  <a:moveTo>
                    <a:pt x="122" y="1"/>
                  </a:moveTo>
                  <a:lnTo>
                    <a:pt x="0" y="227"/>
                  </a:lnTo>
                  <a:cubicBezTo>
                    <a:pt x="38" y="281"/>
                    <a:pt x="64" y="349"/>
                    <a:pt x="78" y="426"/>
                  </a:cubicBezTo>
                  <a:cubicBezTo>
                    <a:pt x="98" y="524"/>
                    <a:pt x="98" y="628"/>
                    <a:pt x="91" y="737"/>
                  </a:cubicBezTo>
                  <a:cubicBezTo>
                    <a:pt x="85" y="841"/>
                    <a:pt x="68" y="952"/>
                    <a:pt x="44" y="1053"/>
                  </a:cubicBezTo>
                  <a:lnTo>
                    <a:pt x="44" y="1061"/>
                  </a:lnTo>
                  <a:cubicBezTo>
                    <a:pt x="34" y="1111"/>
                    <a:pt x="61" y="1162"/>
                    <a:pt x="111" y="1179"/>
                  </a:cubicBezTo>
                  <a:cubicBezTo>
                    <a:pt x="122" y="1182"/>
                    <a:pt x="132" y="1182"/>
                    <a:pt x="142" y="1182"/>
                  </a:cubicBezTo>
                  <a:cubicBezTo>
                    <a:pt x="186" y="1182"/>
                    <a:pt x="223" y="1155"/>
                    <a:pt x="237" y="1111"/>
                  </a:cubicBezTo>
                  <a:cubicBezTo>
                    <a:pt x="307" y="878"/>
                    <a:pt x="345" y="642"/>
                    <a:pt x="311" y="385"/>
                  </a:cubicBezTo>
                  <a:cubicBezTo>
                    <a:pt x="290" y="257"/>
                    <a:pt x="243" y="122"/>
                    <a:pt x="136" y="14"/>
                  </a:cubicBezTo>
                  <a:cubicBezTo>
                    <a:pt x="132" y="11"/>
                    <a:pt x="128" y="5"/>
                    <a:pt x="1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127600" y="2097125"/>
              <a:ext cx="22950" cy="25425"/>
            </a:xfrm>
            <a:custGeom>
              <a:avLst/>
              <a:gdLst/>
              <a:ahLst/>
              <a:cxnLst/>
              <a:rect l="l" t="t" r="r" b="b"/>
              <a:pathLst>
                <a:path w="918" h="1017" extrusionOk="0">
                  <a:moveTo>
                    <a:pt x="398" y="1"/>
                  </a:moveTo>
                  <a:cubicBezTo>
                    <a:pt x="391" y="1"/>
                    <a:pt x="381" y="4"/>
                    <a:pt x="371" y="4"/>
                  </a:cubicBezTo>
                  <a:cubicBezTo>
                    <a:pt x="249" y="31"/>
                    <a:pt x="135" y="109"/>
                    <a:pt x="71" y="213"/>
                  </a:cubicBezTo>
                  <a:cubicBezTo>
                    <a:pt x="58" y="237"/>
                    <a:pt x="47" y="264"/>
                    <a:pt x="37" y="288"/>
                  </a:cubicBezTo>
                  <a:cubicBezTo>
                    <a:pt x="0" y="406"/>
                    <a:pt x="27" y="507"/>
                    <a:pt x="87" y="608"/>
                  </a:cubicBezTo>
                  <a:cubicBezTo>
                    <a:pt x="145" y="713"/>
                    <a:pt x="199" y="817"/>
                    <a:pt x="277" y="912"/>
                  </a:cubicBezTo>
                  <a:cubicBezTo>
                    <a:pt x="304" y="949"/>
                    <a:pt x="334" y="982"/>
                    <a:pt x="364" y="1016"/>
                  </a:cubicBezTo>
                  <a:cubicBezTo>
                    <a:pt x="590" y="800"/>
                    <a:pt x="780" y="544"/>
                    <a:pt x="918" y="261"/>
                  </a:cubicBezTo>
                  <a:cubicBezTo>
                    <a:pt x="841" y="227"/>
                    <a:pt x="766" y="183"/>
                    <a:pt x="692" y="139"/>
                  </a:cubicBezTo>
                  <a:cubicBezTo>
                    <a:pt x="638" y="102"/>
                    <a:pt x="584" y="65"/>
                    <a:pt x="523" y="41"/>
                  </a:cubicBezTo>
                  <a:cubicBezTo>
                    <a:pt x="479" y="24"/>
                    <a:pt x="442" y="1"/>
                    <a:pt x="398" y="1"/>
                  </a:cubicBezTo>
                  <a:close/>
                </a:path>
              </a:pathLst>
            </a:custGeom>
            <a:solidFill>
              <a:srgbClr val="6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045250" y="2010075"/>
              <a:ext cx="93075" cy="129525"/>
            </a:xfrm>
            <a:custGeom>
              <a:avLst/>
              <a:gdLst/>
              <a:ahLst/>
              <a:cxnLst/>
              <a:rect l="l" t="t" r="r" b="b"/>
              <a:pathLst>
                <a:path w="3723" h="5181" extrusionOk="0">
                  <a:moveTo>
                    <a:pt x="2467" y="1"/>
                  </a:moveTo>
                  <a:lnTo>
                    <a:pt x="0" y="4502"/>
                  </a:lnTo>
                  <a:cubicBezTo>
                    <a:pt x="0" y="4502"/>
                    <a:pt x="524" y="4991"/>
                    <a:pt x="1303" y="5180"/>
                  </a:cubicBezTo>
                  <a:lnTo>
                    <a:pt x="2764" y="2484"/>
                  </a:lnTo>
                  <a:cubicBezTo>
                    <a:pt x="2754" y="2467"/>
                    <a:pt x="2744" y="2454"/>
                    <a:pt x="2730" y="2444"/>
                  </a:cubicBezTo>
                  <a:cubicBezTo>
                    <a:pt x="2700" y="2413"/>
                    <a:pt x="2666" y="2393"/>
                    <a:pt x="2629" y="2376"/>
                  </a:cubicBezTo>
                  <a:cubicBezTo>
                    <a:pt x="2589" y="2363"/>
                    <a:pt x="2545" y="2352"/>
                    <a:pt x="2498" y="2352"/>
                  </a:cubicBezTo>
                  <a:cubicBezTo>
                    <a:pt x="2484" y="2352"/>
                    <a:pt x="2467" y="2349"/>
                    <a:pt x="2454" y="2349"/>
                  </a:cubicBezTo>
                  <a:cubicBezTo>
                    <a:pt x="2373" y="2349"/>
                    <a:pt x="2295" y="2366"/>
                    <a:pt x="2231" y="2403"/>
                  </a:cubicBezTo>
                  <a:cubicBezTo>
                    <a:pt x="2154" y="2444"/>
                    <a:pt x="2093" y="2511"/>
                    <a:pt x="2042" y="2595"/>
                  </a:cubicBezTo>
                  <a:cubicBezTo>
                    <a:pt x="1995" y="2679"/>
                    <a:pt x="1961" y="2781"/>
                    <a:pt x="1938" y="2885"/>
                  </a:cubicBezTo>
                  <a:cubicBezTo>
                    <a:pt x="1917" y="2986"/>
                    <a:pt x="1904" y="3098"/>
                    <a:pt x="1900" y="3199"/>
                  </a:cubicBezTo>
                  <a:lnTo>
                    <a:pt x="1900" y="3206"/>
                  </a:lnTo>
                  <a:cubicBezTo>
                    <a:pt x="1900" y="3260"/>
                    <a:pt x="1853" y="3301"/>
                    <a:pt x="1799" y="3301"/>
                  </a:cubicBezTo>
                  <a:cubicBezTo>
                    <a:pt x="1746" y="3301"/>
                    <a:pt x="1705" y="3260"/>
                    <a:pt x="1701" y="3209"/>
                  </a:cubicBezTo>
                  <a:cubicBezTo>
                    <a:pt x="1695" y="3081"/>
                    <a:pt x="1701" y="2963"/>
                    <a:pt x="1721" y="2841"/>
                  </a:cubicBezTo>
                  <a:cubicBezTo>
                    <a:pt x="1742" y="2720"/>
                    <a:pt x="1776" y="2598"/>
                    <a:pt x="1836" y="2484"/>
                  </a:cubicBezTo>
                  <a:cubicBezTo>
                    <a:pt x="1897" y="2369"/>
                    <a:pt x="1992" y="2258"/>
                    <a:pt x="2116" y="2190"/>
                  </a:cubicBezTo>
                  <a:cubicBezTo>
                    <a:pt x="2224" y="2130"/>
                    <a:pt x="2346" y="2106"/>
                    <a:pt x="2461" y="2106"/>
                  </a:cubicBezTo>
                  <a:lnTo>
                    <a:pt x="2515" y="2106"/>
                  </a:lnTo>
                  <a:cubicBezTo>
                    <a:pt x="2579" y="2109"/>
                    <a:pt x="2649" y="2126"/>
                    <a:pt x="2717" y="2150"/>
                  </a:cubicBezTo>
                  <a:cubicBezTo>
                    <a:pt x="2778" y="2173"/>
                    <a:pt x="2839" y="2211"/>
                    <a:pt x="2886" y="2258"/>
                  </a:cubicBezTo>
                  <a:lnTo>
                    <a:pt x="3722" y="719"/>
                  </a:lnTo>
                  <a:cubicBezTo>
                    <a:pt x="3722" y="719"/>
                    <a:pt x="2909" y="209"/>
                    <a:pt x="2467" y="1"/>
                  </a:cubicBezTo>
                  <a:close/>
                </a:path>
              </a:pathLst>
            </a:custGeom>
            <a:solidFill>
              <a:srgbClr val="E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2087600" y="2062725"/>
              <a:ext cx="29800" cy="29875"/>
            </a:xfrm>
            <a:custGeom>
              <a:avLst/>
              <a:gdLst/>
              <a:ahLst/>
              <a:cxnLst/>
              <a:rect l="l" t="t" r="r" b="b"/>
              <a:pathLst>
                <a:path w="1192" h="1195" extrusionOk="0">
                  <a:moveTo>
                    <a:pt x="767" y="0"/>
                  </a:moveTo>
                  <a:cubicBezTo>
                    <a:pt x="652" y="0"/>
                    <a:pt x="530" y="24"/>
                    <a:pt x="422" y="84"/>
                  </a:cubicBezTo>
                  <a:cubicBezTo>
                    <a:pt x="298" y="152"/>
                    <a:pt x="203" y="263"/>
                    <a:pt x="142" y="378"/>
                  </a:cubicBezTo>
                  <a:cubicBezTo>
                    <a:pt x="82" y="492"/>
                    <a:pt x="48" y="614"/>
                    <a:pt x="27" y="735"/>
                  </a:cubicBezTo>
                  <a:cubicBezTo>
                    <a:pt x="7" y="857"/>
                    <a:pt x="1" y="975"/>
                    <a:pt x="7" y="1103"/>
                  </a:cubicBezTo>
                  <a:cubicBezTo>
                    <a:pt x="11" y="1154"/>
                    <a:pt x="52" y="1195"/>
                    <a:pt x="105" y="1195"/>
                  </a:cubicBezTo>
                  <a:cubicBezTo>
                    <a:pt x="159" y="1195"/>
                    <a:pt x="206" y="1154"/>
                    <a:pt x="206" y="1100"/>
                  </a:cubicBezTo>
                  <a:lnTo>
                    <a:pt x="206" y="1093"/>
                  </a:lnTo>
                  <a:cubicBezTo>
                    <a:pt x="210" y="992"/>
                    <a:pt x="223" y="880"/>
                    <a:pt x="244" y="779"/>
                  </a:cubicBezTo>
                  <a:cubicBezTo>
                    <a:pt x="267" y="675"/>
                    <a:pt x="301" y="573"/>
                    <a:pt x="348" y="489"/>
                  </a:cubicBezTo>
                  <a:cubicBezTo>
                    <a:pt x="399" y="405"/>
                    <a:pt x="460" y="338"/>
                    <a:pt x="537" y="297"/>
                  </a:cubicBezTo>
                  <a:cubicBezTo>
                    <a:pt x="601" y="260"/>
                    <a:pt x="679" y="243"/>
                    <a:pt x="760" y="243"/>
                  </a:cubicBezTo>
                  <a:cubicBezTo>
                    <a:pt x="773" y="243"/>
                    <a:pt x="790" y="246"/>
                    <a:pt x="804" y="246"/>
                  </a:cubicBezTo>
                  <a:cubicBezTo>
                    <a:pt x="851" y="246"/>
                    <a:pt x="895" y="257"/>
                    <a:pt x="935" y="270"/>
                  </a:cubicBezTo>
                  <a:cubicBezTo>
                    <a:pt x="972" y="287"/>
                    <a:pt x="1006" y="307"/>
                    <a:pt x="1036" y="338"/>
                  </a:cubicBezTo>
                  <a:cubicBezTo>
                    <a:pt x="1050" y="348"/>
                    <a:pt x="1060" y="361"/>
                    <a:pt x="1070" y="378"/>
                  </a:cubicBezTo>
                  <a:lnTo>
                    <a:pt x="1192" y="152"/>
                  </a:lnTo>
                  <a:cubicBezTo>
                    <a:pt x="1145" y="105"/>
                    <a:pt x="1084" y="67"/>
                    <a:pt x="1023" y="44"/>
                  </a:cubicBezTo>
                  <a:cubicBezTo>
                    <a:pt x="955" y="20"/>
                    <a:pt x="885" y="3"/>
                    <a:pt x="821" y="0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2020700" y="2004350"/>
              <a:ext cx="140400" cy="140375"/>
            </a:xfrm>
            <a:custGeom>
              <a:avLst/>
              <a:gdLst/>
              <a:ahLst/>
              <a:cxnLst/>
              <a:rect l="l" t="t" r="r" b="b"/>
              <a:pathLst>
                <a:path w="5616" h="5615" extrusionOk="0">
                  <a:moveTo>
                    <a:pt x="2809" y="307"/>
                  </a:moveTo>
                  <a:cubicBezTo>
                    <a:pt x="4189" y="307"/>
                    <a:pt x="5309" y="1427"/>
                    <a:pt x="5309" y="2807"/>
                  </a:cubicBezTo>
                  <a:cubicBezTo>
                    <a:pt x="5309" y="4184"/>
                    <a:pt x="4189" y="5305"/>
                    <a:pt x="2809" y="5305"/>
                  </a:cubicBezTo>
                  <a:cubicBezTo>
                    <a:pt x="1432" y="5305"/>
                    <a:pt x="311" y="4184"/>
                    <a:pt x="311" y="2807"/>
                  </a:cubicBezTo>
                  <a:cubicBezTo>
                    <a:pt x="311" y="1427"/>
                    <a:pt x="1432" y="307"/>
                    <a:pt x="2809" y="307"/>
                  </a:cubicBezTo>
                  <a:close/>
                  <a:moveTo>
                    <a:pt x="2809" y="0"/>
                  </a:moveTo>
                  <a:cubicBezTo>
                    <a:pt x="1263" y="0"/>
                    <a:pt x="1" y="1259"/>
                    <a:pt x="1" y="2807"/>
                  </a:cubicBezTo>
                  <a:cubicBezTo>
                    <a:pt x="1" y="4356"/>
                    <a:pt x="1263" y="5615"/>
                    <a:pt x="2809" y="5615"/>
                  </a:cubicBezTo>
                  <a:cubicBezTo>
                    <a:pt x="4357" y="5615"/>
                    <a:pt x="5615" y="4356"/>
                    <a:pt x="5615" y="2807"/>
                  </a:cubicBezTo>
                  <a:cubicBezTo>
                    <a:pt x="5615" y="1259"/>
                    <a:pt x="4357" y="0"/>
                    <a:pt x="2809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80400" y="2030825"/>
              <a:ext cx="132725" cy="132725"/>
            </a:xfrm>
            <a:custGeom>
              <a:avLst/>
              <a:gdLst/>
              <a:ahLst/>
              <a:cxnLst/>
              <a:rect l="l" t="t" r="r" b="b"/>
              <a:pathLst>
                <a:path w="5309" h="5309" extrusionOk="0">
                  <a:moveTo>
                    <a:pt x="2656" y="1"/>
                  </a:moveTo>
                  <a:cubicBezTo>
                    <a:pt x="1188" y="1"/>
                    <a:pt x="0" y="1189"/>
                    <a:pt x="0" y="2653"/>
                  </a:cubicBezTo>
                  <a:cubicBezTo>
                    <a:pt x="0" y="2791"/>
                    <a:pt x="11" y="2926"/>
                    <a:pt x="31" y="3058"/>
                  </a:cubicBezTo>
                  <a:cubicBezTo>
                    <a:pt x="58" y="3055"/>
                    <a:pt x="85" y="3047"/>
                    <a:pt x="109" y="3041"/>
                  </a:cubicBezTo>
                  <a:cubicBezTo>
                    <a:pt x="274" y="3000"/>
                    <a:pt x="436" y="2936"/>
                    <a:pt x="601" y="2902"/>
                  </a:cubicBezTo>
                  <a:cubicBezTo>
                    <a:pt x="679" y="2885"/>
                    <a:pt x="756" y="2876"/>
                    <a:pt x="834" y="2876"/>
                  </a:cubicBezTo>
                  <a:cubicBezTo>
                    <a:pt x="928" y="2876"/>
                    <a:pt x="1020" y="2889"/>
                    <a:pt x="1104" y="2926"/>
                  </a:cubicBezTo>
                  <a:cubicBezTo>
                    <a:pt x="1306" y="3017"/>
                    <a:pt x="1445" y="3234"/>
                    <a:pt x="1438" y="3452"/>
                  </a:cubicBezTo>
                  <a:lnTo>
                    <a:pt x="1438" y="3466"/>
                  </a:lnTo>
                  <a:lnTo>
                    <a:pt x="1957" y="2514"/>
                  </a:lnTo>
                  <a:cubicBezTo>
                    <a:pt x="1974" y="2460"/>
                    <a:pt x="1991" y="2403"/>
                    <a:pt x="2015" y="2349"/>
                  </a:cubicBezTo>
                  <a:cubicBezTo>
                    <a:pt x="2052" y="2258"/>
                    <a:pt x="2110" y="2164"/>
                    <a:pt x="2191" y="2089"/>
                  </a:cubicBezTo>
                  <a:lnTo>
                    <a:pt x="3294" y="78"/>
                  </a:lnTo>
                  <a:cubicBezTo>
                    <a:pt x="3736" y="287"/>
                    <a:pt x="4549" y="797"/>
                    <a:pt x="4549" y="797"/>
                  </a:cubicBezTo>
                  <a:lnTo>
                    <a:pt x="2133" y="5254"/>
                  </a:lnTo>
                  <a:cubicBezTo>
                    <a:pt x="1353" y="5065"/>
                    <a:pt x="830" y="4579"/>
                    <a:pt x="830" y="4579"/>
                  </a:cubicBezTo>
                  <a:lnTo>
                    <a:pt x="1158" y="3975"/>
                  </a:lnTo>
                  <a:lnTo>
                    <a:pt x="1158" y="3975"/>
                  </a:lnTo>
                  <a:cubicBezTo>
                    <a:pt x="1121" y="4013"/>
                    <a:pt x="1084" y="4047"/>
                    <a:pt x="1050" y="4077"/>
                  </a:cubicBezTo>
                  <a:cubicBezTo>
                    <a:pt x="928" y="4175"/>
                    <a:pt x="756" y="4252"/>
                    <a:pt x="577" y="4303"/>
                  </a:cubicBezTo>
                  <a:cubicBezTo>
                    <a:pt x="1063" y="4917"/>
                    <a:pt x="1813" y="5308"/>
                    <a:pt x="2656" y="5308"/>
                  </a:cubicBezTo>
                  <a:cubicBezTo>
                    <a:pt x="4121" y="5308"/>
                    <a:pt x="5309" y="4120"/>
                    <a:pt x="5309" y="2653"/>
                  </a:cubicBezTo>
                  <a:cubicBezTo>
                    <a:pt x="5309" y="1189"/>
                    <a:pt x="4121" y="1"/>
                    <a:pt x="2656" y="1"/>
                  </a:cubicBezTo>
                  <a:close/>
                </a:path>
              </a:pathLst>
            </a:custGeom>
            <a:solidFill>
              <a:srgbClr val="E57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29325" y="2083050"/>
              <a:ext cx="5850" cy="10650"/>
            </a:xfrm>
            <a:custGeom>
              <a:avLst/>
              <a:gdLst/>
              <a:ahLst/>
              <a:cxnLst/>
              <a:rect l="l" t="t" r="r" b="b"/>
              <a:pathLst>
                <a:path w="234" h="426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53" y="75"/>
                    <a:pt x="95" y="169"/>
                    <a:pt x="58" y="260"/>
                  </a:cubicBezTo>
                  <a:cubicBezTo>
                    <a:pt x="34" y="314"/>
                    <a:pt x="17" y="371"/>
                    <a:pt x="0" y="425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181150" y="2102700"/>
              <a:ext cx="35375" cy="35700"/>
            </a:xfrm>
            <a:custGeom>
              <a:avLst/>
              <a:gdLst/>
              <a:ahLst/>
              <a:cxnLst/>
              <a:rect l="l" t="t" r="r" b="b"/>
              <a:pathLst>
                <a:path w="1415" h="1428" extrusionOk="0">
                  <a:moveTo>
                    <a:pt x="804" y="1"/>
                  </a:moveTo>
                  <a:cubicBezTo>
                    <a:pt x="726" y="1"/>
                    <a:pt x="649" y="10"/>
                    <a:pt x="571" y="27"/>
                  </a:cubicBezTo>
                  <a:cubicBezTo>
                    <a:pt x="406" y="61"/>
                    <a:pt x="244" y="125"/>
                    <a:pt x="79" y="166"/>
                  </a:cubicBezTo>
                  <a:cubicBezTo>
                    <a:pt x="55" y="172"/>
                    <a:pt x="28" y="180"/>
                    <a:pt x="1" y="183"/>
                  </a:cubicBezTo>
                  <a:cubicBezTo>
                    <a:pt x="41" y="449"/>
                    <a:pt x="122" y="699"/>
                    <a:pt x="233" y="932"/>
                  </a:cubicBezTo>
                  <a:cubicBezTo>
                    <a:pt x="355" y="938"/>
                    <a:pt x="467" y="979"/>
                    <a:pt x="504" y="1070"/>
                  </a:cubicBezTo>
                  <a:cubicBezTo>
                    <a:pt x="524" y="1117"/>
                    <a:pt x="510" y="1172"/>
                    <a:pt x="484" y="1212"/>
                  </a:cubicBezTo>
                  <a:cubicBezTo>
                    <a:pt x="467" y="1236"/>
                    <a:pt x="450" y="1253"/>
                    <a:pt x="429" y="1270"/>
                  </a:cubicBezTo>
                  <a:cubicBezTo>
                    <a:pt x="467" y="1323"/>
                    <a:pt x="504" y="1377"/>
                    <a:pt x="547" y="1428"/>
                  </a:cubicBezTo>
                  <a:cubicBezTo>
                    <a:pt x="726" y="1377"/>
                    <a:pt x="898" y="1300"/>
                    <a:pt x="1020" y="1202"/>
                  </a:cubicBezTo>
                  <a:cubicBezTo>
                    <a:pt x="1054" y="1172"/>
                    <a:pt x="1091" y="1138"/>
                    <a:pt x="1128" y="1100"/>
                  </a:cubicBezTo>
                  <a:lnTo>
                    <a:pt x="1408" y="591"/>
                  </a:lnTo>
                  <a:lnTo>
                    <a:pt x="1408" y="577"/>
                  </a:lnTo>
                  <a:cubicBezTo>
                    <a:pt x="1415" y="359"/>
                    <a:pt x="1276" y="142"/>
                    <a:pt x="1074" y="51"/>
                  </a:cubicBezTo>
                  <a:cubicBezTo>
                    <a:pt x="990" y="14"/>
                    <a:pt x="898" y="1"/>
                    <a:pt x="804" y="1"/>
                  </a:cubicBezTo>
                  <a:close/>
                </a:path>
              </a:pathLst>
            </a:custGeom>
            <a:solidFill>
              <a:srgbClr val="6F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186975" y="2125975"/>
              <a:ext cx="7300" cy="8475"/>
            </a:xfrm>
            <a:custGeom>
              <a:avLst/>
              <a:gdLst/>
              <a:ahLst/>
              <a:cxnLst/>
              <a:rect l="l" t="t" r="r" b="b"/>
              <a:pathLst>
                <a:path w="292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58" y="119"/>
                    <a:pt x="122" y="230"/>
                    <a:pt x="196" y="339"/>
                  </a:cubicBezTo>
                  <a:cubicBezTo>
                    <a:pt x="217" y="322"/>
                    <a:pt x="234" y="305"/>
                    <a:pt x="251" y="281"/>
                  </a:cubicBezTo>
                  <a:cubicBezTo>
                    <a:pt x="277" y="241"/>
                    <a:pt x="291" y="186"/>
                    <a:pt x="271" y="139"/>
                  </a:cubicBezTo>
                  <a:cubicBezTo>
                    <a:pt x="234" y="48"/>
                    <a:pt x="122" y="7"/>
                    <a:pt x="0" y="1"/>
                  </a:cubicBezTo>
                  <a:close/>
                </a:path>
              </a:pathLst>
            </a:custGeom>
            <a:solidFill>
              <a:srgbClr val="E9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2201150" y="2032775"/>
              <a:ext cx="92975" cy="129425"/>
            </a:xfrm>
            <a:custGeom>
              <a:avLst/>
              <a:gdLst/>
              <a:ahLst/>
              <a:cxnLst/>
              <a:rect l="l" t="t" r="r" b="b"/>
              <a:pathLst>
                <a:path w="3719" h="5177" extrusionOk="0">
                  <a:moveTo>
                    <a:pt x="2464" y="0"/>
                  </a:moveTo>
                  <a:lnTo>
                    <a:pt x="1361" y="2011"/>
                  </a:lnTo>
                  <a:cubicBezTo>
                    <a:pt x="1387" y="1991"/>
                    <a:pt x="1414" y="1971"/>
                    <a:pt x="1442" y="1954"/>
                  </a:cubicBezTo>
                  <a:cubicBezTo>
                    <a:pt x="1506" y="1913"/>
                    <a:pt x="1579" y="1890"/>
                    <a:pt x="1651" y="1880"/>
                  </a:cubicBezTo>
                  <a:cubicBezTo>
                    <a:pt x="1677" y="1876"/>
                    <a:pt x="1705" y="1876"/>
                    <a:pt x="1732" y="1876"/>
                  </a:cubicBezTo>
                  <a:cubicBezTo>
                    <a:pt x="1775" y="1876"/>
                    <a:pt x="1816" y="1880"/>
                    <a:pt x="1860" y="1886"/>
                  </a:cubicBezTo>
                  <a:cubicBezTo>
                    <a:pt x="1988" y="1910"/>
                    <a:pt x="2120" y="1967"/>
                    <a:pt x="2224" y="2065"/>
                  </a:cubicBezTo>
                  <a:cubicBezTo>
                    <a:pt x="2328" y="2159"/>
                    <a:pt x="2393" y="2291"/>
                    <a:pt x="2423" y="2416"/>
                  </a:cubicBezTo>
                  <a:cubicBezTo>
                    <a:pt x="2454" y="2544"/>
                    <a:pt x="2457" y="2670"/>
                    <a:pt x="2447" y="2794"/>
                  </a:cubicBezTo>
                  <a:cubicBezTo>
                    <a:pt x="2437" y="2916"/>
                    <a:pt x="2417" y="3030"/>
                    <a:pt x="2379" y="3151"/>
                  </a:cubicBezTo>
                  <a:cubicBezTo>
                    <a:pt x="2366" y="3196"/>
                    <a:pt x="2325" y="3223"/>
                    <a:pt x="2285" y="3223"/>
                  </a:cubicBezTo>
                  <a:cubicBezTo>
                    <a:pt x="2275" y="3223"/>
                    <a:pt x="2264" y="3219"/>
                    <a:pt x="2255" y="3216"/>
                  </a:cubicBezTo>
                  <a:cubicBezTo>
                    <a:pt x="2204" y="3202"/>
                    <a:pt x="2174" y="3151"/>
                    <a:pt x="2187" y="3101"/>
                  </a:cubicBezTo>
                  <a:lnTo>
                    <a:pt x="2187" y="3095"/>
                  </a:lnTo>
                  <a:cubicBezTo>
                    <a:pt x="2207" y="2997"/>
                    <a:pt x="2224" y="2885"/>
                    <a:pt x="2227" y="2781"/>
                  </a:cubicBezTo>
                  <a:cubicBezTo>
                    <a:pt x="2231" y="2676"/>
                    <a:pt x="2221" y="2572"/>
                    <a:pt x="2194" y="2477"/>
                  </a:cubicBezTo>
                  <a:cubicBezTo>
                    <a:pt x="2166" y="2382"/>
                    <a:pt x="2123" y="2298"/>
                    <a:pt x="2059" y="2240"/>
                  </a:cubicBezTo>
                  <a:cubicBezTo>
                    <a:pt x="1995" y="2184"/>
                    <a:pt x="1907" y="2146"/>
                    <a:pt x="1813" y="2129"/>
                  </a:cubicBezTo>
                  <a:cubicBezTo>
                    <a:pt x="1782" y="2123"/>
                    <a:pt x="1752" y="2119"/>
                    <a:pt x="1725" y="2119"/>
                  </a:cubicBezTo>
                  <a:cubicBezTo>
                    <a:pt x="1708" y="2119"/>
                    <a:pt x="1694" y="2119"/>
                    <a:pt x="1681" y="2123"/>
                  </a:cubicBezTo>
                  <a:cubicBezTo>
                    <a:pt x="1640" y="2126"/>
                    <a:pt x="1600" y="2139"/>
                    <a:pt x="1566" y="2159"/>
                  </a:cubicBezTo>
                  <a:cubicBezTo>
                    <a:pt x="1495" y="2200"/>
                    <a:pt x="1442" y="2274"/>
                    <a:pt x="1401" y="2366"/>
                  </a:cubicBezTo>
                  <a:cubicBezTo>
                    <a:pt x="1357" y="2453"/>
                    <a:pt x="1330" y="2558"/>
                    <a:pt x="1310" y="2662"/>
                  </a:cubicBezTo>
                  <a:cubicBezTo>
                    <a:pt x="1289" y="2767"/>
                    <a:pt x="1283" y="2882"/>
                    <a:pt x="1280" y="2983"/>
                  </a:cubicBezTo>
                  <a:lnTo>
                    <a:pt x="1280" y="2989"/>
                  </a:lnTo>
                  <a:cubicBezTo>
                    <a:pt x="1276" y="3044"/>
                    <a:pt x="1232" y="3087"/>
                    <a:pt x="1178" y="3087"/>
                  </a:cubicBezTo>
                  <a:lnTo>
                    <a:pt x="1174" y="3087"/>
                  </a:lnTo>
                  <a:cubicBezTo>
                    <a:pt x="1124" y="3084"/>
                    <a:pt x="1080" y="3044"/>
                    <a:pt x="1080" y="2994"/>
                  </a:cubicBezTo>
                  <a:cubicBezTo>
                    <a:pt x="1070" y="2804"/>
                    <a:pt x="1080" y="2622"/>
                    <a:pt x="1127" y="2436"/>
                  </a:cubicBezTo>
                  <a:lnTo>
                    <a:pt x="1127" y="2436"/>
                  </a:lnTo>
                  <a:lnTo>
                    <a:pt x="608" y="3388"/>
                  </a:lnTo>
                  <a:cubicBezTo>
                    <a:pt x="598" y="3573"/>
                    <a:pt x="470" y="3759"/>
                    <a:pt x="328" y="3897"/>
                  </a:cubicBezTo>
                  <a:lnTo>
                    <a:pt x="0" y="4501"/>
                  </a:lnTo>
                  <a:cubicBezTo>
                    <a:pt x="0" y="4501"/>
                    <a:pt x="523" y="4987"/>
                    <a:pt x="1303" y="5176"/>
                  </a:cubicBezTo>
                  <a:lnTo>
                    <a:pt x="3719" y="719"/>
                  </a:lnTo>
                  <a:cubicBezTo>
                    <a:pt x="3719" y="719"/>
                    <a:pt x="2906" y="209"/>
                    <a:pt x="2464" y="0"/>
                  </a:cubicBezTo>
                  <a:close/>
                </a:path>
              </a:pathLst>
            </a:custGeom>
            <a:solidFill>
              <a:srgbClr val="E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2227875" y="2079650"/>
              <a:ext cx="34725" cy="33700"/>
            </a:xfrm>
            <a:custGeom>
              <a:avLst/>
              <a:gdLst/>
              <a:ahLst/>
              <a:cxnLst/>
              <a:rect l="l" t="t" r="r" b="b"/>
              <a:pathLst>
                <a:path w="1389" h="1348" extrusionOk="0">
                  <a:moveTo>
                    <a:pt x="663" y="1"/>
                  </a:moveTo>
                  <a:cubicBezTo>
                    <a:pt x="636" y="1"/>
                    <a:pt x="608" y="1"/>
                    <a:pt x="582" y="5"/>
                  </a:cubicBezTo>
                  <a:cubicBezTo>
                    <a:pt x="510" y="15"/>
                    <a:pt x="437" y="38"/>
                    <a:pt x="373" y="79"/>
                  </a:cubicBezTo>
                  <a:cubicBezTo>
                    <a:pt x="345" y="96"/>
                    <a:pt x="318" y="116"/>
                    <a:pt x="292" y="136"/>
                  </a:cubicBezTo>
                  <a:lnTo>
                    <a:pt x="58" y="561"/>
                  </a:lnTo>
                  <a:cubicBezTo>
                    <a:pt x="11" y="747"/>
                    <a:pt x="1" y="929"/>
                    <a:pt x="11" y="1119"/>
                  </a:cubicBezTo>
                  <a:cubicBezTo>
                    <a:pt x="11" y="1169"/>
                    <a:pt x="55" y="1209"/>
                    <a:pt x="105" y="1212"/>
                  </a:cubicBezTo>
                  <a:lnTo>
                    <a:pt x="109" y="1212"/>
                  </a:lnTo>
                  <a:cubicBezTo>
                    <a:pt x="163" y="1212"/>
                    <a:pt x="207" y="1169"/>
                    <a:pt x="211" y="1114"/>
                  </a:cubicBezTo>
                  <a:lnTo>
                    <a:pt x="211" y="1108"/>
                  </a:lnTo>
                  <a:cubicBezTo>
                    <a:pt x="214" y="1007"/>
                    <a:pt x="220" y="892"/>
                    <a:pt x="241" y="787"/>
                  </a:cubicBezTo>
                  <a:cubicBezTo>
                    <a:pt x="261" y="683"/>
                    <a:pt x="288" y="578"/>
                    <a:pt x="332" y="491"/>
                  </a:cubicBezTo>
                  <a:cubicBezTo>
                    <a:pt x="373" y="399"/>
                    <a:pt x="426" y="325"/>
                    <a:pt x="497" y="284"/>
                  </a:cubicBezTo>
                  <a:cubicBezTo>
                    <a:pt x="531" y="264"/>
                    <a:pt x="571" y="251"/>
                    <a:pt x="612" y="248"/>
                  </a:cubicBezTo>
                  <a:cubicBezTo>
                    <a:pt x="625" y="244"/>
                    <a:pt x="639" y="244"/>
                    <a:pt x="656" y="244"/>
                  </a:cubicBezTo>
                  <a:cubicBezTo>
                    <a:pt x="683" y="244"/>
                    <a:pt x="713" y="248"/>
                    <a:pt x="744" y="254"/>
                  </a:cubicBezTo>
                  <a:cubicBezTo>
                    <a:pt x="838" y="271"/>
                    <a:pt x="926" y="309"/>
                    <a:pt x="990" y="365"/>
                  </a:cubicBezTo>
                  <a:cubicBezTo>
                    <a:pt x="1054" y="423"/>
                    <a:pt x="1097" y="507"/>
                    <a:pt x="1125" y="602"/>
                  </a:cubicBezTo>
                  <a:cubicBezTo>
                    <a:pt x="1152" y="697"/>
                    <a:pt x="1162" y="801"/>
                    <a:pt x="1158" y="906"/>
                  </a:cubicBezTo>
                  <a:cubicBezTo>
                    <a:pt x="1155" y="1010"/>
                    <a:pt x="1138" y="1122"/>
                    <a:pt x="1118" y="1220"/>
                  </a:cubicBezTo>
                  <a:lnTo>
                    <a:pt x="1118" y="1226"/>
                  </a:lnTo>
                  <a:cubicBezTo>
                    <a:pt x="1105" y="1276"/>
                    <a:pt x="1135" y="1327"/>
                    <a:pt x="1186" y="1341"/>
                  </a:cubicBezTo>
                  <a:cubicBezTo>
                    <a:pt x="1195" y="1344"/>
                    <a:pt x="1206" y="1348"/>
                    <a:pt x="1216" y="1348"/>
                  </a:cubicBezTo>
                  <a:cubicBezTo>
                    <a:pt x="1256" y="1348"/>
                    <a:pt x="1297" y="1321"/>
                    <a:pt x="1310" y="1276"/>
                  </a:cubicBezTo>
                  <a:cubicBezTo>
                    <a:pt x="1348" y="1155"/>
                    <a:pt x="1368" y="1041"/>
                    <a:pt x="1378" y="919"/>
                  </a:cubicBezTo>
                  <a:cubicBezTo>
                    <a:pt x="1388" y="795"/>
                    <a:pt x="1385" y="669"/>
                    <a:pt x="1354" y="541"/>
                  </a:cubicBezTo>
                  <a:cubicBezTo>
                    <a:pt x="1324" y="416"/>
                    <a:pt x="1259" y="284"/>
                    <a:pt x="1155" y="190"/>
                  </a:cubicBezTo>
                  <a:cubicBezTo>
                    <a:pt x="1051" y="92"/>
                    <a:pt x="919" y="35"/>
                    <a:pt x="791" y="11"/>
                  </a:cubicBezTo>
                  <a:cubicBezTo>
                    <a:pt x="747" y="5"/>
                    <a:pt x="706" y="1"/>
                    <a:pt x="663" y="1"/>
                  </a:cubicBez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2209350" y="2117450"/>
              <a:ext cx="7000" cy="12775"/>
            </a:xfrm>
            <a:custGeom>
              <a:avLst/>
              <a:gdLst/>
              <a:ahLst/>
              <a:cxnLst/>
              <a:rect l="l" t="t" r="r" b="b"/>
              <a:pathLst>
                <a:path w="280" h="511" extrusionOk="0">
                  <a:moveTo>
                    <a:pt x="280" y="1"/>
                  </a:moveTo>
                  <a:lnTo>
                    <a:pt x="0" y="510"/>
                  </a:lnTo>
                  <a:cubicBezTo>
                    <a:pt x="142" y="372"/>
                    <a:pt x="270" y="186"/>
                    <a:pt x="280" y="1"/>
                  </a:cubicBezTo>
                  <a:close/>
                </a:path>
              </a:pathLst>
            </a:custGeom>
            <a:solidFill>
              <a:srgbClr val="8C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176600" y="2026950"/>
              <a:ext cx="140400" cy="140400"/>
            </a:xfrm>
            <a:custGeom>
              <a:avLst/>
              <a:gdLst/>
              <a:ahLst/>
              <a:cxnLst/>
              <a:rect l="l" t="t" r="r" b="b"/>
              <a:pathLst>
                <a:path w="5616" h="5616" extrusionOk="0">
                  <a:moveTo>
                    <a:pt x="2808" y="311"/>
                  </a:moveTo>
                  <a:cubicBezTo>
                    <a:pt x="4185" y="311"/>
                    <a:pt x="5305" y="1431"/>
                    <a:pt x="5305" y="2808"/>
                  </a:cubicBezTo>
                  <a:cubicBezTo>
                    <a:pt x="5305" y="4188"/>
                    <a:pt x="4185" y="5308"/>
                    <a:pt x="2808" y="5308"/>
                  </a:cubicBezTo>
                  <a:cubicBezTo>
                    <a:pt x="1428" y="5308"/>
                    <a:pt x="308" y="4188"/>
                    <a:pt x="308" y="2808"/>
                  </a:cubicBezTo>
                  <a:cubicBezTo>
                    <a:pt x="308" y="1431"/>
                    <a:pt x="1428" y="311"/>
                    <a:pt x="2808" y="311"/>
                  </a:cubicBezTo>
                  <a:close/>
                  <a:moveTo>
                    <a:pt x="2808" y="0"/>
                  </a:moveTo>
                  <a:cubicBezTo>
                    <a:pt x="1259" y="0"/>
                    <a:pt x="1" y="1259"/>
                    <a:pt x="1" y="2808"/>
                  </a:cubicBezTo>
                  <a:cubicBezTo>
                    <a:pt x="1" y="4356"/>
                    <a:pt x="1259" y="5616"/>
                    <a:pt x="2808" y="5616"/>
                  </a:cubicBezTo>
                  <a:cubicBezTo>
                    <a:pt x="4354" y="5616"/>
                    <a:pt x="5615" y="4356"/>
                    <a:pt x="5615" y="2808"/>
                  </a:cubicBezTo>
                  <a:cubicBezTo>
                    <a:pt x="5615" y="1259"/>
                    <a:pt x="4354" y="0"/>
                    <a:pt x="2808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2152550" y="2078375"/>
              <a:ext cx="32850" cy="13800"/>
            </a:xfrm>
            <a:custGeom>
              <a:avLst/>
              <a:gdLst/>
              <a:ahLst/>
              <a:cxnLst/>
              <a:rect l="l" t="t" r="r" b="b"/>
              <a:pathLst>
                <a:path w="1314" h="552" extrusionOk="0">
                  <a:moveTo>
                    <a:pt x="347" y="0"/>
                  </a:moveTo>
                  <a:cubicBezTo>
                    <a:pt x="226" y="0"/>
                    <a:pt x="147" y="14"/>
                    <a:pt x="139" y="16"/>
                  </a:cubicBezTo>
                  <a:cubicBezTo>
                    <a:pt x="58" y="32"/>
                    <a:pt x="1" y="113"/>
                    <a:pt x="18" y="194"/>
                  </a:cubicBezTo>
                  <a:cubicBezTo>
                    <a:pt x="30" y="269"/>
                    <a:pt x="95" y="322"/>
                    <a:pt x="168" y="322"/>
                  </a:cubicBezTo>
                  <a:cubicBezTo>
                    <a:pt x="177" y="322"/>
                    <a:pt x="187" y="321"/>
                    <a:pt x="197" y="319"/>
                  </a:cubicBezTo>
                  <a:cubicBezTo>
                    <a:pt x="198" y="319"/>
                    <a:pt x="256" y="309"/>
                    <a:pt x="348" y="309"/>
                  </a:cubicBezTo>
                  <a:cubicBezTo>
                    <a:pt x="515" y="309"/>
                    <a:pt x="795" y="342"/>
                    <a:pt x="1050" y="525"/>
                  </a:cubicBezTo>
                  <a:cubicBezTo>
                    <a:pt x="1078" y="545"/>
                    <a:pt x="1108" y="552"/>
                    <a:pt x="1138" y="552"/>
                  </a:cubicBezTo>
                  <a:cubicBezTo>
                    <a:pt x="1189" y="552"/>
                    <a:pt x="1236" y="531"/>
                    <a:pt x="1263" y="488"/>
                  </a:cubicBezTo>
                  <a:cubicBezTo>
                    <a:pt x="1313" y="420"/>
                    <a:pt x="1296" y="322"/>
                    <a:pt x="1229" y="271"/>
                  </a:cubicBezTo>
                  <a:cubicBezTo>
                    <a:pt x="908" y="43"/>
                    <a:pt x="561" y="0"/>
                    <a:pt x="347" y="0"/>
                  </a:cubicBezTo>
                  <a:close/>
                </a:path>
              </a:pathLst>
            </a:custGeom>
            <a:solidFill>
              <a:srgbClr val="4D2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2239275" y="2187625"/>
              <a:ext cx="28800" cy="27300"/>
            </a:xfrm>
            <a:custGeom>
              <a:avLst/>
              <a:gdLst/>
              <a:ahLst/>
              <a:cxnLst/>
              <a:rect l="l" t="t" r="r" b="b"/>
              <a:pathLst>
                <a:path w="1152" h="1092" extrusionOk="0">
                  <a:moveTo>
                    <a:pt x="852" y="1"/>
                  </a:moveTo>
                  <a:cubicBezTo>
                    <a:pt x="590" y="1"/>
                    <a:pt x="374" y="140"/>
                    <a:pt x="186" y="349"/>
                  </a:cubicBezTo>
                  <a:cubicBezTo>
                    <a:pt x="95" y="460"/>
                    <a:pt x="38" y="595"/>
                    <a:pt x="18" y="737"/>
                  </a:cubicBezTo>
                  <a:cubicBezTo>
                    <a:pt x="1" y="838"/>
                    <a:pt x="11" y="956"/>
                    <a:pt x="88" y="1024"/>
                  </a:cubicBezTo>
                  <a:cubicBezTo>
                    <a:pt x="122" y="1054"/>
                    <a:pt x="166" y="1075"/>
                    <a:pt x="210" y="1084"/>
                  </a:cubicBezTo>
                  <a:cubicBezTo>
                    <a:pt x="233" y="1089"/>
                    <a:pt x="257" y="1091"/>
                    <a:pt x="281" y="1091"/>
                  </a:cubicBezTo>
                  <a:cubicBezTo>
                    <a:pt x="380" y="1091"/>
                    <a:pt x="480" y="1054"/>
                    <a:pt x="565" y="1000"/>
                  </a:cubicBezTo>
                  <a:cubicBezTo>
                    <a:pt x="666" y="930"/>
                    <a:pt x="747" y="835"/>
                    <a:pt x="824" y="737"/>
                  </a:cubicBezTo>
                  <a:cubicBezTo>
                    <a:pt x="929" y="609"/>
                    <a:pt x="1026" y="474"/>
                    <a:pt x="1094" y="318"/>
                  </a:cubicBezTo>
                  <a:cubicBezTo>
                    <a:pt x="1135" y="224"/>
                    <a:pt x="1152" y="96"/>
                    <a:pt x="1067" y="39"/>
                  </a:cubicBezTo>
                  <a:cubicBezTo>
                    <a:pt x="1037" y="19"/>
                    <a:pt x="996" y="15"/>
                    <a:pt x="959" y="8"/>
                  </a:cubicBezTo>
                  <a:cubicBezTo>
                    <a:pt x="922" y="3"/>
                    <a:pt x="887" y="1"/>
                    <a:pt x="852" y="1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2144200" y="1974050"/>
              <a:ext cx="27800" cy="25625"/>
            </a:xfrm>
            <a:custGeom>
              <a:avLst/>
              <a:gdLst/>
              <a:ahLst/>
              <a:cxnLst/>
              <a:rect l="l" t="t" r="r" b="b"/>
              <a:pathLst>
                <a:path w="1112" h="1025" extrusionOk="0">
                  <a:moveTo>
                    <a:pt x="411" y="0"/>
                  </a:moveTo>
                  <a:cubicBezTo>
                    <a:pt x="303" y="0"/>
                    <a:pt x="200" y="38"/>
                    <a:pt x="119" y="132"/>
                  </a:cubicBezTo>
                  <a:cubicBezTo>
                    <a:pt x="51" y="210"/>
                    <a:pt x="21" y="311"/>
                    <a:pt x="11" y="412"/>
                  </a:cubicBezTo>
                  <a:cubicBezTo>
                    <a:pt x="1" y="554"/>
                    <a:pt x="31" y="702"/>
                    <a:pt x="126" y="803"/>
                  </a:cubicBezTo>
                  <a:cubicBezTo>
                    <a:pt x="169" y="848"/>
                    <a:pt x="224" y="881"/>
                    <a:pt x="278" y="912"/>
                  </a:cubicBezTo>
                  <a:cubicBezTo>
                    <a:pt x="392" y="973"/>
                    <a:pt x="514" y="1024"/>
                    <a:pt x="641" y="1024"/>
                  </a:cubicBezTo>
                  <a:cubicBezTo>
                    <a:pt x="652" y="1024"/>
                    <a:pt x="664" y="1024"/>
                    <a:pt x="675" y="1023"/>
                  </a:cubicBezTo>
                  <a:cubicBezTo>
                    <a:pt x="831" y="1010"/>
                    <a:pt x="979" y="909"/>
                    <a:pt x="1043" y="763"/>
                  </a:cubicBezTo>
                  <a:cubicBezTo>
                    <a:pt x="1111" y="618"/>
                    <a:pt x="1091" y="439"/>
                    <a:pt x="993" y="314"/>
                  </a:cubicBezTo>
                  <a:cubicBezTo>
                    <a:pt x="956" y="261"/>
                    <a:pt x="901" y="216"/>
                    <a:pt x="851" y="176"/>
                  </a:cubicBezTo>
                  <a:cubicBezTo>
                    <a:pt x="733" y="80"/>
                    <a:pt x="567" y="0"/>
                    <a:pt x="411" y="0"/>
                  </a:cubicBezTo>
                  <a:close/>
                </a:path>
              </a:pathLst>
            </a:custGeom>
            <a:solidFill>
              <a:srgbClr val="DF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2182100" y="1983050"/>
              <a:ext cx="66150" cy="19125"/>
            </a:xfrm>
            <a:custGeom>
              <a:avLst/>
              <a:gdLst/>
              <a:ahLst/>
              <a:cxnLst/>
              <a:rect l="l" t="t" r="r" b="b"/>
              <a:pathLst>
                <a:path w="2646" h="765" extrusionOk="0">
                  <a:moveTo>
                    <a:pt x="238" y="0"/>
                  </a:moveTo>
                  <a:cubicBezTo>
                    <a:pt x="206" y="0"/>
                    <a:pt x="176" y="6"/>
                    <a:pt x="148" y="18"/>
                  </a:cubicBezTo>
                  <a:cubicBezTo>
                    <a:pt x="0" y="86"/>
                    <a:pt x="84" y="281"/>
                    <a:pt x="179" y="362"/>
                  </a:cubicBezTo>
                  <a:cubicBezTo>
                    <a:pt x="348" y="498"/>
                    <a:pt x="645" y="555"/>
                    <a:pt x="850" y="609"/>
                  </a:cubicBezTo>
                  <a:cubicBezTo>
                    <a:pt x="1100" y="677"/>
                    <a:pt x="1357" y="724"/>
                    <a:pt x="1617" y="747"/>
                  </a:cubicBezTo>
                  <a:cubicBezTo>
                    <a:pt x="1751" y="758"/>
                    <a:pt x="1885" y="764"/>
                    <a:pt x="2020" y="764"/>
                  </a:cubicBezTo>
                  <a:cubicBezTo>
                    <a:pt x="2179" y="764"/>
                    <a:pt x="2338" y="756"/>
                    <a:pt x="2497" y="737"/>
                  </a:cubicBezTo>
                  <a:cubicBezTo>
                    <a:pt x="2544" y="731"/>
                    <a:pt x="2601" y="720"/>
                    <a:pt x="2622" y="677"/>
                  </a:cubicBezTo>
                  <a:cubicBezTo>
                    <a:pt x="2645" y="630"/>
                    <a:pt x="2605" y="569"/>
                    <a:pt x="2554" y="552"/>
                  </a:cubicBezTo>
                  <a:cubicBezTo>
                    <a:pt x="2533" y="543"/>
                    <a:pt x="2510" y="540"/>
                    <a:pt x="2488" y="540"/>
                  </a:cubicBezTo>
                  <a:cubicBezTo>
                    <a:pt x="2458" y="540"/>
                    <a:pt x="2427" y="546"/>
                    <a:pt x="2396" y="552"/>
                  </a:cubicBezTo>
                  <a:cubicBezTo>
                    <a:pt x="2270" y="571"/>
                    <a:pt x="2144" y="581"/>
                    <a:pt x="2017" y="581"/>
                  </a:cubicBezTo>
                  <a:cubicBezTo>
                    <a:pt x="1594" y="581"/>
                    <a:pt x="1172" y="474"/>
                    <a:pt x="803" y="272"/>
                  </a:cubicBezTo>
                  <a:cubicBezTo>
                    <a:pt x="670" y="197"/>
                    <a:pt x="426" y="0"/>
                    <a:pt x="238" y="0"/>
                  </a:cubicBezTo>
                  <a:close/>
                </a:path>
              </a:pathLst>
            </a:custGeom>
            <a:solidFill>
              <a:srgbClr val="B7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2229900" y="1882225"/>
              <a:ext cx="147400" cy="74150"/>
            </a:xfrm>
            <a:custGeom>
              <a:avLst/>
              <a:gdLst/>
              <a:ahLst/>
              <a:cxnLst/>
              <a:rect l="l" t="t" r="r" b="b"/>
              <a:pathLst>
                <a:path w="5896" h="2966" extrusionOk="0">
                  <a:moveTo>
                    <a:pt x="3608" y="0"/>
                  </a:moveTo>
                  <a:cubicBezTo>
                    <a:pt x="1073" y="0"/>
                    <a:pt x="1" y="2533"/>
                    <a:pt x="1" y="2533"/>
                  </a:cubicBezTo>
                  <a:cubicBezTo>
                    <a:pt x="774" y="2840"/>
                    <a:pt x="1464" y="2965"/>
                    <a:pt x="2075" y="2965"/>
                  </a:cubicBezTo>
                  <a:cubicBezTo>
                    <a:pt x="4730" y="2965"/>
                    <a:pt x="5896" y="606"/>
                    <a:pt x="5896" y="606"/>
                  </a:cubicBezTo>
                  <a:cubicBezTo>
                    <a:pt x="5029" y="172"/>
                    <a:pt x="4269" y="0"/>
                    <a:pt x="3608" y="0"/>
                  </a:cubicBezTo>
                  <a:close/>
                </a:path>
              </a:pathLst>
            </a:custGeom>
            <a:solidFill>
              <a:srgbClr val="9EC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2229900" y="1896100"/>
              <a:ext cx="113750" cy="60275"/>
            </a:xfrm>
            <a:custGeom>
              <a:avLst/>
              <a:gdLst/>
              <a:ahLst/>
              <a:cxnLst/>
              <a:rect l="l" t="t" r="r" b="b"/>
              <a:pathLst>
                <a:path w="4550" h="2411" extrusionOk="0">
                  <a:moveTo>
                    <a:pt x="1698" y="1"/>
                  </a:moveTo>
                  <a:cubicBezTo>
                    <a:pt x="521" y="743"/>
                    <a:pt x="1" y="1978"/>
                    <a:pt x="1" y="1978"/>
                  </a:cubicBezTo>
                  <a:cubicBezTo>
                    <a:pt x="773" y="2285"/>
                    <a:pt x="1463" y="2410"/>
                    <a:pt x="2074" y="2410"/>
                  </a:cubicBezTo>
                  <a:cubicBezTo>
                    <a:pt x="3127" y="2410"/>
                    <a:pt x="3946" y="2039"/>
                    <a:pt x="4550" y="1593"/>
                  </a:cubicBezTo>
                  <a:lnTo>
                    <a:pt x="4550" y="1593"/>
                  </a:lnTo>
                  <a:cubicBezTo>
                    <a:pt x="4220" y="1712"/>
                    <a:pt x="3855" y="1769"/>
                    <a:pt x="3492" y="1769"/>
                  </a:cubicBezTo>
                  <a:cubicBezTo>
                    <a:pt x="3134" y="1769"/>
                    <a:pt x="2779" y="1714"/>
                    <a:pt x="2461" y="1610"/>
                  </a:cubicBezTo>
                  <a:cubicBezTo>
                    <a:pt x="2309" y="1560"/>
                    <a:pt x="2158" y="1496"/>
                    <a:pt x="2043" y="1384"/>
                  </a:cubicBezTo>
                  <a:cubicBezTo>
                    <a:pt x="1928" y="1273"/>
                    <a:pt x="1857" y="1107"/>
                    <a:pt x="1887" y="952"/>
                  </a:cubicBezTo>
                  <a:cubicBezTo>
                    <a:pt x="1776" y="844"/>
                    <a:pt x="1800" y="625"/>
                    <a:pt x="1938" y="548"/>
                  </a:cubicBezTo>
                  <a:cubicBezTo>
                    <a:pt x="1779" y="412"/>
                    <a:pt x="1698" y="203"/>
                    <a:pt x="1698" y="1"/>
                  </a:cubicBezTo>
                  <a:close/>
                </a:path>
              </a:pathLst>
            </a:custGeom>
            <a:solidFill>
              <a:srgbClr val="93B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2229750" y="1896775"/>
              <a:ext cx="148175" cy="48850"/>
            </a:xfrm>
            <a:custGeom>
              <a:avLst/>
              <a:gdLst/>
              <a:ahLst/>
              <a:cxnLst/>
              <a:rect l="l" t="t" r="r" b="b"/>
              <a:pathLst>
                <a:path w="5927" h="1954" extrusionOk="0">
                  <a:moveTo>
                    <a:pt x="5902" y="1"/>
                  </a:moveTo>
                  <a:cubicBezTo>
                    <a:pt x="5386" y="35"/>
                    <a:pt x="4869" y="78"/>
                    <a:pt x="4360" y="176"/>
                  </a:cubicBezTo>
                  <a:cubicBezTo>
                    <a:pt x="4104" y="217"/>
                    <a:pt x="3854" y="284"/>
                    <a:pt x="3601" y="338"/>
                  </a:cubicBezTo>
                  <a:cubicBezTo>
                    <a:pt x="3476" y="372"/>
                    <a:pt x="3351" y="409"/>
                    <a:pt x="3226" y="443"/>
                  </a:cubicBezTo>
                  <a:lnTo>
                    <a:pt x="3037" y="493"/>
                  </a:lnTo>
                  <a:lnTo>
                    <a:pt x="2852" y="554"/>
                  </a:lnTo>
                  <a:cubicBezTo>
                    <a:pt x="2359" y="709"/>
                    <a:pt x="1873" y="895"/>
                    <a:pt x="1404" y="1111"/>
                  </a:cubicBezTo>
                  <a:cubicBezTo>
                    <a:pt x="932" y="1327"/>
                    <a:pt x="473" y="1566"/>
                    <a:pt x="34" y="1854"/>
                  </a:cubicBezTo>
                  <a:cubicBezTo>
                    <a:pt x="7" y="1870"/>
                    <a:pt x="0" y="1904"/>
                    <a:pt x="17" y="1930"/>
                  </a:cubicBezTo>
                  <a:cubicBezTo>
                    <a:pt x="28" y="1946"/>
                    <a:pt x="45" y="1954"/>
                    <a:pt x="63" y="1954"/>
                  </a:cubicBezTo>
                  <a:cubicBezTo>
                    <a:pt x="74" y="1954"/>
                    <a:pt x="85" y="1951"/>
                    <a:pt x="95" y="1944"/>
                  </a:cubicBezTo>
                  <a:cubicBezTo>
                    <a:pt x="520" y="1661"/>
                    <a:pt x="976" y="1415"/>
                    <a:pt x="1441" y="1195"/>
                  </a:cubicBezTo>
                  <a:cubicBezTo>
                    <a:pt x="1907" y="976"/>
                    <a:pt x="2386" y="784"/>
                    <a:pt x="2875" y="625"/>
                  </a:cubicBezTo>
                  <a:lnTo>
                    <a:pt x="3061" y="564"/>
                  </a:lnTo>
                  <a:lnTo>
                    <a:pt x="3246" y="510"/>
                  </a:lnTo>
                  <a:cubicBezTo>
                    <a:pt x="3368" y="477"/>
                    <a:pt x="3493" y="440"/>
                    <a:pt x="3618" y="406"/>
                  </a:cubicBezTo>
                  <a:cubicBezTo>
                    <a:pt x="3867" y="348"/>
                    <a:pt x="4117" y="281"/>
                    <a:pt x="4370" y="237"/>
                  </a:cubicBezTo>
                  <a:cubicBezTo>
                    <a:pt x="4877" y="133"/>
                    <a:pt x="5389" y="82"/>
                    <a:pt x="5906" y="44"/>
                  </a:cubicBezTo>
                  <a:cubicBezTo>
                    <a:pt x="5919" y="44"/>
                    <a:pt x="5926" y="35"/>
                    <a:pt x="5926" y="24"/>
                  </a:cubicBezTo>
                  <a:cubicBezTo>
                    <a:pt x="5926" y="11"/>
                    <a:pt x="5916" y="1"/>
                    <a:pt x="5902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2263150" y="1890250"/>
              <a:ext cx="41450" cy="36850"/>
            </a:xfrm>
            <a:custGeom>
              <a:avLst/>
              <a:gdLst/>
              <a:ahLst/>
              <a:cxnLst/>
              <a:rect l="l" t="t" r="r" b="b"/>
              <a:pathLst>
                <a:path w="1658" h="1474" extrusionOk="0">
                  <a:moveTo>
                    <a:pt x="1649" y="0"/>
                  </a:moveTo>
                  <a:cubicBezTo>
                    <a:pt x="1647" y="0"/>
                    <a:pt x="1646" y="1"/>
                    <a:pt x="1644" y="2"/>
                  </a:cubicBezTo>
                  <a:cubicBezTo>
                    <a:pt x="1472" y="62"/>
                    <a:pt x="1313" y="154"/>
                    <a:pt x="1164" y="255"/>
                  </a:cubicBezTo>
                  <a:cubicBezTo>
                    <a:pt x="1013" y="356"/>
                    <a:pt x="875" y="478"/>
                    <a:pt x="743" y="599"/>
                  </a:cubicBezTo>
                  <a:cubicBezTo>
                    <a:pt x="608" y="721"/>
                    <a:pt x="483" y="852"/>
                    <a:pt x="362" y="987"/>
                  </a:cubicBezTo>
                  <a:cubicBezTo>
                    <a:pt x="240" y="1126"/>
                    <a:pt x="122" y="1264"/>
                    <a:pt x="14" y="1409"/>
                  </a:cubicBezTo>
                  <a:cubicBezTo>
                    <a:pt x="1" y="1429"/>
                    <a:pt x="4" y="1453"/>
                    <a:pt x="24" y="1467"/>
                  </a:cubicBezTo>
                  <a:cubicBezTo>
                    <a:pt x="30" y="1471"/>
                    <a:pt x="37" y="1474"/>
                    <a:pt x="45" y="1474"/>
                  </a:cubicBezTo>
                  <a:cubicBezTo>
                    <a:pt x="57" y="1474"/>
                    <a:pt x="70" y="1467"/>
                    <a:pt x="78" y="1456"/>
                  </a:cubicBezTo>
                  <a:cubicBezTo>
                    <a:pt x="183" y="1311"/>
                    <a:pt x="294" y="1169"/>
                    <a:pt x="409" y="1031"/>
                  </a:cubicBezTo>
                  <a:cubicBezTo>
                    <a:pt x="527" y="892"/>
                    <a:pt x="649" y="761"/>
                    <a:pt x="777" y="637"/>
                  </a:cubicBezTo>
                  <a:cubicBezTo>
                    <a:pt x="905" y="511"/>
                    <a:pt x="1037" y="386"/>
                    <a:pt x="1185" y="282"/>
                  </a:cubicBezTo>
                  <a:cubicBezTo>
                    <a:pt x="1330" y="177"/>
                    <a:pt x="1482" y="83"/>
                    <a:pt x="1650" y="19"/>
                  </a:cubicBezTo>
                  <a:cubicBezTo>
                    <a:pt x="1658" y="19"/>
                    <a:pt x="1658" y="12"/>
                    <a:pt x="1658" y="5"/>
                  </a:cubicBezTo>
                  <a:cubicBezTo>
                    <a:pt x="1655" y="3"/>
                    <a:pt x="1653" y="0"/>
                    <a:pt x="1649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2252950" y="1930125"/>
              <a:ext cx="42625" cy="15750"/>
            </a:xfrm>
            <a:custGeom>
              <a:avLst/>
              <a:gdLst/>
              <a:ahLst/>
              <a:cxnLst/>
              <a:rect l="l" t="t" r="r" b="b"/>
              <a:pathLst>
                <a:path w="1705" h="630" extrusionOk="0">
                  <a:moveTo>
                    <a:pt x="44" y="0"/>
                  </a:moveTo>
                  <a:cubicBezTo>
                    <a:pt x="34" y="0"/>
                    <a:pt x="25" y="3"/>
                    <a:pt x="18" y="9"/>
                  </a:cubicBezTo>
                  <a:cubicBezTo>
                    <a:pt x="4" y="23"/>
                    <a:pt x="1" y="47"/>
                    <a:pt x="14" y="60"/>
                  </a:cubicBezTo>
                  <a:cubicBezTo>
                    <a:pt x="122" y="182"/>
                    <a:pt x="244" y="273"/>
                    <a:pt x="375" y="354"/>
                  </a:cubicBezTo>
                  <a:cubicBezTo>
                    <a:pt x="507" y="431"/>
                    <a:pt x="648" y="495"/>
                    <a:pt x="793" y="540"/>
                  </a:cubicBezTo>
                  <a:cubicBezTo>
                    <a:pt x="942" y="584"/>
                    <a:pt x="1091" y="617"/>
                    <a:pt x="1242" y="624"/>
                  </a:cubicBezTo>
                  <a:cubicBezTo>
                    <a:pt x="1275" y="628"/>
                    <a:pt x="1308" y="629"/>
                    <a:pt x="1341" y="629"/>
                  </a:cubicBezTo>
                  <a:cubicBezTo>
                    <a:pt x="1384" y="629"/>
                    <a:pt x="1427" y="627"/>
                    <a:pt x="1471" y="627"/>
                  </a:cubicBezTo>
                  <a:cubicBezTo>
                    <a:pt x="1546" y="627"/>
                    <a:pt x="1623" y="617"/>
                    <a:pt x="1698" y="610"/>
                  </a:cubicBezTo>
                  <a:cubicBezTo>
                    <a:pt x="1701" y="610"/>
                    <a:pt x="1704" y="607"/>
                    <a:pt x="1704" y="604"/>
                  </a:cubicBezTo>
                  <a:cubicBezTo>
                    <a:pt x="1704" y="601"/>
                    <a:pt x="1701" y="596"/>
                    <a:pt x="1698" y="596"/>
                  </a:cubicBezTo>
                  <a:cubicBezTo>
                    <a:pt x="1620" y="601"/>
                    <a:pt x="1546" y="607"/>
                    <a:pt x="1471" y="607"/>
                  </a:cubicBezTo>
                  <a:cubicBezTo>
                    <a:pt x="1398" y="601"/>
                    <a:pt x="1320" y="604"/>
                    <a:pt x="1245" y="593"/>
                  </a:cubicBezTo>
                  <a:cubicBezTo>
                    <a:pt x="1097" y="584"/>
                    <a:pt x="949" y="543"/>
                    <a:pt x="807" y="499"/>
                  </a:cubicBezTo>
                  <a:cubicBezTo>
                    <a:pt x="665" y="452"/>
                    <a:pt x="530" y="384"/>
                    <a:pt x="405" y="303"/>
                  </a:cubicBezTo>
                  <a:cubicBezTo>
                    <a:pt x="284" y="222"/>
                    <a:pt x="166" y="124"/>
                    <a:pt x="71" y="17"/>
                  </a:cubicBezTo>
                  <a:lnTo>
                    <a:pt x="71" y="13"/>
                  </a:lnTo>
                  <a:cubicBezTo>
                    <a:pt x="64" y="4"/>
                    <a:pt x="54" y="0"/>
                    <a:pt x="44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2300600" y="1891125"/>
              <a:ext cx="31000" cy="21100"/>
            </a:xfrm>
            <a:custGeom>
              <a:avLst/>
              <a:gdLst/>
              <a:ahLst/>
              <a:cxnLst/>
              <a:rect l="l" t="t" r="r" b="b"/>
              <a:pathLst>
                <a:path w="1240" h="844" extrusionOk="0">
                  <a:moveTo>
                    <a:pt x="1222" y="1"/>
                  </a:moveTo>
                  <a:cubicBezTo>
                    <a:pt x="1104" y="35"/>
                    <a:pt x="987" y="71"/>
                    <a:pt x="878" y="125"/>
                  </a:cubicBezTo>
                  <a:cubicBezTo>
                    <a:pt x="767" y="176"/>
                    <a:pt x="659" y="237"/>
                    <a:pt x="557" y="308"/>
                  </a:cubicBezTo>
                  <a:cubicBezTo>
                    <a:pt x="355" y="443"/>
                    <a:pt x="169" y="605"/>
                    <a:pt x="11" y="794"/>
                  </a:cubicBezTo>
                  <a:cubicBezTo>
                    <a:pt x="1" y="807"/>
                    <a:pt x="1" y="828"/>
                    <a:pt x="15" y="837"/>
                  </a:cubicBezTo>
                  <a:cubicBezTo>
                    <a:pt x="20" y="841"/>
                    <a:pt x="26" y="843"/>
                    <a:pt x="33" y="843"/>
                  </a:cubicBezTo>
                  <a:cubicBezTo>
                    <a:pt x="42" y="843"/>
                    <a:pt x="52" y="839"/>
                    <a:pt x="58" y="831"/>
                  </a:cubicBezTo>
                  <a:cubicBezTo>
                    <a:pt x="207" y="645"/>
                    <a:pt x="389" y="480"/>
                    <a:pt x="585" y="342"/>
                  </a:cubicBezTo>
                  <a:cubicBezTo>
                    <a:pt x="683" y="274"/>
                    <a:pt x="784" y="210"/>
                    <a:pt x="892" y="159"/>
                  </a:cubicBezTo>
                  <a:cubicBezTo>
                    <a:pt x="999" y="102"/>
                    <a:pt x="1114" y="61"/>
                    <a:pt x="1229" y="24"/>
                  </a:cubicBezTo>
                  <a:cubicBezTo>
                    <a:pt x="1236" y="24"/>
                    <a:pt x="1239" y="18"/>
                    <a:pt x="1236" y="10"/>
                  </a:cubicBezTo>
                  <a:cubicBezTo>
                    <a:pt x="1236" y="4"/>
                    <a:pt x="1229" y="1"/>
                    <a:pt x="1222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2293175" y="1913075"/>
              <a:ext cx="34025" cy="15700"/>
            </a:xfrm>
            <a:custGeom>
              <a:avLst/>
              <a:gdLst/>
              <a:ahLst/>
              <a:cxnLst/>
              <a:rect l="l" t="t" r="r" b="b"/>
              <a:pathLst>
                <a:path w="1361" h="628" extrusionOk="0">
                  <a:moveTo>
                    <a:pt x="38" y="1"/>
                  </a:moveTo>
                  <a:cubicBezTo>
                    <a:pt x="33" y="1"/>
                    <a:pt x="26" y="3"/>
                    <a:pt x="21" y="7"/>
                  </a:cubicBezTo>
                  <a:cubicBezTo>
                    <a:pt x="8" y="13"/>
                    <a:pt x="1" y="34"/>
                    <a:pt x="11" y="48"/>
                  </a:cubicBezTo>
                  <a:cubicBezTo>
                    <a:pt x="82" y="162"/>
                    <a:pt x="180" y="243"/>
                    <a:pt x="281" y="317"/>
                  </a:cubicBezTo>
                  <a:cubicBezTo>
                    <a:pt x="385" y="388"/>
                    <a:pt x="500" y="442"/>
                    <a:pt x="619" y="486"/>
                  </a:cubicBezTo>
                  <a:cubicBezTo>
                    <a:pt x="733" y="533"/>
                    <a:pt x="858" y="560"/>
                    <a:pt x="980" y="584"/>
                  </a:cubicBezTo>
                  <a:cubicBezTo>
                    <a:pt x="1041" y="594"/>
                    <a:pt x="1101" y="604"/>
                    <a:pt x="1162" y="610"/>
                  </a:cubicBezTo>
                  <a:lnTo>
                    <a:pt x="1347" y="627"/>
                  </a:lnTo>
                  <a:cubicBezTo>
                    <a:pt x="1354" y="627"/>
                    <a:pt x="1360" y="624"/>
                    <a:pt x="1360" y="618"/>
                  </a:cubicBezTo>
                  <a:cubicBezTo>
                    <a:pt x="1360" y="610"/>
                    <a:pt x="1357" y="607"/>
                    <a:pt x="1351" y="607"/>
                  </a:cubicBezTo>
                  <a:lnTo>
                    <a:pt x="1165" y="587"/>
                  </a:lnTo>
                  <a:cubicBezTo>
                    <a:pt x="1105" y="577"/>
                    <a:pt x="1044" y="567"/>
                    <a:pt x="983" y="554"/>
                  </a:cubicBezTo>
                  <a:cubicBezTo>
                    <a:pt x="865" y="526"/>
                    <a:pt x="747" y="496"/>
                    <a:pt x="632" y="448"/>
                  </a:cubicBezTo>
                  <a:cubicBezTo>
                    <a:pt x="521" y="401"/>
                    <a:pt x="409" y="344"/>
                    <a:pt x="312" y="273"/>
                  </a:cubicBezTo>
                  <a:cubicBezTo>
                    <a:pt x="214" y="202"/>
                    <a:pt x="122" y="118"/>
                    <a:pt x="65" y="20"/>
                  </a:cubicBezTo>
                  <a:lnTo>
                    <a:pt x="61" y="17"/>
                  </a:lnTo>
                  <a:lnTo>
                    <a:pt x="61" y="13"/>
                  </a:lnTo>
                  <a:cubicBezTo>
                    <a:pt x="56" y="5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2330550" y="1902775"/>
              <a:ext cx="22575" cy="8975"/>
            </a:xfrm>
            <a:custGeom>
              <a:avLst/>
              <a:gdLst/>
              <a:ahLst/>
              <a:cxnLst/>
              <a:rect l="l" t="t" r="r" b="b"/>
              <a:pathLst>
                <a:path w="903" h="359" extrusionOk="0">
                  <a:moveTo>
                    <a:pt x="26" y="0"/>
                  </a:moveTo>
                  <a:cubicBezTo>
                    <a:pt x="22" y="0"/>
                    <a:pt x="18" y="1"/>
                    <a:pt x="14" y="4"/>
                  </a:cubicBezTo>
                  <a:cubicBezTo>
                    <a:pt x="4" y="10"/>
                    <a:pt x="1" y="24"/>
                    <a:pt x="7" y="38"/>
                  </a:cubicBezTo>
                  <a:cubicBezTo>
                    <a:pt x="55" y="111"/>
                    <a:pt x="119" y="159"/>
                    <a:pt x="189" y="200"/>
                  </a:cubicBezTo>
                  <a:cubicBezTo>
                    <a:pt x="261" y="243"/>
                    <a:pt x="335" y="273"/>
                    <a:pt x="412" y="293"/>
                  </a:cubicBezTo>
                  <a:cubicBezTo>
                    <a:pt x="490" y="318"/>
                    <a:pt x="568" y="331"/>
                    <a:pt x="649" y="345"/>
                  </a:cubicBezTo>
                  <a:cubicBezTo>
                    <a:pt x="726" y="351"/>
                    <a:pt x="807" y="358"/>
                    <a:pt x="885" y="358"/>
                  </a:cubicBezTo>
                  <a:cubicBezTo>
                    <a:pt x="895" y="358"/>
                    <a:pt x="898" y="354"/>
                    <a:pt x="898" y="345"/>
                  </a:cubicBezTo>
                  <a:cubicBezTo>
                    <a:pt x="902" y="338"/>
                    <a:pt x="895" y="331"/>
                    <a:pt x="888" y="331"/>
                  </a:cubicBezTo>
                  <a:cubicBezTo>
                    <a:pt x="807" y="328"/>
                    <a:pt x="730" y="324"/>
                    <a:pt x="652" y="310"/>
                  </a:cubicBezTo>
                  <a:cubicBezTo>
                    <a:pt x="574" y="301"/>
                    <a:pt x="497" y="284"/>
                    <a:pt x="423" y="260"/>
                  </a:cubicBezTo>
                  <a:cubicBezTo>
                    <a:pt x="348" y="237"/>
                    <a:pt x="278" y="206"/>
                    <a:pt x="210" y="166"/>
                  </a:cubicBezTo>
                  <a:cubicBezTo>
                    <a:pt x="146" y="125"/>
                    <a:pt x="85" y="75"/>
                    <a:pt x="48" y="14"/>
                  </a:cubicBezTo>
                  <a:lnTo>
                    <a:pt x="44" y="10"/>
                  </a:lnTo>
                  <a:cubicBezTo>
                    <a:pt x="40" y="4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617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2208225" y="1859875"/>
              <a:ext cx="80100" cy="140625"/>
            </a:xfrm>
            <a:custGeom>
              <a:avLst/>
              <a:gdLst/>
              <a:ahLst/>
              <a:cxnLst/>
              <a:rect l="l" t="t" r="r" b="b"/>
              <a:pathLst>
                <a:path w="3204" h="5625" extrusionOk="0">
                  <a:moveTo>
                    <a:pt x="2697" y="1"/>
                  </a:moveTo>
                  <a:cubicBezTo>
                    <a:pt x="2335" y="1"/>
                    <a:pt x="1751" y="941"/>
                    <a:pt x="1017" y="2277"/>
                  </a:cubicBezTo>
                  <a:cubicBezTo>
                    <a:pt x="142" y="3862"/>
                    <a:pt x="1" y="5573"/>
                    <a:pt x="1" y="5573"/>
                  </a:cubicBezTo>
                  <a:cubicBezTo>
                    <a:pt x="98" y="5612"/>
                    <a:pt x="178" y="5624"/>
                    <a:pt x="241" y="5624"/>
                  </a:cubicBezTo>
                  <a:cubicBezTo>
                    <a:pt x="359" y="5624"/>
                    <a:pt x="416" y="5580"/>
                    <a:pt x="416" y="5580"/>
                  </a:cubicBezTo>
                  <a:cubicBezTo>
                    <a:pt x="220" y="4641"/>
                    <a:pt x="1580" y="2151"/>
                    <a:pt x="2106" y="1335"/>
                  </a:cubicBezTo>
                  <a:cubicBezTo>
                    <a:pt x="2629" y="515"/>
                    <a:pt x="3204" y="552"/>
                    <a:pt x="2880" y="106"/>
                  </a:cubicBezTo>
                  <a:cubicBezTo>
                    <a:pt x="2827" y="35"/>
                    <a:pt x="2766" y="1"/>
                    <a:pt x="2697" y="1"/>
                  </a:cubicBezTo>
                  <a:close/>
                </a:path>
              </a:pathLst>
            </a:custGeom>
            <a:solidFill>
              <a:srgbClr val="5B3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2208225" y="1859875"/>
              <a:ext cx="80100" cy="140625"/>
            </a:xfrm>
            <a:custGeom>
              <a:avLst/>
              <a:gdLst/>
              <a:ahLst/>
              <a:cxnLst/>
              <a:rect l="l" t="t" r="r" b="b"/>
              <a:pathLst>
                <a:path w="3204" h="5625" extrusionOk="0">
                  <a:moveTo>
                    <a:pt x="2699" y="1"/>
                  </a:moveTo>
                  <a:cubicBezTo>
                    <a:pt x="2670" y="1"/>
                    <a:pt x="2640" y="7"/>
                    <a:pt x="2609" y="19"/>
                  </a:cubicBezTo>
                  <a:cubicBezTo>
                    <a:pt x="2727" y="127"/>
                    <a:pt x="2896" y="360"/>
                    <a:pt x="2606" y="603"/>
                  </a:cubicBezTo>
                  <a:cubicBezTo>
                    <a:pt x="2198" y="940"/>
                    <a:pt x="939" y="2540"/>
                    <a:pt x="622" y="4004"/>
                  </a:cubicBezTo>
                  <a:cubicBezTo>
                    <a:pt x="402" y="5023"/>
                    <a:pt x="234" y="5306"/>
                    <a:pt x="28" y="5354"/>
                  </a:cubicBezTo>
                  <a:cubicBezTo>
                    <a:pt x="8" y="5492"/>
                    <a:pt x="1" y="5573"/>
                    <a:pt x="1" y="5573"/>
                  </a:cubicBezTo>
                  <a:cubicBezTo>
                    <a:pt x="98" y="5612"/>
                    <a:pt x="178" y="5624"/>
                    <a:pt x="241" y="5624"/>
                  </a:cubicBezTo>
                  <a:cubicBezTo>
                    <a:pt x="359" y="5624"/>
                    <a:pt x="416" y="5580"/>
                    <a:pt x="416" y="5580"/>
                  </a:cubicBezTo>
                  <a:cubicBezTo>
                    <a:pt x="220" y="4641"/>
                    <a:pt x="1580" y="2151"/>
                    <a:pt x="2106" y="1335"/>
                  </a:cubicBezTo>
                  <a:cubicBezTo>
                    <a:pt x="2629" y="515"/>
                    <a:pt x="3204" y="552"/>
                    <a:pt x="2880" y="106"/>
                  </a:cubicBezTo>
                  <a:cubicBezTo>
                    <a:pt x="2827" y="35"/>
                    <a:pt x="2766" y="1"/>
                    <a:pt x="2699" y="1"/>
                  </a:cubicBezTo>
                  <a:close/>
                </a:path>
              </a:pathLst>
            </a:custGeom>
            <a:solidFill>
              <a:srgbClr val="4C2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" name="Picture 14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145" name="Picture 1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146" name="Picture 14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47" name="Picture 14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149" name="Google Shape;1005;p37"/>
          <p:cNvSpPr txBox="1">
            <a:spLocks/>
          </p:cNvSpPr>
          <p:nvPr/>
        </p:nvSpPr>
        <p:spPr>
          <a:xfrm>
            <a:off x="42235" y="221876"/>
            <a:ext cx="488819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EG" sz="3200" b="1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أهمية موقع مصر الجغرافي</a:t>
            </a:r>
          </a:p>
        </p:txBody>
      </p:sp>
      <p:sp>
        <p:nvSpPr>
          <p:cNvPr id="151" name="Google Shape;1005;p37"/>
          <p:cNvSpPr txBox="1">
            <a:spLocks/>
          </p:cNvSpPr>
          <p:nvPr/>
        </p:nvSpPr>
        <p:spPr>
          <a:xfrm>
            <a:off x="4793042" y="2222907"/>
            <a:ext cx="1955775" cy="89076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EG" sz="32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 الجغرافـي</a:t>
            </a:r>
          </a:p>
        </p:txBody>
      </p:sp>
      <p:sp>
        <p:nvSpPr>
          <p:cNvPr id="152" name="Google Shape;1005;p37"/>
          <p:cNvSpPr txBox="1">
            <a:spLocks/>
          </p:cNvSpPr>
          <p:nvPr/>
        </p:nvSpPr>
        <p:spPr>
          <a:xfrm>
            <a:off x="121597" y="1545998"/>
            <a:ext cx="4629796" cy="86255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Low" rtl="1"/>
            <a:r>
              <a:rPr lang="ar-EG" sz="2800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	موقع مصر ملتقي القارات الثلاثية (اسيا – افريقيا – أوروبا)</a:t>
            </a:r>
          </a:p>
        </p:txBody>
      </p:sp>
      <p:sp>
        <p:nvSpPr>
          <p:cNvPr id="153" name="Google Shape;1005;p37"/>
          <p:cNvSpPr txBox="1">
            <a:spLocks/>
          </p:cNvSpPr>
          <p:nvPr/>
        </p:nvSpPr>
        <p:spPr>
          <a:xfrm>
            <a:off x="112581" y="2848176"/>
            <a:ext cx="4629796" cy="86255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Low" rtl="1"/>
            <a:r>
              <a:rPr lang="ar-EG" sz="2800" dirty="0">
                <a:solidFill>
                  <a:srgbClr val="FDFDFD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	كان له اثر في تكوين شخصية مصر الجغرافيا ودورها التاريخي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41"/>
          <p:cNvSpPr txBox="1">
            <a:spLocks noGrp="1"/>
          </p:cNvSpPr>
          <p:nvPr>
            <p:ph type="title"/>
          </p:nvPr>
        </p:nvSpPr>
        <p:spPr>
          <a:xfrm>
            <a:off x="2811076" y="196082"/>
            <a:ext cx="3531608" cy="408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خصائص موقع مصر</a:t>
            </a:r>
            <a:endParaRPr sz="36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563" name="Google Shape;1563;p41"/>
          <p:cNvSpPr/>
          <p:nvPr/>
        </p:nvSpPr>
        <p:spPr>
          <a:xfrm>
            <a:off x="3307133" y="4399851"/>
            <a:ext cx="1760845" cy="32111"/>
          </a:xfrm>
          <a:custGeom>
            <a:avLst/>
            <a:gdLst/>
            <a:ahLst/>
            <a:cxnLst/>
            <a:rect l="l" t="t" r="r" b="b"/>
            <a:pathLst>
              <a:path w="21496" h="392" extrusionOk="0">
                <a:moveTo>
                  <a:pt x="0" y="0"/>
                </a:moveTo>
                <a:lnTo>
                  <a:pt x="0" y="392"/>
                </a:lnTo>
                <a:lnTo>
                  <a:pt x="21495" y="392"/>
                </a:lnTo>
                <a:lnTo>
                  <a:pt x="214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41"/>
          <p:cNvSpPr/>
          <p:nvPr/>
        </p:nvSpPr>
        <p:spPr>
          <a:xfrm>
            <a:off x="5058871" y="2885683"/>
            <a:ext cx="776227" cy="1546309"/>
          </a:xfrm>
          <a:custGeom>
            <a:avLst/>
            <a:gdLst/>
            <a:ahLst/>
            <a:cxnLst/>
            <a:rect l="l" t="t" r="r" b="b"/>
            <a:pathLst>
              <a:path w="9476" h="18877" extrusionOk="0">
                <a:moveTo>
                  <a:pt x="1" y="0"/>
                </a:moveTo>
                <a:lnTo>
                  <a:pt x="1" y="392"/>
                </a:lnTo>
                <a:lnTo>
                  <a:pt x="38" y="392"/>
                </a:lnTo>
                <a:cubicBezTo>
                  <a:pt x="5025" y="392"/>
                  <a:pt x="9084" y="4448"/>
                  <a:pt x="9084" y="9438"/>
                </a:cubicBezTo>
                <a:cubicBezTo>
                  <a:pt x="9084" y="14409"/>
                  <a:pt x="5052" y="18455"/>
                  <a:pt x="88" y="18485"/>
                </a:cubicBezTo>
                <a:lnTo>
                  <a:pt x="88" y="18877"/>
                </a:lnTo>
                <a:cubicBezTo>
                  <a:pt x="5268" y="18846"/>
                  <a:pt x="9476" y="14625"/>
                  <a:pt x="9476" y="9438"/>
                </a:cubicBezTo>
                <a:cubicBezTo>
                  <a:pt x="9476" y="4235"/>
                  <a:pt x="5241" y="0"/>
                  <a:pt x="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5" name="Google Shape;1565;p41"/>
          <p:cNvGrpSpPr/>
          <p:nvPr/>
        </p:nvGrpSpPr>
        <p:grpSpPr>
          <a:xfrm>
            <a:off x="3856933" y="1669325"/>
            <a:ext cx="1652389" cy="1248563"/>
            <a:chOff x="3856933" y="1669325"/>
            <a:chExt cx="1652389" cy="1248563"/>
          </a:xfrm>
        </p:grpSpPr>
        <p:sp>
          <p:nvSpPr>
            <p:cNvPr id="1566" name="Google Shape;1566;p41"/>
            <p:cNvSpPr/>
            <p:nvPr/>
          </p:nvSpPr>
          <p:spPr>
            <a:xfrm>
              <a:off x="3856933" y="2285586"/>
              <a:ext cx="1203823" cy="632302"/>
            </a:xfrm>
            <a:custGeom>
              <a:avLst/>
              <a:gdLst/>
              <a:ahLst/>
              <a:cxnLst/>
              <a:rect l="l" t="t" r="r" b="b"/>
              <a:pathLst>
                <a:path w="14696" h="7719" extrusionOk="0">
                  <a:moveTo>
                    <a:pt x="3" y="0"/>
                  </a:moveTo>
                  <a:cubicBezTo>
                    <a:pt x="3" y="31"/>
                    <a:pt x="0" y="58"/>
                    <a:pt x="0" y="85"/>
                  </a:cubicBezTo>
                  <a:cubicBezTo>
                    <a:pt x="0" y="4293"/>
                    <a:pt x="3422" y="7718"/>
                    <a:pt x="7630" y="7718"/>
                  </a:cubicBezTo>
                  <a:lnTo>
                    <a:pt x="14696" y="7718"/>
                  </a:lnTo>
                  <a:lnTo>
                    <a:pt x="14696" y="7326"/>
                  </a:lnTo>
                  <a:lnTo>
                    <a:pt x="7630" y="7326"/>
                  </a:lnTo>
                  <a:cubicBezTo>
                    <a:pt x="3638" y="7326"/>
                    <a:pt x="391" y="4077"/>
                    <a:pt x="391" y="85"/>
                  </a:cubicBezTo>
                  <a:cubicBezTo>
                    <a:pt x="391" y="58"/>
                    <a:pt x="395" y="31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3857179" y="1669325"/>
              <a:ext cx="1652144" cy="618131"/>
            </a:xfrm>
            <a:custGeom>
              <a:avLst/>
              <a:gdLst/>
              <a:ahLst/>
              <a:cxnLst/>
              <a:rect l="l" t="t" r="r" b="b"/>
              <a:pathLst>
                <a:path w="20169" h="7546" extrusionOk="0">
                  <a:moveTo>
                    <a:pt x="7627" y="1"/>
                  </a:moveTo>
                  <a:cubicBezTo>
                    <a:pt x="3449" y="1"/>
                    <a:pt x="44" y="3379"/>
                    <a:pt x="0" y="7545"/>
                  </a:cubicBezTo>
                  <a:lnTo>
                    <a:pt x="392" y="7545"/>
                  </a:lnTo>
                  <a:cubicBezTo>
                    <a:pt x="436" y="3594"/>
                    <a:pt x="3665" y="392"/>
                    <a:pt x="7627" y="392"/>
                  </a:cubicBezTo>
                  <a:lnTo>
                    <a:pt x="20169" y="392"/>
                  </a:lnTo>
                  <a:lnTo>
                    <a:pt x="201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41"/>
          <p:cNvSpPr txBox="1"/>
          <p:nvPr/>
        </p:nvSpPr>
        <p:spPr>
          <a:xfrm>
            <a:off x="5702065" y="1334150"/>
            <a:ext cx="3317162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algn="justLow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</a:pPr>
            <a:r>
              <a:rPr lang="ar-EG" sz="20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اشراف مصر علي البحر المتوسط والبحر الأحمر وخليع العقبة وقناة السويس</a:t>
            </a:r>
          </a:p>
        </p:txBody>
      </p:sp>
      <p:sp>
        <p:nvSpPr>
          <p:cNvPr id="1569" name="Google Shape;1569;p41"/>
          <p:cNvSpPr txBox="1"/>
          <p:nvPr/>
        </p:nvSpPr>
        <p:spPr>
          <a:xfrm>
            <a:off x="5996346" y="2947023"/>
            <a:ext cx="3029559" cy="124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justLow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ar-EG" sz="2000" b="1" dirty="0">
                <a:solidFill>
                  <a:schemeClr val="accent5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ساهم موقع مصر في نشر الإسلام في شمال وغرب افريقيا، وتعتبر معبر للطرق التجارية بين دول آسيا.</a:t>
            </a:r>
            <a:endParaRPr sz="2000" b="1" dirty="0">
              <a:solidFill>
                <a:schemeClr val="accent5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70" name="Google Shape;1570;p41"/>
          <p:cNvSpPr txBox="1"/>
          <p:nvPr/>
        </p:nvSpPr>
        <p:spPr>
          <a:xfrm>
            <a:off x="262357" y="3603810"/>
            <a:ext cx="2908675" cy="129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accent6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أصبحت اهم طريق ملاحي في العالم وادت الي زيادة التجارة العالمية بالإضافة الي اختصار المسافة بين الشرق والغرب.</a:t>
            </a:r>
            <a:endParaRPr sz="2000" b="1" dirty="0">
              <a:solidFill>
                <a:schemeClr val="accent6">
                  <a:lumMod val="75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71" name="Google Shape;1571;p41"/>
          <p:cNvSpPr txBox="1"/>
          <p:nvPr/>
        </p:nvSpPr>
        <p:spPr>
          <a:xfrm>
            <a:off x="267920" y="1680572"/>
            <a:ext cx="3548001" cy="147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accent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اكتشاف منابع النيل وانتقال المؤثرات الحضارية من دول حوض البحر المتوسط وشبه الجزيرة العربية الي وسط افريقيا عبر أراضي السودان.</a:t>
            </a:r>
            <a:endParaRPr sz="2000" b="1" dirty="0">
              <a:solidFill>
                <a:schemeClr val="accent2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72" name="Google Shape;1572;p41"/>
          <p:cNvSpPr txBox="1"/>
          <p:nvPr/>
        </p:nvSpPr>
        <p:spPr>
          <a:xfrm>
            <a:off x="3958082" y="2062894"/>
            <a:ext cx="1969251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شمال حوض النيل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73" name="Google Shape;1573;p41"/>
          <p:cNvSpPr txBox="1"/>
          <p:nvPr/>
        </p:nvSpPr>
        <p:spPr>
          <a:xfrm>
            <a:off x="4156420" y="3396596"/>
            <a:ext cx="1572576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الفتح العربي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74" name="Google Shape;1574;p41"/>
          <p:cNvSpPr txBox="1"/>
          <p:nvPr/>
        </p:nvSpPr>
        <p:spPr>
          <a:xfrm>
            <a:off x="3517781" y="1100335"/>
            <a:ext cx="2087913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المسطحات المائية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75" name="Google Shape;1575;p41"/>
          <p:cNvSpPr txBox="1"/>
          <p:nvPr/>
        </p:nvSpPr>
        <p:spPr>
          <a:xfrm>
            <a:off x="3307123" y="3946110"/>
            <a:ext cx="2035841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شق قناه السويس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grpSp>
        <p:nvGrpSpPr>
          <p:cNvPr id="1576" name="Google Shape;1576;p41"/>
          <p:cNvGrpSpPr/>
          <p:nvPr/>
        </p:nvGrpSpPr>
        <p:grpSpPr>
          <a:xfrm>
            <a:off x="3523312" y="1478809"/>
            <a:ext cx="686227" cy="585333"/>
            <a:chOff x="5794823" y="394529"/>
            <a:chExt cx="1647605" cy="1405361"/>
          </a:xfrm>
        </p:grpSpPr>
        <p:sp>
          <p:nvSpPr>
            <p:cNvPr id="1577" name="Google Shape;1577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41"/>
          <p:cNvGrpSpPr/>
          <p:nvPr/>
        </p:nvGrpSpPr>
        <p:grpSpPr>
          <a:xfrm rot="-9300634">
            <a:off x="4209642" y="4384496"/>
            <a:ext cx="498434" cy="425150"/>
            <a:chOff x="5794823" y="394529"/>
            <a:chExt cx="1647605" cy="1405361"/>
          </a:xfrm>
        </p:grpSpPr>
        <p:sp>
          <p:nvSpPr>
            <p:cNvPr id="1580" name="Google Shape;1580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41"/>
          <p:cNvGrpSpPr/>
          <p:nvPr/>
        </p:nvGrpSpPr>
        <p:grpSpPr>
          <a:xfrm rot="3908514">
            <a:off x="5543780" y="2906032"/>
            <a:ext cx="373518" cy="318473"/>
            <a:chOff x="5794823" y="394529"/>
            <a:chExt cx="1647605" cy="1405361"/>
          </a:xfrm>
        </p:grpSpPr>
        <p:sp>
          <p:nvSpPr>
            <p:cNvPr id="1583" name="Google Shape;1583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05" y="4570196"/>
            <a:ext cx="428122" cy="428122"/>
          </a:xfrm>
          <a:prstGeom prst="rect">
            <a:avLst/>
          </a:prstGeom>
        </p:spPr>
      </p:pic>
      <p:pic>
        <p:nvPicPr>
          <p:cNvPr id="26" name="Picture 2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15" y="4445426"/>
            <a:ext cx="677662" cy="677662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7065" y="4570196"/>
            <a:ext cx="428122" cy="428122"/>
          </a:xfrm>
          <a:prstGeom prst="rect">
            <a:avLst/>
          </a:prstGeom>
        </p:spPr>
      </p:pic>
      <p:grpSp>
        <p:nvGrpSpPr>
          <p:cNvPr id="29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0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33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36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بعد اتمامك للدرس اشرح فى ايجاز ما فهمت من الدرس 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	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هى اهميه موقع مصر </a:t>
            </a: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الجغرافى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اذكر الدول المطله على حدود مصر؟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926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193</Words>
  <Application>Microsoft Office PowerPoint</Application>
  <PresentationFormat>On-screen Show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Roboto Condensed Light</vt:lpstr>
      <vt:lpstr>Arial</vt:lpstr>
      <vt:lpstr>Wingdings</vt:lpstr>
      <vt:lpstr>Tahoma</vt:lpstr>
      <vt:lpstr>Joti One</vt:lpstr>
      <vt:lpstr>Galada</vt:lpstr>
      <vt:lpstr>Simplified Arabic</vt:lpstr>
      <vt:lpstr>BenchNine</vt:lpstr>
      <vt:lpstr>World's teacher day by Slidesgo</vt:lpstr>
      <vt:lpstr>World’s teacher day</vt:lpstr>
      <vt:lpstr>المحتوي</vt:lpstr>
      <vt:lpstr>الوحدة الاولي</vt:lpstr>
      <vt:lpstr>موقع مصر</vt:lpstr>
      <vt:lpstr>الموقع الفلكي لمصر</vt:lpstr>
      <vt:lpstr>الموقع الجغرافي لمصر</vt:lpstr>
      <vt:lpstr>PowerPoint Presentation</vt:lpstr>
      <vt:lpstr>خصائص موقع مصر</vt:lpstr>
      <vt:lpstr>التقويم</vt:lpstr>
      <vt:lpstr>يمكنك من خلال هذا QR مشاهدة شرح الدرس كامل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2020-12-24T10:56:17Z</dcterms:modified>
</cp:coreProperties>
</file>