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57" r:id="rId4"/>
    <p:sldId id="271" r:id="rId5"/>
    <p:sldId id="259" r:id="rId6"/>
    <p:sldId id="266" r:id="rId7"/>
    <p:sldId id="265" r:id="rId8"/>
    <p:sldId id="26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95594"/>
    <a:srgbClr val="014CA7"/>
    <a:srgbClr val="29487D"/>
    <a:srgbClr val="16A8FD"/>
    <a:srgbClr val="FA3E3E"/>
    <a:srgbClr val="88C180"/>
    <a:srgbClr val="14223C"/>
    <a:srgbClr val="3D61D3"/>
    <a:srgbClr val="016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6370" autoAdjust="0"/>
  </p:normalViewPr>
  <p:slideViewPr>
    <p:cSldViewPr snapToGrid="0" showGuides="1">
      <p:cViewPr varScale="1">
        <p:scale>
          <a:sx n="69" d="100"/>
          <a:sy n="69" d="100"/>
        </p:scale>
        <p:origin x="57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7C66F-FF29-4322-9174-07677B69089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24445-7E45-46E8-BA4B-348BBD2E3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doing-different-actions_3521084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hand-drawn-people-doing-outdoor-activities_2620727.htm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olorful-collection-with-great-variety-avatars_1258263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liam_poulos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view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acebook-background-with-likes-hearts_2528207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https://www.freepik.com/free-vector/people-doing-different-actions_3521084.htm</a:t>
            </a:r>
            <a:endParaRPr lang="en-US" dirty="0"/>
          </a:p>
          <a:p>
            <a:r>
              <a:rPr lang="en-US" dirty="0">
                <a:hlinkClick r:id="rId4"/>
              </a:rPr>
              <a:t>https://www.freepik.com/free-vector/hand-drawn-people-doing-outdoor-activities_2620727.htm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https://www.freepik.com/free-vector/colorful-collection-with-great-variety-avatars_1258263.htm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7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William Poulos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https://www.freepik.com/free-vector/facebook-background-with-likes-hearts_2528207.htm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4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E044-79F3-4747-B556-9E42B0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1F88F-D665-428E-909D-86BB5869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46325-44D7-4DE7-A12F-8BB6529A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F48FC-929D-443C-B710-BD056173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03EA-CEF9-4465-9C85-DE886456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6D85-E185-4706-96F2-52C91D5A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ADB73-E987-42B3-8E2B-5916BBBC0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1B3D0-8879-407F-A48F-4C2B1D14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BFE6-71FE-43E4-98F2-7AFBA2B7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C3321-52A5-4F21-91C5-9BAAA20B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023EE5-7F18-47BD-AF3F-7FF1ABC32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BD538-2740-4B27-BC7D-2184BF220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7D7FA-251E-4FC9-A8F2-4B8C08F3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29806-830D-4215-A8F0-4732E437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84BD-DFD0-4C17-B2D9-40DE9F7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B586-F0EF-462B-97D3-E99481B8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D0BA-8649-4A1C-84D7-C1678DD6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F541C-480C-4E00-998D-2D427BAC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61A16-0D7C-4AA1-AE79-968E3CBA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1159-CFC5-47B5-BF6E-27AD412D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9487D"/>
                </a:solidFill>
              </a:defRPr>
            </a:lvl1pPr>
          </a:lstStyle>
          <a:p>
            <a:fld id="{E0BDCBD0-93B5-4B61-86F8-939F02C82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EF37-D15C-4B71-B472-4FDB3519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1145E-5716-40A0-A597-1463E480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6066-6323-4049-80A4-6A1314D3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4393-BAE5-4631-88DD-B6145F64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D8A96-DB6D-47F1-A999-1CB13954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AAE-BBA1-475F-8163-90C5C942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1B3C-6886-4536-991D-C111BFB3C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529F1-D50A-43B9-8B53-034BA40B3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DAD2B-76DA-48A3-AF36-7B54DB8E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9A759-A3D0-4E95-9A30-39AB5B47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409E8-6C85-421B-AF29-61166B3C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3932-4A05-4D11-BC03-DAD1E500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4CC54-3CFB-4569-A7A5-9D5FC0C6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7F044-E347-4445-9968-E6DC5AB12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2246A-B812-457B-BC43-E4C2D4228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D1D6B-8FC6-4639-89CD-34FC036D9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D861C-3C4C-4904-B47D-1F80354F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43655-7C92-420A-9FAD-2DD50FB5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16DB4-F9C0-43DE-AEA2-9D6F441F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9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21F3-3BB3-45A1-B9C0-102DE7FC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6B1D2-618B-4F90-B03B-4798FC0B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BF457-214C-445B-9136-92C6DBC7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8F5AB-3EBF-45E2-B8D8-EFEB3F54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0F7A4-EDC0-4BEB-8694-4D175BD9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D128C-D8C8-43F6-9CBF-DAF5FECF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D11CD-024F-4B40-B4AD-B8E2A40A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84BD-252D-4DFB-82F5-7B259F13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665E-2025-42B6-B2AD-7B53C96D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D65CB-5DF3-404E-B8A0-91D826692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563B6-F0FD-42AD-BDC5-C48B0655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40CC1-0B5C-4714-98F3-F433849D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BACB8-A64B-49AB-B747-5CD6DF16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1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342F-0C8B-476D-828D-9A68D565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CF13B-1E4F-476F-92BA-C63CB19B0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DD1E6-4582-4376-AA4B-6DB7EB0F1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A0715-DFCF-4F00-9647-15AB521D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9EF7-6854-43B2-A9CE-4E71A7BAE93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0C28C-8DF3-49A5-8E15-39791428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620B2-D015-468D-B609-172DADB9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DF08D-FAA2-43FF-993A-1F0C3772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333375"/>
            <a:ext cx="11591925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8F750-3ACA-4F5D-80F6-31E8CF31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1787525"/>
            <a:ext cx="11591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15E7-38CC-4568-AE0C-CB68B19C3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038" y="6453188"/>
            <a:ext cx="27432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B1AA9EF7-6854-43B2-A9CE-4E71A7BAE931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B99C5-5055-4CE7-B4B6-47A4C59D3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3188"/>
            <a:ext cx="41148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2F5F0-92C4-48DC-8694-F6821F16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62" y="6453188"/>
            <a:ext cx="27432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29487D"/>
                </a:solidFill>
                <a:latin typeface="Franklin Gothic Heavy" panose="020B0903020102020204" pitchFamily="34" charset="0"/>
              </a:defRPr>
            </a:lvl1pPr>
          </a:lstStyle>
          <a:p>
            <a:fld id="{E0BDCBD0-93B5-4B61-86F8-939F02C82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9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9487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pos="7491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0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9.svg"/><Relationship Id="rId7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10" Type="http://schemas.openxmlformats.org/officeDocument/2006/relationships/image" Target="../media/image22.jpg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slide" Target="slide4.xml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image" Target="../media/image3.png"/><Relationship Id="rId4" Type="http://schemas.openxmlformats.org/officeDocument/2006/relationships/image" Target="../media/image45.sv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5.svg"/><Relationship Id="rId7" Type="http://schemas.openxmlformats.org/officeDocument/2006/relationships/image" Target="../media/image5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59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25A3-EAB5-4353-A2E2-DFF00C93C5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2A37F-F4FD-4A7A-A752-76B0856D0303}"/>
              </a:ext>
            </a:extLst>
          </p:cNvPr>
          <p:cNvSpPr txBox="1"/>
          <p:nvPr/>
        </p:nvSpPr>
        <p:spPr>
          <a:xfrm>
            <a:off x="0" y="2278290"/>
            <a:ext cx="669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zh-CN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兰亭粗黑_GBK" charset="-122"/>
              </a:rPr>
              <a:t>درس الماء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470CC-75D1-4E73-9F9D-60745A51609D}"/>
              </a:ext>
            </a:extLst>
          </p:cNvPr>
          <p:cNvSpPr txBox="1"/>
          <p:nvPr/>
        </p:nvSpPr>
        <p:spPr>
          <a:xfrm>
            <a:off x="488837" y="2986177"/>
            <a:ext cx="5795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zh-CN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兰亭粗黑_GBK" charset="-122"/>
              </a:rPr>
              <a:t>الوحدة الاولى</a:t>
            </a:r>
          </a:p>
          <a:p>
            <a:pPr algn="ctr"/>
            <a:r>
              <a:rPr lang="ar-EG" altLang="zh-CN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方正兰亭粗黑_GBK" charset="-122"/>
              </a:rPr>
              <a:t>الصف الثانى الاعدادى </a:t>
            </a:r>
            <a:endParaRPr lang="en-US" altLang="zh-CN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方正兰亭粗黑_GBK" charset="-12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49DD38-318F-4094-8B52-A55165340647}"/>
              </a:ext>
            </a:extLst>
          </p:cNvPr>
          <p:cNvSpPr/>
          <p:nvPr/>
        </p:nvSpPr>
        <p:spPr>
          <a:xfrm>
            <a:off x="5938612" y="1450280"/>
            <a:ext cx="6253388" cy="5407721"/>
          </a:xfrm>
          <a:custGeom>
            <a:avLst/>
            <a:gdLst>
              <a:gd name="connsiteX0" fmla="*/ 4934857 w 6253388"/>
              <a:gd name="connsiteY0" fmla="*/ 0 h 5407721"/>
              <a:gd name="connsiteX1" fmla="*/ 6168155 w 6253388"/>
              <a:gd name="connsiteY1" fmla="*/ 155362 h 5407721"/>
              <a:gd name="connsiteX2" fmla="*/ 6253388 w 6253388"/>
              <a:gd name="connsiteY2" fmla="*/ 179566 h 5407721"/>
              <a:gd name="connsiteX3" fmla="*/ 6253388 w 6253388"/>
              <a:gd name="connsiteY3" fmla="*/ 5407721 h 5407721"/>
              <a:gd name="connsiteX4" fmla="*/ 23068 w 6253388"/>
              <a:gd name="connsiteY4" fmla="*/ 5407721 h 5407721"/>
              <a:gd name="connsiteX5" fmla="*/ 6421 w 6253388"/>
              <a:gd name="connsiteY5" fmla="*/ 5188804 h 5407721"/>
              <a:gd name="connsiteX6" fmla="*/ 0 w 6253388"/>
              <a:gd name="connsiteY6" fmla="*/ 4934857 h 5407721"/>
              <a:gd name="connsiteX7" fmla="*/ 4934857 w 6253388"/>
              <a:gd name="connsiteY7" fmla="*/ 0 h 540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3388" h="5407721">
                <a:moveTo>
                  <a:pt x="4934857" y="0"/>
                </a:moveTo>
                <a:cubicBezTo>
                  <a:pt x="5360708" y="0"/>
                  <a:pt x="5773960" y="53941"/>
                  <a:pt x="6168155" y="155362"/>
                </a:cubicBezTo>
                <a:lnTo>
                  <a:pt x="6253388" y="179566"/>
                </a:lnTo>
                <a:lnTo>
                  <a:pt x="6253388" y="5407721"/>
                </a:lnTo>
                <a:lnTo>
                  <a:pt x="23068" y="5407721"/>
                </a:lnTo>
                <a:lnTo>
                  <a:pt x="6421" y="5188804"/>
                </a:lnTo>
                <a:cubicBezTo>
                  <a:pt x="2158" y="5104694"/>
                  <a:pt x="0" y="5020027"/>
                  <a:pt x="0" y="4934857"/>
                </a:cubicBezTo>
                <a:cubicBezTo>
                  <a:pt x="0" y="2209411"/>
                  <a:pt x="2209411" y="0"/>
                  <a:pt x="49348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92FA2A8-9826-4D0B-ACA5-967B6DE0EED3}"/>
              </a:ext>
            </a:extLst>
          </p:cNvPr>
          <p:cNvSpPr/>
          <p:nvPr/>
        </p:nvSpPr>
        <p:spPr>
          <a:xfrm>
            <a:off x="5542431" y="1054098"/>
            <a:ext cx="10662076" cy="10662076"/>
          </a:xfrm>
          <a:prstGeom prst="arc">
            <a:avLst>
              <a:gd name="adj1" fmla="val 10390550"/>
              <a:gd name="adj2" fmla="val 12996755"/>
            </a:avLst>
          </a:prstGeom>
          <a:noFill/>
          <a:ln>
            <a:solidFill>
              <a:srgbClr val="9C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BB61B23-9C0A-47B6-8240-0C3DA0FB8FF4}"/>
              </a:ext>
            </a:extLst>
          </p:cNvPr>
          <p:cNvSpPr/>
          <p:nvPr/>
        </p:nvSpPr>
        <p:spPr>
          <a:xfrm>
            <a:off x="5542431" y="1054098"/>
            <a:ext cx="10662076" cy="10662076"/>
          </a:xfrm>
          <a:prstGeom prst="arc">
            <a:avLst>
              <a:gd name="adj1" fmla="val 15256231"/>
              <a:gd name="adj2" fmla="val 17372137"/>
            </a:avLst>
          </a:prstGeom>
          <a:noFill/>
          <a:ln>
            <a:solidFill>
              <a:srgbClr val="9C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3DE12D4-D0B2-4A1F-BFB4-F93A2C8A3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24293"/>
          <a:stretch/>
        </p:blipFill>
        <p:spPr>
          <a:xfrm>
            <a:off x="9935111" y="3572930"/>
            <a:ext cx="2381251" cy="328507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E3C0E8E-8654-4855-B599-01564EDC1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7388" y="4467333"/>
            <a:ext cx="3887514" cy="256222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64" y="5759332"/>
            <a:ext cx="979370" cy="9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39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raphic 275">
            <a:extLst>
              <a:ext uri="{FF2B5EF4-FFF2-40B4-BE49-F238E27FC236}">
                <a16:creationId xmlns:a16="http://schemas.microsoft.com/office/drawing/2014/main" id="{AACF7873-110A-4C8B-8D14-132B0CF8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62050" y="4669388"/>
            <a:ext cx="4624160" cy="2216736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557" y="123710"/>
            <a:ext cx="623630" cy="58898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66" y="5934856"/>
            <a:ext cx="979370" cy="979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807" y="70221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zh-CN" sz="2800" b="1" u="sng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وسائل حماية الماء من التلوث</a:t>
            </a:r>
            <a:endParaRPr lang="zh-CN" altLang="en-US" sz="2800" b="1" u="sng" kern="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宋体" pitchFamily="2" charset="-122"/>
              <a:cs typeface="Tahoma" panose="020B060403050404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356366" y="1451397"/>
            <a:ext cx="6348220" cy="4326359"/>
            <a:chOff x="1537363" y="725966"/>
            <a:chExt cx="6348220" cy="4326359"/>
          </a:xfrm>
        </p:grpSpPr>
        <p:sp>
          <p:nvSpPr>
            <p:cNvPr id="92" name="Google Shape;949;p50"/>
            <p:cNvSpPr/>
            <p:nvPr/>
          </p:nvSpPr>
          <p:spPr>
            <a:xfrm>
              <a:off x="3932617" y="3204185"/>
              <a:ext cx="2758532" cy="1848140"/>
            </a:xfrm>
            <a:custGeom>
              <a:avLst/>
              <a:gdLst/>
              <a:ahLst/>
              <a:cxnLst/>
              <a:rect l="l" t="t" r="r" b="b"/>
              <a:pathLst>
                <a:path w="92465" h="61949" extrusionOk="0">
                  <a:moveTo>
                    <a:pt x="46875" y="1"/>
                  </a:moveTo>
                  <a:cubicBezTo>
                    <a:pt x="44280" y="6156"/>
                    <a:pt x="39469" y="11145"/>
                    <a:pt x="33433" y="13979"/>
                  </a:cubicBezTo>
                  <a:cubicBezTo>
                    <a:pt x="30171" y="15515"/>
                    <a:pt x="26539" y="16408"/>
                    <a:pt x="22705" y="16515"/>
                  </a:cubicBezTo>
                  <a:lnTo>
                    <a:pt x="22705" y="16539"/>
                  </a:lnTo>
                  <a:cubicBezTo>
                    <a:pt x="10168" y="16539"/>
                    <a:pt x="0" y="26695"/>
                    <a:pt x="0" y="39244"/>
                  </a:cubicBezTo>
                  <a:cubicBezTo>
                    <a:pt x="0" y="51674"/>
                    <a:pt x="10001" y="61770"/>
                    <a:pt x="22396" y="61937"/>
                  </a:cubicBezTo>
                  <a:cubicBezTo>
                    <a:pt x="22503" y="61937"/>
                    <a:pt x="22610" y="61949"/>
                    <a:pt x="22705" y="61949"/>
                  </a:cubicBezTo>
                  <a:cubicBezTo>
                    <a:pt x="23122" y="61949"/>
                    <a:pt x="23539" y="61937"/>
                    <a:pt x="23944" y="61913"/>
                  </a:cubicBezTo>
                  <a:cubicBezTo>
                    <a:pt x="29992" y="61747"/>
                    <a:pt x="35850" y="60842"/>
                    <a:pt x="41434" y="59294"/>
                  </a:cubicBezTo>
                  <a:cubicBezTo>
                    <a:pt x="62734" y="53376"/>
                    <a:pt x="80070" y="37982"/>
                    <a:pt x="88630" y="17932"/>
                  </a:cubicBezTo>
                  <a:cubicBezTo>
                    <a:pt x="90226" y="14217"/>
                    <a:pt x="91512" y="10324"/>
                    <a:pt x="92464" y="6311"/>
                  </a:cubicBezTo>
                  <a:lnTo>
                    <a:pt x="92464" y="6311"/>
                  </a:lnTo>
                  <a:cubicBezTo>
                    <a:pt x="87428" y="12121"/>
                    <a:pt x="80010" y="15800"/>
                    <a:pt x="71735" y="15800"/>
                  </a:cubicBezTo>
                  <a:cubicBezTo>
                    <a:pt x="60758" y="15800"/>
                    <a:pt x="51269" y="9323"/>
                    <a:pt x="46875" y="1"/>
                  </a:cubicBezTo>
                  <a:close/>
                </a:path>
              </a:pathLst>
            </a:custGeom>
            <a:blipFill dpi="0"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50;p50"/>
            <p:cNvSpPr/>
            <p:nvPr/>
          </p:nvSpPr>
          <p:spPr>
            <a:xfrm>
              <a:off x="2423711" y="2211752"/>
              <a:ext cx="1843516" cy="2778431"/>
            </a:xfrm>
            <a:custGeom>
              <a:avLst/>
              <a:gdLst/>
              <a:ahLst/>
              <a:cxnLst/>
              <a:rect l="l" t="t" r="r" b="b"/>
              <a:pathLst>
                <a:path w="61794" h="93132" extrusionOk="0">
                  <a:moveTo>
                    <a:pt x="22706" y="1"/>
                  </a:moveTo>
                  <a:cubicBezTo>
                    <a:pt x="10168" y="1"/>
                    <a:pt x="0" y="10169"/>
                    <a:pt x="0" y="22706"/>
                  </a:cubicBezTo>
                  <a:cubicBezTo>
                    <a:pt x="0" y="29064"/>
                    <a:pt x="822" y="35231"/>
                    <a:pt x="2358" y="41113"/>
                  </a:cubicBezTo>
                  <a:cubicBezTo>
                    <a:pt x="7501" y="60770"/>
                    <a:pt x="20658" y="77165"/>
                    <a:pt x="38160" y="86583"/>
                  </a:cubicBezTo>
                  <a:cubicBezTo>
                    <a:pt x="43470" y="89452"/>
                    <a:pt x="49197" y="91667"/>
                    <a:pt x="55210" y="93131"/>
                  </a:cubicBezTo>
                  <a:cubicBezTo>
                    <a:pt x="49471" y="88095"/>
                    <a:pt x="45840" y="80725"/>
                    <a:pt x="45840" y="72510"/>
                  </a:cubicBezTo>
                  <a:cubicBezTo>
                    <a:pt x="45840" y="61473"/>
                    <a:pt x="52388" y="51948"/>
                    <a:pt x="61794" y="47590"/>
                  </a:cubicBezTo>
                  <a:cubicBezTo>
                    <a:pt x="55579" y="44911"/>
                    <a:pt x="50566" y="39982"/>
                    <a:pt x="47792" y="33826"/>
                  </a:cubicBezTo>
                  <a:cubicBezTo>
                    <a:pt x="46268" y="30433"/>
                    <a:pt x="45411" y="26671"/>
                    <a:pt x="45411" y="22706"/>
                  </a:cubicBezTo>
                  <a:cubicBezTo>
                    <a:pt x="45411" y="10169"/>
                    <a:pt x="35255" y="1"/>
                    <a:pt x="22706" y="1"/>
                  </a:cubicBezTo>
                  <a:close/>
                </a:path>
              </a:pathLst>
            </a:custGeom>
            <a:blipFill dpi="0"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51;p50"/>
            <p:cNvSpPr/>
            <p:nvPr/>
          </p:nvSpPr>
          <p:spPr>
            <a:xfrm>
              <a:off x="4922903" y="799833"/>
              <a:ext cx="1827197" cy="2734367"/>
            </a:xfrm>
            <a:custGeom>
              <a:avLst/>
              <a:gdLst/>
              <a:ahLst/>
              <a:cxnLst/>
              <a:rect l="l" t="t" r="r" b="b"/>
              <a:pathLst>
                <a:path w="61247" h="91655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13050" y="5025"/>
                    <a:pt x="16491" y="12228"/>
                    <a:pt x="16491" y="20229"/>
                  </a:cubicBezTo>
                  <a:cubicBezTo>
                    <a:pt x="16491" y="31469"/>
                    <a:pt x="9693" y="41149"/>
                    <a:pt x="1" y="45399"/>
                  </a:cubicBezTo>
                  <a:cubicBezTo>
                    <a:pt x="429" y="45590"/>
                    <a:pt x="858" y="45792"/>
                    <a:pt x="1275" y="46018"/>
                  </a:cubicBezTo>
                  <a:cubicBezTo>
                    <a:pt x="6478" y="48733"/>
                    <a:pt x="10669" y="53079"/>
                    <a:pt x="13205" y="58377"/>
                  </a:cubicBezTo>
                  <a:cubicBezTo>
                    <a:pt x="14741" y="61603"/>
                    <a:pt x="15646" y="65175"/>
                    <a:pt x="15800" y="68950"/>
                  </a:cubicBezTo>
                  <a:lnTo>
                    <a:pt x="15824" y="68950"/>
                  </a:lnTo>
                  <a:cubicBezTo>
                    <a:pt x="15824" y="81487"/>
                    <a:pt x="25992" y="91655"/>
                    <a:pt x="38541" y="91655"/>
                  </a:cubicBezTo>
                  <a:cubicBezTo>
                    <a:pt x="50936" y="91655"/>
                    <a:pt x="60997" y="81725"/>
                    <a:pt x="61235" y="69390"/>
                  </a:cubicBezTo>
                  <a:cubicBezTo>
                    <a:pt x="61235" y="69247"/>
                    <a:pt x="61247" y="69092"/>
                    <a:pt x="61247" y="68950"/>
                  </a:cubicBezTo>
                  <a:cubicBezTo>
                    <a:pt x="61247" y="68497"/>
                    <a:pt x="61235" y="68045"/>
                    <a:pt x="61199" y="67604"/>
                  </a:cubicBezTo>
                  <a:cubicBezTo>
                    <a:pt x="61008" y="61544"/>
                    <a:pt x="60056" y="55686"/>
                    <a:pt x="58472" y="50102"/>
                  </a:cubicBezTo>
                  <a:cubicBezTo>
                    <a:pt x="53329" y="32064"/>
                    <a:pt x="41399" y="16919"/>
                    <a:pt x="25611" y="7585"/>
                  </a:cubicBezTo>
                  <a:cubicBezTo>
                    <a:pt x="20039" y="4287"/>
                    <a:pt x="13979" y="1715"/>
                    <a:pt x="7573" y="1"/>
                  </a:cubicBez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2;p50"/>
            <p:cNvSpPr/>
            <p:nvPr/>
          </p:nvSpPr>
          <p:spPr>
            <a:xfrm>
              <a:off x="2494028" y="725966"/>
              <a:ext cx="2779505" cy="1831434"/>
            </a:xfrm>
            <a:custGeom>
              <a:avLst/>
              <a:gdLst/>
              <a:ahLst/>
              <a:cxnLst/>
              <a:rect l="l" t="t" r="r" b="b"/>
              <a:pathLst>
                <a:path w="93168" h="61389" extrusionOk="0">
                  <a:moveTo>
                    <a:pt x="70153" y="0"/>
                  </a:moveTo>
                  <a:cubicBezTo>
                    <a:pt x="63949" y="0"/>
                    <a:pt x="57925" y="786"/>
                    <a:pt x="52174" y="2250"/>
                  </a:cubicBezTo>
                  <a:cubicBezTo>
                    <a:pt x="30564" y="7751"/>
                    <a:pt x="12848" y="22943"/>
                    <a:pt x="3918" y="42946"/>
                  </a:cubicBezTo>
                  <a:cubicBezTo>
                    <a:pt x="2323" y="46518"/>
                    <a:pt x="1013" y="50256"/>
                    <a:pt x="1" y="54102"/>
                  </a:cubicBezTo>
                  <a:cubicBezTo>
                    <a:pt x="5025" y="48554"/>
                    <a:pt x="12288" y="45053"/>
                    <a:pt x="20349" y="45053"/>
                  </a:cubicBezTo>
                  <a:cubicBezTo>
                    <a:pt x="31529" y="45053"/>
                    <a:pt x="41161" y="51780"/>
                    <a:pt x="45447" y="61389"/>
                  </a:cubicBezTo>
                  <a:cubicBezTo>
                    <a:pt x="48174" y="55316"/>
                    <a:pt x="53091" y="50435"/>
                    <a:pt x="59187" y="47732"/>
                  </a:cubicBezTo>
                  <a:cubicBezTo>
                    <a:pt x="62544" y="46244"/>
                    <a:pt x="66247" y="45410"/>
                    <a:pt x="70153" y="45410"/>
                  </a:cubicBezTo>
                  <a:cubicBezTo>
                    <a:pt x="70414" y="45410"/>
                    <a:pt x="70676" y="45434"/>
                    <a:pt x="70926" y="45434"/>
                  </a:cubicBezTo>
                  <a:lnTo>
                    <a:pt x="70926" y="45399"/>
                  </a:lnTo>
                  <a:cubicBezTo>
                    <a:pt x="83249" y="45149"/>
                    <a:pt x="93167" y="35088"/>
                    <a:pt x="93167" y="22705"/>
                  </a:cubicBezTo>
                  <a:cubicBezTo>
                    <a:pt x="93167" y="10359"/>
                    <a:pt x="83309" y="322"/>
                    <a:pt x="71034" y="12"/>
                  </a:cubicBezTo>
                  <a:lnTo>
                    <a:pt x="70926" y="12"/>
                  </a:lnTo>
                  <a:cubicBezTo>
                    <a:pt x="70772" y="12"/>
                    <a:pt x="70617" y="0"/>
                    <a:pt x="70462" y="0"/>
                  </a:cubicBez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7;p50"/>
            <p:cNvSpPr/>
            <p:nvPr/>
          </p:nvSpPr>
          <p:spPr>
            <a:xfrm flipH="1">
              <a:off x="1707885" y="1588606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8;p50"/>
            <p:cNvSpPr/>
            <p:nvPr/>
          </p:nvSpPr>
          <p:spPr>
            <a:xfrm flipH="1">
              <a:off x="1883631" y="1588606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9;p50"/>
            <p:cNvSpPr/>
            <p:nvPr/>
          </p:nvSpPr>
          <p:spPr>
            <a:xfrm flipH="1">
              <a:off x="1537363" y="1588606"/>
              <a:ext cx="99921" cy="77476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1;p50"/>
            <p:cNvSpPr/>
            <p:nvPr/>
          </p:nvSpPr>
          <p:spPr>
            <a:xfrm flipH="1">
              <a:off x="7609883" y="1588606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2;p50"/>
            <p:cNvSpPr/>
            <p:nvPr/>
          </p:nvSpPr>
          <p:spPr>
            <a:xfrm flipH="1">
              <a:off x="7785629" y="1588606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3;p50"/>
            <p:cNvSpPr/>
            <p:nvPr/>
          </p:nvSpPr>
          <p:spPr>
            <a:xfrm flipH="1">
              <a:off x="7439361" y="1588606"/>
              <a:ext cx="99921" cy="77476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5;p50"/>
            <p:cNvSpPr/>
            <p:nvPr/>
          </p:nvSpPr>
          <p:spPr>
            <a:xfrm flipH="1">
              <a:off x="1707885" y="3220681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86;p50"/>
            <p:cNvSpPr/>
            <p:nvPr/>
          </p:nvSpPr>
          <p:spPr>
            <a:xfrm flipH="1">
              <a:off x="1883631" y="3220681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87;p50"/>
            <p:cNvSpPr/>
            <p:nvPr/>
          </p:nvSpPr>
          <p:spPr>
            <a:xfrm flipH="1">
              <a:off x="1537363" y="3220681"/>
              <a:ext cx="99921" cy="77476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89;p50"/>
            <p:cNvSpPr/>
            <p:nvPr/>
          </p:nvSpPr>
          <p:spPr>
            <a:xfrm flipH="1">
              <a:off x="7609883" y="3220681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0;p50"/>
            <p:cNvSpPr/>
            <p:nvPr/>
          </p:nvSpPr>
          <p:spPr>
            <a:xfrm flipH="1">
              <a:off x="7785629" y="3220681"/>
              <a:ext cx="99954" cy="77476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1;p50"/>
            <p:cNvSpPr/>
            <p:nvPr/>
          </p:nvSpPr>
          <p:spPr>
            <a:xfrm flipH="1">
              <a:off x="7439361" y="3220681"/>
              <a:ext cx="99921" cy="77476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7620000" y="11369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القضاء على صرف (مياه الصرف الصحي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EG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ومخلفات المصانع في مياه النيل.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-164503" y="12274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تطوير محطات تنقية المياه وإجراء تحليل دوري للماء لتحديد مدى صلاحيته.</a:t>
            </a: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65211" y="39429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نشر الوعي البيئي بين الناس </a:t>
            </a:r>
            <a:endParaRPr lang="ar-EG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حول أهمية</a:t>
            </a:r>
          </a:p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حماية الماء من التلوث.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5772" y="3946112"/>
            <a:ext cx="33313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تطهير خزانات المياه فوق </a:t>
            </a:r>
            <a:endParaRPr lang="ar-EG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أسطح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العمارات بشكل </a:t>
            </a:r>
            <a:endParaRPr lang="ar-EG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مستمر</a:t>
            </a: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977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8" grpId="0"/>
      <p:bldP spid="110" grpId="0"/>
      <p:bldP spid="111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36">
            <a:extLst>
              <a:ext uri="{FF2B5EF4-FFF2-40B4-BE49-F238E27FC236}">
                <a16:creationId xmlns:a16="http://schemas.microsoft.com/office/drawing/2014/main" id="{A398D13C-076A-448E-9F5B-74EA6BFB2665}"/>
              </a:ext>
            </a:extLst>
          </p:cNvPr>
          <p:cNvGrpSpPr/>
          <p:nvPr/>
        </p:nvGrpSpPr>
        <p:grpSpPr>
          <a:xfrm flipH="1">
            <a:off x="319" y="4013989"/>
            <a:ext cx="5937079" cy="2846250"/>
            <a:chOff x="-14436" y="4013989"/>
            <a:chExt cx="5937079" cy="2846250"/>
          </a:xfrm>
        </p:grpSpPr>
        <p:sp>
          <p:nvSpPr>
            <p:cNvPr id="5" name="Freeform: Shape 38">
              <a:extLst>
                <a:ext uri="{FF2B5EF4-FFF2-40B4-BE49-F238E27FC236}">
                  <a16:creationId xmlns:a16="http://schemas.microsoft.com/office/drawing/2014/main" id="{D7E9C3FD-14C4-4709-AA05-F19A15198F9D}"/>
                </a:ext>
              </a:extLst>
            </p:cNvPr>
            <p:cNvSpPr/>
            <p:nvPr/>
          </p:nvSpPr>
          <p:spPr>
            <a:xfrm>
              <a:off x="1612620" y="4013989"/>
              <a:ext cx="4303568" cy="2828059"/>
            </a:xfrm>
            <a:custGeom>
              <a:avLst/>
              <a:gdLst>
                <a:gd name="connsiteX0" fmla="*/ 0 w 4303568"/>
                <a:gd name="connsiteY0" fmla="*/ 2847172 h 2828059"/>
                <a:gd name="connsiteX1" fmla="*/ 4319553 w 4303568"/>
                <a:gd name="connsiteY1" fmla="*/ 2847172 h 2828059"/>
                <a:gd name="connsiteX2" fmla="*/ 4319553 w 4303568"/>
                <a:gd name="connsiteY2" fmla="*/ 628068 h 2828059"/>
                <a:gd name="connsiteX3" fmla="*/ 3756401 w 4303568"/>
                <a:gd name="connsiteY3" fmla="*/ 993564 h 2828059"/>
                <a:gd name="connsiteX4" fmla="*/ 3116091 w 4303568"/>
                <a:gd name="connsiteY4" fmla="*/ 54 h 2828059"/>
                <a:gd name="connsiteX5" fmla="*/ 2354667 w 4303568"/>
                <a:gd name="connsiteY5" fmla="*/ 1175236 h 2828059"/>
                <a:gd name="connsiteX6" fmla="*/ 1359006 w 4303568"/>
                <a:gd name="connsiteY6" fmla="*/ 1175236 h 2828059"/>
                <a:gd name="connsiteX7" fmla="*/ 949859 w 4303568"/>
                <a:gd name="connsiteY7" fmla="*/ 2171512 h 2828059"/>
                <a:gd name="connsiteX8" fmla="*/ 0 w 4303568"/>
                <a:gd name="connsiteY8" fmla="*/ 2847172 h 282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3568" h="2828059">
                  <a:moveTo>
                    <a:pt x="0" y="2847172"/>
                  </a:moveTo>
                  <a:lnTo>
                    <a:pt x="4319553" y="2847172"/>
                  </a:lnTo>
                  <a:lnTo>
                    <a:pt x="4319553" y="628068"/>
                  </a:lnTo>
                  <a:cubicBezTo>
                    <a:pt x="4050580" y="588721"/>
                    <a:pt x="3971579" y="983112"/>
                    <a:pt x="3756401" y="993564"/>
                  </a:cubicBezTo>
                  <a:cubicBezTo>
                    <a:pt x="3497879" y="1005860"/>
                    <a:pt x="3448388" y="-8553"/>
                    <a:pt x="3116091" y="54"/>
                  </a:cubicBezTo>
                  <a:cubicBezTo>
                    <a:pt x="2783487" y="8354"/>
                    <a:pt x="2702026" y="1023996"/>
                    <a:pt x="2354667" y="1175236"/>
                  </a:cubicBezTo>
                  <a:cubicBezTo>
                    <a:pt x="2007615" y="1326168"/>
                    <a:pt x="1572339" y="827262"/>
                    <a:pt x="1359006" y="1175236"/>
                  </a:cubicBezTo>
                  <a:cubicBezTo>
                    <a:pt x="1145364" y="1523210"/>
                    <a:pt x="1320888" y="2179197"/>
                    <a:pt x="949859" y="2171512"/>
                  </a:cubicBezTo>
                  <a:cubicBezTo>
                    <a:pt x="578830" y="2163520"/>
                    <a:pt x="24592" y="2028265"/>
                    <a:pt x="0" y="2847172"/>
                  </a:cubicBezTo>
                  <a:close/>
                </a:path>
              </a:pathLst>
            </a:custGeom>
            <a:solidFill>
              <a:srgbClr val="248F8B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: Shape 39">
              <a:extLst>
                <a:ext uri="{FF2B5EF4-FFF2-40B4-BE49-F238E27FC236}">
                  <a16:creationId xmlns:a16="http://schemas.microsoft.com/office/drawing/2014/main" id="{7645EB6E-13D5-49B4-A1FC-3E6308C2E67A}"/>
                </a:ext>
              </a:extLst>
            </p:cNvPr>
            <p:cNvSpPr/>
            <p:nvPr/>
          </p:nvSpPr>
          <p:spPr>
            <a:xfrm>
              <a:off x="4736703" y="4401057"/>
              <a:ext cx="61480" cy="2459182"/>
            </a:xfrm>
            <a:custGeom>
              <a:avLst/>
              <a:gdLst>
                <a:gd name="connsiteX0" fmla="*/ 0 w 61479"/>
                <a:gd name="connsiteY0" fmla="*/ 0 h 2459181"/>
                <a:gd name="connsiteX1" fmla="*/ 16599 w 61479"/>
                <a:gd name="connsiteY1" fmla="*/ 2461948 h 245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2459181">
                  <a:moveTo>
                    <a:pt x="0" y="0"/>
                  </a:moveTo>
                  <a:cubicBezTo>
                    <a:pt x="0" y="0"/>
                    <a:pt x="127263" y="1459217"/>
                    <a:pt x="16599" y="2461948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: Shape 40">
              <a:extLst>
                <a:ext uri="{FF2B5EF4-FFF2-40B4-BE49-F238E27FC236}">
                  <a16:creationId xmlns:a16="http://schemas.microsoft.com/office/drawing/2014/main" id="{074E7624-B841-47D4-B2BF-5527A7A4288B}"/>
                </a:ext>
              </a:extLst>
            </p:cNvPr>
            <p:cNvSpPr/>
            <p:nvPr/>
          </p:nvSpPr>
          <p:spPr>
            <a:xfrm>
              <a:off x="5849175" y="6562678"/>
              <a:ext cx="61480" cy="276658"/>
            </a:xfrm>
            <a:custGeom>
              <a:avLst/>
              <a:gdLst>
                <a:gd name="connsiteX0" fmla="*/ 82997 w 61479"/>
                <a:gd name="connsiteY0" fmla="*/ 0 h 276657"/>
                <a:gd name="connsiteX1" fmla="*/ 0 w 61479"/>
                <a:gd name="connsiteY1" fmla="*/ 292028 h 2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276657">
                  <a:moveTo>
                    <a:pt x="82997" y="0"/>
                  </a:moveTo>
                  <a:cubicBezTo>
                    <a:pt x="61787" y="109434"/>
                    <a:pt x="34736" y="209031"/>
                    <a:pt x="0" y="292028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id="{42A5FD5A-B2C5-44E9-88E1-F7C32F8E8179}"/>
                </a:ext>
              </a:extLst>
            </p:cNvPr>
            <p:cNvSpPr/>
            <p:nvPr/>
          </p:nvSpPr>
          <p:spPr>
            <a:xfrm>
              <a:off x="5818436" y="5068725"/>
              <a:ext cx="92219" cy="92219"/>
            </a:xfrm>
            <a:custGeom>
              <a:avLst/>
              <a:gdLst>
                <a:gd name="connsiteX0" fmla="*/ 0 w 92219"/>
                <a:gd name="connsiteY0" fmla="*/ 0 h 92219"/>
                <a:gd name="connsiteX1" fmla="*/ 113737 w 92219"/>
                <a:gd name="connsiteY1" fmla="*/ 110971 h 9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9" h="92219">
                  <a:moveTo>
                    <a:pt x="0" y="0"/>
                  </a:moveTo>
                  <a:lnTo>
                    <a:pt x="113737" y="11097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AEF12C57-FE57-48F5-9887-BD7A7BED4FC1}"/>
                </a:ext>
              </a:extLst>
            </p:cNvPr>
            <p:cNvSpPr/>
            <p:nvPr/>
          </p:nvSpPr>
          <p:spPr>
            <a:xfrm>
              <a:off x="5735131" y="5482175"/>
              <a:ext cx="184439" cy="122959"/>
            </a:xfrm>
            <a:custGeom>
              <a:avLst/>
              <a:gdLst>
                <a:gd name="connsiteX0" fmla="*/ 0 w 184438"/>
                <a:gd name="connsiteY0" fmla="*/ 0 h 122959"/>
                <a:gd name="connsiteX1" fmla="*/ 197042 w 184438"/>
                <a:gd name="connsiteY1" fmla="*/ 149088 h 1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8" h="122959">
                  <a:moveTo>
                    <a:pt x="0" y="0"/>
                  </a:moveTo>
                  <a:lnTo>
                    <a:pt x="197042" y="14908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id="{D8C401E2-D18A-41A2-9B6A-6EF7C0FFF358}"/>
                </a:ext>
              </a:extLst>
            </p:cNvPr>
            <p:cNvSpPr/>
            <p:nvPr/>
          </p:nvSpPr>
          <p:spPr>
            <a:xfrm>
              <a:off x="5676725" y="5852282"/>
              <a:ext cx="245918" cy="184439"/>
            </a:xfrm>
            <a:custGeom>
              <a:avLst/>
              <a:gdLst>
                <a:gd name="connsiteX0" fmla="*/ 0 w 245918"/>
                <a:gd name="connsiteY0" fmla="*/ 0 h 184438"/>
                <a:gd name="connsiteX1" fmla="*/ 255448 w 245918"/>
                <a:gd name="connsiteY1" fmla="*/ 200731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18" h="184438">
                  <a:moveTo>
                    <a:pt x="0" y="0"/>
                  </a:moveTo>
                  <a:lnTo>
                    <a:pt x="255448" y="20073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id="{BD948D04-152D-4ACA-B80A-2644CFFDD7A0}"/>
                </a:ext>
              </a:extLst>
            </p:cNvPr>
            <p:cNvSpPr/>
            <p:nvPr/>
          </p:nvSpPr>
          <p:spPr>
            <a:xfrm>
              <a:off x="4758528" y="4498195"/>
              <a:ext cx="122959" cy="184439"/>
            </a:xfrm>
            <a:custGeom>
              <a:avLst/>
              <a:gdLst>
                <a:gd name="connsiteX0" fmla="*/ 146321 w 122959"/>
                <a:gd name="connsiteY0" fmla="*/ 0 h 184438"/>
                <a:gd name="connsiteX1" fmla="*/ 0 w 122959"/>
                <a:gd name="connsiteY1" fmla="*/ 205342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9" h="184438">
                  <a:moveTo>
                    <a:pt x="146321" y="0"/>
                  </a:moveTo>
                  <a:lnTo>
                    <a:pt x="0" y="205342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: Shape 45">
              <a:extLst>
                <a:ext uri="{FF2B5EF4-FFF2-40B4-BE49-F238E27FC236}">
                  <a16:creationId xmlns:a16="http://schemas.microsoft.com/office/drawing/2014/main" id="{146CFA2F-1D09-4C61-8FEC-056BA94035C3}"/>
                </a:ext>
              </a:extLst>
            </p:cNvPr>
            <p:cNvSpPr/>
            <p:nvPr/>
          </p:nvSpPr>
          <p:spPr>
            <a:xfrm>
              <a:off x="4477874" y="4624535"/>
              <a:ext cx="276658" cy="276658"/>
            </a:xfrm>
            <a:custGeom>
              <a:avLst/>
              <a:gdLst>
                <a:gd name="connsiteX0" fmla="*/ 0 w 276657"/>
                <a:gd name="connsiteY0" fmla="*/ 0 h 276657"/>
                <a:gd name="connsiteX1" fmla="*/ 292643 w 276657"/>
                <a:gd name="connsiteY1" fmla="*/ 281576 h 2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276657">
                  <a:moveTo>
                    <a:pt x="0" y="0"/>
                  </a:moveTo>
                  <a:lnTo>
                    <a:pt x="292643" y="281576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: Shape 46">
              <a:extLst>
                <a:ext uri="{FF2B5EF4-FFF2-40B4-BE49-F238E27FC236}">
                  <a16:creationId xmlns:a16="http://schemas.microsoft.com/office/drawing/2014/main" id="{687A1ED1-2053-4766-894A-5145DC2B3AF5}"/>
                </a:ext>
              </a:extLst>
            </p:cNvPr>
            <p:cNvSpPr/>
            <p:nvPr/>
          </p:nvSpPr>
          <p:spPr>
            <a:xfrm>
              <a:off x="4789268" y="4997101"/>
              <a:ext cx="307398" cy="338138"/>
            </a:xfrm>
            <a:custGeom>
              <a:avLst/>
              <a:gdLst>
                <a:gd name="connsiteX0" fmla="*/ 308627 w 307397"/>
                <a:gd name="connsiteY0" fmla="*/ 0 h 338137"/>
                <a:gd name="connsiteX1" fmla="*/ 0 w 307397"/>
                <a:gd name="connsiteY1" fmla="*/ 343978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397" h="338137">
                  <a:moveTo>
                    <a:pt x="308627" y="0"/>
                  </a:moveTo>
                  <a:lnTo>
                    <a:pt x="0" y="34397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: Shape 47">
              <a:extLst>
                <a:ext uri="{FF2B5EF4-FFF2-40B4-BE49-F238E27FC236}">
                  <a16:creationId xmlns:a16="http://schemas.microsoft.com/office/drawing/2014/main" id="{A0811C18-1BEF-4BD0-8C64-20D75106F51E}"/>
                </a:ext>
              </a:extLst>
            </p:cNvPr>
            <p:cNvSpPr/>
            <p:nvPr/>
          </p:nvSpPr>
          <p:spPr>
            <a:xfrm>
              <a:off x="4326020" y="5169244"/>
              <a:ext cx="461097" cy="461097"/>
            </a:xfrm>
            <a:custGeom>
              <a:avLst/>
              <a:gdLst>
                <a:gd name="connsiteX0" fmla="*/ 0 w 461096"/>
                <a:gd name="connsiteY0" fmla="*/ 0 h 461096"/>
                <a:gd name="connsiteX1" fmla="*/ 472470 w 461096"/>
                <a:gd name="connsiteY1" fmla="*/ 462634 h 4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96" h="461096">
                  <a:moveTo>
                    <a:pt x="0" y="0"/>
                  </a:moveTo>
                  <a:lnTo>
                    <a:pt x="472470" y="46263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: Shape 48">
              <a:extLst>
                <a:ext uri="{FF2B5EF4-FFF2-40B4-BE49-F238E27FC236}">
                  <a16:creationId xmlns:a16="http://schemas.microsoft.com/office/drawing/2014/main" id="{4CCD238D-7F6D-47FA-917F-13F409EDFEA2}"/>
                </a:ext>
              </a:extLst>
            </p:cNvPr>
            <p:cNvSpPr/>
            <p:nvPr/>
          </p:nvSpPr>
          <p:spPr>
            <a:xfrm>
              <a:off x="4798182" y="5400715"/>
              <a:ext cx="553316" cy="522576"/>
            </a:xfrm>
            <a:custGeom>
              <a:avLst/>
              <a:gdLst>
                <a:gd name="connsiteX0" fmla="*/ 558234 w 553315"/>
                <a:gd name="connsiteY0" fmla="*/ 0 h 522576"/>
                <a:gd name="connsiteX1" fmla="*/ 0 w 553315"/>
                <a:gd name="connsiteY1" fmla="*/ 538561 h 5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15" h="522576">
                  <a:moveTo>
                    <a:pt x="558234" y="0"/>
                  </a:moveTo>
                  <a:lnTo>
                    <a:pt x="0" y="53856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: Shape 49">
              <a:extLst>
                <a:ext uri="{FF2B5EF4-FFF2-40B4-BE49-F238E27FC236}">
                  <a16:creationId xmlns:a16="http://schemas.microsoft.com/office/drawing/2014/main" id="{1421063F-6B3F-486B-9477-B75FFF80521F}"/>
                </a:ext>
              </a:extLst>
            </p:cNvPr>
            <p:cNvSpPr/>
            <p:nvPr/>
          </p:nvSpPr>
          <p:spPr>
            <a:xfrm>
              <a:off x="4174165" y="5752070"/>
              <a:ext cx="614795" cy="553316"/>
            </a:xfrm>
            <a:custGeom>
              <a:avLst/>
              <a:gdLst>
                <a:gd name="connsiteX0" fmla="*/ 0 w 614795"/>
                <a:gd name="connsiteY0" fmla="*/ 0 h 553315"/>
                <a:gd name="connsiteX1" fmla="*/ 616640 w 614795"/>
                <a:gd name="connsiteY1" fmla="*/ 565304 h 5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5" h="553315">
                  <a:moveTo>
                    <a:pt x="0" y="0"/>
                  </a:moveTo>
                  <a:lnTo>
                    <a:pt x="616640" y="56530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: Shape 50">
              <a:extLst>
                <a:ext uri="{FF2B5EF4-FFF2-40B4-BE49-F238E27FC236}">
                  <a16:creationId xmlns:a16="http://schemas.microsoft.com/office/drawing/2014/main" id="{E6C2DCAC-D733-48B2-9095-D7E54406274B}"/>
                </a:ext>
              </a:extLst>
            </p:cNvPr>
            <p:cNvSpPr/>
            <p:nvPr/>
          </p:nvSpPr>
          <p:spPr>
            <a:xfrm>
              <a:off x="4780968" y="6067768"/>
              <a:ext cx="645535" cy="430357"/>
            </a:xfrm>
            <a:custGeom>
              <a:avLst/>
              <a:gdLst>
                <a:gd name="connsiteX0" fmla="*/ 661827 w 645535"/>
                <a:gd name="connsiteY0" fmla="*/ 0 h 430356"/>
                <a:gd name="connsiteX1" fmla="*/ 0 w 645535"/>
                <a:gd name="connsiteY1" fmla="*/ 459560 h 4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535" h="430356">
                  <a:moveTo>
                    <a:pt x="661827" y="0"/>
                  </a:moveTo>
                  <a:lnTo>
                    <a:pt x="0" y="459560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: Shape 51">
              <a:extLst>
                <a:ext uri="{FF2B5EF4-FFF2-40B4-BE49-F238E27FC236}">
                  <a16:creationId xmlns:a16="http://schemas.microsoft.com/office/drawing/2014/main" id="{5F7067FC-8346-44FC-8419-F36892A81753}"/>
                </a:ext>
              </a:extLst>
            </p:cNvPr>
            <p:cNvSpPr/>
            <p:nvPr/>
          </p:nvSpPr>
          <p:spPr>
            <a:xfrm>
              <a:off x="3239676" y="5400714"/>
              <a:ext cx="245918" cy="1444769"/>
            </a:xfrm>
            <a:custGeom>
              <a:avLst/>
              <a:gdLst>
                <a:gd name="connsiteX0" fmla="*/ 0 w 245918"/>
                <a:gd name="connsiteY0" fmla="*/ 0 h 1444769"/>
                <a:gd name="connsiteX1" fmla="*/ 262825 w 245918"/>
                <a:gd name="connsiteY1" fmla="*/ 1462291 h 14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18" h="1444769">
                  <a:moveTo>
                    <a:pt x="0" y="0"/>
                  </a:moveTo>
                  <a:cubicBezTo>
                    <a:pt x="0" y="0"/>
                    <a:pt x="242229" y="746977"/>
                    <a:pt x="262825" y="1462291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: Shape 52">
              <a:extLst>
                <a:ext uri="{FF2B5EF4-FFF2-40B4-BE49-F238E27FC236}">
                  <a16:creationId xmlns:a16="http://schemas.microsoft.com/office/drawing/2014/main" id="{8968A15D-5ABC-4DD3-988D-3C5EE0CF31B3}"/>
                </a:ext>
              </a:extLst>
            </p:cNvPr>
            <p:cNvSpPr/>
            <p:nvPr/>
          </p:nvSpPr>
          <p:spPr>
            <a:xfrm>
              <a:off x="3323596" y="5464346"/>
              <a:ext cx="61480" cy="215178"/>
            </a:xfrm>
            <a:custGeom>
              <a:avLst/>
              <a:gdLst>
                <a:gd name="connsiteX0" fmla="*/ 88531 w 61479"/>
                <a:gd name="connsiteY0" fmla="*/ 0 h 215178"/>
                <a:gd name="connsiteX1" fmla="*/ 0 w 61479"/>
                <a:gd name="connsiteY1" fmla="*/ 234545 h 21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215178">
                  <a:moveTo>
                    <a:pt x="88531" y="0"/>
                  </a:moveTo>
                  <a:lnTo>
                    <a:pt x="0" y="234545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: Shape 53">
              <a:extLst>
                <a:ext uri="{FF2B5EF4-FFF2-40B4-BE49-F238E27FC236}">
                  <a16:creationId xmlns:a16="http://schemas.microsoft.com/office/drawing/2014/main" id="{020264BB-CEA7-47C0-A78A-51286ECC1786}"/>
                </a:ext>
              </a:extLst>
            </p:cNvPr>
            <p:cNvSpPr/>
            <p:nvPr/>
          </p:nvSpPr>
          <p:spPr>
            <a:xfrm>
              <a:off x="3424115" y="5582387"/>
              <a:ext cx="245918" cy="553316"/>
            </a:xfrm>
            <a:custGeom>
              <a:avLst/>
              <a:gdLst>
                <a:gd name="connsiteX0" fmla="*/ 275428 w 245918"/>
                <a:gd name="connsiteY0" fmla="*/ 0 h 553315"/>
                <a:gd name="connsiteX1" fmla="*/ 0 w 245918"/>
                <a:gd name="connsiteY1" fmla="*/ 576985 h 5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18" h="553315">
                  <a:moveTo>
                    <a:pt x="275428" y="0"/>
                  </a:moveTo>
                  <a:lnTo>
                    <a:pt x="0" y="576985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: Shape 54">
              <a:extLst>
                <a:ext uri="{FF2B5EF4-FFF2-40B4-BE49-F238E27FC236}">
                  <a16:creationId xmlns:a16="http://schemas.microsoft.com/office/drawing/2014/main" id="{9904F45B-7BEA-4A3E-8966-447B77F9A868}"/>
                </a:ext>
              </a:extLst>
            </p:cNvPr>
            <p:cNvSpPr/>
            <p:nvPr/>
          </p:nvSpPr>
          <p:spPr>
            <a:xfrm>
              <a:off x="3483442" y="6092359"/>
              <a:ext cx="276658" cy="461097"/>
            </a:xfrm>
            <a:custGeom>
              <a:avLst/>
              <a:gdLst>
                <a:gd name="connsiteX0" fmla="*/ 294180 w 276657"/>
                <a:gd name="connsiteY0" fmla="*/ 0 h 461096"/>
                <a:gd name="connsiteX1" fmla="*/ 0 w 276657"/>
                <a:gd name="connsiteY1" fmla="*/ 484766 h 4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461096">
                  <a:moveTo>
                    <a:pt x="294180" y="0"/>
                  </a:moveTo>
                  <a:lnTo>
                    <a:pt x="0" y="484766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: Shape 55">
              <a:extLst>
                <a:ext uri="{FF2B5EF4-FFF2-40B4-BE49-F238E27FC236}">
                  <a16:creationId xmlns:a16="http://schemas.microsoft.com/office/drawing/2014/main" id="{7FFAE4B6-1F98-467F-88D6-6D3E3155238F}"/>
                </a:ext>
              </a:extLst>
            </p:cNvPr>
            <p:cNvSpPr/>
            <p:nvPr/>
          </p:nvSpPr>
          <p:spPr>
            <a:xfrm>
              <a:off x="3129013" y="5682906"/>
              <a:ext cx="215178" cy="92219"/>
            </a:xfrm>
            <a:custGeom>
              <a:avLst/>
              <a:gdLst>
                <a:gd name="connsiteX0" fmla="*/ 0 w 215178"/>
                <a:gd name="connsiteY0" fmla="*/ 0 h 92219"/>
                <a:gd name="connsiteX1" fmla="*/ 217638 w 215178"/>
                <a:gd name="connsiteY1" fmla="*/ 109741 h 9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178" h="92219">
                  <a:moveTo>
                    <a:pt x="0" y="0"/>
                  </a:moveTo>
                  <a:lnTo>
                    <a:pt x="217638" y="10974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: Shape 56">
              <a:extLst>
                <a:ext uri="{FF2B5EF4-FFF2-40B4-BE49-F238E27FC236}">
                  <a16:creationId xmlns:a16="http://schemas.microsoft.com/office/drawing/2014/main" id="{B3658DA4-5727-4C55-A38B-62090AD14980}"/>
                </a:ext>
              </a:extLst>
            </p:cNvPr>
            <p:cNvSpPr/>
            <p:nvPr/>
          </p:nvSpPr>
          <p:spPr>
            <a:xfrm>
              <a:off x="3009742" y="6034876"/>
              <a:ext cx="399617" cy="184439"/>
            </a:xfrm>
            <a:custGeom>
              <a:avLst/>
              <a:gdLst>
                <a:gd name="connsiteX0" fmla="*/ 0 w 399617"/>
                <a:gd name="connsiteY0" fmla="*/ 0 h 184438"/>
                <a:gd name="connsiteX1" fmla="*/ 429742 w 399617"/>
                <a:gd name="connsiteY1" fmla="*/ 214256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617" h="184438">
                  <a:moveTo>
                    <a:pt x="0" y="0"/>
                  </a:moveTo>
                  <a:lnTo>
                    <a:pt x="429742" y="214256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: Shape 57">
              <a:extLst>
                <a:ext uri="{FF2B5EF4-FFF2-40B4-BE49-F238E27FC236}">
                  <a16:creationId xmlns:a16="http://schemas.microsoft.com/office/drawing/2014/main" id="{3D9782FB-12F5-4BC1-BA1A-D3AE2432BD08}"/>
                </a:ext>
              </a:extLst>
            </p:cNvPr>
            <p:cNvSpPr/>
            <p:nvPr/>
          </p:nvSpPr>
          <p:spPr>
            <a:xfrm>
              <a:off x="3102577" y="6484599"/>
              <a:ext cx="368877" cy="122959"/>
            </a:xfrm>
            <a:custGeom>
              <a:avLst/>
              <a:gdLst>
                <a:gd name="connsiteX0" fmla="*/ 0 w 368877"/>
                <a:gd name="connsiteY0" fmla="*/ 0 h 122959"/>
                <a:gd name="connsiteX1" fmla="*/ 386399 w 368877"/>
                <a:gd name="connsiteY1" fmla="*/ 149703 h 1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877" h="122959">
                  <a:moveTo>
                    <a:pt x="0" y="0"/>
                  </a:moveTo>
                  <a:lnTo>
                    <a:pt x="386399" y="149703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: Shape 58">
              <a:extLst>
                <a:ext uri="{FF2B5EF4-FFF2-40B4-BE49-F238E27FC236}">
                  <a16:creationId xmlns:a16="http://schemas.microsoft.com/office/drawing/2014/main" id="{E6618B49-CCB5-47E0-9056-26D889863807}"/>
                </a:ext>
              </a:extLst>
            </p:cNvPr>
            <p:cNvSpPr/>
            <p:nvPr/>
          </p:nvSpPr>
          <p:spPr>
            <a:xfrm>
              <a:off x="1557836" y="4823546"/>
              <a:ext cx="1967345" cy="2028825"/>
            </a:xfrm>
            <a:custGeom>
              <a:avLst/>
              <a:gdLst>
                <a:gd name="connsiteX0" fmla="*/ 1970794 w 1967345"/>
                <a:gd name="connsiteY0" fmla="*/ 2037615 h 2028825"/>
                <a:gd name="connsiteX1" fmla="*/ 1644952 w 1967345"/>
                <a:gd name="connsiteY1" fmla="*/ 1157228 h 2028825"/>
                <a:gd name="connsiteX2" fmla="*/ 1200148 w 1967345"/>
                <a:gd name="connsiteY2" fmla="*/ 677380 h 2028825"/>
                <a:gd name="connsiteX3" fmla="*/ 839263 w 1967345"/>
                <a:gd name="connsiteY3" fmla="*/ 4179 h 2028825"/>
                <a:gd name="connsiteX4" fmla="*/ 478071 w 1967345"/>
                <a:gd name="connsiteY4" fmla="*/ 736400 h 2028825"/>
                <a:gd name="connsiteX5" fmla="*/ 85524 w 1967345"/>
                <a:gd name="connsiteY5" fmla="*/ 1204260 h 2028825"/>
                <a:gd name="connsiteX6" fmla="*/ 98127 w 1967345"/>
                <a:gd name="connsiteY6" fmla="*/ 2037308 h 2028825"/>
                <a:gd name="connsiteX7" fmla="*/ 1970794 w 1967345"/>
                <a:gd name="connsiteY7" fmla="*/ 2037308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345" h="2028825">
                  <a:moveTo>
                    <a:pt x="1970794" y="2037615"/>
                  </a:moveTo>
                  <a:cubicBezTo>
                    <a:pt x="2047951" y="1509506"/>
                    <a:pt x="1863820" y="1195960"/>
                    <a:pt x="1644952" y="1157228"/>
                  </a:cubicBezTo>
                  <a:cubicBezTo>
                    <a:pt x="1419937" y="1117266"/>
                    <a:pt x="1268083" y="1034884"/>
                    <a:pt x="1200148" y="677380"/>
                  </a:cubicBezTo>
                  <a:cubicBezTo>
                    <a:pt x="1132213" y="319877"/>
                    <a:pt x="1090407" y="-43160"/>
                    <a:pt x="839263" y="4179"/>
                  </a:cubicBezTo>
                  <a:cubicBezTo>
                    <a:pt x="587812" y="50904"/>
                    <a:pt x="498974" y="370290"/>
                    <a:pt x="478071" y="736400"/>
                  </a:cubicBezTo>
                  <a:cubicBezTo>
                    <a:pt x="457168" y="1102511"/>
                    <a:pt x="300087" y="1060705"/>
                    <a:pt x="85524" y="1204260"/>
                  </a:cubicBezTo>
                  <a:cubicBezTo>
                    <a:pt x="-82008" y="1316460"/>
                    <a:pt x="37877" y="1821822"/>
                    <a:pt x="98127" y="2037308"/>
                  </a:cubicBezTo>
                  <a:lnTo>
                    <a:pt x="1970794" y="2037308"/>
                  </a:lnTo>
                  <a:close/>
                </a:path>
              </a:pathLst>
            </a:custGeom>
            <a:solidFill>
              <a:srgbClr val="37B4B1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: Shape 59">
              <a:extLst>
                <a:ext uri="{FF2B5EF4-FFF2-40B4-BE49-F238E27FC236}">
                  <a16:creationId xmlns:a16="http://schemas.microsoft.com/office/drawing/2014/main" id="{C6374A83-694C-449E-A1F6-23615792CC30}"/>
                </a:ext>
              </a:extLst>
            </p:cNvPr>
            <p:cNvSpPr/>
            <p:nvPr/>
          </p:nvSpPr>
          <p:spPr>
            <a:xfrm>
              <a:off x="1680400" y="5974319"/>
              <a:ext cx="1629208" cy="860714"/>
            </a:xfrm>
            <a:custGeom>
              <a:avLst/>
              <a:gdLst>
                <a:gd name="connsiteX0" fmla="*/ 1604464 w 1629207"/>
                <a:gd name="connsiteY0" fmla="*/ 478311 h 860713"/>
                <a:gd name="connsiteX1" fmla="*/ 1131072 w 1629207"/>
                <a:gd name="connsiteY1" fmla="*/ 531183 h 860713"/>
                <a:gd name="connsiteX2" fmla="*/ 777871 w 1629207"/>
                <a:gd name="connsiteY2" fmla="*/ 0 h 860713"/>
                <a:gd name="connsiteX3" fmla="*/ 382865 w 1629207"/>
                <a:gd name="connsiteY3" fmla="*/ 588667 h 860713"/>
                <a:gd name="connsiteX4" fmla="*/ 66246 w 1629207"/>
                <a:gd name="connsiteY4" fmla="*/ 420520 h 860713"/>
                <a:gd name="connsiteX5" fmla="*/ 54872 w 1629207"/>
                <a:gd name="connsiteY5" fmla="*/ 886535 h 860713"/>
                <a:gd name="connsiteX6" fmla="*/ 1538066 w 1629207"/>
                <a:gd name="connsiteY6" fmla="*/ 886535 h 860713"/>
                <a:gd name="connsiteX7" fmla="*/ 1604464 w 1629207"/>
                <a:gd name="connsiteY7" fmla="*/ 478311 h 86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9207" h="860713">
                  <a:moveTo>
                    <a:pt x="1604464" y="478311"/>
                  </a:moveTo>
                  <a:cubicBezTo>
                    <a:pt x="1502408" y="406995"/>
                    <a:pt x="1295837" y="549627"/>
                    <a:pt x="1131072" y="531183"/>
                  </a:cubicBezTo>
                  <a:cubicBezTo>
                    <a:pt x="966306" y="512739"/>
                    <a:pt x="1008112" y="0"/>
                    <a:pt x="777871" y="0"/>
                  </a:cubicBezTo>
                  <a:cubicBezTo>
                    <a:pt x="547631" y="0"/>
                    <a:pt x="566074" y="585900"/>
                    <a:pt x="382865" y="588667"/>
                  </a:cubicBezTo>
                  <a:cubicBezTo>
                    <a:pt x="199656" y="591126"/>
                    <a:pt x="215334" y="335064"/>
                    <a:pt x="66246" y="420520"/>
                  </a:cubicBezTo>
                  <a:cubicBezTo>
                    <a:pt x="-56713" y="490914"/>
                    <a:pt x="23210" y="785401"/>
                    <a:pt x="54872" y="886535"/>
                  </a:cubicBezTo>
                  <a:lnTo>
                    <a:pt x="1538066" y="886535"/>
                  </a:lnTo>
                  <a:cubicBezTo>
                    <a:pt x="1594320" y="752202"/>
                    <a:pt x="1674858" y="527494"/>
                    <a:pt x="1604464" y="47831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: Shape 60">
              <a:extLst>
                <a:ext uri="{FF2B5EF4-FFF2-40B4-BE49-F238E27FC236}">
                  <a16:creationId xmlns:a16="http://schemas.microsoft.com/office/drawing/2014/main" id="{AF6118C9-1739-4D54-9C4C-3DA85BBB0318}"/>
                </a:ext>
              </a:extLst>
            </p:cNvPr>
            <p:cNvSpPr/>
            <p:nvPr/>
          </p:nvSpPr>
          <p:spPr>
            <a:xfrm>
              <a:off x="2416157" y="5091780"/>
              <a:ext cx="30740" cy="1752167"/>
            </a:xfrm>
            <a:custGeom>
              <a:avLst/>
              <a:gdLst>
                <a:gd name="connsiteX0" fmla="*/ 0 w 30739"/>
                <a:gd name="connsiteY0" fmla="*/ 0 h 1752167"/>
                <a:gd name="connsiteX1" fmla="*/ 11681 w 30739"/>
                <a:gd name="connsiteY1" fmla="*/ 1769381 h 175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39" h="1752167">
                  <a:moveTo>
                    <a:pt x="0" y="0"/>
                  </a:moveTo>
                  <a:cubicBezTo>
                    <a:pt x="0" y="0"/>
                    <a:pt x="91297" y="1048534"/>
                    <a:pt x="11681" y="1769381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: Shape 61">
              <a:extLst>
                <a:ext uri="{FF2B5EF4-FFF2-40B4-BE49-F238E27FC236}">
                  <a16:creationId xmlns:a16="http://schemas.microsoft.com/office/drawing/2014/main" id="{8D051CA3-94B0-4161-8D0F-CCE3D8282838}"/>
                </a:ext>
              </a:extLst>
            </p:cNvPr>
            <p:cNvSpPr/>
            <p:nvPr/>
          </p:nvSpPr>
          <p:spPr>
            <a:xfrm>
              <a:off x="2432142" y="5161559"/>
              <a:ext cx="92219" cy="122959"/>
            </a:xfrm>
            <a:custGeom>
              <a:avLst/>
              <a:gdLst>
                <a:gd name="connsiteX0" fmla="*/ 105130 w 92219"/>
                <a:gd name="connsiteY0" fmla="*/ 0 h 122959"/>
                <a:gd name="connsiteX1" fmla="*/ 0 w 92219"/>
                <a:gd name="connsiteY1" fmla="*/ 147551 h 1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9" h="122959">
                  <a:moveTo>
                    <a:pt x="105130" y="0"/>
                  </a:moveTo>
                  <a:lnTo>
                    <a:pt x="0" y="14755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: Shape 62">
              <a:extLst>
                <a:ext uri="{FF2B5EF4-FFF2-40B4-BE49-F238E27FC236}">
                  <a16:creationId xmlns:a16="http://schemas.microsoft.com/office/drawing/2014/main" id="{BCF57A7E-4BE6-423B-B26D-2FD76646D721}"/>
                </a:ext>
              </a:extLst>
            </p:cNvPr>
            <p:cNvSpPr/>
            <p:nvPr/>
          </p:nvSpPr>
          <p:spPr>
            <a:xfrm>
              <a:off x="2230489" y="5252549"/>
              <a:ext cx="184439" cy="184439"/>
            </a:xfrm>
            <a:custGeom>
              <a:avLst/>
              <a:gdLst>
                <a:gd name="connsiteX0" fmla="*/ 0 w 184438"/>
                <a:gd name="connsiteY0" fmla="*/ 0 h 184438"/>
                <a:gd name="connsiteX1" fmla="*/ 210260 w 184438"/>
                <a:gd name="connsiteY1" fmla="*/ 202268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8" h="184438">
                  <a:moveTo>
                    <a:pt x="0" y="0"/>
                  </a:moveTo>
                  <a:lnTo>
                    <a:pt x="210260" y="20226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: Shape 63">
              <a:extLst>
                <a:ext uri="{FF2B5EF4-FFF2-40B4-BE49-F238E27FC236}">
                  <a16:creationId xmlns:a16="http://schemas.microsoft.com/office/drawing/2014/main" id="{30546C95-FDF8-42E6-BC72-8D63849BC57F}"/>
                </a:ext>
              </a:extLst>
            </p:cNvPr>
            <p:cNvSpPr/>
            <p:nvPr/>
          </p:nvSpPr>
          <p:spPr>
            <a:xfrm>
              <a:off x="2453967" y="5520292"/>
              <a:ext cx="215178" cy="245918"/>
            </a:xfrm>
            <a:custGeom>
              <a:avLst/>
              <a:gdLst>
                <a:gd name="connsiteX0" fmla="*/ 221941 w 215178"/>
                <a:gd name="connsiteY0" fmla="*/ 0 h 245918"/>
                <a:gd name="connsiteX1" fmla="*/ 0 w 215178"/>
                <a:gd name="connsiteY1" fmla="*/ 247148 h 24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178" h="245918">
                  <a:moveTo>
                    <a:pt x="221941" y="0"/>
                  </a:moveTo>
                  <a:lnTo>
                    <a:pt x="0" y="24714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: Shape 64">
              <a:extLst>
                <a:ext uri="{FF2B5EF4-FFF2-40B4-BE49-F238E27FC236}">
                  <a16:creationId xmlns:a16="http://schemas.microsoft.com/office/drawing/2014/main" id="{AF9522A1-538A-4B35-A3F9-07B910CBA0DF}"/>
                </a:ext>
              </a:extLst>
            </p:cNvPr>
            <p:cNvSpPr/>
            <p:nvPr/>
          </p:nvSpPr>
          <p:spPr>
            <a:xfrm>
              <a:off x="2121056" y="5643866"/>
              <a:ext cx="338138" cy="307398"/>
            </a:xfrm>
            <a:custGeom>
              <a:avLst/>
              <a:gdLst>
                <a:gd name="connsiteX0" fmla="*/ 0 w 338137"/>
                <a:gd name="connsiteY0" fmla="*/ 0 h 307397"/>
                <a:gd name="connsiteX1" fmla="*/ 339674 w 338137"/>
                <a:gd name="connsiteY1" fmla="*/ 332604 h 30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7" h="307397">
                  <a:moveTo>
                    <a:pt x="0" y="0"/>
                  </a:moveTo>
                  <a:lnTo>
                    <a:pt x="339674" y="33260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: Shape 65">
              <a:extLst>
                <a:ext uri="{FF2B5EF4-FFF2-40B4-BE49-F238E27FC236}">
                  <a16:creationId xmlns:a16="http://schemas.microsoft.com/office/drawing/2014/main" id="{07623A4F-9503-4F8E-9B3E-9F35C9295DD2}"/>
                </a:ext>
              </a:extLst>
            </p:cNvPr>
            <p:cNvSpPr/>
            <p:nvPr/>
          </p:nvSpPr>
          <p:spPr>
            <a:xfrm>
              <a:off x="2460423" y="5810168"/>
              <a:ext cx="399617" cy="368877"/>
            </a:xfrm>
            <a:custGeom>
              <a:avLst/>
              <a:gdLst>
                <a:gd name="connsiteX0" fmla="*/ 401154 w 399617"/>
                <a:gd name="connsiteY0" fmla="*/ 0 h 368877"/>
                <a:gd name="connsiteX1" fmla="*/ 0 w 399617"/>
                <a:gd name="connsiteY1" fmla="*/ 387014 h 36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617" h="368877">
                  <a:moveTo>
                    <a:pt x="401154" y="0"/>
                  </a:moveTo>
                  <a:lnTo>
                    <a:pt x="0" y="38701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: Shape 66">
              <a:extLst>
                <a:ext uri="{FF2B5EF4-FFF2-40B4-BE49-F238E27FC236}">
                  <a16:creationId xmlns:a16="http://schemas.microsoft.com/office/drawing/2014/main" id="{9B27EEFC-04BC-47D5-B2DD-FE256BCEC96F}"/>
                </a:ext>
              </a:extLst>
            </p:cNvPr>
            <p:cNvSpPr/>
            <p:nvPr/>
          </p:nvSpPr>
          <p:spPr>
            <a:xfrm>
              <a:off x="2218808" y="6236529"/>
              <a:ext cx="215178" cy="215178"/>
            </a:xfrm>
            <a:custGeom>
              <a:avLst/>
              <a:gdLst>
                <a:gd name="connsiteX0" fmla="*/ 0 w 215178"/>
                <a:gd name="connsiteY0" fmla="*/ 0 h 215178"/>
                <a:gd name="connsiteX1" fmla="*/ 236389 w 215178"/>
                <a:gd name="connsiteY1" fmla="*/ 232393 h 21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178" h="215178">
                  <a:moveTo>
                    <a:pt x="0" y="0"/>
                  </a:moveTo>
                  <a:lnTo>
                    <a:pt x="236389" y="232393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: Shape 67">
              <a:extLst>
                <a:ext uri="{FF2B5EF4-FFF2-40B4-BE49-F238E27FC236}">
                  <a16:creationId xmlns:a16="http://schemas.microsoft.com/office/drawing/2014/main" id="{4063B42C-8B09-49C7-BFC5-9D61BF2E7194}"/>
                </a:ext>
              </a:extLst>
            </p:cNvPr>
            <p:cNvSpPr/>
            <p:nvPr/>
          </p:nvSpPr>
          <p:spPr>
            <a:xfrm>
              <a:off x="2448127" y="6298316"/>
              <a:ext cx="276658" cy="307398"/>
            </a:xfrm>
            <a:custGeom>
              <a:avLst/>
              <a:gdLst>
                <a:gd name="connsiteX0" fmla="*/ 304016 w 276657"/>
                <a:gd name="connsiteY0" fmla="*/ 0 h 307397"/>
                <a:gd name="connsiteX1" fmla="*/ 0 w 276657"/>
                <a:gd name="connsiteY1" fmla="*/ 321538 h 30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307397">
                  <a:moveTo>
                    <a:pt x="304016" y="0"/>
                  </a:moveTo>
                  <a:lnTo>
                    <a:pt x="0" y="32153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: Shape 68">
              <a:extLst>
                <a:ext uri="{FF2B5EF4-FFF2-40B4-BE49-F238E27FC236}">
                  <a16:creationId xmlns:a16="http://schemas.microsoft.com/office/drawing/2014/main" id="{D6BEFFCB-F4B3-472E-BCB0-8DC71B8B1D12}"/>
                </a:ext>
              </a:extLst>
            </p:cNvPr>
            <p:cNvSpPr/>
            <p:nvPr/>
          </p:nvSpPr>
          <p:spPr>
            <a:xfrm>
              <a:off x="1845935" y="6196567"/>
              <a:ext cx="92219" cy="645535"/>
            </a:xfrm>
            <a:custGeom>
              <a:avLst/>
              <a:gdLst>
                <a:gd name="connsiteX0" fmla="*/ 0 w 92219"/>
                <a:gd name="connsiteY0" fmla="*/ 0 h 645535"/>
                <a:gd name="connsiteX1" fmla="*/ 106360 w 92219"/>
                <a:gd name="connsiteY1" fmla="*/ 664594 h 6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9" h="645535">
                  <a:moveTo>
                    <a:pt x="0" y="0"/>
                  </a:moveTo>
                  <a:cubicBezTo>
                    <a:pt x="0" y="0"/>
                    <a:pt x="91605" y="150317"/>
                    <a:pt x="106360" y="664594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: Shape 69">
              <a:extLst>
                <a:ext uri="{FF2B5EF4-FFF2-40B4-BE49-F238E27FC236}">
                  <a16:creationId xmlns:a16="http://schemas.microsoft.com/office/drawing/2014/main" id="{E945D763-995F-4481-B9FD-AAF9CBA91300}"/>
                </a:ext>
              </a:extLst>
            </p:cNvPr>
            <p:cNvSpPr/>
            <p:nvPr/>
          </p:nvSpPr>
          <p:spPr>
            <a:xfrm>
              <a:off x="1939076" y="6442485"/>
              <a:ext cx="122959" cy="184439"/>
            </a:xfrm>
            <a:custGeom>
              <a:avLst/>
              <a:gdLst>
                <a:gd name="connsiteX0" fmla="*/ 129107 w 122959"/>
                <a:gd name="connsiteY0" fmla="*/ 0 h 184438"/>
                <a:gd name="connsiteX1" fmla="*/ 0 w 122959"/>
                <a:gd name="connsiteY1" fmla="*/ 213027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9" h="184438">
                  <a:moveTo>
                    <a:pt x="129107" y="0"/>
                  </a:moveTo>
                  <a:lnTo>
                    <a:pt x="0" y="213027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: Shape 70">
              <a:extLst>
                <a:ext uri="{FF2B5EF4-FFF2-40B4-BE49-F238E27FC236}">
                  <a16:creationId xmlns:a16="http://schemas.microsoft.com/office/drawing/2014/main" id="{5E327D60-2795-4EDE-AA52-81C21973DE91}"/>
                </a:ext>
              </a:extLst>
            </p:cNvPr>
            <p:cNvSpPr/>
            <p:nvPr/>
          </p:nvSpPr>
          <p:spPr>
            <a:xfrm>
              <a:off x="1665185" y="6589114"/>
              <a:ext cx="276658" cy="92219"/>
            </a:xfrm>
            <a:custGeom>
              <a:avLst/>
              <a:gdLst>
                <a:gd name="connsiteX0" fmla="*/ 0 w 276657"/>
                <a:gd name="connsiteY0" fmla="*/ 0 h 92219"/>
                <a:gd name="connsiteX1" fmla="*/ 277580 w 276657"/>
                <a:gd name="connsiteY1" fmla="*/ 107589 h 9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92219">
                  <a:moveTo>
                    <a:pt x="0" y="0"/>
                  </a:moveTo>
                  <a:lnTo>
                    <a:pt x="277580" y="107589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: Shape 71">
              <a:extLst>
                <a:ext uri="{FF2B5EF4-FFF2-40B4-BE49-F238E27FC236}">
                  <a16:creationId xmlns:a16="http://schemas.microsoft.com/office/drawing/2014/main" id="{C40E05E0-D9B9-4F95-803F-AB9580AC5B33}"/>
                </a:ext>
              </a:extLst>
            </p:cNvPr>
            <p:cNvSpPr/>
            <p:nvPr/>
          </p:nvSpPr>
          <p:spPr>
            <a:xfrm>
              <a:off x="3094892" y="6312149"/>
              <a:ext cx="61480" cy="522576"/>
            </a:xfrm>
            <a:custGeom>
              <a:avLst/>
              <a:gdLst>
                <a:gd name="connsiteX0" fmla="*/ 61787 w 61479"/>
                <a:gd name="connsiteY0" fmla="*/ 0 h 522576"/>
                <a:gd name="connsiteX1" fmla="*/ 0 w 61479"/>
                <a:gd name="connsiteY1" fmla="*/ 549012 h 5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522576">
                  <a:moveTo>
                    <a:pt x="61787" y="0"/>
                  </a:moveTo>
                  <a:cubicBezTo>
                    <a:pt x="61787" y="0"/>
                    <a:pt x="14755" y="34736"/>
                    <a:pt x="0" y="549012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: Shape 72">
              <a:extLst>
                <a:ext uri="{FF2B5EF4-FFF2-40B4-BE49-F238E27FC236}">
                  <a16:creationId xmlns:a16="http://schemas.microsoft.com/office/drawing/2014/main" id="{9B00D6C1-C035-4170-8424-D0F0998CD9DF}"/>
                </a:ext>
              </a:extLst>
            </p:cNvPr>
            <p:cNvSpPr/>
            <p:nvPr/>
          </p:nvSpPr>
          <p:spPr>
            <a:xfrm>
              <a:off x="2979617" y="6443100"/>
              <a:ext cx="122959" cy="184439"/>
            </a:xfrm>
            <a:custGeom>
              <a:avLst/>
              <a:gdLst>
                <a:gd name="connsiteX0" fmla="*/ 0 w 122959"/>
                <a:gd name="connsiteY0" fmla="*/ 0 h 184438"/>
                <a:gd name="connsiteX1" fmla="*/ 128800 w 122959"/>
                <a:gd name="connsiteY1" fmla="*/ 212412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9" h="184438">
                  <a:moveTo>
                    <a:pt x="0" y="0"/>
                  </a:moveTo>
                  <a:lnTo>
                    <a:pt x="128800" y="212412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: Shape 73">
              <a:extLst>
                <a:ext uri="{FF2B5EF4-FFF2-40B4-BE49-F238E27FC236}">
                  <a16:creationId xmlns:a16="http://schemas.microsoft.com/office/drawing/2014/main" id="{863D1D7E-47C1-404A-B1E3-EFD9F9AE6925}"/>
                </a:ext>
              </a:extLst>
            </p:cNvPr>
            <p:cNvSpPr/>
            <p:nvPr/>
          </p:nvSpPr>
          <p:spPr>
            <a:xfrm>
              <a:off x="3104728" y="6621084"/>
              <a:ext cx="184439" cy="61480"/>
            </a:xfrm>
            <a:custGeom>
              <a:avLst/>
              <a:gdLst>
                <a:gd name="connsiteX0" fmla="*/ 195505 w 184438"/>
                <a:gd name="connsiteY0" fmla="*/ 0 h 61479"/>
                <a:gd name="connsiteX1" fmla="*/ 0 w 184438"/>
                <a:gd name="connsiteY1" fmla="*/ 75620 h 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8" h="61479">
                  <a:moveTo>
                    <a:pt x="195505" y="0"/>
                  </a:moveTo>
                  <a:lnTo>
                    <a:pt x="0" y="75620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: Shape 74">
              <a:extLst>
                <a:ext uri="{FF2B5EF4-FFF2-40B4-BE49-F238E27FC236}">
                  <a16:creationId xmlns:a16="http://schemas.microsoft.com/office/drawing/2014/main" id="{E8A1E21A-7344-42C2-9858-E6BC5DFF9968}"/>
                </a:ext>
              </a:extLst>
            </p:cNvPr>
            <p:cNvSpPr/>
            <p:nvPr/>
          </p:nvSpPr>
          <p:spPr>
            <a:xfrm>
              <a:off x="-14436" y="5458686"/>
              <a:ext cx="1844386" cy="1383290"/>
            </a:xfrm>
            <a:custGeom>
              <a:avLst/>
              <a:gdLst>
                <a:gd name="connsiteX0" fmla="*/ 1827172 w 1844386"/>
                <a:gd name="connsiteY0" fmla="*/ 1400323 h 1383289"/>
                <a:gd name="connsiteX1" fmla="*/ 1692839 w 1844386"/>
                <a:gd name="connsiteY1" fmla="*/ 1049 h 1383289"/>
                <a:gd name="connsiteX2" fmla="*/ 1258179 w 1844386"/>
                <a:gd name="connsiteY2" fmla="*/ 569427 h 1383289"/>
                <a:gd name="connsiteX3" fmla="*/ 803538 w 1844386"/>
                <a:gd name="connsiteY3" fmla="*/ 579264 h 1383289"/>
                <a:gd name="connsiteX4" fmla="*/ 509051 w 1844386"/>
                <a:gd name="connsiteY4" fmla="*/ 937075 h 1383289"/>
                <a:gd name="connsiteX5" fmla="*/ 0 w 1844386"/>
                <a:gd name="connsiteY5" fmla="*/ 1400016 h 1383289"/>
                <a:gd name="connsiteX6" fmla="*/ 1827172 w 1844386"/>
                <a:gd name="connsiteY6" fmla="*/ 1400016 h 13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386" h="1383289">
                  <a:moveTo>
                    <a:pt x="1827172" y="1400323"/>
                  </a:moveTo>
                  <a:cubicBezTo>
                    <a:pt x="1827172" y="1400323"/>
                    <a:pt x="1931687" y="30559"/>
                    <a:pt x="1692839" y="1049"/>
                  </a:cubicBezTo>
                  <a:cubicBezTo>
                    <a:pt x="1453684" y="-28461"/>
                    <a:pt x="1496105" y="574653"/>
                    <a:pt x="1258179" y="569427"/>
                  </a:cubicBezTo>
                  <a:cubicBezTo>
                    <a:pt x="1020560" y="564201"/>
                    <a:pt x="890531" y="365315"/>
                    <a:pt x="803538" y="579264"/>
                  </a:cubicBezTo>
                  <a:cubicBezTo>
                    <a:pt x="716544" y="793213"/>
                    <a:pt x="714392" y="1001321"/>
                    <a:pt x="509051" y="937075"/>
                  </a:cubicBezTo>
                  <a:cubicBezTo>
                    <a:pt x="303402" y="872829"/>
                    <a:pt x="0" y="1400016"/>
                    <a:pt x="0" y="1400016"/>
                  </a:cubicBezTo>
                  <a:lnTo>
                    <a:pt x="1827172" y="1400016"/>
                  </a:lnTo>
                  <a:close/>
                </a:path>
              </a:pathLst>
            </a:custGeom>
            <a:solidFill>
              <a:srgbClr val="229E9D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: Shape 75">
              <a:extLst>
                <a:ext uri="{FF2B5EF4-FFF2-40B4-BE49-F238E27FC236}">
                  <a16:creationId xmlns:a16="http://schemas.microsoft.com/office/drawing/2014/main" id="{1ADECD88-8B75-40F6-A1FB-14CD835271AF}"/>
                </a:ext>
              </a:extLst>
            </p:cNvPr>
            <p:cNvSpPr/>
            <p:nvPr/>
          </p:nvSpPr>
          <p:spPr>
            <a:xfrm>
              <a:off x="-14436" y="5939234"/>
              <a:ext cx="1137372" cy="891453"/>
            </a:xfrm>
            <a:custGeom>
              <a:avLst/>
              <a:gdLst>
                <a:gd name="connsiteX0" fmla="*/ 509051 w 1137371"/>
                <a:gd name="connsiteY0" fmla="*/ 456834 h 891453"/>
                <a:gd name="connsiteX1" fmla="*/ 803538 w 1137371"/>
                <a:gd name="connsiteY1" fmla="*/ 99023 h 891453"/>
                <a:gd name="connsiteX2" fmla="*/ 1155816 w 1137371"/>
                <a:gd name="connsiteY2" fmla="*/ 75046 h 891453"/>
                <a:gd name="connsiteX3" fmla="*/ 1155816 w 1137371"/>
                <a:gd name="connsiteY3" fmla="*/ 919775 h 891453"/>
                <a:gd name="connsiteX4" fmla="*/ 0 w 1137371"/>
                <a:gd name="connsiteY4" fmla="*/ 919775 h 891453"/>
                <a:gd name="connsiteX5" fmla="*/ 509051 w 1137371"/>
                <a:gd name="connsiteY5" fmla="*/ 456834 h 89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7371" h="891453">
                  <a:moveTo>
                    <a:pt x="509051" y="456834"/>
                  </a:moveTo>
                  <a:cubicBezTo>
                    <a:pt x="714700" y="521080"/>
                    <a:pt x="716852" y="312972"/>
                    <a:pt x="803538" y="99023"/>
                  </a:cubicBezTo>
                  <a:cubicBezTo>
                    <a:pt x="877006" y="-82034"/>
                    <a:pt x="981521" y="32318"/>
                    <a:pt x="1155816" y="75046"/>
                  </a:cubicBezTo>
                  <a:lnTo>
                    <a:pt x="1155816" y="919775"/>
                  </a:lnTo>
                  <a:lnTo>
                    <a:pt x="0" y="919775"/>
                  </a:lnTo>
                  <a:cubicBezTo>
                    <a:pt x="0" y="919775"/>
                    <a:pt x="303402" y="392588"/>
                    <a:pt x="509051" y="456834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6639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: Shape 80">
              <a:extLst>
                <a:ext uri="{FF2B5EF4-FFF2-40B4-BE49-F238E27FC236}">
                  <a16:creationId xmlns:a16="http://schemas.microsoft.com/office/drawing/2014/main" id="{65FDA1C6-9237-4650-BF4D-03EEE057878C}"/>
                </a:ext>
              </a:extLst>
            </p:cNvPr>
            <p:cNvSpPr/>
            <p:nvPr/>
          </p:nvSpPr>
          <p:spPr>
            <a:xfrm>
              <a:off x="4747769" y="4573507"/>
              <a:ext cx="491836" cy="737755"/>
            </a:xfrm>
            <a:custGeom>
              <a:avLst/>
              <a:gdLst>
                <a:gd name="connsiteX0" fmla="*/ 0 w 491836"/>
                <a:gd name="connsiteY0" fmla="*/ 746054 h 737754"/>
                <a:gd name="connsiteX1" fmla="*/ 494603 w 491836"/>
                <a:gd name="connsiteY1" fmla="*/ 0 h 737754"/>
                <a:gd name="connsiteX2" fmla="*/ 0 w 491836"/>
                <a:gd name="connsiteY2" fmla="*/ 746054 h 7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836" h="737754">
                  <a:moveTo>
                    <a:pt x="0" y="746054"/>
                  </a:moveTo>
                  <a:lnTo>
                    <a:pt x="494603" y="0"/>
                  </a:lnTo>
                  <a:lnTo>
                    <a:pt x="0" y="746054"/>
                  </a:lnTo>
                  <a:close/>
                </a:path>
              </a:pathLst>
            </a:custGeom>
            <a:solidFill>
              <a:srgbClr val="9C4F5F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: Shape 86">
              <a:extLst>
                <a:ext uri="{FF2B5EF4-FFF2-40B4-BE49-F238E27FC236}">
                  <a16:creationId xmlns:a16="http://schemas.microsoft.com/office/drawing/2014/main" id="{067A2113-5792-4CCB-92B2-EE23F09F30D7}"/>
                </a:ext>
              </a:extLst>
            </p:cNvPr>
            <p:cNvSpPr/>
            <p:nvPr/>
          </p:nvSpPr>
          <p:spPr>
            <a:xfrm>
              <a:off x="4054587" y="5112990"/>
              <a:ext cx="399617" cy="584056"/>
            </a:xfrm>
            <a:custGeom>
              <a:avLst/>
              <a:gdLst>
                <a:gd name="connsiteX0" fmla="*/ 0 w 399617"/>
                <a:gd name="connsiteY0" fmla="*/ 613873 h 584055"/>
                <a:gd name="connsiteX1" fmla="*/ 406687 w 399617"/>
                <a:gd name="connsiteY1" fmla="*/ 0 h 584055"/>
                <a:gd name="connsiteX2" fmla="*/ 0 w 399617"/>
                <a:gd name="connsiteY2" fmla="*/ 613873 h 58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17" h="584055">
                  <a:moveTo>
                    <a:pt x="0" y="613873"/>
                  </a:moveTo>
                  <a:lnTo>
                    <a:pt x="406687" y="0"/>
                  </a:lnTo>
                  <a:lnTo>
                    <a:pt x="0" y="613873"/>
                  </a:lnTo>
                  <a:close/>
                </a:path>
              </a:pathLst>
            </a:custGeom>
            <a:solidFill>
              <a:srgbClr val="9C4F5F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5" name="Graphic 35">
            <a:extLst>
              <a:ext uri="{FF2B5EF4-FFF2-40B4-BE49-F238E27FC236}">
                <a16:creationId xmlns:a16="http://schemas.microsoft.com/office/drawing/2014/main" id="{D83E94D1-612A-4D1A-9114-B1322D98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99349" y="4118563"/>
            <a:ext cx="4092649" cy="2739435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69" y="2203906"/>
            <a:ext cx="3513344" cy="2197151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06" y="1911417"/>
            <a:ext cx="3543300" cy="26670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80927" y="1635118"/>
            <a:ext cx="1616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المحتوى</a:t>
            </a:r>
            <a:endParaRPr lang="ar-EG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3367479" y="1726363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الاهداف</a:t>
            </a:r>
            <a:endParaRPr lang="ar-EG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3A7CE6-7D49-49E8-8BA4-1D8C83EC7131}"/>
              </a:ext>
            </a:extLst>
          </p:cNvPr>
          <p:cNvSpPr/>
          <p:nvPr/>
        </p:nvSpPr>
        <p:spPr>
          <a:xfrm>
            <a:off x="0" y="0"/>
            <a:ext cx="4880008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6E10-591C-4B02-82AA-479EF78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773" y="423853"/>
            <a:ext cx="4234384" cy="678656"/>
          </a:xfrm>
        </p:spPr>
        <p:txBody>
          <a:bodyPr>
            <a:noAutofit/>
          </a:bodyPr>
          <a:lstStyle/>
          <a:p>
            <a:pPr algn="r" rtl="1"/>
            <a:r>
              <a:rPr lang="ar-E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الأهداف التعليمية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4220CCB-3AB9-4239-8B38-3DA9A8554954}"/>
              </a:ext>
            </a:extLst>
          </p:cNvPr>
          <p:cNvSpPr/>
          <p:nvPr/>
        </p:nvSpPr>
        <p:spPr>
          <a:xfrm>
            <a:off x="0" y="2604282"/>
            <a:ext cx="3754392" cy="4253718"/>
          </a:xfrm>
          <a:custGeom>
            <a:avLst/>
            <a:gdLst>
              <a:gd name="connsiteX0" fmla="*/ 0 w 3754392"/>
              <a:gd name="connsiteY0" fmla="*/ 0 h 4231726"/>
              <a:gd name="connsiteX1" fmla="*/ 72692 w 3754392"/>
              <a:gd name="connsiteY1" fmla="*/ 1838 h 4231726"/>
              <a:gd name="connsiteX2" fmla="*/ 3754392 w 3754392"/>
              <a:gd name="connsiteY2" fmla="*/ 3878225 h 4231726"/>
              <a:gd name="connsiteX3" fmla="*/ 3749341 w 3754392"/>
              <a:gd name="connsiteY3" fmla="*/ 4077963 h 4231726"/>
              <a:gd name="connsiteX4" fmla="*/ 3737650 w 3754392"/>
              <a:gd name="connsiteY4" fmla="*/ 4231726 h 4231726"/>
              <a:gd name="connsiteX5" fmla="*/ 0 w 3754392"/>
              <a:gd name="connsiteY5" fmla="*/ 4231726 h 4231726"/>
              <a:gd name="connsiteX6" fmla="*/ 0 w 3754392"/>
              <a:gd name="connsiteY6" fmla="*/ 0 h 42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392" h="4231726">
                <a:moveTo>
                  <a:pt x="0" y="0"/>
                </a:moveTo>
                <a:lnTo>
                  <a:pt x="72692" y="1838"/>
                </a:lnTo>
                <a:cubicBezTo>
                  <a:pt x="2123527" y="105794"/>
                  <a:pt x="3754392" y="1801555"/>
                  <a:pt x="3754392" y="3878225"/>
                </a:cubicBezTo>
                <a:cubicBezTo>
                  <a:pt x="3754392" y="3945214"/>
                  <a:pt x="3752695" y="4011807"/>
                  <a:pt x="3749341" y="4077963"/>
                </a:cubicBezTo>
                <a:lnTo>
                  <a:pt x="3737650" y="4231726"/>
                </a:lnTo>
                <a:lnTo>
                  <a:pt x="0" y="4231726"/>
                </a:lnTo>
                <a:lnTo>
                  <a:pt x="0" y="0"/>
                </a:lnTo>
                <a:close/>
              </a:path>
            </a:pathLst>
          </a:cu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EBD44257-EF71-4321-8011-620DDF2C0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985" y="4959179"/>
            <a:ext cx="3595642" cy="189882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74A2E9E-539F-41EF-B425-A92F32645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39041" y="5419405"/>
            <a:ext cx="2724150" cy="14385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14856" y="1551035"/>
            <a:ext cx="6572914" cy="910561"/>
            <a:chOff x="5319049" y="1035898"/>
            <a:chExt cx="6572914" cy="91056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013860-7EEE-4E13-8709-CB3A84DBEE71}"/>
                </a:ext>
              </a:extLst>
            </p:cNvPr>
            <p:cNvSpPr/>
            <p:nvPr/>
          </p:nvSpPr>
          <p:spPr>
            <a:xfrm>
              <a:off x="5319049" y="1035898"/>
              <a:ext cx="6572914" cy="878104"/>
            </a:xfrm>
            <a:prstGeom prst="roundRect">
              <a:avLst>
                <a:gd name="adj" fmla="val 52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EE53B54-DAC5-4221-AE62-FDC577B1151A}"/>
                </a:ext>
              </a:extLst>
            </p:cNvPr>
            <p:cNvSpPr/>
            <p:nvPr/>
          </p:nvSpPr>
          <p:spPr>
            <a:xfrm>
              <a:off x="10538446" y="1153618"/>
              <a:ext cx="1140474" cy="642666"/>
            </a:xfrm>
            <a:prstGeom prst="roundRect">
              <a:avLst>
                <a:gd name="adj" fmla="val 526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8832F1-0216-47AF-BE9E-CA6820A46F70}"/>
                </a:ext>
              </a:extLst>
            </p:cNvPr>
            <p:cNvSpPr txBox="1"/>
            <p:nvPr/>
          </p:nvSpPr>
          <p:spPr>
            <a:xfrm>
              <a:off x="5579885" y="1115462"/>
              <a:ext cx="47604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 يتعرف الطالب على الروابط بين ذرات وجزيئات الماء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4856" y="2855875"/>
            <a:ext cx="6572914" cy="885700"/>
            <a:chOff x="5319049" y="2137740"/>
            <a:chExt cx="6572914" cy="8857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ED345FC-28B5-40DD-83E6-12D1C049D463}"/>
                </a:ext>
              </a:extLst>
            </p:cNvPr>
            <p:cNvSpPr/>
            <p:nvPr/>
          </p:nvSpPr>
          <p:spPr>
            <a:xfrm>
              <a:off x="5319049" y="2137740"/>
              <a:ext cx="6572914" cy="878104"/>
            </a:xfrm>
            <a:prstGeom prst="roundRect">
              <a:avLst>
                <a:gd name="adj" fmla="val 52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87625EB-742E-47F7-BB87-75EC1A279AE0}"/>
                </a:ext>
              </a:extLst>
            </p:cNvPr>
            <p:cNvSpPr/>
            <p:nvPr/>
          </p:nvSpPr>
          <p:spPr>
            <a:xfrm>
              <a:off x="10538446" y="2255459"/>
              <a:ext cx="1140474" cy="642666"/>
            </a:xfrm>
            <a:prstGeom prst="roundRect">
              <a:avLst>
                <a:gd name="adj" fmla="val 5264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F2A05C-7C48-44E5-A1C2-2C8991E53FCF}"/>
                </a:ext>
              </a:extLst>
            </p:cNvPr>
            <p:cNvSpPr txBox="1"/>
            <p:nvPr/>
          </p:nvSpPr>
          <p:spPr>
            <a:xfrm>
              <a:off x="5588712" y="2192443"/>
              <a:ext cx="47604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 يتعرف الطالب على الخواص الطبيعية والكيميايئة للماء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14856" y="4142908"/>
            <a:ext cx="6572914" cy="878104"/>
            <a:chOff x="5319049" y="3239583"/>
            <a:chExt cx="6572914" cy="87810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AF20AAF-F8B5-4C59-9A71-18C6B30FEC0E}"/>
                </a:ext>
              </a:extLst>
            </p:cNvPr>
            <p:cNvSpPr/>
            <p:nvPr/>
          </p:nvSpPr>
          <p:spPr>
            <a:xfrm>
              <a:off x="5319049" y="3239583"/>
              <a:ext cx="6572914" cy="878104"/>
            </a:xfrm>
            <a:prstGeom prst="roundRect">
              <a:avLst>
                <a:gd name="adj" fmla="val 52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DE09517-3ABE-4E7B-84D4-2172C044FB16}"/>
                </a:ext>
              </a:extLst>
            </p:cNvPr>
            <p:cNvSpPr/>
            <p:nvPr/>
          </p:nvSpPr>
          <p:spPr>
            <a:xfrm>
              <a:off x="10538446" y="3357302"/>
              <a:ext cx="1140474" cy="642666"/>
            </a:xfrm>
            <a:prstGeom prst="roundRect">
              <a:avLst>
                <a:gd name="adj" fmla="val 5264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0BF61B-3948-433D-A927-6E7E65353733}"/>
                </a:ext>
              </a:extLst>
            </p:cNvPr>
            <p:cNvSpPr txBox="1"/>
            <p:nvPr/>
          </p:nvSpPr>
          <p:spPr>
            <a:xfrm>
              <a:off x="5654026" y="3447802"/>
              <a:ext cx="47604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 يفسر الطالب تعادل الماء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51623" y="5469538"/>
            <a:ext cx="6572914" cy="878104"/>
            <a:chOff x="5319049" y="4341425"/>
            <a:chExt cx="6572914" cy="87810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319277-F970-44A6-96A5-8EE1BA9AEBF2}"/>
                </a:ext>
              </a:extLst>
            </p:cNvPr>
            <p:cNvSpPr/>
            <p:nvPr/>
          </p:nvSpPr>
          <p:spPr>
            <a:xfrm>
              <a:off x="5319049" y="4341425"/>
              <a:ext cx="6572914" cy="878104"/>
            </a:xfrm>
            <a:prstGeom prst="roundRect">
              <a:avLst>
                <a:gd name="adj" fmla="val 52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710F99D-5217-431B-B42B-F6686867D9DA}"/>
                </a:ext>
              </a:extLst>
            </p:cNvPr>
            <p:cNvSpPr/>
            <p:nvPr/>
          </p:nvSpPr>
          <p:spPr>
            <a:xfrm>
              <a:off x="10538446" y="4459144"/>
              <a:ext cx="1140474" cy="642666"/>
            </a:xfrm>
            <a:prstGeom prst="roundRect">
              <a:avLst>
                <a:gd name="adj" fmla="val 5264"/>
              </a:avLst>
            </a:prstGeom>
            <a:solidFill>
              <a:srgbClr val="993300"/>
            </a:solidFill>
            <a:ln>
              <a:noFill/>
            </a:ln>
            <a:effectLst>
              <a:outerShdw blurRad="368300" dist="381000" dir="5400000" sx="58000" sy="58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3FB91A-841F-4034-95B5-05F9F9B5A7B4}"/>
                </a:ext>
              </a:extLst>
            </p:cNvPr>
            <p:cNvSpPr txBox="1"/>
            <p:nvPr/>
          </p:nvSpPr>
          <p:spPr>
            <a:xfrm>
              <a:off x="5685681" y="4388532"/>
              <a:ext cx="47604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 يعرف الطالب على ملوثات الماء واضرارها</a:t>
              </a:r>
            </a:p>
          </p:txBody>
        </p:sp>
      </p:grpSp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20" y="5857958"/>
            <a:ext cx="979370" cy="9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0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36">
            <a:extLst>
              <a:ext uri="{FF2B5EF4-FFF2-40B4-BE49-F238E27FC236}">
                <a16:creationId xmlns:a16="http://schemas.microsoft.com/office/drawing/2014/main" id="{A398D13C-076A-448E-9F5B-74EA6BFB2665}"/>
              </a:ext>
            </a:extLst>
          </p:cNvPr>
          <p:cNvGrpSpPr/>
          <p:nvPr/>
        </p:nvGrpSpPr>
        <p:grpSpPr>
          <a:xfrm flipH="1">
            <a:off x="319" y="4013989"/>
            <a:ext cx="5937079" cy="2846250"/>
            <a:chOff x="-14436" y="4013989"/>
            <a:chExt cx="5937079" cy="284625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E9C3FD-14C4-4709-AA05-F19A15198F9D}"/>
                </a:ext>
              </a:extLst>
            </p:cNvPr>
            <p:cNvSpPr/>
            <p:nvPr/>
          </p:nvSpPr>
          <p:spPr>
            <a:xfrm>
              <a:off x="1612620" y="4013989"/>
              <a:ext cx="4303568" cy="2828059"/>
            </a:xfrm>
            <a:custGeom>
              <a:avLst/>
              <a:gdLst>
                <a:gd name="connsiteX0" fmla="*/ 0 w 4303568"/>
                <a:gd name="connsiteY0" fmla="*/ 2847172 h 2828059"/>
                <a:gd name="connsiteX1" fmla="*/ 4319553 w 4303568"/>
                <a:gd name="connsiteY1" fmla="*/ 2847172 h 2828059"/>
                <a:gd name="connsiteX2" fmla="*/ 4319553 w 4303568"/>
                <a:gd name="connsiteY2" fmla="*/ 628068 h 2828059"/>
                <a:gd name="connsiteX3" fmla="*/ 3756401 w 4303568"/>
                <a:gd name="connsiteY3" fmla="*/ 993564 h 2828059"/>
                <a:gd name="connsiteX4" fmla="*/ 3116091 w 4303568"/>
                <a:gd name="connsiteY4" fmla="*/ 54 h 2828059"/>
                <a:gd name="connsiteX5" fmla="*/ 2354667 w 4303568"/>
                <a:gd name="connsiteY5" fmla="*/ 1175236 h 2828059"/>
                <a:gd name="connsiteX6" fmla="*/ 1359006 w 4303568"/>
                <a:gd name="connsiteY6" fmla="*/ 1175236 h 2828059"/>
                <a:gd name="connsiteX7" fmla="*/ 949859 w 4303568"/>
                <a:gd name="connsiteY7" fmla="*/ 2171512 h 2828059"/>
                <a:gd name="connsiteX8" fmla="*/ 0 w 4303568"/>
                <a:gd name="connsiteY8" fmla="*/ 2847172 h 282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3568" h="2828059">
                  <a:moveTo>
                    <a:pt x="0" y="2847172"/>
                  </a:moveTo>
                  <a:lnTo>
                    <a:pt x="4319553" y="2847172"/>
                  </a:lnTo>
                  <a:lnTo>
                    <a:pt x="4319553" y="628068"/>
                  </a:lnTo>
                  <a:cubicBezTo>
                    <a:pt x="4050580" y="588721"/>
                    <a:pt x="3971579" y="983112"/>
                    <a:pt x="3756401" y="993564"/>
                  </a:cubicBezTo>
                  <a:cubicBezTo>
                    <a:pt x="3497879" y="1005860"/>
                    <a:pt x="3448388" y="-8553"/>
                    <a:pt x="3116091" y="54"/>
                  </a:cubicBezTo>
                  <a:cubicBezTo>
                    <a:pt x="2783487" y="8354"/>
                    <a:pt x="2702026" y="1023996"/>
                    <a:pt x="2354667" y="1175236"/>
                  </a:cubicBezTo>
                  <a:cubicBezTo>
                    <a:pt x="2007615" y="1326168"/>
                    <a:pt x="1572339" y="827262"/>
                    <a:pt x="1359006" y="1175236"/>
                  </a:cubicBezTo>
                  <a:cubicBezTo>
                    <a:pt x="1145364" y="1523210"/>
                    <a:pt x="1320888" y="2179197"/>
                    <a:pt x="949859" y="2171512"/>
                  </a:cubicBezTo>
                  <a:cubicBezTo>
                    <a:pt x="578830" y="2163520"/>
                    <a:pt x="24592" y="2028265"/>
                    <a:pt x="0" y="2847172"/>
                  </a:cubicBezTo>
                  <a:close/>
                </a:path>
              </a:pathLst>
            </a:custGeom>
            <a:solidFill>
              <a:srgbClr val="248F8B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45EB6E-13D5-49B4-A1FC-3E6308C2E67A}"/>
                </a:ext>
              </a:extLst>
            </p:cNvPr>
            <p:cNvSpPr/>
            <p:nvPr/>
          </p:nvSpPr>
          <p:spPr>
            <a:xfrm>
              <a:off x="4736703" y="4401057"/>
              <a:ext cx="61480" cy="2459182"/>
            </a:xfrm>
            <a:custGeom>
              <a:avLst/>
              <a:gdLst>
                <a:gd name="connsiteX0" fmla="*/ 0 w 61479"/>
                <a:gd name="connsiteY0" fmla="*/ 0 h 2459181"/>
                <a:gd name="connsiteX1" fmla="*/ 16599 w 61479"/>
                <a:gd name="connsiteY1" fmla="*/ 2461948 h 245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2459181">
                  <a:moveTo>
                    <a:pt x="0" y="0"/>
                  </a:moveTo>
                  <a:cubicBezTo>
                    <a:pt x="0" y="0"/>
                    <a:pt x="127263" y="1459217"/>
                    <a:pt x="16599" y="2461948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4E7624-B841-47D4-B2BF-5527A7A4288B}"/>
                </a:ext>
              </a:extLst>
            </p:cNvPr>
            <p:cNvSpPr/>
            <p:nvPr/>
          </p:nvSpPr>
          <p:spPr>
            <a:xfrm>
              <a:off x="5849175" y="6562678"/>
              <a:ext cx="61480" cy="276658"/>
            </a:xfrm>
            <a:custGeom>
              <a:avLst/>
              <a:gdLst>
                <a:gd name="connsiteX0" fmla="*/ 82997 w 61479"/>
                <a:gd name="connsiteY0" fmla="*/ 0 h 276657"/>
                <a:gd name="connsiteX1" fmla="*/ 0 w 61479"/>
                <a:gd name="connsiteY1" fmla="*/ 292028 h 2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276657">
                  <a:moveTo>
                    <a:pt x="82997" y="0"/>
                  </a:moveTo>
                  <a:cubicBezTo>
                    <a:pt x="61787" y="109434"/>
                    <a:pt x="34736" y="209031"/>
                    <a:pt x="0" y="292028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A5FD5A-B2C5-44E9-88E1-F7C32F8E8179}"/>
                </a:ext>
              </a:extLst>
            </p:cNvPr>
            <p:cNvSpPr/>
            <p:nvPr/>
          </p:nvSpPr>
          <p:spPr>
            <a:xfrm>
              <a:off x="5818436" y="5068725"/>
              <a:ext cx="92219" cy="92219"/>
            </a:xfrm>
            <a:custGeom>
              <a:avLst/>
              <a:gdLst>
                <a:gd name="connsiteX0" fmla="*/ 0 w 92219"/>
                <a:gd name="connsiteY0" fmla="*/ 0 h 92219"/>
                <a:gd name="connsiteX1" fmla="*/ 113737 w 92219"/>
                <a:gd name="connsiteY1" fmla="*/ 110971 h 9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9" h="92219">
                  <a:moveTo>
                    <a:pt x="0" y="0"/>
                  </a:moveTo>
                  <a:lnTo>
                    <a:pt x="113737" y="11097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EF12C57-FE57-48F5-9887-BD7A7BED4FC1}"/>
                </a:ext>
              </a:extLst>
            </p:cNvPr>
            <p:cNvSpPr/>
            <p:nvPr/>
          </p:nvSpPr>
          <p:spPr>
            <a:xfrm>
              <a:off x="5735131" y="5482175"/>
              <a:ext cx="184439" cy="122959"/>
            </a:xfrm>
            <a:custGeom>
              <a:avLst/>
              <a:gdLst>
                <a:gd name="connsiteX0" fmla="*/ 0 w 184438"/>
                <a:gd name="connsiteY0" fmla="*/ 0 h 122959"/>
                <a:gd name="connsiteX1" fmla="*/ 197042 w 184438"/>
                <a:gd name="connsiteY1" fmla="*/ 149088 h 1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8" h="122959">
                  <a:moveTo>
                    <a:pt x="0" y="0"/>
                  </a:moveTo>
                  <a:lnTo>
                    <a:pt x="197042" y="14908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8C401E2-D18A-41A2-9B6A-6EF7C0FFF358}"/>
                </a:ext>
              </a:extLst>
            </p:cNvPr>
            <p:cNvSpPr/>
            <p:nvPr/>
          </p:nvSpPr>
          <p:spPr>
            <a:xfrm>
              <a:off x="5676725" y="5852282"/>
              <a:ext cx="245918" cy="184439"/>
            </a:xfrm>
            <a:custGeom>
              <a:avLst/>
              <a:gdLst>
                <a:gd name="connsiteX0" fmla="*/ 0 w 245918"/>
                <a:gd name="connsiteY0" fmla="*/ 0 h 184438"/>
                <a:gd name="connsiteX1" fmla="*/ 255448 w 245918"/>
                <a:gd name="connsiteY1" fmla="*/ 200731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18" h="184438">
                  <a:moveTo>
                    <a:pt x="0" y="0"/>
                  </a:moveTo>
                  <a:lnTo>
                    <a:pt x="255448" y="20073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948D04-152D-4ACA-B80A-2644CFFDD7A0}"/>
                </a:ext>
              </a:extLst>
            </p:cNvPr>
            <p:cNvSpPr/>
            <p:nvPr/>
          </p:nvSpPr>
          <p:spPr>
            <a:xfrm>
              <a:off x="4758528" y="4498195"/>
              <a:ext cx="122959" cy="184439"/>
            </a:xfrm>
            <a:custGeom>
              <a:avLst/>
              <a:gdLst>
                <a:gd name="connsiteX0" fmla="*/ 146321 w 122959"/>
                <a:gd name="connsiteY0" fmla="*/ 0 h 184438"/>
                <a:gd name="connsiteX1" fmla="*/ 0 w 122959"/>
                <a:gd name="connsiteY1" fmla="*/ 205342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9" h="184438">
                  <a:moveTo>
                    <a:pt x="146321" y="0"/>
                  </a:moveTo>
                  <a:lnTo>
                    <a:pt x="0" y="205342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46CFA2F-1D09-4C61-8FEC-056BA94035C3}"/>
                </a:ext>
              </a:extLst>
            </p:cNvPr>
            <p:cNvSpPr/>
            <p:nvPr/>
          </p:nvSpPr>
          <p:spPr>
            <a:xfrm>
              <a:off x="4477874" y="4624535"/>
              <a:ext cx="276658" cy="276658"/>
            </a:xfrm>
            <a:custGeom>
              <a:avLst/>
              <a:gdLst>
                <a:gd name="connsiteX0" fmla="*/ 0 w 276657"/>
                <a:gd name="connsiteY0" fmla="*/ 0 h 276657"/>
                <a:gd name="connsiteX1" fmla="*/ 292643 w 276657"/>
                <a:gd name="connsiteY1" fmla="*/ 281576 h 27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276657">
                  <a:moveTo>
                    <a:pt x="0" y="0"/>
                  </a:moveTo>
                  <a:lnTo>
                    <a:pt x="292643" y="281576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87A1ED1-2053-4766-894A-5145DC2B3AF5}"/>
                </a:ext>
              </a:extLst>
            </p:cNvPr>
            <p:cNvSpPr/>
            <p:nvPr/>
          </p:nvSpPr>
          <p:spPr>
            <a:xfrm>
              <a:off x="4789268" y="4997101"/>
              <a:ext cx="307398" cy="338138"/>
            </a:xfrm>
            <a:custGeom>
              <a:avLst/>
              <a:gdLst>
                <a:gd name="connsiteX0" fmla="*/ 308627 w 307397"/>
                <a:gd name="connsiteY0" fmla="*/ 0 h 338137"/>
                <a:gd name="connsiteX1" fmla="*/ 0 w 307397"/>
                <a:gd name="connsiteY1" fmla="*/ 343978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397" h="338137">
                  <a:moveTo>
                    <a:pt x="308627" y="0"/>
                  </a:moveTo>
                  <a:lnTo>
                    <a:pt x="0" y="34397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0811C18-1BEF-4BD0-8C64-20D75106F51E}"/>
                </a:ext>
              </a:extLst>
            </p:cNvPr>
            <p:cNvSpPr/>
            <p:nvPr/>
          </p:nvSpPr>
          <p:spPr>
            <a:xfrm>
              <a:off x="4326020" y="5169244"/>
              <a:ext cx="461097" cy="461097"/>
            </a:xfrm>
            <a:custGeom>
              <a:avLst/>
              <a:gdLst>
                <a:gd name="connsiteX0" fmla="*/ 0 w 461096"/>
                <a:gd name="connsiteY0" fmla="*/ 0 h 461096"/>
                <a:gd name="connsiteX1" fmla="*/ 472470 w 461096"/>
                <a:gd name="connsiteY1" fmla="*/ 462634 h 4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96" h="461096">
                  <a:moveTo>
                    <a:pt x="0" y="0"/>
                  </a:moveTo>
                  <a:lnTo>
                    <a:pt x="472470" y="46263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CD238D-7F6D-47FA-917F-13F409EDFEA2}"/>
                </a:ext>
              </a:extLst>
            </p:cNvPr>
            <p:cNvSpPr/>
            <p:nvPr/>
          </p:nvSpPr>
          <p:spPr>
            <a:xfrm>
              <a:off x="4798182" y="5400715"/>
              <a:ext cx="553316" cy="522576"/>
            </a:xfrm>
            <a:custGeom>
              <a:avLst/>
              <a:gdLst>
                <a:gd name="connsiteX0" fmla="*/ 558234 w 553315"/>
                <a:gd name="connsiteY0" fmla="*/ 0 h 522576"/>
                <a:gd name="connsiteX1" fmla="*/ 0 w 553315"/>
                <a:gd name="connsiteY1" fmla="*/ 538561 h 5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15" h="522576">
                  <a:moveTo>
                    <a:pt x="558234" y="0"/>
                  </a:moveTo>
                  <a:lnTo>
                    <a:pt x="0" y="53856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21063F-6B3F-486B-9477-B75FFF80521F}"/>
                </a:ext>
              </a:extLst>
            </p:cNvPr>
            <p:cNvSpPr/>
            <p:nvPr/>
          </p:nvSpPr>
          <p:spPr>
            <a:xfrm>
              <a:off x="4174165" y="5752070"/>
              <a:ext cx="614795" cy="553316"/>
            </a:xfrm>
            <a:custGeom>
              <a:avLst/>
              <a:gdLst>
                <a:gd name="connsiteX0" fmla="*/ 0 w 614795"/>
                <a:gd name="connsiteY0" fmla="*/ 0 h 553315"/>
                <a:gd name="connsiteX1" fmla="*/ 616640 w 614795"/>
                <a:gd name="connsiteY1" fmla="*/ 565304 h 5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5" h="553315">
                  <a:moveTo>
                    <a:pt x="0" y="0"/>
                  </a:moveTo>
                  <a:lnTo>
                    <a:pt x="616640" y="56530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6C2DCAC-D733-48B2-9095-D7E54406274B}"/>
                </a:ext>
              </a:extLst>
            </p:cNvPr>
            <p:cNvSpPr/>
            <p:nvPr/>
          </p:nvSpPr>
          <p:spPr>
            <a:xfrm>
              <a:off x="4780968" y="6067768"/>
              <a:ext cx="645535" cy="430357"/>
            </a:xfrm>
            <a:custGeom>
              <a:avLst/>
              <a:gdLst>
                <a:gd name="connsiteX0" fmla="*/ 661827 w 645535"/>
                <a:gd name="connsiteY0" fmla="*/ 0 h 430356"/>
                <a:gd name="connsiteX1" fmla="*/ 0 w 645535"/>
                <a:gd name="connsiteY1" fmla="*/ 459560 h 4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535" h="430356">
                  <a:moveTo>
                    <a:pt x="661827" y="0"/>
                  </a:moveTo>
                  <a:lnTo>
                    <a:pt x="0" y="459560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F7067FC-8346-44FC-8419-F36892A81753}"/>
                </a:ext>
              </a:extLst>
            </p:cNvPr>
            <p:cNvSpPr/>
            <p:nvPr/>
          </p:nvSpPr>
          <p:spPr>
            <a:xfrm>
              <a:off x="3239676" y="5400714"/>
              <a:ext cx="245918" cy="1444769"/>
            </a:xfrm>
            <a:custGeom>
              <a:avLst/>
              <a:gdLst>
                <a:gd name="connsiteX0" fmla="*/ 0 w 245918"/>
                <a:gd name="connsiteY0" fmla="*/ 0 h 1444769"/>
                <a:gd name="connsiteX1" fmla="*/ 262825 w 245918"/>
                <a:gd name="connsiteY1" fmla="*/ 1462291 h 14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18" h="1444769">
                  <a:moveTo>
                    <a:pt x="0" y="0"/>
                  </a:moveTo>
                  <a:cubicBezTo>
                    <a:pt x="0" y="0"/>
                    <a:pt x="242229" y="746977"/>
                    <a:pt x="262825" y="1462291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968A15D-5ABC-4DD3-988D-3C5EE0CF31B3}"/>
                </a:ext>
              </a:extLst>
            </p:cNvPr>
            <p:cNvSpPr/>
            <p:nvPr/>
          </p:nvSpPr>
          <p:spPr>
            <a:xfrm>
              <a:off x="3323596" y="5464346"/>
              <a:ext cx="61480" cy="215178"/>
            </a:xfrm>
            <a:custGeom>
              <a:avLst/>
              <a:gdLst>
                <a:gd name="connsiteX0" fmla="*/ 88531 w 61479"/>
                <a:gd name="connsiteY0" fmla="*/ 0 h 215178"/>
                <a:gd name="connsiteX1" fmla="*/ 0 w 61479"/>
                <a:gd name="connsiteY1" fmla="*/ 234545 h 21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215178">
                  <a:moveTo>
                    <a:pt x="88531" y="0"/>
                  </a:moveTo>
                  <a:lnTo>
                    <a:pt x="0" y="234545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20264BB-CEA7-47C0-A78A-51286ECC1786}"/>
                </a:ext>
              </a:extLst>
            </p:cNvPr>
            <p:cNvSpPr/>
            <p:nvPr/>
          </p:nvSpPr>
          <p:spPr>
            <a:xfrm>
              <a:off x="3424115" y="5582387"/>
              <a:ext cx="245918" cy="553316"/>
            </a:xfrm>
            <a:custGeom>
              <a:avLst/>
              <a:gdLst>
                <a:gd name="connsiteX0" fmla="*/ 275428 w 245918"/>
                <a:gd name="connsiteY0" fmla="*/ 0 h 553315"/>
                <a:gd name="connsiteX1" fmla="*/ 0 w 245918"/>
                <a:gd name="connsiteY1" fmla="*/ 576985 h 5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918" h="553315">
                  <a:moveTo>
                    <a:pt x="275428" y="0"/>
                  </a:moveTo>
                  <a:lnTo>
                    <a:pt x="0" y="576985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904F45B-7BEA-4A3E-8966-447B77F9A868}"/>
                </a:ext>
              </a:extLst>
            </p:cNvPr>
            <p:cNvSpPr/>
            <p:nvPr/>
          </p:nvSpPr>
          <p:spPr>
            <a:xfrm>
              <a:off x="3483442" y="6092359"/>
              <a:ext cx="276658" cy="461097"/>
            </a:xfrm>
            <a:custGeom>
              <a:avLst/>
              <a:gdLst>
                <a:gd name="connsiteX0" fmla="*/ 294180 w 276657"/>
                <a:gd name="connsiteY0" fmla="*/ 0 h 461096"/>
                <a:gd name="connsiteX1" fmla="*/ 0 w 276657"/>
                <a:gd name="connsiteY1" fmla="*/ 484766 h 4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461096">
                  <a:moveTo>
                    <a:pt x="294180" y="0"/>
                  </a:moveTo>
                  <a:lnTo>
                    <a:pt x="0" y="484766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FFAE4B6-1F98-467F-88D6-6D3E3155238F}"/>
                </a:ext>
              </a:extLst>
            </p:cNvPr>
            <p:cNvSpPr/>
            <p:nvPr/>
          </p:nvSpPr>
          <p:spPr>
            <a:xfrm>
              <a:off x="3129013" y="5682906"/>
              <a:ext cx="215178" cy="92219"/>
            </a:xfrm>
            <a:custGeom>
              <a:avLst/>
              <a:gdLst>
                <a:gd name="connsiteX0" fmla="*/ 0 w 215178"/>
                <a:gd name="connsiteY0" fmla="*/ 0 h 92219"/>
                <a:gd name="connsiteX1" fmla="*/ 217638 w 215178"/>
                <a:gd name="connsiteY1" fmla="*/ 109741 h 9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178" h="92219">
                  <a:moveTo>
                    <a:pt x="0" y="0"/>
                  </a:moveTo>
                  <a:lnTo>
                    <a:pt x="217638" y="10974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658DA4-5727-4C55-A38B-62090AD14980}"/>
                </a:ext>
              </a:extLst>
            </p:cNvPr>
            <p:cNvSpPr/>
            <p:nvPr/>
          </p:nvSpPr>
          <p:spPr>
            <a:xfrm>
              <a:off x="3009742" y="6034876"/>
              <a:ext cx="399617" cy="184439"/>
            </a:xfrm>
            <a:custGeom>
              <a:avLst/>
              <a:gdLst>
                <a:gd name="connsiteX0" fmla="*/ 0 w 399617"/>
                <a:gd name="connsiteY0" fmla="*/ 0 h 184438"/>
                <a:gd name="connsiteX1" fmla="*/ 429742 w 399617"/>
                <a:gd name="connsiteY1" fmla="*/ 214256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617" h="184438">
                  <a:moveTo>
                    <a:pt x="0" y="0"/>
                  </a:moveTo>
                  <a:lnTo>
                    <a:pt x="429742" y="214256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9782FB-12F5-4BC1-BA1A-D3AE2432BD08}"/>
                </a:ext>
              </a:extLst>
            </p:cNvPr>
            <p:cNvSpPr/>
            <p:nvPr/>
          </p:nvSpPr>
          <p:spPr>
            <a:xfrm>
              <a:off x="3102577" y="6484599"/>
              <a:ext cx="368877" cy="122959"/>
            </a:xfrm>
            <a:custGeom>
              <a:avLst/>
              <a:gdLst>
                <a:gd name="connsiteX0" fmla="*/ 0 w 368877"/>
                <a:gd name="connsiteY0" fmla="*/ 0 h 122959"/>
                <a:gd name="connsiteX1" fmla="*/ 386399 w 368877"/>
                <a:gd name="connsiteY1" fmla="*/ 149703 h 1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877" h="122959">
                  <a:moveTo>
                    <a:pt x="0" y="0"/>
                  </a:moveTo>
                  <a:lnTo>
                    <a:pt x="386399" y="149703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6618B49-CCB5-47E0-9056-26D889863807}"/>
                </a:ext>
              </a:extLst>
            </p:cNvPr>
            <p:cNvSpPr/>
            <p:nvPr/>
          </p:nvSpPr>
          <p:spPr>
            <a:xfrm>
              <a:off x="1557836" y="4823546"/>
              <a:ext cx="1967345" cy="2028825"/>
            </a:xfrm>
            <a:custGeom>
              <a:avLst/>
              <a:gdLst>
                <a:gd name="connsiteX0" fmla="*/ 1970794 w 1967345"/>
                <a:gd name="connsiteY0" fmla="*/ 2037615 h 2028825"/>
                <a:gd name="connsiteX1" fmla="*/ 1644952 w 1967345"/>
                <a:gd name="connsiteY1" fmla="*/ 1157228 h 2028825"/>
                <a:gd name="connsiteX2" fmla="*/ 1200148 w 1967345"/>
                <a:gd name="connsiteY2" fmla="*/ 677380 h 2028825"/>
                <a:gd name="connsiteX3" fmla="*/ 839263 w 1967345"/>
                <a:gd name="connsiteY3" fmla="*/ 4179 h 2028825"/>
                <a:gd name="connsiteX4" fmla="*/ 478071 w 1967345"/>
                <a:gd name="connsiteY4" fmla="*/ 736400 h 2028825"/>
                <a:gd name="connsiteX5" fmla="*/ 85524 w 1967345"/>
                <a:gd name="connsiteY5" fmla="*/ 1204260 h 2028825"/>
                <a:gd name="connsiteX6" fmla="*/ 98127 w 1967345"/>
                <a:gd name="connsiteY6" fmla="*/ 2037308 h 2028825"/>
                <a:gd name="connsiteX7" fmla="*/ 1970794 w 1967345"/>
                <a:gd name="connsiteY7" fmla="*/ 2037308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345" h="2028825">
                  <a:moveTo>
                    <a:pt x="1970794" y="2037615"/>
                  </a:moveTo>
                  <a:cubicBezTo>
                    <a:pt x="2047951" y="1509506"/>
                    <a:pt x="1863820" y="1195960"/>
                    <a:pt x="1644952" y="1157228"/>
                  </a:cubicBezTo>
                  <a:cubicBezTo>
                    <a:pt x="1419937" y="1117266"/>
                    <a:pt x="1268083" y="1034884"/>
                    <a:pt x="1200148" y="677380"/>
                  </a:cubicBezTo>
                  <a:cubicBezTo>
                    <a:pt x="1132213" y="319877"/>
                    <a:pt x="1090407" y="-43160"/>
                    <a:pt x="839263" y="4179"/>
                  </a:cubicBezTo>
                  <a:cubicBezTo>
                    <a:pt x="587812" y="50904"/>
                    <a:pt x="498974" y="370290"/>
                    <a:pt x="478071" y="736400"/>
                  </a:cubicBezTo>
                  <a:cubicBezTo>
                    <a:pt x="457168" y="1102511"/>
                    <a:pt x="300087" y="1060705"/>
                    <a:pt x="85524" y="1204260"/>
                  </a:cubicBezTo>
                  <a:cubicBezTo>
                    <a:pt x="-82008" y="1316460"/>
                    <a:pt x="37877" y="1821822"/>
                    <a:pt x="98127" y="2037308"/>
                  </a:cubicBezTo>
                  <a:lnTo>
                    <a:pt x="1970794" y="2037308"/>
                  </a:lnTo>
                  <a:close/>
                </a:path>
              </a:pathLst>
            </a:custGeom>
            <a:solidFill>
              <a:srgbClr val="37B4B1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374A83-694C-449E-A1F6-23615792CC30}"/>
                </a:ext>
              </a:extLst>
            </p:cNvPr>
            <p:cNvSpPr/>
            <p:nvPr/>
          </p:nvSpPr>
          <p:spPr>
            <a:xfrm>
              <a:off x="1680400" y="5974319"/>
              <a:ext cx="1629208" cy="860714"/>
            </a:xfrm>
            <a:custGeom>
              <a:avLst/>
              <a:gdLst>
                <a:gd name="connsiteX0" fmla="*/ 1604464 w 1629207"/>
                <a:gd name="connsiteY0" fmla="*/ 478311 h 860713"/>
                <a:gd name="connsiteX1" fmla="*/ 1131072 w 1629207"/>
                <a:gd name="connsiteY1" fmla="*/ 531183 h 860713"/>
                <a:gd name="connsiteX2" fmla="*/ 777871 w 1629207"/>
                <a:gd name="connsiteY2" fmla="*/ 0 h 860713"/>
                <a:gd name="connsiteX3" fmla="*/ 382865 w 1629207"/>
                <a:gd name="connsiteY3" fmla="*/ 588667 h 860713"/>
                <a:gd name="connsiteX4" fmla="*/ 66246 w 1629207"/>
                <a:gd name="connsiteY4" fmla="*/ 420520 h 860713"/>
                <a:gd name="connsiteX5" fmla="*/ 54872 w 1629207"/>
                <a:gd name="connsiteY5" fmla="*/ 886535 h 860713"/>
                <a:gd name="connsiteX6" fmla="*/ 1538066 w 1629207"/>
                <a:gd name="connsiteY6" fmla="*/ 886535 h 860713"/>
                <a:gd name="connsiteX7" fmla="*/ 1604464 w 1629207"/>
                <a:gd name="connsiteY7" fmla="*/ 478311 h 86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9207" h="860713">
                  <a:moveTo>
                    <a:pt x="1604464" y="478311"/>
                  </a:moveTo>
                  <a:cubicBezTo>
                    <a:pt x="1502408" y="406995"/>
                    <a:pt x="1295837" y="549627"/>
                    <a:pt x="1131072" y="531183"/>
                  </a:cubicBezTo>
                  <a:cubicBezTo>
                    <a:pt x="966306" y="512739"/>
                    <a:pt x="1008112" y="0"/>
                    <a:pt x="777871" y="0"/>
                  </a:cubicBezTo>
                  <a:cubicBezTo>
                    <a:pt x="547631" y="0"/>
                    <a:pt x="566074" y="585900"/>
                    <a:pt x="382865" y="588667"/>
                  </a:cubicBezTo>
                  <a:cubicBezTo>
                    <a:pt x="199656" y="591126"/>
                    <a:pt x="215334" y="335064"/>
                    <a:pt x="66246" y="420520"/>
                  </a:cubicBezTo>
                  <a:cubicBezTo>
                    <a:pt x="-56713" y="490914"/>
                    <a:pt x="23210" y="785401"/>
                    <a:pt x="54872" y="886535"/>
                  </a:cubicBezTo>
                  <a:lnTo>
                    <a:pt x="1538066" y="886535"/>
                  </a:lnTo>
                  <a:cubicBezTo>
                    <a:pt x="1594320" y="752202"/>
                    <a:pt x="1674858" y="527494"/>
                    <a:pt x="1604464" y="47831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6118C9-1739-4D54-9C4C-3DA85BBB0318}"/>
                </a:ext>
              </a:extLst>
            </p:cNvPr>
            <p:cNvSpPr/>
            <p:nvPr/>
          </p:nvSpPr>
          <p:spPr>
            <a:xfrm>
              <a:off x="2416157" y="5091780"/>
              <a:ext cx="30740" cy="1752167"/>
            </a:xfrm>
            <a:custGeom>
              <a:avLst/>
              <a:gdLst>
                <a:gd name="connsiteX0" fmla="*/ 0 w 30739"/>
                <a:gd name="connsiteY0" fmla="*/ 0 h 1752167"/>
                <a:gd name="connsiteX1" fmla="*/ 11681 w 30739"/>
                <a:gd name="connsiteY1" fmla="*/ 1769381 h 175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39" h="1752167">
                  <a:moveTo>
                    <a:pt x="0" y="0"/>
                  </a:moveTo>
                  <a:cubicBezTo>
                    <a:pt x="0" y="0"/>
                    <a:pt x="91297" y="1048534"/>
                    <a:pt x="11681" y="1769381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D051CA3-94B0-4161-8D0F-CCE3D8282838}"/>
                </a:ext>
              </a:extLst>
            </p:cNvPr>
            <p:cNvSpPr/>
            <p:nvPr/>
          </p:nvSpPr>
          <p:spPr>
            <a:xfrm>
              <a:off x="2432142" y="5161559"/>
              <a:ext cx="92219" cy="122959"/>
            </a:xfrm>
            <a:custGeom>
              <a:avLst/>
              <a:gdLst>
                <a:gd name="connsiteX0" fmla="*/ 105130 w 92219"/>
                <a:gd name="connsiteY0" fmla="*/ 0 h 122959"/>
                <a:gd name="connsiteX1" fmla="*/ 0 w 92219"/>
                <a:gd name="connsiteY1" fmla="*/ 147551 h 1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9" h="122959">
                  <a:moveTo>
                    <a:pt x="105130" y="0"/>
                  </a:moveTo>
                  <a:lnTo>
                    <a:pt x="0" y="147551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F57A7E-4BE6-423B-B26D-2FD76646D721}"/>
                </a:ext>
              </a:extLst>
            </p:cNvPr>
            <p:cNvSpPr/>
            <p:nvPr/>
          </p:nvSpPr>
          <p:spPr>
            <a:xfrm>
              <a:off x="2230489" y="5252549"/>
              <a:ext cx="184439" cy="184439"/>
            </a:xfrm>
            <a:custGeom>
              <a:avLst/>
              <a:gdLst>
                <a:gd name="connsiteX0" fmla="*/ 0 w 184438"/>
                <a:gd name="connsiteY0" fmla="*/ 0 h 184438"/>
                <a:gd name="connsiteX1" fmla="*/ 210260 w 184438"/>
                <a:gd name="connsiteY1" fmla="*/ 202268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8" h="184438">
                  <a:moveTo>
                    <a:pt x="0" y="0"/>
                  </a:moveTo>
                  <a:lnTo>
                    <a:pt x="210260" y="20226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546C95-FDF8-42E6-BC72-8D63849BC57F}"/>
                </a:ext>
              </a:extLst>
            </p:cNvPr>
            <p:cNvSpPr/>
            <p:nvPr/>
          </p:nvSpPr>
          <p:spPr>
            <a:xfrm>
              <a:off x="2453967" y="5520292"/>
              <a:ext cx="215178" cy="245918"/>
            </a:xfrm>
            <a:custGeom>
              <a:avLst/>
              <a:gdLst>
                <a:gd name="connsiteX0" fmla="*/ 221941 w 215178"/>
                <a:gd name="connsiteY0" fmla="*/ 0 h 245918"/>
                <a:gd name="connsiteX1" fmla="*/ 0 w 215178"/>
                <a:gd name="connsiteY1" fmla="*/ 247148 h 24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178" h="245918">
                  <a:moveTo>
                    <a:pt x="221941" y="0"/>
                  </a:moveTo>
                  <a:lnTo>
                    <a:pt x="0" y="24714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9522A1-538A-4B35-A3F9-07B910CBA0DF}"/>
                </a:ext>
              </a:extLst>
            </p:cNvPr>
            <p:cNvSpPr/>
            <p:nvPr/>
          </p:nvSpPr>
          <p:spPr>
            <a:xfrm>
              <a:off x="2121056" y="5643866"/>
              <a:ext cx="338138" cy="307398"/>
            </a:xfrm>
            <a:custGeom>
              <a:avLst/>
              <a:gdLst>
                <a:gd name="connsiteX0" fmla="*/ 0 w 338137"/>
                <a:gd name="connsiteY0" fmla="*/ 0 h 307397"/>
                <a:gd name="connsiteX1" fmla="*/ 339674 w 338137"/>
                <a:gd name="connsiteY1" fmla="*/ 332604 h 30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137" h="307397">
                  <a:moveTo>
                    <a:pt x="0" y="0"/>
                  </a:moveTo>
                  <a:lnTo>
                    <a:pt x="339674" y="33260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7623A4F-9503-4F8E-9B3E-9F35C9295DD2}"/>
                </a:ext>
              </a:extLst>
            </p:cNvPr>
            <p:cNvSpPr/>
            <p:nvPr/>
          </p:nvSpPr>
          <p:spPr>
            <a:xfrm>
              <a:off x="2460423" y="5810168"/>
              <a:ext cx="399617" cy="368877"/>
            </a:xfrm>
            <a:custGeom>
              <a:avLst/>
              <a:gdLst>
                <a:gd name="connsiteX0" fmla="*/ 401154 w 399617"/>
                <a:gd name="connsiteY0" fmla="*/ 0 h 368877"/>
                <a:gd name="connsiteX1" fmla="*/ 0 w 399617"/>
                <a:gd name="connsiteY1" fmla="*/ 387014 h 36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617" h="368877">
                  <a:moveTo>
                    <a:pt x="401154" y="0"/>
                  </a:moveTo>
                  <a:lnTo>
                    <a:pt x="0" y="387014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7EEFC-04BC-47D5-B2DD-FE256BCEC96F}"/>
                </a:ext>
              </a:extLst>
            </p:cNvPr>
            <p:cNvSpPr/>
            <p:nvPr/>
          </p:nvSpPr>
          <p:spPr>
            <a:xfrm>
              <a:off x="2218808" y="6236529"/>
              <a:ext cx="215178" cy="215178"/>
            </a:xfrm>
            <a:custGeom>
              <a:avLst/>
              <a:gdLst>
                <a:gd name="connsiteX0" fmla="*/ 0 w 215178"/>
                <a:gd name="connsiteY0" fmla="*/ 0 h 215178"/>
                <a:gd name="connsiteX1" fmla="*/ 236389 w 215178"/>
                <a:gd name="connsiteY1" fmla="*/ 232393 h 21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178" h="215178">
                  <a:moveTo>
                    <a:pt x="0" y="0"/>
                  </a:moveTo>
                  <a:lnTo>
                    <a:pt x="236389" y="232393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063B42C-8B09-49C7-BFC5-9D61BF2E7194}"/>
                </a:ext>
              </a:extLst>
            </p:cNvPr>
            <p:cNvSpPr/>
            <p:nvPr/>
          </p:nvSpPr>
          <p:spPr>
            <a:xfrm>
              <a:off x="2448127" y="6298316"/>
              <a:ext cx="276658" cy="307398"/>
            </a:xfrm>
            <a:custGeom>
              <a:avLst/>
              <a:gdLst>
                <a:gd name="connsiteX0" fmla="*/ 304016 w 276657"/>
                <a:gd name="connsiteY0" fmla="*/ 0 h 307397"/>
                <a:gd name="connsiteX1" fmla="*/ 0 w 276657"/>
                <a:gd name="connsiteY1" fmla="*/ 321538 h 30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307397">
                  <a:moveTo>
                    <a:pt x="304016" y="0"/>
                  </a:moveTo>
                  <a:lnTo>
                    <a:pt x="0" y="321538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6BEFFCB-F4B3-472E-BCB0-8DC71B8B1D12}"/>
                </a:ext>
              </a:extLst>
            </p:cNvPr>
            <p:cNvSpPr/>
            <p:nvPr/>
          </p:nvSpPr>
          <p:spPr>
            <a:xfrm>
              <a:off x="1845935" y="6196567"/>
              <a:ext cx="92219" cy="645535"/>
            </a:xfrm>
            <a:custGeom>
              <a:avLst/>
              <a:gdLst>
                <a:gd name="connsiteX0" fmla="*/ 0 w 92219"/>
                <a:gd name="connsiteY0" fmla="*/ 0 h 645535"/>
                <a:gd name="connsiteX1" fmla="*/ 106360 w 92219"/>
                <a:gd name="connsiteY1" fmla="*/ 664594 h 6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9" h="645535">
                  <a:moveTo>
                    <a:pt x="0" y="0"/>
                  </a:moveTo>
                  <a:cubicBezTo>
                    <a:pt x="0" y="0"/>
                    <a:pt x="91605" y="150317"/>
                    <a:pt x="106360" y="664594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45D763-995F-4481-B9FD-AAF9CBA91300}"/>
                </a:ext>
              </a:extLst>
            </p:cNvPr>
            <p:cNvSpPr/>
            <p:nvPr/>
          </p:nvSpPr>
          <p:spPr>
            <a:xfrm>
              <a:off x="1939076" y="6442485"/>
              <a:ext cx="122959" cy="184439"/>
            </a:xfrm>
            <a:custGeom>
              <a:avLst/>
              <a:gdLst>
                <a:gd name="connsiteX0" fmla="*/ 129107 w 122959"/>
                <a:gd name="connsiteY0" fmla="*/ 0 h 184438"/>
                <a:gd name="connsiteX1" fmla="*/ 0 w 122959"/>
                <a:gd name="connsiteY1" fmla="*/ 213027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9" h="184438">
                  <a:moveTo>
                    <a:pt x="129107" y="0"/>
                  </a:moveTo>
                  <a:lnTo>
                    <a:pt x="0" y="213027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327D60-2795-4EDE-AA52-81C21973DE91}"/>
                </a:ext>
              </a:extLst>
            </p:cNvPr>
            <p:cNvSpPr/>
            <p:nvPr/>
          </p:nvSpPr>
          <p:spPr>
            <a:xfrm>
              <a:off x="1665185" y="6589114"/>
              <a:ext cx="276658" cy="92219"/>
            </a:xfrm>
            <a:custGeom>
              <a:avLst/>
              <a:gdLst>
                <a:gd name="connsiteX0" fmla="*/ 0 w 276657"/>
                <a:gd name="connsiteY0" fmla="*/ 0 h 92219"/>
                <a:gd name="connsiteX1" fmla="*/ 277580 w 276657"/>
                <a:gd name="connsiteY1" fmla="*/ 107589 h 9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657" h="92219">
                  <a:moveTo>
                    <a:pt x="0" y="0"/>
                  </a:moveTo>
                  <a:lnTo>
                    <a:pt x="277580" y="107589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40E05E0-D9B9-4F95-803F-AB9580AC5B33}"/>
                </a:ext>
              </a:extLst>
            </p:cNvPr>
            <p:cNvSpPr/>
            <p:nvPr/>
          </p:nvSpPr>
          <p:spPr>
            <a:xfrm>
              <a:off x="3094892" y="6312149"/>
              <a:ext cx="61480" cy="522576"/>
            </a:xfrm>
            <a:custGeom>
              <a:avLst/>
              <a:gdLst>
                <a:gd name="connsiteX0" fmla="*/ 61787 w 61479"/>
                <a:gd name="connsiteY0" fmla="*/ 0 h 522576"/>
                <a:gd name="connsiteX1" fmla="*/ 0 w 61479"/>
                <a:gd name="connsiteY1" fmla="*/ 549012 h 52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79" h="522576">
                  <a:moveTo>
                    <a:pt x="61787" y="0"/>
                  </a:moveTo>
                  <a:cubicBezTo>
                    <a:pt x="61787" y="0"/>
                    <a:pt x="14755" y="34736"/>
                    <a:pt x="0" y="549012"/>
                  </a:cubicBezTo>
                </a:path>
              </a:pathLst>
            </a:custGeom>
            <a:noFill/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00D6C1-C035-4170-8424-D0F0998CD9DF}"/>
                </a:ext>
              </a:extLst>
            </p:cNvPr>
            <p:cNvSpPr/>
            <p:nvPr/>
          </p:nvSpPr>
          <p:spPr>
            <a:xfrm>
              <a:off x="2979617" y="6443100"/>
              <a:ext cx="122959" cy="184439"/>
            </a:xfrm>
            <a:custGeom>
              <a:avLst/>
              <a:gdLst>
                <a:gd name="connsiteX0" fmla="*/ 0 w 122959"/>
                <a:gd name="connsiteY0" fmla="*/ 0 h 184438"/>
                <a:gd name="connsiteX1" fmla="*/ 128800 w 122959"/>
                <a:gd name="connsiteY1" fmla="*/ 212412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9" h="184438">
                  <a:moveTo>
                    <a:pt x="0" y="0"/>
                  </a:moveTo>
                  <a:lnTo>
                    <a:pt x="128800" y="212412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63D1D7E-47C1-404A-B1E3-EFD9F9AE6925}"/>
                </a:ext>
              </a:extLst>
            </p:cNvPr>
            <p:cNvSpPr/>
            <p:nvPr/>
          </p:nvSpPr>
          <p:spPr>
            <a:xfrm>
              <a:off x="3104728" y="6621084"/>
              <a:ext cx="184439" cy="61480"/>
            </a:xfrm>
            <a:custGeom>
              <a:avLst/>
              <a:gdLst>
                <a:gd name="connsiteX0" fmla="*/ 195505 w 184438"/>
                <a:gd name="connsiteY0" fmla="*/ 0 h 61479"/>
                <a:gd name="connsiteX1" fmla="*/ 0 w 184438"/>
                <a:gd name="connsiteY1" fmla="*/ 75620 h 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8" h="61479">
                  <a:moveTo>
                    <a:pt x="195505" y="0"/>
                  </a:moveTo>
                  <a:lnTo>
                    <a:pt x="0" y="75620"/>
                  </a:lnTo>
                </a:path>
              </a:pathLst>
            </a:custGeom>
            <a:ln w="30738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8A1E21A-7344-42C2-9858-E6BC5DFF9968}"/>
                </a:ext>
              </a:extLst>
            </p:cNvPr>
            <p:cNvSpPr/>
            <p:nvPr/>
          </p:nvSpPr>
          <p:spPr>
            <a:xfrm>
              <a:off x="-14436" y="5458686"/>
              <a:ext cx="1844386" cy="1383290"/>
            </a:xfrm>
            <a:custGeom>
              <a:avLst/>
              <a:gdLst>
                <a:gd name="connsiteX0" fmla="*/ 1827172 w 1844386"/>
                <a:gd name="connsiteY0" fmla="*/ 1400323 h 1383289"/>
                <a:gd name="connsiteX1" fmla="*/ 1692839 w 1844386"/>
                <a:gd name="connsiteY1" fmla="*/ 1049 h 1383289"/>
                <a:gd name="connsiteX2" fmla="*/ 1258179 w 1844386"/>
                <a:gd name="connsiteY2" fmla="*/ 569427 h 1383289"/>
                <a:gd name="connsiteX3" fmla="*/ 803538 w 1844386"/>
                <a:gd name="connsiteY3" fmla="*/ 579264 h 1383289"/>
                <a:gd name="connsiteX4" fmla="*/ 509051 w 1844386"/>
                <a:gd name="connsiteY4" fmla="*/ 937075 h 1383289"/>
                <a:gd name="connsiteX5" fmla="*/ 0 w 1844386"/>
                <a:gd name="connsiteY5" fmla="*/ 1400016 h 1383289"/>
                <a:gd name="connsiteX6" fmla="*/ 1827172 w 1844386"/>
                <a:gd name="connsiteY6" fmla="*/ 1400016 h 13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386" h="1383289">
                  <a:moveTo>
                    <a:pt x="1827172" y="1400323"/>
                  </a:moveTo>
                  <a:cubicBezTo>
                    <a:pt x="1827172" y="1400323"/>
                    <a:pt x="1931687" y="30559"/>
                    <a:pt x="1692839" y="1049"/>
                  </a:cubicBezTo>
                  <a:cubicBezTo>
                    <a:pt x="1453684" y="-28461"/>
                    <a:pt x="1496105" y="574653"/>
                    <a:pt x="1258179" y="569427"/>
                  </a:cubicBezTo>
                  <a:cubicBezTo>
                    <a:pt x="1020560" y="564201"/>
                    <a:pt x="890531" y="365315"/>
                    <a:pt x="803538" y="579264"/>
                  </a:cubicBezTo>
                  <a:cubicBezTo>
                    <a:pt x="716544" y="793213"/>
                    <a:pt x="714392" y="1001321"/>
                    <a:pt x="509051" y="937075"/>
                  </a:cubicBezTo>
                  <a:cubicBezTo>
                    <a:pt x="303402" y="872829"/>
                    <a:pt x="0" y="1400016"/>
                    <a:pt x="0" y="1400016"/>
                  </a:cubicBezTo>
                  <a:lnTo>
                    <a:pt x="1827172" y="1400016"/>
                  </a:lnTo>
                  <a:close/>
                </a:path>
              </a:pathLst>
            </a:custGeom>
            <a:solidFill>
              <a:srgbClr val="229E9D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ADECD88-8B75-40F6-A1FB-14CD835271AF}"/>
                </a:ext>
              </a:extLst>
            </p:cNvPr>
            <p:cNvSpPr/>
            <p:nvPr/>
          </p:nvSpPr>
          <p:spPr>
            <a:xfrm>
              <a:off x="-14436" y="5939234"/>
              <a:ext cx="1137372" cy="891453"/>
            </a:xfrm>
            <a:custGeom>
              <a:avLst/>
              <a:gdLst>
                <a:gd name="connsiteX0" fmla="*/ 509051 w 1137371"/>
                <a:gd name="connsiteY0" fmla="*/ 456834 h 891453"/>
                <a:gd name="connsiteX1" fmla="*/ 803538 w 1137371"/>
                <a:gd name="connsiteY1" fmla="*/ 99023 h 891453"/>
                <a:gd name="connsiteX2" fmla="*/ 1155816 w 1137371"/>
                <a:gd name="connsiteY2" fmla="*/ 75046 h 891453"/>
                <a:gd name="connsiteX3" fmla="*/ 1155816 w 1137371"/>
                <a:gd name="connsiteY3" fmla="*/ 919775 h 891453"/>
                <a:gd name="connsiteX4" fmla="*/ 0 w 1137371"/>
                <a:gd name="connsiteY4" fmla="*/ 919775 h 891453"/>
                <a:gd name="connsiteX5" fmla="*/ 509051 w 1137371"/>
                <a:gd name="connsiteY5" fmla="*/ 456834 h 89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7371" h="891453">
                  <a:moveTo>
                    <a:pt x="509051" y="456834"/>
                  </a:moveTo>
                  <a:cubicBezTo>
                    <a:pt x="714700" y="521080"/>
                    <a:pt x="716852" y="312972"/>
                    <a:pt x="803538" y="99023"/>
                  </a:cubicBezTo>
                  <a:cubicBezTo>
                    <a:pt x="877006" y="-82034"/>
                    <a:pt x="981521" y="32318"/>
                    <a:pt x="1155816" y="75046"/>
                  </a:cubicBezTo>
                  <a:lnTo>
                    <a:pt x="1155816" y="919775"/>
                  </a:lnTo>
                  <a:lnTo>
                    <a:pt x="0" y="919775"/>
                  </a:lnTo>
                  <a:cubicBezTo>
                    <a:pt x="0" y="919775"/>
                    <a:pt x="303402" y="392588"/>
                    <a:pt x="509051" y="456834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6639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5FDA1C6-9237-4650-BF4D-03EEE057878C}"/>
                </a:ext>
              </a:extLst>
            </p:cNvPr>
            <p:cNvSpPr/>
            <p:nvPr/>
          </p:nvSpPr>
          <p:spPr>
            <a:xfrm>
              <a:off x="4747769" y="4573507"/>
              <a:ext cx="491836" cy="737755"/>
            </a:xfrm>
            <a:custGeom>
              <a:avLst/>
              <a:gdLst>
                <a:gd name="connsiteX0" fmla="*/ 0 w 491836"/>
                <a:gd name="connsiteY0" fmla="*/ 746054 h 737754"/>
                <a:gd name="connsiteX1" fmla="*/ 494603 w 491836"/>
                <a:gd name="connsiteY1" fmla="*/ 0 h 737754"/>
                <a:gd name="connsiteX2" fmla="*/ 0 w 491836"/>
                <a:gd name="connsiteY2" fmla="*/ 746054 h 7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836" h="737754">
                  <a:moveTo>
                    <a:pt x="0" y="746054"/>
                  </a:moveTo>
                  <a:lnTo>
                    <a:pt x="494603" y="0"/>
                  </a:lnTo>
                  <a:lnTo>
                    <a:pt x="0" y="746054"/>
                  </a:lnTo>
                  <a:close/>
                </a:path>
              </a:pathLst>
            </a:custGeom>
            <a:solidFill>
              <a:srgbClr val="9C4F5F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67A2113-5792-4CCB-92B2-EE23F09F30D7}"/>
                </a:ext>
              </a:extLst>
            </p:cNvPr>
            <p:cNvSpPr/>
            <p:nvPr/>
          </p:nvSpPr>
          <p:spPr>
            <a:xfrm>
              <a:off x="4054587" y="5112990"/>
              <a:ext cx="399617" cy="584056"/>
            </a:xfrm>
            <a:custGeom>
              <a:avLst/>
              <a:gdLst>
                <a:gd name="connsiteX0" fmla="*/ 0 w 399617"/>
                <a:gd name="connsiteY0" fmla="*/ 613873 h 584055"/>
                <a:gd name="connsiteX1" fmla="*/ 406687 w 399617"/>
                <a:gd name="connsiteY1" fmla="*/ 0 h 584055"/>
                <a:gd name="connsiteX2" fmla="*/ 0 w 399617"/>
                <a:gd name="connsiteY2" fmla="*/ 613873 h 58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17" h="584055">
                  <a:moveTo>
                    <a:pt x="0" y="613873"/>
                  </a:moveTo>
                  <a:lnTo>
                    <a:pt x="406687" y="0"/>
                  </a:lnTo>
                  <a:lnTo>
                    <a:pt x="0" y="613873"/>
                  </a:lnTo>
                  <a:close/>
                </a:path>
              </a:pathLst>
            </a:custGeom>
            <a:solidFill>
              <a:srgbClr val="9C4F5F"/>
            </a:solidFill>
            <a:ln w="30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D83E94D1-612A-4D1A-9114-B1322D98E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99349" y="4118563"/>
            <a:ext cx="4092649" cy="27394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1D829-2963-4E62-B316-FA18B362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pPr algn="l" rtl="1"/>
            <a:fld id="{E0BDCBD0-93B5-4B61-86F8-939F02C82BA8}" type="slidenum">
              <a:rPr lang="en-US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en-US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F58330-08C8-41E8-93E7-DE3A0C25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180" y="173213"/>
            <a:ext cx="3392436" cy="742950"/>
          </a:xfrm>
        </p:spPr>
        <p:txBody>
          <a:bodyPr/>
          <a:lstStyle/>
          <a:p>
            <a:pPr algn="ctr" rtl="1"/>
            <a:r>
              <a:rPr lang="ar-EG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الفهرس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Rounded Corners 27">
            <a:hlinkClick r:id="rId5" action="ppaction://hlinksldjump"/>
            <a:extLst>
              <a:ext uri="{FF2B5EF4-FFF2-40B4-BE49-F238E27FC236}">
                <a16:creationId xmlns:a16="http://schemas.microsoft.com/office/drawing/2014/main" id="{93D3B3E9-D89F-443C-9EB0-4A97870CD5CF}"/>
              </a:ext>
            </a:extLst>
          </p:cNvPr>
          <p:cNvSpPr/>
          <p:nvPr/>
        </p:nvSpPr>
        <p:spPr>
          <a:xfrm>
            <a:off x="4093078" y="1186064"/>
            <a:ext cx="3688639" cy="670496"/>
          </a:xfrm>
          <a:prstGeom prst="roundRect">
            <a:avLst>
              <a:gd name="adj" fmla="val 9002"/>
            </a:avLst>
          </a:prstGeom>
          <a:solidFill>
            <a:srgbClr val="29487D"/>
          </a:solidFill>
          <a:ln>
            <a:noFill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 الماء</a:t>
            </a:r>
          </a:p>
        </p:txBody>
      </p:sp>
      <p:sp>
        <p:nvSpPr>
          <p:cNvPr id="77" name="Rectangle: Rounded Corners 27">
            <a:hlinkClick r:id="rId6" action="ppaction://hlinksldjump"/>
            <a:extLst>
              <a:ext uri="{FF2B5EF4-FFF2-40B4-BE49-F238E27FC236}">
                <a16:creationId xmlns:a16="http://schemas.microsoft.com/office/drawing/2014/main" id="{93D3B3E9-D89F-443C-9EB0-4A97870CD5CF}"/>
              </a:ext>
            </a:extLst>
          </p:cNvPr>
          <p:cNvSpPr/>
          <p:nvPr/>
        </p:nvSpPr>
        <p:spPr>
          <a:xfrm>
            <a:off x="4093078" y="2003189"/>
            <a:ext cx="3688639" cy="670496"/>
          </a:xfrm>
          <a:prstGeom prst="roundRect">
            <a:avLst>
              <a:gd name="adj" fmla="val 900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خواص الماء</a:t>
            </a:r>
          </a:p>
        </p:txBody>
      </p:sp>
      <p:sp>
        <p:nvSpPr>
          <p:cNvPr id="78" name="Rectangle: Rounded Corners 27">
            <a:hlinkClick r:id="rId7" action="ppaction://hlinksldjump"/>
            <a:extLst>
              <a:ext uri="{FF2B5EF4-FFF2-40B4-BE49-F238E27FC236}">
                <a16:creationId xmlns:a16="http://schemas.microsoft.com/office/drawing/2014/main" id="{93D3B3E9-D89F-443C-9EB0-4A97870CD5CF}"/>
              </a:ext>
            </a:extLst>
          </p:cNvPr>
          <p:cNvSpPr/>
          <p:nvPr/>
        </p:nvSpPr>
        <p:spPr>
          <a:xfrm>
            <a:off x="4119447" y="2865311"/>
            <a:ext cx="3688639" cy="670496"/>
          </a:xfrm>
          <a:prstGeom prst="roundRect">
            <a:avLst>
              <a:gd name="adj" fmla="val 9002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التلوث المائى</a:t>
            </a:r>
          </a:p>
        </p:txBody>
      </p:sp>
      <p:sp>
        <p:nvSpPr>
          <p:cNvPr id="79" name="Rectangle: Rounded Corners 27">
            <a:hlinkClick r:id="rId8" action="ppaction://hlinksldjump"/>
            <a:extLst>
              <a:ext uri="{FF2B5EF4-FFF2-40B4-BE49-F238E27FC236}">
                <a16:creationId xmlns:a16="http://schemas.microsoft.com/office/drawing/2014/main" id="{93D3B3E9-D89F-443C-9EB0-4A97870CD5CF}"/>
              </a:ext>
            </a:extLst>
          </p:cNvPr>
          <p:cNvSpPr/>
          <p:nvPr/>
        </p:nvSpPr>
        <p:spPr>
          <a:xfrm>
            <a:off x="4119447" y="3716192"/>
            <a:ext cx="3688639" cy="670496"/>
          </a:xfrm>
          <a:prstGeom prst="roundRect">
            <a:avLst>
              <a:gd name="adj" fmla="val 900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اقسام التلوث المائى</a:t>
            </a:r>
            <a:endParaRPr lang="ar-EG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3" name="Picture 8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99" y="5908884"/>
            <a:ext cx="1287955" cy="979370"/>
          </a:xfrm>
          <a:prstGeom prst="rect">
            <a:avLst/>
          </a:prstGeom>
        </p:spPr>
      </p:pic>
      <p:sp>
        <p:nvSpPr>
          <p:cNvPr id="85" name="Rectangle: Rounded Corners 27">
            <a:hlinkClick r:id="rId11" action="ppaction://hlinksldjump"/>
            <a:extLst>
              <a:ext uri="{FF2B5EF4-FFF2-40B4-BE49-F238E27FC236}">
                <a16:creationId xmlns:a16="http://schemas.microsoft.com/office/drawing/2014/main" id="{93D3B3E9-D89F-443C-9EB0-4A97870CD5CF}"/>
              </a:ext>
            </a:extLst>
          </p:cNvPr>
          <p:cNvSpPr/>
          <p:nvPr/>
        </p:nvSpPr>
        <p:spPr>
          <a:xfrm>
            <a:off x="4119446" y="4525272"/>
            <a:ext cx="3688639" cy="670496"/>
          </a:xfrm>
          <a:prstGeom prst="roundRect">
            <a:avLst>
              <a:gd name="adj" fmla="val 90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E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ترشيد استهلاك  المياه</a:t>
            </a:r>
          </a:p>
        </p:txBody>
      </p:sp>
    </p:spTree>
    <p:extLst>
      <p:ext uri="{BB962C8B-B14F-4D97-AF65-F5344CB8AC3E}">
        <p14:creationId xmlns:p14="http://schemas.microsoft.com/office/powerpoint/2010/main" val="1394096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 animBg="1"/>
      <p:bldP spid="77" grpId="0" animBg="1"/>
      <p:bldP spid="78" grpId="0" animBg="1"/>
      <p:bldP spid="79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pPr algn="l" rtl="1"/>
            <a:fld id="{E0BDCBD0-93B5-4B61-86F8-939F02C82BA8}" type="slidenum">
              <a:rPr lang="en-US"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en-US" b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7FB1BB-AA06-4FA0-8BE8-2DE4144CE9F7}"/>
              </a:ext>
            </a:extLst>
          </p:cNvPr>
          <p:cNvSpPr/>
          <p:nvPr/>
        </p:nvSpPr>
        <p:spPr>
          <a:xfrm>
            <a:off x="552998" y="1738921"/>
            <a:ext cx="10865539" cy="4568437"/>
          </a:xfrm>
          <a:prstGeom prst="roundRect">
            <a:avLst>
              <a:gd name="adj" fmla="val 1093"/>
            </a:avLst>
          </a:prstGeom>
          <a:solidFill>
            <a:schemeClr val="bg1"/>
          </a:solidFill>
          <a:ln>
            <a:noFill/>
          </a:ln>
          <a:effectLst>
            <a:outerShdw blurRad="368300" dist="609600" dir="5400000" sx="84000" sy="84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ى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8BE394-3FD5-49F9-A04B-82AA179B02ED}"/>
              </a:ext>
            </a:extLst>
          </p:cNvPr>
          <p:cNvCxnSpPr/>
          <p:nvPr/>
        </p:nvCxnSpPr>
        <p:spPr>
          <a:xfrm>
            <a:off x="6460508" y="5190511"/>
            <a:ext cx="5095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EB8C43-5AA4-478A-A99C-0F1453209641}"/>
              </a:ext>
            </a:extLst>
          </p:cNvPr>
          <p:cNvCxnSpPr/>
          <p:nvPr/>
        </p:nvCxnSpPr>
        <p:spPr>
          <a:xfrm>
            <a:off x="666575" y="5190511"/>
            <a:ext cx="5095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 txBox="1">
            <a:spLocks/>
          </p:cNvSpPr>
          <p:nvPr/>
        </p:nvSpPr>
        <p:spPr>
          <a:xfrm>
            <a:off x="3327520" y="1914427"/>
            <a:ext cx="7313062" cy="3876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9487D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r" rtl="1">
              <a:lnSpc>
                <a:spcPct val="160000"/>
              </a:lnSpc>
            </a:pPr>
            <a:endParaRPr lang="ar-EG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Picture 1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32" y="5919042"/>
            <a:ext cx="979370" cy="979370"/>
          </a:xfrm>
          <a:prstGeom prst="rect">
            <a:avLst/>
          </a:prstGeom>
        </p:spPr>
      </p:pic>
      <p:sp>
        <p:nvSpPr>
          <p:cNvPr id="131" name="Rectangle: Rounded Corners 27">
            <a:hlinkClick r:id="rId5" action="ppaction://hlinksldjump"/>
            <a:extLst>
              <a:ext uri="{FF2B5EF4-FFF2-40B4-BE49-F238E27FC236}">
                <a16:creationId xmlns:a16="http://schemas.microsoft.com/office/drawing/2014/main" id="{93D3B3E9-D89F-443C-9EB0-4A97870CD5CF}"/>
              </a:ext>
            </a:extLst>
          </p:cNvPr>
          <p:cNvSpPr/>
          <p:nvPr/>
        </p:nvSpPr>
        <p:spPr>
          <a:xfrm>
            <a:off x="4046210" y="759001"/>
            <a:ext cx="3688639" cy="670496"/>
          </a:xfrm>
          <a:prstGeom prst="roundRect">
            <a:avLst>
              <a:gd name="adj" fmla="val 9002"/>
            </a:avLst>
          </a:prstGeom>
          <a:solidFill>
            <a:srgbClr val="29487D"/>
          </a:solidFill>
          <a:ln>
            <a:noFill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ar-EG" sz="2400" b="1" dirty="0" smtClean="0">
              <a:solidFill>
                <a:schemeClr val="bg1"/>
              </a:solidFill>
              <a:latin typeface="Arial"/>
            </a:endParaRP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أهمية </a:t>
            </a:r>
            <a:r>
              <a:rPr lang="ar-EG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الماء </a:t>
            </a:r>
            <a:r>
              <a:rPr lang="ar-EG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ومصادره</a:t>
            </a:r>
            <a:r>
              <a:rPr lang="ar-EG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ar-EG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614869" y="20206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/>
              <a:t>- 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يستخدم الماء فى المجالات الاساسية مثل الزراعة والصناعة والاستخدامات الشخصية والنقل قال الله تعالى (وجعلنا من الماء كل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شئ حى)</a:t>
            </a: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85362" y="384512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تركيب الماء:-</a:t>
            </a:r>
            <a:endParaRPr lang="ar-EG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720528" y="43307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يتكون من ارتباط الاكسجين مع الهيدروجين بنسبه 1:2بروابط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تساهمية بحيث تكون الزاوية بينهما 104.5 درجة </a:t>
            </a: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2" name="Picture 141" descr="Hydrogen bond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4" y="2033141"/>
            <a:ext cx="4202466" cy="41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20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 animBg="1"/>
      <p:bldP spid="135" grpId="0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AD7D5FBA-40C2-43A0-970B-5B9F600AE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" y="4118563"/>
            <a:ext cx="4092649" cy="273943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C96E9C9-8FDA-48B1-B0EF-EBAE338A6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1474" y="4835942"/>
            <a:ext cx="4276725" cy="2050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81CC9-9C2D-42B6-8492-6851AE77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>
                <a:solidFill>
                  <a:schemeClr val="bg1"/>
                </a:solidFill>
              </a:rPr>
              <a:pPr/>
              <a:t>6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90" y="5906754"/>
            <a:ext cx="979370" cy="979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475" y="3326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2800" b="1" u="sng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خواص الماء:</a:t>
            </a:r>
            <a:r>
              <a:rPr lang="ar-EG" sz="28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ar-EG" sz="28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8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7605" y="9598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مذيب قطبي: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7605" y="128673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لأن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له القدرة على ذوبان معظم المركبات الأيونية (كملح الطعام) وبعض المركبات التساهمية (كالسكر).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7605" y="27510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ارتفاع درجة الغليان والتجمد: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9962" y="359647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بسبب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وجود روابط هيدروجينية بين جزيئاته، المفروض يغلى الماء عند 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(90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ويتجمد عند (-100)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83" y="1972962"/>
            <a:ext cx="4071730" cy="2898135"/>
          </a:xfrm>
          <a:prstGeom prst="rect">
            <a:avLst/>
          </a:prstGeom>
          <a:ln w="57150">
            <a:solidFill>
              <a:srgbClr val="FF7C3E"/>
            </a:solidFill>
          </a:ln>
        </p:spPr>
      </p:pic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6812" y="6321146"/>
            <a:ext cx="564978" cy="5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raphic 275">
            <a:extLst>
              <a:ext uri="{FF2B5EF4-FFF2-40B4-BE49-F238E27FC236}">
                <a16:creationId xmlns:a16="http://schemas.microsoft.com/office/drawing/2014/main" id="{AACF7873-110A-4C8B-8D14-132B0CF8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62050" y="4669388"/>
            <a:ext cx="4624160" cy="2216736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D5E8CAA-0818-4EEB-81B0-E674375791A2}"/>
              </a:ext>
            </a:extLst>
          </p:cNvPr>
          <p:cNvSpPr/>
          <p:nvPr/>
        </p:nvSpPr>
        <p:spPr>
          <a:xfrm>
            <a:off x="1727200" y="370438"/>
            <a:ext cx="10193049" cy="6106562"/>
          </a:xfrm>
          <a:prstGeom prst="roundRect">
            <a:avLst>
              <a:gd name="adj" fmla="val 147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39" y="5488540"/>
            <a:ext cx="979370" cy="9793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37724" y="59374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28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خواص الماء:</a:t>
            </a: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3779" y="12103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ضعف تأينه (تحوله إلى أيونات):</a:t>
            </a:r>
            <a:endParaRPr lang="ar-EG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4613" y="19789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لأنه مركب تساهمى لا يوصل التيار الكهربي</a:t>
            </a:r>
            <a:r>
              <a:rPr lang="ar-EG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ar-EG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3779" y="30428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 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متعادل التأثير على ورقتي عباد الشمس:</a:t>
            </a:r>
            <a:endParaRPr lang="ar-EG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3779" y="39381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لأنه يعطى أيونات هيدروجين موجبة مساوية لأيونات الهيدروكسيد السالبة عند تأينه.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37" y="2004914"/>
            <a:ext cx="3640740" cy="2718046"/>
          </a:xfrm>
          <a:prstGeom prst="rect">
            <a:avLst/>
          </a:prstGeom>
          <a:ln w="57150">
            <a:solidFill>
              <a:srgbClr val="FF7C3E"/>
            </a:solidFill>
          </a:ln>
        </p:spPr>
      </p:pic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09" y="5834095"/>
            <a:ext cx="564978" cy="5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6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61">
            <a:extLst>
              <a:ext uri="{FF2B5EF4-FFF2-40B4-BE49-F238E27FC236}">
                <a16:creationId xmlns:a16="http://schemas.microsoft.com/office/drawing/2014/main" id="{369EFD81-A786-4276-A7F5-6F81A59C13A8}"/>
              </a:ext>
            </a:extLst>
          </p:cNvPr>
          <p:cNvSpPr/>
          <p:nvPr/>
        </p:nvSpPr>
        <p:spPr>
          <a:xfrm flipH="1">
            <a:off x="9607296" y="5159986"/>
            <a:ext cx="2584704" cy="1706880"/>
          </a:xfrm>
          <a:custGeom>
            <a:avLst/>
            <a:gdLst>
              <a:gd name="connsiteX0" fmla="*/ 2605430 w 2584704"/>
              <a:gd name="connsiteY0" fmla="*/ 1707204 h 1706879"/>
              <a:gd name="connsiteX1" fmla="*/ 0 w 2584704"/>
              <a:gd name="connsiteY1" fmla="*/ 1707204 h 1706879"/>
              <a:gd name="connsiteX2" fmla="*/ 0 w 2584704"/>
              <a:gd name="connsiteY2" fmla="*/ 543844 h 1706879"/>
              <a:gd name="connsiteX3" fmla="*/ 283830 w 2584704"/>
              <a:gd name="connsiteY3" fmla="*/ 324 h 1706879"/>
              <a:gd name="connsiteX4" fmla="*/ 1247729 w 2584704"/>
              <a:gd name="connsiteY4" fmla="*/ 896680 h 1706879"/>
              <a:gd name="connsiteX5" fmla="*/ 2605430 w 2584704"/>
              <a:gd name="connsiteY5" fmla="*/ 1271706 h 1706879"/>
              <a:gd name="connsiteX6" fmla="*/ 2605430 w 2584704"/>
              <a:gd name="connsiteY6" fmla="*/ 1707204 h 170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704" h="1706879">
                <a:moveTo>
                  <a:pt x="2605430" y="1707204"/>
                </a:moveTo>
                <a:lnTo>
                  <a:pt x="0" y="1707204"/>
                </a:lnTo>
                <a:lnTo>
                  <a:pt x="0" y="543844"/>
                </a:lnTo>
                <a:cubicBezTo>
                  <a:pt x="53889" y="247090"/>
                  <a:pt x="141427" y="8127"/>
                  <a:pt x="283830" y="324"/>
                </a:cubicBezTo>
                <a:cubicBezTo>
                  <a:pt x="665927" y="-20402"/>
                  <a:pt x="682996" y="959590"/>
                  <a:pt x="1247729" y="896680"/>
                </a:cubicBezTo>
                <a:cubicBezTo>
                  <a:pt x="1691030" y="847424"/>
                  <a:pt x="2274296" y="859860"/>
                  <a:pt x="2605430" y="1271706"/>
                </a:cubicBezTo>
                <a:lnTo>
                  <a:pt x="2605430" y="1707204"/>
                </a:lnTo>
                <a:close/>
              </a:path>
            </a:pathLst>
          </a:custGeom>
          <a:solidFill>
            <a:srgbClr val="248F8B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Freeform: Shape 72">
            <a:extLst>
              <a:ext uri="{FF2B5EF4-FFF2-40B4-BE49-F238E27FC236}">
                <a16:creationId xmlns:a16="http://schemas.microsoft.com/office/drawing/2014/main" id="{13C7B4F0-999B-4E3D-8866-84D1DC588E15}"/>
              </a:ext>
            </a:extLst>
          </p:cNvPr>
          <p:cNvSpPr/>
          <p:nvPr/>
        </p:nvSpPr>
        <p:spPr>
          <a:xfrm>
            <a:off x="9009888" y="4614367"/>
            <a:ext cx="1194816" cy="2487167"/>
          </a:xfrm>
          <a:custGeom>
            <a:avLst/>
            <a:gdLst>
              <a:gd name="connsiteX0" fmla="*/ 887004 w 1194816"/>
              <a:gd name="connsiteY0" fmla="*/ 2431780 h 2487167"/>
              <a:gd name="connsiteX1" fmla="*/ 76723 w 1194816"/>
              <a:gd name="connsiteY1" fmla="*/ 2268408 h 2487167"/>
              <a:gd name="connsiteX2" fmla="*/ 4303 w 1194816"/>
              <a:gd name="connsiteY2" fmla="*/ 2149170 h 2487167"/>
              <a:gd name="connsiteX3" fmla="*/ 321782 w 1194816"/>
              <a:gd name="connsiteY3" fmla="*/ 1668805 h 2487167"/>
              <a:gd name="connsiteX4" fmla="*/ 211079 w 1194816"/>
              <a:gd name="connsiteY4" fmla="*/ 1434719 h 2487167"/>
              <a:gd name="connsiteX5" fmla="*/ 91598 w 1194816"/>
              <a:gd name="connsiteY5" fmla="*/ 856087 h 2487167"/>
              <a:gd name="connsiteX6" fmla="*/ 277160 w 1194816"/>
              <a:gd name="connsiteY6" fmla="*/ 285013 h 2487167"/>
              <a:gd name="connsiteX7" fmla="*/ 636336 w 1194816"/>
              <a:gd name="connsiteY7" fmla="*/ 4841 h 2487167"/>
              <a:gd name="connsiteX8" fmla="*/ 835797 w 1194816"/>
              <a:gd name="connsiteY8" fmla="*/ 231613 h 2487167"/>
              <a:gd name="connsiteX9" fmla="*/ 843356 w 1194816"/>
              <a:gd name="connsiteY9" fmla="*/ 663209 h 2487167"/>
              <a:gd name="connsiteX10" fmla="*/ 831652 w 1194816"/>
              <a:gd name="connsiteY10" fmla="*/ 854136 h 2487167"/>
              <a:gd name="connsiteX11" fmla="*/ 1178880 w 1194816"/>
              <a:gd name="connsiteY11" fmla="*/ 1192586 h 2487167"/>
              <a:gd name="connsiteX12" fmla="*/ 1072078 w 1194816"/>
              <a:gd name="connsiteY12" fmla="*/ 1657588 h 2487167"/>
              <a:gd name="connsiteX13" fmla="*/ 997463 w 1194816"/>
              <a:gd name="connsiteY13" fmla="*/ 1956049 h 2487167"/>
              <a:gd name="connsiteX14" fmla="*/ 1054034 w 1194816"/>
              <a:gd name="connsiteY14" fmla="*/ 2026762 h 2487167"/>
              <a:gd name="connsiteX15" fmla="*/ 887004 w 1194816"/>
              <a:gd name="connsiteY15" fmla="*/ 2431780 h 248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4816" h="2487167">
                <a:moveTo>
                  <a:pt x="887004" y="2431780"/>
                </a:moveTo>
                <a:cubicBezTo>
                  <a:pt x="656575" y="2606614"/>
                  <a:pt x="283500" y="2447386"/>
                  <a:pt x="76723" y="2268408"/>
                </a:cubicBezTo>
                <a:cubicBezTo>
                  <a:pt x="40634" y="2237196"/>
                  <a:pt x="14056" y="2195987"/>
                  <a:pt x="4303" y="2149170"/>
                </a:cubicBezTo>
                <a:cubicBezTo>
                  <a:pt x="-42758" y="1924837"/>
                  <a:pt x="311541" y="1869729"/>
                  <a:pt x="321782" y="1668805"/>
                </a:cubicBezTo>
                <a:cubicBezTo>
                  <a:pt x="326415" y="1580779"/>
                  <a:pt x="260090" y="1507871"/>
                  <a:pt x="211079" y="1434719"/>
                </a:cubicBezTo>
                <a:cubicBezTo>
                  <a:pt x="99644" y="1267445"/>
                  <a:pt x="67945" y="1055792"/>
                  <a:pt x="91598" y="856087"/>
                </a:cubicBezTo>
                <a:cubicBezTo>
                  <a:pt x="115249" y="656382"/>
                  <a:pt x="190109" y="466187"/>
                  <a:pt x="277160" y="285013"/>
                </a:cubicBezTo>
                <a:cubicBezTo>
                  <a:pt x="348361" y="136759"/>
                  <a:pt x="475646" y="-30759"/>
                  <a:pt x="636336" y="4841"/>
                </a:cubicBezTo>
                <a:cubicBezTo>
                  <a:pt x="739480" y="27762"/>
                  <a:pt x="805561" y="130419"/>
                  <a:pt x="835797" y="231613"/>
                </a:cubicBezTo>
                <a:cubicBezTo>
                  <a:pt x="877006" y="370845"/>
                  <a:pt x="871153" y="520563"/>
                  <a:pt x="843356" y="663209"/>
                </a:cubicBezTo>
                <a:cubicBezTo>
                  <a:pt x="831164" y="726364"/>
                  <a:pt x="814583" y="791957"/>
                  <a:pt x="831652" y="854136"/>
                </a:cubicBezTo>
                <a:cubicBezTo>
                  <a:pt x="875299" y="1013120"/>
                  <a:pt x="1098169" y="1048964"/>
                  <a:pt x="1178880" y="1192586"/>
                </a:cubicBezTo>
                <a:cubicBezTo>
                  <a:pt x="1261298" y="1338646"/>
                  <a:pt x="1163030" y="1516649"/>
                  <a:pt x="1072078" y="1657588"/>
                </a:cubicBezTo>
                <a:cubicBezTo>
                  <a:pt x="994293" y="1778289"/>
                  <a:pt x="946501" y="1853148"/>
                  <a:pt x="997463" y="1956049"/>
                </a:cubicBezTo>
                <a:cubicBezTo>
                  <a:pt x="1010874" y="1983359"/>
                  <a:pt x="1030869" y="2006767"/>
                  <a:pt x="1054034" y="2026762"/>
                </a:cubicBezTo>
                <a:cubicBezTo>
                  <a:pt x="1103046" y="2069190"/>
                  <a:pt x="1194974" y="2198182"/>
                  <a:pt x="887004" y="2431780"/>
                </a:cubicBezTo>
                <a:close/>
              </a:path>
            </a:pathLst>
          </a:custGeom>
          <a:solidFill>
            <a:srgbClr val="EF855A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Freeform: Shape 78">
            <a:extLst>
              <a:ext uri="{FF2B5EF4-FFF2-40B4-BE49-F238E27FC236}">
                <a16:creationId xmlns:a16="http://schemas.microsoft.com/office/drawing/2014/main" id="{9CE3BB0B-BC4B-469F-A024-9C6D0DAF7BCC}"/>
              </a:ext>
            </a:extLst>
          </p:cNvPr>
          <p:cNvSpPr/>
          <p:nvPr/>
        </p:nvSpPr>
        <p:spPr>
          <a:xfrm>
            <a:off x="8623427" y="5317260"/>
            <a:ext cx="926592" cy="1901951"/>
          </a:xfrm>
          <a:custGeom>
            <a:avLst/>
            <a:gdLst>
              <a:gd name="connsiteX0" fmla="*/ 679715 w 926592"/>
              <a:gd name="connsiteY0" fmla="*/ 1863487 h 1901951"/>
              <a:gd name="connsiteX1" fmla="*/ 58898 w 926592"/>
              <a:gd name="connsiteY1" fmla="*/ 1738397 h 1901951"/>
              <a:gd name="connsiteX2" fmla="*/ 3303 w 926592"/>
              <a:gd name="connsiteY2" fmla="*/ 1646957 h 1901951"/>
              <a:gd name="connsiteX3" fmla="*/ 246655 w 926592"/>
              <a:gd name="connsiteY3" fmla="*/ 1278759 h 1901951"/>
              <a:gd name="connsiteX4" fmla="*/ 162042 w 926592"/>
              <a:gd name="connsiteY4" fmla="*/ 1099293 h 1901951"/>
              <a:gd name="connsiteX5" fmla="*/ 70359 w 926592"/>
              <a:gd name="connsiteY5" fmla="*/ 655992 h 1901951"/>
              <a:gd name="connsiteX6" fmla="*/ 212517 w 926592"/>
              <a:gd name="connsiteY6" fmla="*/ 218299 h 1901951"/>
              <a:gd name="connsiteX7" fmla="*/ 487813 w 926592"/>
              <a:gd name="connsiteY7" fmla="*/ 3720 h 1901951"/>
              <a:gd name="connsiteX8" fmla="*/ 640700 w 926592"/>
              <a:gd name="connsiteY8" fmla="*/ 177578 h 1901951"/>
              <a:gd name="connsiteX9" fmla="*/ 646552 w 926592"/>
              <a:gd name="connsiteY9" fmla="*/ 508225 h 1901951"/>
              <a:gd name="connsiteX10" fmla="*/ 637530 w 926592"/>
              <a:gd name="connsiteY10" fmla="*/ 654529 h 1901951"/>
              <a:gd name="connsiteX11" fmla="*/ 903804 w 926592"/>
              <a:gd name="connsiteY11" fmla="*/ 913974 h 1901951"/>
              <a:gd name="connsiteX12" fmla="*/ 821873 w 926592"/>
              <a:gd name="connsiteY12" fmla="*/ 1270469 h 1901951"/>
              <a:gd name="connsiteX13" fmla="*/ 764815 w 926592"/>
              <a:gd name="connsiteY13" fmla="*/ 1499190 h 1901951"/>
              <a:gd name="connsiteX14" fmla="*/ 807975 w 926592"/>
              <a:gd name="connsiteY14" fmla="*/ 1553323 h 1901951"/>
              <a:gd name="connsiteX15" fmla="*/ 679715 w 926592"/>
              <a:gd name="connsiteY15" fmla="*/ 1863487 h 190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6592" h="1901951">
                <a:moveTo>
                  <a:pt x="679715" y="1863487"/>
                </a:moveTo>
                <a:cubicBezTo>
                  <a:pt x="503175" y="1997355"/>
                  <a:pt x="217150" y="1875435"/>
                  <a:pt x="58898" y="1738397"/>
                </a:cubicBezTo>
                <a:cubicBezTo>
                  <a:pt x="31344" y="1714501"/>
                  <a:pt x="10862" y="1682802"/>
                  <a:pt x="3303" y="1646957"/>
                </a:cubicBezTo>
                <a:cubicBezTo>
                  <a:pt x="-32786" y="1475050"/>
                  <a:pt x="238608" y="1432866"/>
                  <a:pt x="246655" y="1278759"/>
                </a:cubicBezTo>
                <a:cubicBezTo>
                  <a:pt x="250069" y="1211459"/>
                  <a:pt x="199350" y="1155376"/>
                  <a:pt x="162042" y="1099293"/>
                </a:cubicBezTo>
                <a:cubicBezTo>
                  <a:pt x="76698" y="971033"/>
                  <a:pt x="52314" y="808879"/>
                  <a:pt x="70359" y="655992"/>
                </a:cubicBezTo>
                <a:cubicBezTo>
                  <a:pt x="88403" y="502860"/>
                  <a:pt x="145705" y="357288"/>
                  <a:pt x="212517" y="218299"/>
                </a:cubicBezTo>
                <a:cubicBezTo>
                  <a:pt x="267137" y="104670"/>
                  <a:pt x="364673" y="-23590"/>
                  <a:pt x="487813" y="3720"/>
                </a:cubicBezTo>
                <a:cubicBezTo>
                  <a:pt x="566817" y="21276"/>
                  <a:pt x="617535" y="99793"/>
                  <a:pt x="640700" y="177578"/>
                </a:cubicBezTo>
                <a:cubicBezTo>
                  <a:pt x="672399" y="284380"/>
                  <a:pt x="667767" y="398985"/>
                  <a:pt x="646552" y="508225"/>
                </a:cubicBezTo>
                <a:cubicBezTo>
                  <a:pt x="637043" y="556505"/>
                  <a:pt x="624607" y="606980"/>
                  <a:pt x="637530" y="654529"/>
                </a:cubicBezTo>
                <a:cubicBezTo>
                  <a:pt x="670936" y="776205"/>
                  <a:pt x="841868" y="803759"/>
                  <a:pt x="903804" y="913974"/>
                </a:cubicBezTo>
                <a:cubicBezTo>
                  <a:pt x="966958" y="1025897"/>
                  <a:pt x="891612" y="1162204"/>
                  <a:pt x="821873" y="1270469"/>
                </a:cubicBezTo>
                <a:cubicBezTo>
                  <a:pt x="762133" y="1362884"/>
                  <a:pt x="725557" y="1420186"/>
                  <a:pt x="764815" y="1499190"/>
                </a:cubicBezTo>
                <a:cubicBezTo>
                  <a:pt x="775056" y="1520161"/>
                  <a:pt x="790418" y="1537961"/>
                  <a:pt x="807975" y="1553323"/>
                </a:cubicBezTo>
                <a:cubicBezTo>
                  <a:pt x="845526" y="1585510"/>
                  <a:pt x="915752" y="1684265"/>
                  <a:pt x="679715" y="1863487"/>
                </a:cubicBezTo>
                <a:close/>
              </a:path>
            </a:pathLst>
          </a:custGeom>
          <a:solidFill>
            <a:srgbClr val="F3AF47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85" y="5857950"/>
            <a:ext cx="979370" cy="979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9718" y="318254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altLang="zh-CN" sz="28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التلوث المائى</a:t>
            </a:r>
            <a:endParaRPr lang="zh-CN" altLang="en-US" sz="2800" b="1" u="sng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1296" y="9416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ar-EG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هو تغيير تدريجي ومستمر في خواص </a:t>
            </a:r>
            <a:r>
              <a:rPr lang="ar-EG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الماء</a:t>
            </a:r>
            <a:endParaRPr lang="ar-E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4019" y="18826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تنقسم الملوثات البيئية بشكل عام إلى قسمين:</a:t>
            </a: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21296" y="26647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 </a:t>
            </a:r>
            <a:r>
              <a:rPr lang="ar-EG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ملوثات طبيعية (مصدرها ظواهر طبيعية) مثل </a:t>
            </a:r>
            <a:r>
              <a:rPr lang="ar-EG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البراكين</a:t>
            </a:r>
            <a:endParaRPr lang="ar-E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21296" y="36602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 </a:t>
            </a:r>
            <a:r>
              <a:rPr lang="ar-EG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ملوثات صناعية (مصدرها أنشطة الإنسان).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6" y="2298758"/>
            <a:ext cx="3640740" cy="2460257"/>
          </a:xfrm>
          <a:prstGeom prst="rect">
            <a:avLst/>
          </a:prstGeom>
          <a:ln w="57150">
            <a:solidFill>
              <a:srgbClr val="FF7C3E"/>
            </a:solidFill>
          </a:ln>
        </p:spPr>
      </p:pic>
      <p:pic>
        <p:nvPicPr>
          <p:cNvPr id="36" name="Picture 3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8307" y="6268235"/>
            <a:ext cx="564978" cy="5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6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raphic 275">
            <a:extLst>
              <a:ext uri="{FF2B5EF4-FFF2-40B4-BE49-F238E27FC236}">
                <a16:creationId xmlns:a16="http://schemas.microsoft.com/office/drawing/2014/main" id="{AACF7873-110A-4C8B-8D14-132B0CF8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62050" y="4669388"/>
            <a:ext cx="4624160" cy="2216736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D5E8CAA-0818-4EEB-81B0-E674375791A2}"/>
              </a:ext>
            </a:extLst>
          </p:cNvPr>
          <p:cNvSpPr/>
          <p:nvPr/>
        </p:nvSpPr>
        <p:spPr>
          <a:xfrm>
            <a:off x="1727200" y="370438"/>
            <a:ext cx="10193049" cy="6106562"/>
          </a:xfrm>
          <a:prstGeom prst="roundRect">
            <a:avLst>
              <a:gd name="adj" fmla="val 147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54" y="5508899"/>
            <a:ext cx="979370" cy="979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1220" y="754887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zh-CN" sz="2800" b="1" u="sng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اقسام التلوث المائى</a:t>
            </a:r>
            <a:endParaRPr lang="zh-CN" altLang="en-US" sz="2800" b="1" u="sng" kern="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宋体" pitchFamily="2" charset="-122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822AE-70DF-4F10-9F2A-DD221C813126}"/>
              </a:ext>
            </a:extLst>
          </p:cNvPr>
          <p:cNvSpPr/>
          <p:nvPr/>
        </p:nvSpPr>
        <p:spPr>
          <a:xfrm>
            <a:off x="11381751" y="1338517"/>
            <a:ext cx="430886" cy="43088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9109269" y="1287343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تلوث بيولوجي:</a:t>
            </a:r>
            <a:endParaRPr lang="ar-EG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6642" y="16999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ينتج عن فضلات الإنسان والحيوان مما يسبب الإصابة بكثير من الأمراض مثل </a:t>
            </a:r>
            <a:r>
              <a:rPr lang="ar-EG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البلهارسيا</a:t>
            </a: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0F5AF-AD20-4095-9C53-0A16D399B0FF}"/>
              </a:ext>
            </a:extLst>
          </p:cNvPr>
          <p:cNvSpPr/>
          <p:nvPr/>
        </p:nvSpPr>
        <p:spPr>
          <a:xfrm>
            <a:off x="11381751" y="2922769"/>
            <a:ext cx="430886" cy="430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9049061" y="2876491"/>
            <a:ext cx="2332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EG" sz="24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تلوث كيميائي:</a:t>
            </a:r>
            <a:endParaRPr lang="ar-EG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7959" y="3442091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ينتج عن صرف مخلفات المصانع والصرف الصحي في الماء.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DB33F1-D4A3-407E-A2BA-7506D5A02D9C}"/>
              </a:ext>
            </a:extLst>
          </p:cNvPr>
          <p:cNvSpPr/>
          <p:nvPr/>
        </p:nvSpPr>
        <p:spPr>
          <a:xfrm>
            <a:off x="11409917" y="4400408"/>
            <a:ext cx="430886" cy="430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 smtClean="0"/>
              <a:t>3</a:t>
            </a:r>
            <a:endParaRPr lang="ko-KR" alt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9029119" y="4385019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u="sng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التلوث الحراري:</a:t>
            </a:r>
            <a:endParaRPr lang="ar-EG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30894" y="477487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الناتج عن المفاعلات النووية يؤدى إلى،انفصال الأكسجين الذائب من الماء مما يؤدى إلى موت الأسماك.</a:t>
            </a:r>
            <a:b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E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Google Shape;529;p41"/>
          <p:cNvSpPr/>
          <p:nvPr/>
        </p:nvSpPr>
        <p:spPr>
          <a:xfrm>
            <a:off x="3498135" y="1421717"/>
            <a:ext cx="3565843" cy="2838547"/>
          </a:xfrm>
          <a:custGeom>
            <a:avLst/>
            <a:gdLst/>
            <a:ahLst/>
            <a:cxnLst/>
            <a:rect l="l" t="t" r="r" b="b"/>
            <a:pathLst>
              <a:path w="233578" h="185937" extrusionOk="0">
                <a:moveTo>
                  <a:pt x="121779" y="0"/>
                </a:moveTo>
                <a:cubicBezTo>
                  <a:pt x="109175" y="0"/>
                  <a:pt x="96563" y="3745"/>
                  <a:pt x="85785" y="11250"/>
                </a:cubicBezTo>
                <a:cubicBezTo>
                  <a:pt x="76082" y="18013"/>
                  <a:pt x="74105" y="21668"/>
                  <a:pt x="58091" y="27753"/>
                </a:cubicBezTo>
                <a:cubicBezTo>
                  <a:pt x="39827" y="34694"/>
                  <a:pt x="14943" y="36361"/>
                  <a:pt x="6359" y="57578"/>
                </a:cubicBezTo>
                <a:cubicBezTo>
                  <a:pt x="1" y="73294"/>
                  <a:pt x="2644" y="100107"/>
                  <a:pt x="15038" y="121228"/>
                </a:cubicBezTo>
                <a:cubicBezTo>
                  <a:pt x="26290" y="140409"/>
                  <a:pt x="41982" y="141814"/>
                  <a:pt x="54067" y="146589"/>
                </a:cubicBezTo>
                <a:cubicBezTo>
                  <a:pt x="70891" y="153232"/>
                  <a:pt x="82225" y="165662"/>
                  <a:pt x="99561" y="173735"/>
                </a:cubicBezTo>
                <a:cubicBezTo>
                  <a:pt x="114733" y="180786"/>
                  <a:pt x="135375" y="185937"/>
                  <a:pt x="155204" y="185937"/>
                </a:cubicBezTo>
                <a:cubicBezTo>
                  <a:pt x="170496" y="185937"/>
                  <a:pt x="185305" y="182874"/>
                  <a:pt x="196752" y="175259"/>
                </a:cubicBezTo>
                <a:cubicBezTo>
                  <a:pt x="233578" y="150780"/>
                  <a:pt x="213194" y="117061"/>
                  <a:pt x="201347" y="87891"/>
                </a:cubicBezTo>
                <a:cubicBezTo>
                  <a:pt x="186560" y="51517"/>
                  <a:pt x="181512" y="36944"/>
                  <a:pt x="171296" y="24014"/>
                </a:cubicBezTo>
                <a:cubicBezTo>
                  <a:pt x="158656" y="8021"/>
                  <a:pt x="140226" y="0"/>
                  <a:pt x="121779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29;p41"/>
          <p:cNvSpPr/>
          <p:nvPr/>
        </p:nvSpPr>
        <p:spPr>
          <a:xfrm>
            <a:off x="1890892" y="3638453"/>
            <a:ext cx="3565843" cy="2838547"/>
          </a:xfrm>
          <a:custGeom>
            <a:avLst/>
            <a:gdLst/>
            <a:ahLst/>
            <a:cxnLst/>
            <a:rect l="l" t="t" r="r" b="b"/>
            <a:pathLst>
              <a:path w="233578" h="185937" extrusionOk="0">
                <a:moveTo>
                  <a:pt x="121779" y="0"/>
                </a:moveTo>
                <a:cubicBezTo>
                  <a:pt x="109175" y="0"/>
                  <a:pt x="96563" y="3745"/>
                  <a:pt x="85785" y="11250"/>
                </a:cubicBezTo>
                <a:cubicBezTo>
                  <a:pt x="76082" y="18013"/>
                  <a:pt x="74105" y="21668"/>
                  <a:pt x="58091" y="27753"/>
                </a:cubicBezTo>
                <a:cubicBezTo>
                  <a:pt x="39827" y="34694"/>
                  <a:pt x="14943" y="36361"/>
                  <a:pt x="6359" y="57578"/>
                </a:cubicBezTo>
                <a:cubicBezTo>
                  <a:pt x="1" y="73294"/>
                  <a:pt x="2644" y="100107"/>
                  <a:pt x="15038" y="121228"/>
                </a:cubicBezTo>
                <a:cubicBezTo>
                  <a:pt x="26290" y="140409"/>
                  <a:pt x="41982" y="141814"/>
                  <a:pt x="54067" y="146589"/>
                </a:cubicBezTo>
                <a:cubicBezTo>
                  <a:pt x="70891" y="153232"/>
                  <a:pt x="82225" y="165662"/>
                  <a:pt x="99561" y="173735"/>
                </a:cubicBezTo>
                <a:cubicBezTo>
                  <a:pt x="114733" y="180786"/>
                  <a:pt x="135375" y="185937"/>
                  <a:pt x="155204" y="185937"/>
                </a:cubicBezTo>
                <a:cubicBezTo>
                  <a:pt x="170496" y="185937"/>
                  <a:pt x="185305" y="182874"/>
                  <a:pt x="196752" y="175259"/>
                </a:cubicBezTo>
                <a:cubicBezTo>
                  <a:pt x="233578" y="150780"/>
                  <a:pt x="213194" y="117061"/>
                  <a:pt x="201347" y="87891"/>
                </a:cubicBezTo>
                <a:cubicBezTo>
                  <a:pt x="186560" y="51517"/>
                  <a:pt x="181512" y="36944"/>
                  <a:pt x="171296" y="24014"/>
                </a:cubicBezTo>
                <a:cubicBezTo>
                  <a:pt x="158656" y="8021"/>
                  <a:pt x="140226" y="0"/>
                  <a:pt x="121779" y="0"/>
                </a:cubicBezTo>
                <a:close/>
              </a:path>
            </a:pathLst>
          </a:cu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13" y="5896380"/>
            <a:ext cx="564978" cy="5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30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356</Words>
  <Application>Microsoft Office PowerPoint</Application>
  <PresentationFormat>Widescreen</PresentationFormat>
  <Paragraphs>74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微软雅黑</vt:lpstr>
      <vt:lpstr>宋体</vt:lpstr>
      <vt:lpstr>Arial</vt:lpstr>
      <vt:lpstr>Calibri</vt:lpstr>
      <vt:lpstr>Franklin Gothic Book</vt:lpstr>
      <vt:lpstr>Franklin Gothic Demi</vt:lpstr>
      <vt:lpstr>Franklin Gothic Heavy</vt:lpstr>
      <vt:lpstr>Tahoma</vt:lpstr>
      <vt:lpstr>方正兰亭粗黑_GBK</vt:lpstr>
      <vt:lpstr>Office Theme</vt:lpstr>
      <vt:lpstr>PowerPoint Presentation</vt:lpstr>
      <vt:lpstr>PowerPoint Presentation</vt:lpstr>
      <vt:lpstr>الأهداف التعليمية</vt:lpstr>
      <vt:lpstr>الفهرس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24slides5</dc:creator>
  <cp:lastModifiedBy>dc</cp:lastModifiedBy>
  <cp:revision>93</cp:revision>
  <dcterms:created xsi:type="dcterms:W3CDTF">2019-07-16T02:52:08Z</dcterms:created>
  <dcterms:modified xsi:type="dcterms:W3CDTF">2020-12-21T12:47:13Z</dcterms:modified>
</cp:coreProperties>
</file>