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217C3A-1DDA-4B1E-BDC6-A70CA1746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73E7139-4836-4A5E-9478-DEEA8ED6A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9AD4EC-32CD-41A3-BD91-7D8F3BD7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098FCC-3586-44E2-8382-26B33B9D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52343F-9115-481F-AE0F-075A2FFE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5416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E31C4A-4289-4451-A36E-6D73485E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D352B76-C90B-4606-B3EC-6BE0A4D8D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5B194C-A575-4146-BC86-2EF48D8C0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567646-B349-4200-9A5B-72039FB26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60F1A58-1E9D-4DF9-B2ED-FD29D249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66007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66979A5-93E5-486B-9AA3-A83001350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D46C64D-0C8A-45F3-9A62-3C7251663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703AFB-A4C6-478D-BB28-E979B808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2026D3-6EDA-4B61-A0D0-15B03A29E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A69F9B-CA5F-4062-9D38-48916F52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1249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265066-54C6-40EB-8EA5-142F3AC0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5C0D37-B76B-4082-BECE-EB32B3096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93FF4E-F323-448A-BFA0-15BE646F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C63735-29D5-4814-8A22-DA1F06EA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AA503F-C1A2-461E-BF56-86222F74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41854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FBA318-0402-473E-9F91-8CC29C98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79CD27A-DB24-47E1-B8E6-46E7DEBC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7AA7AF-4346-4DB5-B07E-69939E99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1614DD-C071-4A72-9C8D-E09C41E2A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C0C3DE-32AB-4170-8F13-76AE2189F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856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E218EA-9859-43DC-802E-785040C3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68517A-B346-4ADF-862C-45D607D00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B3F4C69-0395-478D-A2BD-D0CABDC4E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2B7862-E8BE-4C22-9068-1A466A817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B596967-8671-46DB-9CD1-AE04B9E1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5D25C1-E145-4194-ACD2-DD3A9F3A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075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768A42-80AA-41E6-92F0-0F3B07534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D535813-0989-40C1-BE68-3AF35C98D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245D1B7-4A72-4A81-9642-67C5D52E3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FD1C603-0E1E-4475-B77F-73093A89B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4173E56-4160-4182-BBA8-AF061CA5E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8E4A0AB-97C5-4D7F-9F33-DAD43A5D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CF34908-EC5B-4802-876D-21D4A5D56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9971C6A-B4EC-4E19-B4EA-835AA1B9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5923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A01D18-E698-4981-96D6-C8AA27F9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030BD14-5C2D-4890-8286-87DF62BB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08B2C0A-EDEA-4018-BFDE-160FA8B6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085FDBC-C12C-42F0-9A22-EFAE2A98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10834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DFD4B7A-118B-4E14-BCF9-09E2A52F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5BB7691-F1AC-4672-B48A-4C4140533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74156F7-EC93-462B-A6B6-8F7AF90C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307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33976A-9093-48C0-A86E-F7ABB312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A544CBA-EC9B-4996-AD21-DBF83DB12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87242BD-BDB2-4E86-9689-FEC4F1B0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A04D568-1BBD-408D-9E71-05439977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B57C38-2642-427B-8552-3BAAD109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9AB4E5C-EF6E-425E-BF2F-FCE45517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6463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BF2A89-E111-4072-A62D-DB56E426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736C89B-FF97-4858-9D2B-1F40CF213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35A8B6F-4E92-4A26-ACE6-1B6DE21B9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8A9A0A5-CC26-443B-9EE0-779BDF52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797E53-C621-4498-A5C5-3B80EE54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3EE772-8596-4AAF-A395-09AC2626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6333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122FBD1-E978-49F8-BB9F-1B91AE35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B855390-156E-41A0-AD1A-8F12D0D40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711D84-091B-44C3-A111-5107E1486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7C9E0-4C93-4342-ABCC-EB2FE63E4D7E}" type="datetimeFigureOut">
              <a:rPr lang="ar-SY" smtClean="0"/>
              <a:t>06/05/1442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68AD40-8146-4D92-BA60-649A55E8B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8DF6700-03A3-4F98-BA2B-D28842B6C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5FF1A-D788-47EB-9D92-BD5F7C34A6C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5410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B5F1DB-9BD3-49CD-842A-C0DAE2883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hvhjljkh</a:t>
            </a:r>
            <a:endParaRPr lang="ar-SY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B3D4BA7-CB33-43EF-BC70-D671B0CF05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Ljhkblhnk;l</a:t>
            </a:r>
            <a:r>
              <a:rPr lang="en-US" dirty="0"/>
              <a:t>/;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07194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شاشة عريضة</PresentationFormat>
  <Paragraphs>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hvhjljkh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hvhjljkh</dc:title>
  <dc:creator>SA</dc:creator>
  <cp:lastModifiedBy>SA</cp:lastModifiedBy>
  <cp:revision>1</cp:revision>
  <dcterms:created xsi:type="dcterms:W3CDTF">2020-12-19T22:47:44Z</dcterms:created>
  <dcterms:modified xsi:type="dcterms:W3CDTF">2020-12-19T22:48:40Z</dcterms:modified>
</cp:coreProperties>
</file>