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8" r:id="rId1"/>
  </p:sldMasterIdLst>
  <p:notesMasterIdLst>
    <p:notesMasterId r:id="rId12"/>
  </p:notesMasterIdLst>
  <p:sldIdLst>
    <p:sldId id="256" r:id="rId2"/>
    <p:sldId id="323" r:id="rId3"/>
    <p:sldId id="319" r:id="rId4"/>
    <p:sldId id="317" r:id="rId5"/>
    <p:sldId id="310" r:id="rId6"/>
    <p:sldId id="258" r:id="rId7"/>
    <p:sldId id="330" r:id="rId8"/>
    <p:sldId id="331" r:id="rId9"/>
    <p:sldId id="325" r:id="rId10"/>
    <p:sldId id="286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30A0A1-05B5-442D-A5CA-1CC431119FB5}">
  <a:tblStyle styleId="{1430A0A1-05B5-442D-A5CA-1CC431119F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7" autoAdjust="0"/>
    <p:restoredTop sz="94660"/>
  </p:normalViewPr>
  <p:slideViewPr>
    <p:cSldViewPr snapToGrid="0">
      <p:cViewPr varScale="1">
        <p:scale>
          <a:sx n="92" d="100"/>
          <a:sy n="92" d="100"/>
        </p:scale>
        <p:origin x="5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8440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" name="Google Shape;45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7" name="Google Shape;45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229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2" name="Google Shape;6362;g9aef6df5af_1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3" name="Google Shape;6363;g9aef6df5af_1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4450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8" name="Google Shape;5958;g9999893140_0_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9" name="Google Shape;5959;g9999893140_0_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196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0" name="Google Shape;6220;g9a7a0987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1" name="Google Shape;6221;g9a7a0987a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0867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" name="Google Shape;4730;g999989314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1" name="Google Shape;4731;g9999893140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3825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5" name="Google Shape;4785;g9a07efbe67_2_2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6" name="Google Shape;4786;g9a07efbe67_2_2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6302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" name="Google Shape;4710;g9a07efbe67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1" name="Google Shape;4711;g9a07efbe67_2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2822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7" name="Google Shape;5077;g99998931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8" name="Google Shape;5078;g99998931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6104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0" name="Google Shape;4930;g9a7a0987a2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1" name="Google Shape;4931;g9a7a0987a2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307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7" name="Google Shape;5077;g99998931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8" name="Google Shape;5078;g99998931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91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9150" y="1310848"/>
            <a:ext cx="3844200" cy="1702500"/>
          </a:xfrm>
          <a:prstGeom prst="rect">
            <a:avLst/>
          </a:prstGeom>
        </p:spPr>
        <p:txBody>
          <a:bodyPr spcFirstLastPara="1" wrap="square" lIns="90000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8692875" y="144188"/>
            <a:ext cx="204425" cy="203675"/>
            <a:chOff x="5568000" y="3110525"/>
            <a:chExt cx="204425" cy="203675"/>
          </a:xfrm>
        </p:grpSpPr>
        <p:sp>
          <p:nvSpPr>
            <p:cNvPr id="11" name="Google Shape;11;p2"/>
            <p:cNvSpPr/>
            <p:nvPr/>
          </p:nvSpPr>
          <p:spPr>
            <a:xfrm>
              <a:off x="5636400" y="3110525"/>
              <a:ext cx="66875" cy="203675"/>
            </a:xfrm>
            <a:custGeom>
              <a:avLst/>
              <a:gdLst/>
              <a:ahLst/>
              <a:cxnLst/>
              <a:rect l="l" t="t" r="r" b="b"/>
              <a:pathLst>
                <a:path w="2675" h="8147" extrusionOk="0">
                  <a:moveTo>
                    <a:pt x="0" y="0"/>
                  </a:moveTo>
                  <a:lnTo>
                    <a:pt x="0" y="8146"/>
                  </a:lnTo>
                  <a:lnTo>
                    <a:pt x="2675" y="8146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568000" y="3178900"/>
              <a:ext cx="204425" cy="66900"/>
            </a:xfrm>
            <a:custGeom>
              <a:avLst/>
              <a:gdLst/>
              <a:ahLst/>
              <a:cxnLst/>
              <a:rect l="l" t="t" r="r" b="b"/>
              <a:pathLst>
                <a:path w="8177" h="2676" extrusionOk="0">
                  <a:moveTo>
                    <a:pt x="0" y="1"/>
                  </a:moveTo>
                  <a:lnTo>
                    <a:pt x="0" y="2676"/>
                  </a:lnTo>
                  <a:lnTo>
                    <a:pt x="8177" y="2676"/>
                  </a:lnTo>
                  <a:lnTo>
                    <a:pt x="81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193850" y="159388"/>
            <a:ext cx="992450" cy="173300"/>
            <a:chOff x="548150" y="4859775"/>
            <a:chExt cx="992450" cy="173300"/>
          </a:xfrm>
        </p:grpSpPr>
        <p:sp>
          <p:nvSpPr>
            <p:cNvPr id="14" name="Google Shape;14;p2"/>
            <p:cNvSpPr/>
            <p:nvPr/>
          </p:nvSpPr>
          <p:spPr>
            <a:xfrm>
              <a:off x="548150" y="4859775"/>
              <a:ext cx="173275" cy="173300"/>
            </a:xfrm>
            <a:custGeom>
              <a:avLst/>
              <a:gdLst/>
              <a:ahLst/>
              <a:cxnLst/>
              <a:rect l="l" t="t" r="r" b="b"/>
              <a:pathLst>
                <a:path w="6931" h="6932" fill="none" extrusionOk="0">
                  <a:moveTo>
                    <a:pt x="6931" y="3466"/>
                  </a:moveTo>
                  <a:cubicBezTo>
                    <a:pt x="6931" y="5381"/>
                    <a:pt x="5380" y="6931"/>
                    <a:pt x="3466" y="6931"/>
                  </a:cubicBezTo>
                  <a:cubicBezTo>
                    <a:pt x="1551" y="6931"/>
                    <a:pt x="0" y="5381"/>
                    <a:pt x="0" y="3466"/>
                  </a:cubicBezTo>
                  <a:cubicBezTo>
                    <a:pt x="0" y="1551"/>
                    <a:pt x="1551" y="1"/>
                    <a:pt x="3466" y="1"/>
                  </a:cubicBezTo>
                  <a:cubicBezTo>
                    <a:pt x="5380" y="1"/>
                    <a:pt x="6931" y="1551"/>
                    <a:pt x="6931" y="3466"/>
                  </a:cubicBezTo>
                  <a:close/>
                </a:path>
              </a:pathLst>
            </a:custGeom>
            <a:solidFill>
              <a:schemeClr val="lt2"/>
            </a:solidFill>
            <a:ln w="28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21700" y="4859775"/>
              <a:ext cx="172525" cy="173300"/>
            </a:xfrm>
            <a:custGeom>
              <a:avLst/>
              <a:gdLst/>
              <a:ahLst/>
              <a:cxnLst/>
              <a:rect l="l" t="t" r="r" b="b"/>
              <a:pathLst>
                <a:path w="6901" h="6932" fill="none" extrusionOk="0">
                  <a:moveTo>
                    <a:pt x="6901" y="3466"/>
                  </a:moveTo>
                  <a:cubicBezTo>
                    <a:pt x="6901" y="5381"/>
                    <a:pt x="5351" y="6931"/>
                    <a:pt x="3436" y="6931"/>
                  </a:cubicBezTo>
                  <a:cubicBezTo>
                    <a:pt x="1551" y="6931"/>
                    <a:pt x="1" y="5381"/>
                    <a:pt x="1" y="3466"/>
                  </a:cubicBezTo>
                  <a:cubicBezTo>
                    <a:pt x="1" y="1551"/>
                    <a:pt x="1551" y="1"/>
                    <a:pt x="3436" y="1"/>
                  </a:cubicBezTo>
                  <a:cubicBezTo>
                    <a:pt x="5351" y="1"/>
                    <a:pt x="6901" y="1551"/>
                    <a:pt x="6901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94500" y="4859775"/>
              <a:ext cx="173300" cy="173300"/>
            </a:xfrm>
            <a:custGeom>
              <a:avLst/>
              <a:gdLst/>
              <a:ahLst/>
              <a:cxnLst/>
              <a:rect l="l" t="t" r="r" b="b"/>
              <a:pathLst>
                <a:path w="6932" h="6932" fill="none" extrusionOk="0">
                  <a:moveTo>
                    <a:pt x="6931" y="3466"/>
                  </a:moveTo>
                  <a:cubicBezTo>
                    <a:pt x="6931" y="5381"/>
                    <a:pt x="5381" y="6931"/>
                    <a:pt x="3466" y="6931"/>
                  </a:cubicBezTo>
                  <a:cubicBezTo>
                    <a:pt x="1551" y="6931"/>
                    <a:pt x="1" y="5381"/>
                    <a:pt x="1" y="3466"/>
                  </a:cubicBezTo>
                  <a:cubicBezTo>
                    <a:pt x="1" y="1551"/>
                    <a:pt x="1551" y="1"/>
                    <a:pt x="3466" y="1"/>
                  </a:cubicBezTo>
                  <a:cubicBezTo>
                    <a:pt x="5381" y="1"/>
                    <a:pt x="6931" y="1551"/>
                    <a:pt x="6931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68075" y="4859775"/>
              <a:ext cx="172525" cy="173300"/>
            </a:xfrm>
            <a:custGeom>
              <a:avLst/>
              <a:gdLst/>
              <a:ahLst/>
              <a:cxnLst/>
              <a:rect l="l" t="t" r="r" b="b"/>
              <a:pathLst>
                <a:path w="6901" h="6932" fill="none" extrusionOk="0">
                  <a:moveTo>
                    <a:pt x="6900" y="3466"/>
                  </a:moveTo>
                  <a:cubicBezTo>
                    <a:pt x="6900" y="5381"/>
                    <a:pt x="5350" y="6931"/>
                    <a:pt x="3435" y="6931"/>
                  </a:cubicBezTo>
                  <a:cubicBezTo>
                    <a:pt x="1520" y="6931"/>
                    <a:pt x="0" y="5381"/>
                    <a:pt x="0" y="3466"/>
                  </a:cubicBezTo>
                  <a:cubicBezTo>
                    <a:pt x="0" y="1551"/>
                    <a:pt x="1520" y="1"/>
                    <a:pt x="3435" y="1"/>
                  </a:cubicBezTo>
                  <a:cubicBezTo>
                    <a:pt x="5350" y="1"/>
                    <a:pt x="6900" y="1551"/>
                    <a:pt x="6900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999788" y="-604425"/>
            <a:ext cx="1144425" cy="1144425"/>
            <a:chOff x="2136325" y="1787550"/>
            <a:chExt cx="1144425" cy="1144425"/>
          </a:xfrm>
        </p:grpSpPr>
        <p:sp>
          <p:nvSpPr>
            <p:cNvPr id="19" name="Google Shape;19;p2"/>
            <p:cNvSpPr/>
            <p:nvPr/>
          </p:nvSpPr>
          <p:spPr>
            <a:xfrm>
              <a:off x="2136325" y="1787550"/>
              <a:ext cx="1144425" cy="1144425"/>
            </a:xfrm>
            <a:custGeom>
              <a:avLst/>
              <a:gdLst/>
              <a:ahLst/>
              <a:cxnLst/>
              <a:rect l="l" t="t" r="r" b="b"/>
              <a:pathLst>
                <a:path w="45777" h="45777" fill="none" extrusionOk="0">
                  <a:moveTo>
                    <a:pt x="45776" y="22888"/>
                  </a:moveTo>
                  <a:cubicBezTo>
                    <a:pt x="45776" y="35533"/>
                    <a:pt x="35533" y="45776"/>
                    <a:pt x="22888" y="45776"/>
                  </a:cubicBezTo>
                  <a:cubicBezTo>
                    <a:pt x="10244" y="45776"/>
                    <a:pt x="0" y="35533"/>
                    <a:pt x="0" y="22888"/>
                  </a:cubicBezTo>
                  <a:cubicBezTo>
                    <a:pt x="0" y="10244"/>
                    <a:pt x="10244" y="1"/>
                    <a:pt x="22888" y="1"/>
                  </a:cubicBezTo>
                  <a:cubicBezTo>
                    <a:pt x="35533" y="1"/>
                    <a:pt x="45776" y="10244"/>
                    <a:pt x="45776" y="2288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194825" y="1846050"/>
              <a:ext cx="1027400" cy="1027400"/>
            </a:xfrm>
            <a:custGeom>
              <a:avLst/>
              <a:gdLst/>
              <a:ahLst/>
              <a:cxnLst/>
              <a:rect l="l" t="t" r="r" b="b"/>
              <a:pathLst>
                <a:path w="41096" h="41096" fill="none" extrusionOk="0">
                  <a:moveTo>
                    <a:pt x="41096" y="20548"/>
                  </a:moveTo>
                  <a:cubicBezTo>
                    <a:pt x="41096" y="31916"/>
                    <a:pt x="31886" y="41096"/>
                    <a:pt x="20548" y="41096"/>
                  </a:cubicBezTo>
                  <a:cubicBezTo>
                    <a:pt x="9211" y="41096"/>
                    <a:pt x="1" y="31916"/>
                    <a:pt x="1" y="20548"/>
                  </a:cubicBezTo>
                  <a:cubicBezTo>
                    <a:pt x="1" y="9211"/>
                    <a:pt x="9211" y="1"/>
                    <a:pt x="20548" y="1"/>
                  </a:cubicBezTo>
                  <a:cubicBezTo>
                    <a:pt x="31886" y="1"/>
                    <a:pt x="41096" y="9211"/>
                    <a:pt x="41096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52575" y="1903825"/>
              <a:ext cx="911900" cy="911875"/>
            </a:xfrm>
            <a:custGeom>
              <a:avLst/>
              <a:gdLst/>
              <a:ahLst/>
              <a:cxnLst/>
              <a:rect l="l" t="t" r="r" b="b"/>
              <a:pathLst>
                <a:path w="36476" h="36475" fill="none" extrusionOk="0">
                  <a:moveTo>
                    <a:pt x="36476" y="18237"/>
                  </a:moveTo>
                  <a:cubicBezTo>
                    <a:pt x="36476" y="28298"/>
                    <a:pt x="28299" y="36475"/>
                    <a:pt x="18238" y="36475"/>
                  </a:cubicBezTo>
                  <a:cubicBezTo>
                    <a:pt x="8177" y="36475"/>
                    <a:pt x="1" y="28298"/>
                    <a:pt x="1" y="18237"/>
                  </a:cubicBezTo>
                  <a:cubicBezTo>
                    <a:pt x="1" y="8176"/>
                    <a:pt x="8177" y="0"/>
                    <a:pt x="18238" y="0"/>
                  </a:cubicBezTo>
                  <a:cubicBezTo>
                    <a:pt x="28299" y="0"/>
                    <a:pt x="36476" y="8176"/>
                    <a:pt x="36476" y="1823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11100" y="1962325"/>
              <a:ext cx="794875" cy="794875"/>
            </a:xfrm>
            <a:custGeom>
              <a:avLst/>
              <a:gdLst/>
              <a:ahLst/>
              <a:cxnLst/>
              <a:rect l="l" t="t" r="r" b="b"/>
              <a:pathLst>
                <a:path w="31795" h="31795" fill="none" extrusionOk="0">
                  <a:moveTo>
                    <a:pt x="31794" y="15897"/>
                  </a:moveTo>
                  <a:cubicBezTo>
                    <a:pt x="31794" y="24682"/>
                    <a:pt x="24682" y="31794"/>
                    <a:pt x="15897" y="31794"/>
                  </a:cubicBezTo>
                  <a:cubicBezTo>
                    <a:pt x="7113" y="31794"/>
                    <a:pt x="0" y="24682"/>
                    <a:pt x="0" y="15897"/>
                  </a:cubicBezTo>
                  <a:cubicBezTo>
                    <a:pt x="0" y="7113"/>
                    <a:pt x="7113" y="1"/>
                    <a:pt x="15897" y="1"/>
                  </a:cubicBezTo>
                  <a:cubicBezTo>
                    <a:pt x="24682" y="1"/>
                    <a:pt x="31794" y="7113"/>
                    <a:pt x="31794" y="1589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69600" y="2020825"/>
              <a:ext cx="678625" cy="678625"/>
            </a:xfrm>
            <a:custGeom>
              <a:avLst/>
              <a:gdLst/>
              <a:ahLst/>
              <a:cxnLst/>
              <a:rect l="l" t="t" r="r" b="b"/>
              <a:pathLst>
                <a:path w="27145" h="27145" fill="none" extrusionOk="0">
                  <a:moveTo>
                    <a:pt x="27144" y="13557"/>
                  </a:moveTo>
                  <a:cubicBezTo>
                    <a:pt x="27144" y="21065"/>
                    <a:pt x="21065" y="27144"/>
                    <a:pt x="13557" y="27144"/>
                  </a:cubicBezTo>
                  <a:cubicBezTo>
                    <a:pt x="6050" y="27144"/>
                    <a:pt x="1" y="21065"/>
                    <a:pt x="1" y="13557"/>
                  </a:cubicBezTo>
                  <a:cubicBezTo>
                    <a:pt x="1" y="6080"/>
                    <a:pt x="6050" y="1"/>
                    <a:pt x="13557" y="1"/>
                  </a:cubicBezTo>
                  <a:cubicBezTo>
                    <a:pt x="21065" y="1"/>
                    <a:pt x="27144" y="6080"/>
                    <a:pt x="27144" y="1355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427350" y="2078600"/>
              <a:ext cx="562350" cy="562325"/>
            </a:xfrm>
            <a:custGeom>
              <a:avLst/>
              <a:gdLst/>
              <a:ahLst/>
              <a:cxnLst/>
              <a:rect l="l" t="t" r="r" b="b"/>
              <a:pathLst>
                <a:path w="22494" h="22493" fill="none" extrusionOk="0">
                  <a:moveTo>
                    <a:pt x="22494" y="11246"/>
                  </a:moveTo>
                  <a:cubicBezTo>
                    <a:pt x="22494" y="17447"/>
                    <a:pt x="17448" y="22493"/>
                    <a:pt x="11247" y="22493"/>
                  </a:cubicBezTo>
                  <a:cubicBezTo>
                    <a:pt x="5047" y="22493"/>
                    <a:pt x="1" y="17447"/>
                    <a:pt x="1" y="11246"/>
                  </a:cubicBezTo>
                  <a:cubicBezTo>
                    <a:pt x="1" y="5046"/>
                    <a:pt x="5047" y="0"/>
                    <a:pt x="11247" y="0"/>
                  </a:cubicBezTo>
                  <a:cubicBezTo>
                    <a:pt x="17448" y="0"/>
                    <a:pt x="22494" y="5046"/>
                    <a:pt x="22494" y="1124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85875" y="2137100"/>
              <a:ext cx="446075" cy="446075"/>
            </a:xfrm>
            <a:custGeom>
              <a:avLst/>
              <a:gdLst/>
              <a:ahLst/>
              <a:cxnLst/>
              <a:rect l="l" t="t" r="r" b="b"/>
              <a:pathLst>
                <a:path w="17843" h="17843" fill="none" extrusionOk="0">
                  <a:moveTo>
                    <a:pt x="17843" y="8906"/>
                  </a:moveTo>
                  <a:cubicBezTo>
                    <a:pt x="17843" y="13830"/>
                    <a:pt x="13831" y="17843"/>
                    <a:pt x="8906" y="17843"/>
                  </a:cubicBezTo>
                  <a:cubicBezTo>
                    <a:pt x="3982" y="17843"/>
                    <a:pt x="0" y="13830"/>
                    <a:pt x="0" y="8906"/>
                  </a:cubicBezTo>
                  <a:cubicBezTo>
                    <a:pt x="0" y="3982"/>
                    <a:pt x="3982" y="0"/>
                    <a:pt x="8906" y="0"/>
                  </a:cubicBezTo>
                  <a:cubicBezTo>
                    <a:pt x="13831" y="0"/>
                    <a:pt x="17843" y="3982"/>
                    <a:pt x="17843" y="890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543625" y="2194850"/>
              <a:ext cx="329825" cy="329825"/>
            </a:xfrm>
            <a:custGeom>
              <a:avLst/>
              <a:gdLst/>
              <a:ahLst/>
              <a:cxnLst/>
              <a:rect l="l" t="t" r="r" b="b"/>
              <a:pathLst>
                <a:path w="13193" h="13193" fill="none" extrusionOk="0">
                  <a:moveTo>
                    <a:pt x="13192" y="6596"/>
                  </a:moveTo>
                  <a:cubicBezTo>
                    <a:pt x="13192" y="10244"/>
                    <a:pt x="10244" y="13192"/>
                    <a:pt x="6596" y="13192"/>
                  </a:cubicBezTo>
                  <a:cubicBezTo>
                    <a:pt x="2949" y="13192"/>
                    <a:pt x="1" y="10244"/>
                    <a:pt x="1" y="6596"/>
                  </a:cubicBezTo>
                  <a:cubicBezTo>
                    <a:pt x="1" y="2949"/>
                    <a:pt x="2949" y="1"/>
                    <a:pt x="6596" y="1"/>
                  </a:cubicBezTo>
                  <a:cubicBezTo>
                    <a:pt x="10244" y="1"/>
                    <a:pt x="13192" y="2949"/>
                    <a:pt x="13192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02150" y="2253375"/>
              <a:ext cx="212775" cy="212775"/>
            </a:xfrm>
            <a:custGeom>
              <a:avLst/>
              <a:gdLst/>
              <a:ahLst/>
              <a:cxnLst/>
              <a:rect l="l" t="t" r="r" b="b"/>
              <a:pathLst>
                <a:path w="8511" h="8511" fill="none" extrusionOk="0">
                  <a:moveTo>
                    <a:pt x="8511" y="4255"/>
                  </a:moveTo>
                  <a:cubicBezTo>
                    <a:pt x="8511" y="6626"/>
                    <a:pt x="6626" y="8511"/>
                    <a:pt x="4255" y="8511"/>
                  </a:cubicBezTo>
                  <a:cubicBezTo>
                    <a:pt x="1885" y="8511"/>
                    <a:pt x="0" y="6626"/>
                    <a:pt x="0" y="4255"/>
                  </a:cubicBezTo>
                  <a:cubicBezTo>
                    <a:pt x="0" y="1915"/>
                    <a:pt x="1885" y="0"/>
                    <a:pt x="4255" y="0"/>
                  </a:cubicBezTo>
                  <a:cubicBezTo>
                    <a:pt x="6626" y="0"/>
                    <a:pt x="8511" y="1915"/>
                    <a:pt x="8511" y="425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659900" y="2311125"/>
              <a:ext cx="97275" cy="97275"/>
            </a:xfrm>
            <a:custGeom>
              <a:avLst/>
              <a:gdLst/>
              <a:ahLst/>
              <a:cxnLst/>
              <a:rect l="l" t="t" r="r" b="b"/>
              <a:pathLst>
                <a:path w="3891" h="3891" fill="none" extrusionOk="0">
                  <a:moveTo>
                    <a:pt x="3891" y="1945"/>
                  </a:moveTo>
                  <a:cubicBezTo>
                    <a:pt x="3891" y="3009"/>
                    <a:pt x="3009" y="3891"/>
                    <a:pt x="1945" y="3891"/>
                  </a:cubicBezTo>
                  <a:cubicBezTo>
                    <a:pt x="882" y="3891"/>
                    <a:pt x="0" y="3009"/>
                    <a:pt x="0" y="1945"/>
                  </a:cubicBezTo>
                  <a:cubicBezTo>
                    <a:pt x="0" y="882"/>
                    <a:pt x="882" y="0"/>
                    <a:pt x="1945" y="0"/>
                  </a:cubicBezTo>
                  <a:cubicBezTo>
                    <a:pt x="3009" y="0"/>
                    <a:pt x="3891" y="882"/>
                    <a:pt x="3891" y="194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-628825" y="4603500"/>
            <a:ext cx="1348825" cy="1349575"/>
          </a:xfrm>
          <a:custGeom>
            <a:avLst/>
            <a:gdLst/>
            <a:ahLst/>
            <a:cxnLst/>
            <a:rect l="l" t="t" r="r" b="b"/>
            <a:pathLst>
              <a:path w="53953" h="53983" extrusionOk="0">
                <a:moveTo>
                  <a:pt x="43101" y="0"/>
                </a:moveTo>
                <a:lnTo>
                  <a:pt x="44165" y="9697"/>
                </a:lnTo>
                <a:lnTo>
                  <a:pt x="34469" y="8633"/>
                </a:lnTo>
                <a:lnTo>
                  <a:pt x="34469" y="8633"/>
                </a:lnTo>
                <a:lnTo>
                  <a:pt x="35533" y="18299"/>
                </a:lnTo>
                <a:lnTo>
                  <a:pt x="25867" y="17235"/>
                </a:lnTo>
                <a:lnTo>
                  <a:pt x="26931" y="26931"/>
                </a:lnTo>
                <a:lnTo>
                  <a:pt x="17235" y="25867"/>
                </a:lnTo>
                <a:lnTo>
                  <a:pt x="18299" y="35563"/>
                </a:lnTo>
                <a:lnTo>
                  <a:pt x="8633" y="34499"/>
                </a:lnTo>
                <a:lnTo>
                  <a:pt x="9697" y="44165"/>
                </a:lnTo>
                <a:lnTo>
                  <a:pt x="0" y="43101"/>
                </a:lnTo>
                <a:lnTo>
                  <a:pt x="1186" y="53983"/>
                </a:lnTo>
                <a:lnTo>
                  <a:pt x="3070" y="53770"/>
                </a:lnTo>
                <a:lnTo>
                  <a:pt x="2128" y="45259"/>
                </a:lnTo>
                <a:lnTo>
                  <a:pt x="11824" y="46323"/>
                </a:lnTo>
                <a:lnTo>
                  <a:pt x="10760" y="36627"/>
                </a:lnTo>
                <a:lnTo>
                  <a:pt x="10760" y="36627"/>
                </a:lnTo>
                <a:lnTo>
                  <a:pt x="20457" y="37691"/>
                </a:lnTo>
                <a:lnTo>
                  <a:pt x="19393" y="28025"/>
                </a:lnTo>
                <a:lnTo>
                  <a:pt x="29059" y="29089"/>
                </a:lnTo>
                <a:lnTo>
                  <a:pt x="27995" y="19393"/>
                </a:lnTo>
                <a:lnTo>
                  <a:pt x="37691" y="20457"/>
                </a:lnTo>
                <a:lnTo>
                  <a:pt x="36627" y="10760"/>
                </a:lnTo>
                <a:lnTo>
                  <a:pt x="46323" y="11824"/>
                </a:lnTo>
                <a:lnTo>
                  <a:pt x="45260" y="2159"/>
                </a:lnTo>
                <a:lnTo>
                  <a:pt x="53770" y="3070"/>
                </a:lnTo>
                <a:lnTo>
                  <a:pt x="53953" y="1186"/>
                </a:lnTo>
                <a:lnTo>
                  <a:pt x="431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729150" y="2937150"/>
            <a:ext cx="2928300" cy="7926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6"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748" name="Google Shape;1748;p22"/>
          <p:cNvGrpSpPr/>
          <p:nvPr/>
        </p:nvGrpSpPr>
        <p:grpSpPr>
          <a:xfrm>
            <a:off x="269800" y="668988"/>
            <a:ext cx="191500" cy="191500"/>
            <a:chOff x="5960875" y="1124175"/>
            <a:chExt cx="191500" cy="191500"/>
          </a:xfrm>
        </p:grpSpPr>
        <p:sp>
          <p:nvSpPr>
            <p:cNvPr id="1749" name="Google Shape;1749;p22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5775" y="0"/>
                  </a:moveTo>
                  <a:lnTo>
                    <a:pt x="0" y="5775"/>
                  </a:lnTo>
                  <a:lnTo>
                    <a:pt x="1885" y="7660"/>
                  </a:lnTo>
                  <a:lnTo>
                    <a:pt x="7660" y="1854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2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1885" y="0"/>
                  </a:moveTo>
                  <a:lnTo>
                    <a:pt x="0" y="1885"/>
                  </a:lnTo>
                  <a:lnTo>
                    <a:pt x="5806" y="7660"/>
                  </a:lnTo>
                  <a:lnTo>
                    <a:pt x="7660" y="5775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1" name="Google Shape;1751;p22"/>
          <p:cNvGrpSpPr/>
          <p:nvPr/>
        </p:nvGrpSpPr>
        <p:grpSpPr>
          <a:xfrm>
            <a:off x="8615150" y="156375"/>
            <a:ext cx="359450" cy="940775"/>
            <a:chOff x="6833975" y="1413675"/>
            <a:chExt cx="359450" cy="940775"/>
          </a:xfrm>
        </p:grpSpPr>
        <p:sp>
          <p:nvSpPr>
            <p:cNvPr id="1752" name="Google Shape;1752;p22"/>
            <p:cNvSpPr/>
            <p:nvPr/>
          </p:nvSpPr>
          <p:spPr>
            <a:xfrm>
              <a:off x="7106025" y="1413675"/>
              <a:ext cx="87400" cy="611750"/>
            </a:xfrm>
            <a:custGeom>
              <a:avLst/>
              <a:gdLst/>
              <a:ahLst/>
              <a:cxnLst/>
              <a:rect l="l" t="t" r="r" b="b"/>
              <a:pathLst>
                <a:path w="3496" h="24470" extrusionOk="0">
                  <a:moveTo>
                    <a:pt x="2797" y="1"/>
                  </a:moveTo>
                  <a:lnTo>
                    <a:pt x="0" y="2250"/>
                  </a:lnTo>
                  <a:lnTo>
                    <a:pt x="2493" y="4226"/>
                  </a:lnTo>
                  <a:lnTo>
                    <a:pt x="0" y="6232"/>
                  </a:lnTo>
                  <a:lnTo>
                    <a:pt x="2493" y="8238"/>
                  </a:lnTo>
                  <a:lnTo>
                    <a:pt x="0" y="10214"/>
                  </a:lnTo>
                  <a:lnTo>
                    <a:pt x="2493" y="12220"/>
                  </a:lnTo>
                  <a:lnTo>
                    <a:pt x="0" y="14226"/>
                  </a:lnTo>
                  <a:lnTo>
                    <a:pt x="2493" y="16232"/>
                  </a:lnTo>
                  <a:lnTo>
                    <a:pt x="0" y="18208"/>
                  </a:lnTo>
                  <a:lnTo>
                    <a:pt x="2493" y="20214"/>
                  </a:lnTo>
                  <a:lnTo>
                    <a:pt x="0" y="22220"/>
                  </a:lnTo>
                  <a:lnTo>
                    <a:pt x="2797" y="24469"/>
                  </a:lnTo>
                  <a:lnTo>
                    <a:pt x="3192" y="23983"/>
                  </a:lnTo>
                  <a:lnTo>
                    <a:pt x="1003" y="22220"/>
                  </a:lnTo>
                  <a:lnTo>
                    <a:pt x="3496" y="20214"/>
                  </a:lnTo>
                  <a:lnTo>
                    <a:pt x="1003" y="18208"/>
                  </a:lnTo>
                  <a:lnTo>
                    <a:pt x="3496" y="16232"/>
                  </a:lnTo>
                  <a:lnTo>
                    <a:pt x="1003" y="14226"/>
                  </a:lnTo>
                  <a:lnTo>
                    <a:pt x="3496" y="12220"/>
                  </a:lnTo>
                  <a:lnTo>
                    <a:pt x="1003" y="10214"/>
                  </a:lnTo>
                  <a:lnTo>
                    <a:pt x="3496" y="8238"/>
                  </a:lnTo>
                  <a:lnTo>
                    <a:pt x="1003" y="6232"/>
                  </a:lnTo>
                  <a:lnTo>
                    <a:pt x="3496" y="4226"/>
                  </a:lnTo>
                  <a:lnTo>
                    <a:pt x="1003" y="2250"/>
                  </a:lnTo>
                  <a:lnTo>
                    <a:pt x="3192" y="487"/>
                  </a:lnTo>
                  <a:lnTo>
                    <a:pt x="27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2"/>
            <p:cNvSpPr/>
            <p:nvPr/>
          </p:nvSpPr>
          <p:spPr>
            <a:xfrm>
              <a:off x="7015600" y="1523100"/>
              <a:ext cx="86650" cy="611750"/>
            </a:xfrm>
            <a:custGeom>
              <a:avLst/>
              <a:gdLst/>
              <a:ahLst/>
              <a:cxnLst/>
              <a:rect l="l" t="t" r="r" b="b"/>
              <a:pathLst>
                <a:path w="3466" h="24470" extrusionOk="0">
                  <a:moveTo>
                    <a:pt x="2797" y="1"/>
                  </a:moveTo>
                  <a:lnTo>
                    <a:pt x="0" y="2250"/>
                  </a:lnTo>
                  <a:lnTo>
                    <a:pt x="2493" y="4256"/>
                  </a:lnTo>
                  <a:lnTo>
                    <a:pt x="0" y="6262"/>
                  </a:lnTo>
                  <a:lnTo>
                    <a:pt x="2493" y="8238"/>
                  </a:lnTo>
                  <a:lnTo>
                    <a:pt x="0" y="10244"/>
                  </a:lnTo>
                  <a:lnTo>
                    <a:pt x="2493" y="12250"/>
                  </a:lnTo>
                  <a:lnTo>
                    <a:pt x="0" y="14226"/>
                  </a:lnTo>
                  <a:lnTo>
                    <a:pt x="2493" y="16232"/>
                  </a:lnTo>
                  <a:lnTo>
                    <a:pt x="0" y="18238"/>
                  </a:lnTo>
                  <a:lnTo>
                    <a:pt x="2493" y="20244"/>
                  </a:lnTo>
                  <a:lnTo>
                    <a:pt x="0" y="22250"/>
                  </a:lnTo>
                  <a:lnTo>
                    <a:pt x="2797" y="24469"/>
                  </a:lnTo>
                  <a:lnTo>
                    <a:pt x="3161" y="23983"/>
                  </a:lnTo>
                  <a:lnTo>
                    <a:pt x="973" y="22250"/>
                  </a:lnTo>
                  <a:lnTo>
                    <a:pt x="3465" y="20244"/>
                  </a:lnTo>
                  <a:lnTo>
                    <a:pt x="973" y="18238"/>
                  </a:lnTo>
                  <a:lnTo>
                    <a:pt x="3465" y="16232"/>
                  </a:lnTo>
                  <a:lnTo>
                    <a:pt x="973" y="14226"/>
                  </a:lnTo>
                  <a:lnTo>
                    <a:pt x="3465" y="12250"/>
                  </a:lnTo>
                  <a:lnTo>
                    <a:pt x="973" y="10244"/>
                  </a:lnTo>
                  <a:lnTo>
                    <a:pt x="3465" y="8238"/>
                  </a:lnTo>
                  <a:lnTo>
                    <a:pt x="973" y="6262"/>
                  </a:lnTo>
                  <a:lnTo>
                    <a:pt x="3465" y="4256"/>
                  </a:lnTo>
                  <a:lnTo>
                    <a:pt x="973" y="2250"/>
                  </a:lnTo>
                  <a:lnTo>
                    <a:pt x="3161" y="487"/>
                  </a:lnTo>
                  <a:lnTo>
                    <a:pt x="27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2"/>
            <p:cNvSpPr/>
            <p:nvPr/>
          </p:nvSpPr>
          <p:spPr>
            <a:xfrm>
              <a:off x="6924400" y="1633300"/>
              <a:ext cx="87425" cy="611725"/>
            </a:xfrm>
            <a:custGeom>
              <a:avLst/>
              <a:gdLst/>
              <a:ahLst/>
              <a:cxnLst/>
              <a:rect l="l" t="t" r="r" b="b"/>
              <a:pathLst>
                <a:path w="3497" h="24469" extrusionOk="0">
                  <a:moveTo>
                    <a:pt x="2797" y="0"/>
                  </a:moveTo>
                  <a:lnTo>
                    <a:pt x="1" y="2250"/>
                  </a:lnTo>
                  <a:lnTo>
                    <a:pt x="2493" y="4225"/>
                  </a:lnTo>
                  <a:lnTo>
                    <a:pt x="1" y="6231"/>
                  </a:lnTo>
                  <a:lnTo>
                    <a:pt x="2493" y="8237"/>
                  </a:lnTo>
                  <a:lnTo>
                    <a:pt x="1" y="10244"/>
                  </a:lnTo>
                  <a:lnTo>
                    <a:pt x="2493" y="12219"/>
                  </a:lnTo>
                  <a:lnTo>
                    <a:pt x="1" y="14225"/>
                  </a:lnTo>
                  <a:lnTo>
                    <a:pt x="2493" y="16231"/>
                  </a:lnTo>
                  <a:lnTo>
                    <a:pt x="1" y="18238"/>
                  </a:lnTo>
                  <a:lnTo>
                    <a:pt x="2493" y="20213"/>
                  </a:lnTo>
                  <a:lnTo>
                    <a:pt x="1" y="22219"/>
                  </a:lnTo>
                  <a:lnTo>
                    <a:pt x="2797" y="24469"/>
                  </a:lnTo>
                  <a:lnTo>
                    <a:pt x="3192" y="23982"/>
                  </a:lnTo>
                  <a:lnTo>
                    <a:pt x="1004" y="22219"/>
                  </a:lnTo>
                  <a:lnTo>
                    <a:pt x="3496" y="20213"/>
                  </a:lnTo>
                  <a:lnTo>
                    <a:pt x="1004" y="18238"/>
                  </a:lnTo>
                  <a:lnTo>
                    <a:pt x="3496" y="16231"/>
                  </a:lnTo>
                  <a:lnTo>
                    <a:pt x="1004" y="14225"/>
                  </a:lnTo>
                  <a:lnTo>
                    <a:pt x="3496" y="12219"/>
                  </a:lnTo>
                  <a:lnTo>
                    <a:pt x="1004" y="10244"/>
                  </a:lnTo>
                  <a:lnTo>
                    <a:pt x="3496" y="8237"/>
                  </a:lnTo>
                  <a:lnTo>
                    <a:pt x="1004" y="6231"/>
                  </a:lnTo>
                  <a:lnTo>
                    <a:pt x="3496" y="4225"/>
                  </a:lnTo>
                  <a:lnTo>
                    <a:pt x="1004" y="2250"/>
                  </a:lnTo>
                  <a:lnTo>
                    <a:pt x="3192" y="487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2"/>
            <p:cNvSpPr/>
            <p:nvPr/>
          </p:nvSpPr>
          <p:spPr>
            <a:xfrm>
              <a:off x="6833975" y="1742725"/>
              <a:ext cx="87425" cy="611725"/>
            </a:xfrm>
            <a:custGeom>
              <a:avLst/>
              <a:gdLst/>
              <a:ahLst/>
              <a:cxnLst/>
              <a:rect l="l" t="t" r="r" b="b"/>
              <a:pathLst>
                <a:path w="3497" h="24469" extrusionOk="0">
                  <a:moveTo>
                    <a:pt x="2797" y="0"/>
                  </a:moveTo>
                  <a:lnTo>
                    <a:pt x="1" y="2249"/>
                  </a:lnTo>
                  <a:lnTo>
                    <a:pt x="2493" y="4256"/>
                  </a:lnTo>
                  <a:lnTo>
                    <a:pt x="1" y="6262"/>
                  </a:lnTo>
                  <a:lnTo>
                    <a:pt x="2493" y="8237"/>
                  </a:lnTo>
                  <a:lnTo>
                    <a:pt x="1" y="10244"/>
                  </a:lnTo>
                  <a:lnTo>
                    <a:pt x="2493" y="12250"/>
                  </a:lnTo>
                  <a:lnTo>
                    <a:pt x="1" y="14256"/>
                  </a:lnTo>
                  <a:lnTo>
                    <a:pt x="2493" y="16231"/>
                  </a:lnTo>
                  <a:lnTo>
                    <a:pt x="1" y="18238"/>
                  </a:lnTo>
                  <a:lnTo>
                    <a:pt x="2493" y="20244"/>
                  </a:lnTo>
                  <a:lnTo>
                    <a:pt x="1" y="22250"/>
                  </a:lnTo>
                  <a:lnTo>
                    <a:pt x="2797" y="24469"/>
                  </a:lnTo>
                  <a:lnTo>
                    <a:pt x="3192" y="23982"/>
                  </a:lnTo>
                  <a:lnTo>
                    <a:pt x="1004" y="22250"/>
                  </a:lnTo>
                  <a:lnTo>
                    <a:pt x="3496" y="20244"/>
                  </a:lnTo>
                  <a:lnTo>
                    <a:pt x="1004" y="18238"/>
                  </a:lnTo>
                  <a:lnTo>
                    <a:pt x="3496" y="16231"/>
                  </a:lnTo>
                  <a:lnTo>
                    <a:pt x="1004" y="14256"/>
                  </a:lnTo>
                  <a:lnTo>
                    <a:pt x="3496" y="12250"/>
                  </a:lnTo>
                  <a:lnTo>
                    <a:pt x="1004" y="10244"/>
                  </a:lnTo>
                  <a:lnTo>
                    <a:pt x="3496" y="8237"/>
                  </a:lnTo>
                  <a:lnTo>
                    <a:pt x="1004" y="6262"/>
                  </a:lnTo>
                  <a:lnTo>
                    <a:pt x="3496" y="4256"/>
                  </a:lnTo>
                  <a:lnTo>
                    <a:pt x="1004" y="2249"/>
                  </a:lnTo>
                  <a:lnTo>
                    <a:pt x="3192" y="487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6" name="Google Shape;1756;p22"/>
          <p:cNvGrpSpPr/>
          <p:nvPr/>
        </p:nvGrpSpPr>
        <p:grpSpPr>
          <a:xfrm>
            <a:off x="8424000" y="4679700"/>
            <a:ext cx="984100" cy="984850"/>
            <a:chOff x="4652325" y="4048225"/>
            <a:chExt cx="984100" cy="984850"/>
          </a:xfrm>
        </p:grpSpPr>
        <p:sp>
          <p:nvSpPr>
            <p:cNvPr id="1757" name="Google Shape;1757;p22"/>
            <p:cNvSpPr/>
            <p:nvPr/>
          </p:nvSpPr>
          <p:spPr>
            <a:xfrm>
              <a:off x="4652325" y="4048225"/>
              <a:ext cx="984100" cy="984850"/>
            </a:xfrm>
            <a:custGeom>
              <a:avLst/>
              <a:gdLst/>
              <a:ahLst/>
              <a:cxnLst/>
              <a:rect l="l" t="t" r="r" b="b"/>
              <a:pathLst>
                <a:path w="39364" h="39394" fill="none" extrusionOk="0">
                  <a:moveTo>
                    <a:pt x="1" y="19697"/>
                  </a:moveTo>
                  <a:lnTo>
                    <a:pt x="19667" y="0"/>
                  </a:lnTo>
                  <a:lnTo>
                    <a:pt x="39363" y="19697"/>
                  </a:lnTo>
                  <a:lnTo>
                    <a:pt x="19667" y="39393"/>
                  </a:ln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2"/>
            <p:cNvSpPr/>
            <p:nvPr/>
          </p:nvSpPr>
          <p:spPr>
            <a:xfrm>
              <a:off x="4751875" y="4147775"/>
              <a:ext cx="785000" cy="785750"/>
            </a:xfrm>
            <a:custGeom>
              <a:avLst/>
              <a:gdLst/>
              <a:ahLst/>
              <a:cxnLst/>
              <a:rect l="l" t="t" r="r" b="b"/>
              <a:pathLst>
                <a:path w="31400" h="31430" fill="none" extrusionOk="0">
                  <a:moveTo>
                    <a:pt x="0" y="15715"/>
                  </a:moveTo>
                  <a:lnTo>
                    <a:pt x="15715" y="0"/>
                  </a:lnTo>
                  <a:lnTo>
                    <a:pt x="31399" y="15715"/>
                  </a:lnTo>
                  <a:lnTo>
                    <a:pt x="15715" y="31429"/>
                  </a:ln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2"/>
            <p:cNvSpPr/>
            <p:nvPr/>
          </p:nvSpPr>
          <p:spPr>
            <a:xfrm>
              <a:off x="4851425" y="4248075"/>
              <a:ext cx="585900" cy="585125"/>
            </a:xfrm>
            <a:custGeom>
              <a:avLst/>
              <a:gdLst/>
              <a:ahLst/>
              <a:cxnLst/>
              <a:rect l="l" t="t" r="r" b="b"/>
              <a:pathLst>
                <a:path w="23436" h="23405" fill="none" extrusionOk="0">
                  <a:moveTo>
                    <a:pt x="0" y="11703"/>
                  </a:moveTo>
                  <a:lnTo>
                    <a:pt x="11733" y="0"/>
                  </a:lnTo>
                  <a:lnTo>
                    <a:pt x="23435" y="11703"/>
                  </a:lnTo>
                  <a:lnTo>
                    <a:pt x="11733" y="23405"/>
                  </a:ln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2"/>
            <p:cNvSpPr/>
            <p:nvPr/>
          </p:nvSpPr>
          <p:spPr>
            <a:xfrm>
              <a:off x="4950975" y="4347625"/>
              <a:ext cx="386800" cy="386050"/>
            </a:xfrm>
            <a:custGeom>
              <a:avLst/>
              <a:gdLst/>
              <a:ahLst/>
              <a:cxnLst/>
              <a:rect l="l" t="t" r="r" b="b"/>
              <a:pathLst>
                <a:path w="15472" h="15442" fill="none" extrusionOk="0">
                  <a:moveTo>
                    <a:pt x="0" y="7721"/>
                  </a:moveTo>
                  <a:lnTo>
                    <a:pt x="7751" y="0"/>
                  </a:lnTo>
                  <a:lnTo>
                    <a:pt x="15472" y="7721"/>
                  </a:lnTo>
                  <a:lnTo>
                    <a:pt x="7751" y="15441"/>
                  </a:ln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2"/>
            <p:cNvSpPr/>
            <p:nvPr/>
          </p:nvSpPr>
          <p:spPr>
            <a:xfrm>
              <a:off x="5051275" y="4447175"/>
              <a:ext cx="186950" cy="186950"/>
            </a:xfrm>
            <a:custGeom>
              <a:avLst/>
              <a:gdLst/>
              <a:ahLst/>
              <a:cxnLst/>
              <a:rect l="l" t="t" r="r" b="b"/>
              <a:pathLst>
                <a:path w="7478" h="7478" fill="none" extrusionOk="0">
                  <a:moveTo>
                    <a:pt x="0" y="3739"/>
                  </a:moveTo>
                  <a:lnTo>
                    <a:pt x="3739" y="0"/>
                  </a:lnTo>
                  <a:lnTo>
                    <a:pt x="7478" y="3739"/>
                  </a:lnTo>
                  <a:lnTo>
                    <a:pt x="3739" y="7477"/>
                  </a:ln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" name="Google Shape;1762;p22"/>
          <p:cNvGrpSpPr/>
          <p:nvPr/>
        </p:nvGrpSpPr>
        <p:grpSpPr>
          <a:xfrm>
            <a:off x="342600" y="3351950"/>
            <a:ext cx="67650" cy="1251550"/>
            <a:chOff x="509400" y="2090750"/>
            <a:chExt cx="67650" cy="1251550"/>
          </a:xfrm>
        </p:grpSpPr>
        <p:sp>
          <p:nvSpPr>
            <p:cNvPr id="1763" name="Google Shape;1763;p22"/>
            <p:cNvSpPr/>
            <p:nvPr/>
          </p:nvSpPr>
          <p:spPr>
            <a:xfrm>
              <a:off x="509400" y="209075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2"/>
            <p:cNvSpPr/>
            <p:nvPr/>
          </p:nvSpPr>
          <p:spPr>
            <a:xfrm>
              <a:off x="509400" y="21895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2"/>
            <p:cNvSpPr/>
            <p:nvPr/>
          </p:nvSpPr>
          <p:spPr>
            <a:xfrm>
              <a:off x="509400" y="22883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705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2"/>
            <p:cNvSpPr/>
            <p:nvPr/>
          </p:nvSpPr>
          <p:spPr>
            <a:xfrm>
              <a:off x="509400" y="238710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675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2"/>
            <p:cNvSpPr/>
            <p:nvPr/>
          </p:nvSpPr>
          <p:spPr>
            <a:xfrm>
              <a:off x="509400" y="24851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68"/>
                  </a:lnTo>
                  <a:lnTo>
                    <a:pt x="1368" y="2706"/>
                  </a:lnTo>
                  <a:lnTo>
                    <a:pt x="2705" y="136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2"/>
            <p:cNvSpPr/>
            <p:nvPr/>
          </p:nvSpPr>
          <p:spPr>
            <a:xfrm>
              <a:off x="509400" y="25839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68"/>
                  </a:lnTo>
                  <a:lnTo>
                    <a:pt x="1368" y="2705"/>
                  </a:lnTo>
                  <a:lnTo>
                    <a:pt x="2705" y="136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2"/>
            <p:cNvSpPr/>
            <p:nvPr/>
          </p:nvSpPr>
          <p:spPr>
            <a:xfrm>
              <a:off x="509400" y="268270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2"/>
            <p:cNvSpPr/>
            <p:nvPr/>
          </p:nvSpPr>
          <p:spPr>
            <a:xfrm>
              <a:off x="509400" y="2781475"/>
              <a:ext cx="67650" cy="67675"/>
            </a:xfrm>
            <a:custGeom>
              <a:avLst/>
              <a:gdLst/>
              <a:ahLst/>
              <a:cxnLst/>
              <a:rect l="l" t="t" r="r" b="b"/>
              <a:pathLst>
                <a:path w="2706" h="2707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2"/>
            <p:cNvSpPr/>
            <p:nvPr/>
          </p:nvSpPr>
          <p:spPr>
            <a:xfrm>
              <a:off x="509400" y="2879500"/>
              <a:ext cx="67650" cy="67675"/>
            </a:xfrm>
            <a:custGeom>
              <a:avLst/>
              <a:gdLst/>
              <a:ahLst/>
              <a:cxnLst/>
              <a:rect l="l" t="t" r="r" b="b"/>
              <a:pathLst>
                <a:path w="2706" h="2707" extrusionOk="0">
                  <a:moveTo>
                    <a:pt x="1368" y="1"/>
                  </a:moveTo>
                  <a:lnTo>
                    <a:pt x="0" y="1369"/>
                  </a:lnTo>
                  <a:lnTo>
                    <a:pt x="1368" y="2706"/>
                  </a:lnTo>
                  <a:lnTo>
                    <a:pt x="2705" y="13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2"/>
            <p:cNvSpPr/>
            <p:nvPr/>
          </p:nvSpPr>
          <p:spPr>
            <a:xfrm>
              <a:off x="509400" y="297905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38" y="1"/>
                  </a:moveTo>
                  <a:lnTo>
                    <a:pt x="0" y="1338"/>
                  </a:lnTo>
                  <a:lnTo>
                    <a:pt x="1338" y="2676"/>
                  </a:lnTo>
                  <a:lnTo>
                    <a:pt x="2705" y="1338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2"/>
            <p:cNvSpPr/>
            <p:nvPr/>
          </p:nvSpPr>
          <p:spPr>
            <a:xfrm>
              <a:off x="509400" y="307785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675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2"/>
            <p:cNvSpPr/>
            <p:nvPr/>
          </p:nvSpPr>
          <p:spPr>
            <a:xfrm>
              <a:off x="509400" y="31758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38" y="0"/>
                  </a:moveTo>
                  <a:lnTo>
                    <a:pt x="0" y="1368"/>
                  </a:lnTo>
                  <a:lnTo>
                    <a:pt x="1338" y="2705"/>
                  </a:lnTo>
                  <a:lnTo>
                    <a:pt x="2705" y="1368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2"/>
            <p:cNvSpPr/>
            <p:nvPr/>
          </p:nvSpPr>
          <p:spPr>
            <a:xfrm>
              <a:off x="509400" y="327465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38" y="1"/>
                  </a:moveTo>
                  <a:lnTo>
                    <a:pt x="0" y="1368"/>
                  </a:lnTo>
                  <a:lnTo>
                    <a:pt x="1338" y="2706"/>
                  </a:lnTo>
                  <a:lnTo>
                    <a:pt x="2705" y="1368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6" name="Google Shape;1776;p22"/>
          <p:cNvSpPr/>
          <p:nvPr/>
        </p:nvSpPr>
        <p:spPr>
          <a:xfrm>
            <a:off x="8424000" y="2345325"/>
            <a:ext cx="1348825" cy="1349575"/>
          </a:xfrm>
          <a:custGeom>
            <a:avLst/>
            <a:gdLst/>
            <a:ahLst/>
            <a:cxnLst/>
            <a:rect l="l" t="t" r="r" b="b"/>
            <a:pathLst>
              <a:path w="53953" h="53983" extrusionOk="0">
                <a:moveTo>
                  <a:pt x="43101" y="0"/>
                </a:moveTo>
                <a:lnTo>
                  <a:pt x="44165" y="9697"/>
                </a:lnTo>
                <a:lnTo>
                  <a:pt x="34469" y="8633"/>
                </a:lnTo>
                <a:lnTo>
                  <a:pt x="34469" y="8633"/>
                </a:lnTo>
                <a:lnTo>
                  <a:pt x="35533" y="18299"/>
                </a:lnTo>
                <a:lnTo>
                  <a:pt x="25867" y="17235"/>
                </a:lnTo>
                <a:lnTo>
                  <a:pt x="26931" y="26931"/>
                </a:lnTo>
                <a:lnTo>
                  <a:pt x="17235" y="25867"/>
                </a:lnTo>
                <a:lnTo>
                  <a:pt x="18299" y="35563"/>
                </a:lnTo>
                <a:lnTo>
                  <a:pt x="8633" y="34499"/>
                </a:lnTo>
                <a:lnTo>
                  <a:pt x="9697" y="44165"/>
                </a:lnTo>
                <a:lnTo>
                  <a:pt x="0" y="43101"/>
                </a:lnTo>
                <a:lnTo>
                  <a:pt x="1186" y="53983"/>
                </a:lnTo>
                <a:lnTo>
                  <a:pt x="3070" y="53770"/>
                </a:lnTo>
                <a:lnTo>
                  <a:pt x="2128" y="45259"/>
                </a:lnTo>
                <a:lnTo>
                  <a:pt x="11824" y="46323"/>
                </a:lnTo>
                <a:lnTo>
                  <a:pt x="10760" y="36627"/>
                </a:lnTo>
                <a:lnTo>
                  <a:pt x="10760" y="36627"/>
                </a:lnTo>
                <a:lnTo>
                  <a:pt x="20457" y="37691"/>
                </a:lnTo>
                <a:lnTo>
                  <a:pt x="19393" y="28025"/>
                </a:lnTo>
                <a:lnTo>
                  <a:pt x="29059" y="29089"/>
                </a:lnTo>
                <a:lnTo>
                  <a:pt x="27995" y="19393"/>
                </a:lnTo>
                <a:lnTo>
                  <a:pt x="37691" y="20457"/>
                </a:lnTo>
                <a:lnTo>
                  <a:pt x="36627" y="10760"/>
                </a:lnTo>
                <a:lnTo>
                  <a:pt x="46323" y="11824"/>
                </a:lnTo>
                <a:lnTo>
                  <a:pt x="45260" y="2159"/>
                </a:lnTo>
                <a:lnTo>
                  <a:pt x="53770" y="3070"/>
                </a:lnTo>
                <a:lnTo>
                  <a:pt x="53953" y="1186"/>
                </a:lnTo>
                <a:lnTo>
                  <a:pt x="431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9">
    <p:spTree>
      <p:nvGrpSpPr>
        <p:cNvPr id="1" name="Shape 3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4" name="Google Shape;3354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355" name="Google Shape;3355;p31"/>
          <p:cNvGrpSpPr/>
          <p:nvPr/>
        </p:nvGrpSpPr>
        <p:grpSpPr>
          <a:xfrm>
            <a:off x="269800" y="668988"/>
            <a:ext cx="191500" cy="191500"/>
            <a:chOff x="5960875" y="1124175"/>
            <a:chExt cx="191500" cy="191500"/>
          </a:xfrm>
        </p:grpSpPr>
        <p:sp>
          <p:nvSpPr>
            <p:cNvPr id="3356" name="Google Shape;3356;p31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5775" y="0"/>
                  </a:moveTo>
                  <a:lnTo>
                    <a:pt x="0" y="5775"/>
                  </a:lnTo>
                  <a:lnTo>
                    <a:pt x="1885" y="7660"/>
                  </a:lnTo>
                  <a:lnTo>
                    <a:pt x="7660" y="1854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1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1885" y="0"/>
                  </a:moveTo>
                  <a:lnTo>
                    <a:pt x="0" y="1885"/>
                  </a:lnTo>
                  <a:lnTo>
                    <a:pt x="5806" y="7660"/>
                  </a:lnTo>
                  <a:lnTo>
                    <a:pt x="7660" y="5775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8" name="Google Shape;3358;p31"/>
          <p:cNvSpPr txBox="1">
            <a:spLocks noGrp="1"/>
          </p:cNvSpPr>
          <p:nvPr>
            <p:ph type="subTitle" idx="1"/>
          </p:nvPr>
        </p:nvSpPr>
        <p:spPr>
          <a:xfrm>
            <a:off x="1455375" y="1782000"/>
            <a:ext cx="18837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3359" name="Google Shape;3359;p31"/>
          <p:cNvSpPr txBox="1">
            <a:spLocks noGrp="1"/>
          </p:cNvSpPr>
          <p:nvPr>
            <p:ph type="subTitle" idx="2"/>
          </p:nvPr>
        </p:nvSpPr>
        <p:spPr>
          <a:xfrm>
            <a:off x="1455375" y="2117400"/>
            <a:ext cx="18837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60" name="Google Shape;3360;p31"/>
          <p:cNvSpPr txBox="1">
            <a:spLocks noGrp="1"/>
          </p:cNvSpPr>
          <p:nvPr>
            <p:ph type="subTitle" idx="3"/>
          </p:nvPr>
        </p:nvSpPr>
        <p:spPr>
          <a:xfrm>
            <a:off x="1455375" y="3225600"/>
            <a:ext cx="18837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3361" name="Google Shape;3361;p31"/>
          <p:cNvSpPr txBox="1">
            <a:spLocks noGrp="1"/>
          </p:cNvSpPr>
          <p:nvPr>
            <p:ph type="subTitle" idx="4"/>
          </p:nvPr>
        </p:nvSpPr>
        <p:spPr>
          <a:xfrm>
            <a:off x="1455375" y="3561000"/>
            <a:ext cx="18837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3362" name="Google Shape;3362;p31"/>
          <p:cNvGrpSpPr/>
          <p:nvPr/>
        </p:nvGrpSpPr>
        <p:grpSpPr>
          <a:xfrm rot="-5400000" flipH="1">
            <a:off x="861762" y="4264375"/>
            <a:ext cx="67650" cy="1251550"/>
            <a:chOff x="509400" y="2090750"/>
            <a:chExt cx="67650" cy="1251550"/>
          </a:xfrm>
        </p:grpSpPr>
        <p:sp>
          <p:nvSpPr>
            <p:cNvPr id="3363" name="Google Shape;3363;p31"/>
            <p:cNvSpPr/>
            <p:nvPr/>
          </p:nvSpPr>
          <p:spPr>
            <a:xfrm>
              <a:off x="509400" y="209075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1"/>
            <p:cNvSpPr/>
            <p:nvPr/>
          </p:nvSpPr>
          <p:spPr>
            <a:xfrm>
              <a:off x="509400" y="21895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1"/>
            <p:cNvSpPr/>
            <p:nvPr/>
          </p:nvSpPr>
          <p:spPr>
            <a:xfrm>
              <a:off x="509400" y="22883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705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1"/>
            <p:cNvSpPr/>
            <p:nvPr/>
          </p:nvSpPr>
          <p:spPr>
            <a:xfrm>
              <a:off x="509400" y="238710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675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1"/>
            <p:cNvSpPr/>
            <p:nvPr/>
          </p:nvSpPr>
          <p:spPr>
            <a:xfrm>
              <a:off x="509400" y="24851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68"/>
                  </a:lnTo>
                  <a:lnTo>
                    <a:pt x="1368" y="2706"/>
                  </a:lnTo>
                  <a:lnTo>
                    <a:pt x="2705" y="136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31"/>
            <p:cNvSpPr/>
            <p:nvPr/>
          </p:nvSpPr>
          <p:spPr>
            <a:xfrm>
              <a:off x="509400" y="25839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68"/>
                  </a:lnTo>
                  <a:lnTo>
                    <a:pt x="1368" y="2705"/>
                  </a:lnTo>
                  <a:lnTo>
                    <a:pt x="2705" y="136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1"/>
            <p:cNvSpPr/>
            <p:nvPr/>
          </p:nvSpPr>
          <p:spPr>
            <a:xfrm>
              <a:off x="509400" y="268270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1"/>
            <p:cNvSpPr/>
            <p:nvPr/>
          </p:nvSpPr>
          <p:spPr>
            <a:xfrm>
              <a:off x="509400" y="2781475"/>
              <a:ext cx="67650" cy="67675"/>
            </a:xfrm>
            <a:custGeom>
              <a:avLst/>
              <a:gdLst/>
              <a:ahLst/>
              <a:cxnLst/>
              <a:rect l="l" t="t" r="r" b="b"/>
              <a:pathLst>
                <a:path w="2706" h="2707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1"/>
            <p:cNvSpPr/>
            <p:nvPr/>
          </p:nvSpPr>
          <p:spPr>
            <a:xfrm>
              <a:off x="509400" y="2879500"/>
              <a:ext cx="67650" cy="67675"/>
            </a:xfrm>
            <a:custGeom>
              <a:avLst/>
              <a:gdLst/>
              <a:ahLst/>
              <a:cxnLst/>
              <a:rect l="l" t="t" r="r" b="b"/>
              <a:pathLst>
                <a:path w="2706" h="2707" extrusionOk="0">
                  <a:moveTo>
                    <a:pt x="1368" y="1"/>
                  </a:moveTo>
                  <a:lnTo>
                    <a:pt x="0" y="1369"/>
                  </a:lnTo>
                  <a:lnTo>
                    <a:pt x="1368" y="2706"/>
                  </a:lnTo>
                  <a:lnTo>
                    <a:pt x="2705" y="13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1"/>
            <p:cNvSpPr/>
            <p:nvPr/>
          </p:nvSpPr>
          <p:spPr>
            <a:xfrm>
              <a:off x="509400" y="297905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38" y="1"/>
                  </a:moveTo>
                  <a:lnTo>
                    <a:pt x="0" y="1338"/>
                  </a:lnTo>
                  <a:lnTo>
                    <a:pt x="1338" y="2676"/>
                  </a:lnTo>
                  <a:lnTo>
                    <a:pt x="2705" y="1338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1"/>
            <p:cNvSpPr/>
            <p:nvPr/>
          </p:nvSpPr>
          <p:spPr>
            <a:xfrm>
              <a:off x="509400" y="307785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675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1"/>
            <p:cNvSpPr/>
            <p:nvPr/>
          </p:nvSpPr>
          <p:spPr>
            <a:xfrm>
              <a:off x="509400" y="31758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38" y="0"/>
                  </a:moveTo>
                  <a:lnTo>
                    <a:pt x="0" y="1368"/>
                  </a:lnTo>
                  <a:lnTo>
                    <a:pt x="1338" y="2705"/>
                  </a:lnTo>
                  <a:lnTo>
                    <a:pt x="2705" y="1368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1"/>
            <p:cNvSpPr/>
            <p:nvPr/>
          </p:nvSpPr>
          <p:spPr>
            <a:xfrm>
              <a:off x="509400" y="327465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38" y="1"/>
                  </a:moveTo>
                  <a:lnTo>
                    <a:pt x="0" y="1368"/>
                  </a:lnTo>
                  <a:lnTo>
                    <a:pt x="1338" y="2706"/>
                  </a:lnTo>
                  <a:lnTo>
                    <a:pt x="2705" y="1368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up">
  <p:cSld name="CUSTOM_9"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841" name="Google Shape;3841;p33"/>
          <p:cNvGrpSpPr/>
          <p:nvPr/>
        </p:nvGrpSpPr>
        <p:grpSpPr>
          <a:xfrm>
            <a:off x="269800" y="668988"/>
            <a:ext cx="191500" cy="191500"/>
            <a:chOff x="5960875" y="1124175"/>
            <a:chExt cx="191500" cy="191500"/>
          </a:xfrm>
        </p:grpSpPr>
        <p:sp>
          <p:nvSpPr>
            <p:cNvPr id="3842" name="Google Shape;3842;p33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5775" y="0"/>
                  </a:moveTo>
                  <a:lnTo>
                    <a:pt x="0" y="5775"/>
                  </a:lnTo>
                  <a:lnTo>
                    <a:pt x="1885" y="7660"/>
                  </a:lnTo>
                  <a:lnTo>
                    <a:pt x="7660" y="1854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33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1885" y="0"/>
                  </a:moveTo>
                  <a:lnTo>
                    <a:pt x="0" y="1885"/>
                  </a:lnTo>
                  <a:lnTo>
                    <a:pt x="5806" y="7660"/>
                  </a:lnTo>
                  <a:lnTo>
                    <a:pt x="7660" y="5775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4" name="Google Shape;3844;p33"/>
          <p:cNvSpPr txBox="1">
            <a:spLocks noGrp="1"/>
          </p:cNvSpPr>
          <p:nvPr>
            <p:ph type="subTitle" idx="1"/>
          </p:nvPr>
        </p:nvSpPr>
        <p:spPr>
          <a:xfrm>
            <a:off x="720000" y="1510950"/>
            <a:ext cx="29052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45" name="Google Shape;3845;p33"/>
          <p:cNvGrpSpPr/>
          <p:nvPr/>
        </p:nvGrpSpPr>
        <p:grpSpPr>
          <a:xfrm>
            <a:off x="4357888" y="2454110"/>
            <a:ext cx="1767450" cy="1767450"/>
            <a:chOff x="2136325" y="1787550"/>
            <a:chExt cx="1144425" cy="1144425"/>
          </a:xfrm>
        </p:grpSpPr>
        <p:sp>
          <p:nvSpPr>
            <p:cNvPr id="3846" name="Google Shape;3846;p33"/>
            <p:cNvSpPr/>
            <p:nvPr/>
          </p:nvSpPr>
          <p:spPr>
            <a:xfrm>
              <a:off x="2136325" y="1787550"/>
              <a:ext cx="1144425" cy="1144425"/>
            </a:xfrm>
            <a:custGeom>
              <a:avLst/>
              <a:gdLst/>
              <a:ahLst/>
              <a:cxnLst/>
              <a:rect l="l" t="t" r="r" b="b"/>
              <a:pathLst>
                <a:path w="45777" h="45777" fill="none" extrusionOk="0">
                  <a:moveTo>
                    <a:pt x="45776" y="22888"/>
                  </a:moveTo>
                  <a:cubicBezTo>
                    <a:pt x="45776" y="35533"/>
                    <a:pt x="35533" y="45776"/>
                    <a:pt x="22888" y="45776"/>
                  </a:cubicBezTo>
                  <a:cubicBezTo>
                    <a:pt x="10244" y="45776"/>
                    <a:pt x="0" y="35533"/>
                    <a:pt x="0" y="22888"/>
                  </a:cubicBezTo>
                  <a:cubicBezTo>
                    <a:pt x="0" y="10244"/>
                    <a:pt x="10244" y="1"/>
                    <a:pt x="22888" y="1"/>
                  </a:cubicBezTo>
                  <a:cubicBezTo>
                    <a:pt x="35533" y="1"/>
                    <a:pt x="45776" y="10244"/>
                    <a:pt x="45776" y="2288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33"/>
            <p:cNvSpPr/>
            <p:nvPr/>
          </p:nvSpPr>
          <p:spPr>
            <a:xfrm>
              <a:off x="2194825" y="1846050"/>
              <a:ext cx="1027400" cy="1027400"/>
            </a:xfrm>
            <a:custGeom>
              <a:avLst/>
              <a:gdLst/>
              <a:ahLst/>
              <a:cxnLst/>
              <a:rect l="l" t="t" r="r" b="b"/>
              <a:pathLst>
                <a:path w="41096" h="41096" fill="none" extrusionOk="0">
                  <a:moveTo>
                    <a:pt x="41096" y="20548"/>
                  </a:moveTo>
                  <a:cubicBezTo>
                    <a:pt x="41096" y="31916"/>
                    <a:pt x="31886" y="41096"/>
                    <a:pt x="20548" y="41096"/>
                  </a:cubicBezTo>
                  <a:cubicBezTo>
                    <a:pt x="9211" y="41096"/>
                    <a:pt x="1" y="31916"/>
                    <a:pt x="1" y="20548"/>
                  </a:cubicBezTo>
                  <a:cubicBezTo>
                    <a:pt x="1" y="9211"/>
                    <a:pt x="9211" y="1"/>
                    <a:pt x="20548" y="1"/>
                  </a:cubicBezTo>
                  <a:cubicBezTo>
                    <a:pt x="31886" y="1"/>
                    <a:pt x="41096" y="9211"/>
                    <a:pt x="41096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33"/>
            <p:cNvSpPr/>
            <p:nvPr/>
          </p:nvSpPr>
          <p:spPr>
            <a:xfrm>
              <a:off x="2252575" y="1903825"/>
              <a:ext cx="911900" cy="911875"/>
            </a:xfrm>
            <a:custGeom>
              <a:avLst/>
              <a:gdLst/>
              <a:ahLst/>
              <a:cxnLst/>
              <a:rect l="l" t="t" r="r" b="b"/>
              <a:pathLst>
                <a:path w="36476" h="36475" fill="none" extrusionOk="0">
                  <a:moveTo>
                    <a:pt x="36476" y="18237"/>
                  </a:moveTo>
                  <a:cubicBezTo>
                    <a:pt x="36476" y="28298"/>
                    <a:pt x="28299" y="36475"/>
                    <a:pt x="18238" y="36475"/>
                  </a:cubicBezTo>
                  <a:cubicBezTo>
                    <a:pt x="8177" y="36475"/>
                    <a:pt x="1" y="28298"/>
                    <a:pt x="1" y="18237"/>
                  </a:cubicBezTo>
                  <a:cubicBezTo>
                    <a:pt x="1" y="8176"/>
                    <a:pt x="8177" y="0"/>
                    <a:pt x="18238" y="0"/>
                  </a:cubicBezTo>
                  <a:cubicBezTo>
                    <a:pt x="28299" y="0"/>
                    <a:pt x="36476" y="8176"/>
                    <a:pt x="36476" y="1823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33"/>
            <p:cNvSpPr/>
            <p:nvPr/>
          </p:nvSpPr>
          <p:spPr>
            <a:xfrm>
              <a:off x="2311100" y="1962325"/>
              <a:ext cx="794875" cy="794875"/>
            </a:xfrm>
            <a:custGeom>
              <a:avLst/>
              <a:gdLst/>
              <a:ahLst/>
              <a:cxnLst/>
              <a:rect l="l" t="t" r="r" b="b"/>
              <a:pathLst>
                <a:path w="31795" h="31795" fill="none" extrusionOk="0">
                  <a:moveTo>
                    <a:pt x="31794" y="15897"/>
                  </a:moveTo>
                  <a:cubicBezTo>
                    <a:pt x="31794" y="24682"/>
                    <a:pt x="24682" y="31794"/>
                    <a:pt x="15897" y="31794"/>
                  </a:cubicBezTo>
                  <a:cubicBezTo>
                    <a:pt x="7113" y="31794"/>
                    <a:pt x="0" y="24682"/>
                    <a:pt x="0" y="15897"/>
                  </a:cubicBezTo>
                  <a:cubicBezTo>
                    <a:pt x="0" y="7113"/>
                    <a:pt x="7113" y="1"/>
                    <a:pt x="15897" y="1"/>
                  </a:cubicBezTo>
                  <a:cubicBezTo>
                    <a:pt x="24682" y="1"/>
                    <a:pt x="31794" y="7113"/>
                    <a:pt x="31794" y="1589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33"/>
            <p:cNvSpPr/>
            <p:nvPr/>
          </p:nvSpPr>
          <p:spPr>
            <a:xfrm>
              <a:off x="2369600" y="2020825"/>
              <a:ext cx="678625" cy="678625"/>
            </a:xfrm>
            <a:custGeom>
              <a:avLst/>
              <a:gdLst/>
              <a:ahLst/>
              <a:cxnLst/>
              <a:rect l="l" t="t" r="r" b="b"/>
              <a:pathLst>
                <a:path w="27145" h="27145" fill="none" extrusionOk="0">
                  <a:moveTo>
                    <a:pt x="27144" y="13557"/>
                  </a:moveTo>
                  <a:cubicBezTo>
                    <a:pt x="27144" y="21065"/>
                    <a:pt x="21065" y="27144"/>
                    <a:pt x="13557" y="27144"/>
                  </a:cubicBezTo>
                  <a:cubicBezTo>
                    <a:pt x="6050" y="27144"/>
                    <a:pt x="1" y="21065"/>
                    <a:pt x="1" y="13557"/>
                  </a:cubicBezTo>
                  <a:cubicBezTo>
                    <a:pt x="1" y="6080"/>
                    <a:pt x="6050" y="1"/>
                    <a:pt x="13557" y="1"/>
                  </a:cubicBezTo>
                  <a:cubicBezTo>
                    <a:pt x="21065" y="1"/>
                    <a:pt x="27144" y="6080"/>
                    <a:pt x="27144" y="1355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33"/>
            <p:cNvSpPr/>
            <p:nvPr/>
          </p:nvSpPr>
          <p:spPr>
            <a:xfrm>
              <a:off x="2427350" y="2078600"/>
              <a:ext cx="562350" cy="562325"/>
            </a:xfrm>
            <a:custGeom>
              <a:avLst/>
              <a:gdLst/>
              <a:ahLst/>
              <a:cxnLst/>
              <a:rect l="l" t="t" r="r" b="b"/>
              <a:pathLst>
                <a:path w="22494" h="22493" fill="none" extrusionOk="0">
                  <a:moveTo>
                    <a:pt x="22494" y="11246"/>
                  </a:moveTo>
                  <a:cubicBezTo>
                    <a:pt x="22494" y="17447"/>
                    <a:pt x="17448" y="22493"/>
                    <a:pt x="11247" y="22493"/>
                  </a:cubicBezTo>
                  <a:cubicBezTo>
                    <a:pt x="5047" y="22493"/>
                    <a:pt x="1" y="17447"/>
                    <a:pt x="1" y="11246"/>
                  </a:cubicBezTo>
                  <a:cubicBezTo>
                    <a:pt x="1" y="5046"/>
                    <a:pt x="5047" y="0"/>
                    <a:pt x="11247" y="0"/>
                  </a:cubicBezTo>
                  <a:cubicBezTo>
                    <a:pt x="17448" y="0"/>
                    <a:pt x="22494" y="5046"/>
                    <a:pt x="22494" y="1124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33"/>
            <p:cNvSpPr/>
            <p:nvPr/>
          </p:nvSpPr>
          <p:spPr>
            <a:xfrm>
              <a:off x="2485875" y="2137100"/>
              <a:ext cx="446075" cy="446075"/>
            </a:xfrm>
            <a:custGeom>
              <a:avLst/>
              <a:gdLst/>
              <a:ahLst/>
              <a:cxnLst/>
              <a:rect l="l" t="t" r="r" b="b"/>
              <a:pathLst>
                <a:path w="17843" h="17843" fill="none" extrusionOk="0">
                  <a:moveTo>
                    <a:pt x="17843" y="8906"/>
                  </a:moveTo>
                  <a:cubicBezTo>
                    <a:pt x="17843" y="13830"/>
                    <a:pt x="13831" y="17843"/>
                    <a:pt x="8906" y="17843"/>
                  </a:cubicBezTo>
                  <a:cubicBezTo>
                    <a:pt x="3982" y="17843"/>
                    <a:pt x="0" y="13830"/>
                    <a:pt x="0" y="8906"/>
                  </a:cubicBezTo>
                  <a:cubicBezTo>
                    <a:pt x="0" y="3982"/>
                    <a:pt x="3982" y="0"/>
                    <a:pt x="8906" y="0"/>
                  </a:cubicBezTo>
                  <a:cubicBezTo>
                    <a:pt x="13831" y="0"/>
                    <a:pt x="17843" y="3982"/>
                    <a:pt x="17843" y="890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33"/>
            <p:cNvSpPr/>
            <p:nvPr/>
          </p:nvSpPr>
          <p:spPr>
            <a:xfrm>
              <a:off x="2543625" y="2194850"/>
              <a:ext cx="329825" cy="329825"/>
            </a:xfrm>
            <a:custGeom>
              <a:avLst/>
              <a:gdLst/>
              <a:ahLst/>
              <a:cxnLst/>
              <a:rect l="l" t="t" r="r" b="b"/>
              <a:pathLst>
                <a:path w="13193" h="13193" fill="none" extrusionOk="0">
                  <a:moveTo>
                    <a:pt x="13192" y="6596"/>
                  </a:moveTo>
                  <a:cubicBezTo>
                    <a:pt x="13192" y="10244"/>
                    <a:pt x="10244" y="13192"/>
                    <a:pt x="6596" y="13192"/>
                  </a:cubicBezTo>
                  <a:cubicBezTo>
                    <a:pt x="2949" y="13192"/>
                    <a:pt x="1" y="10244"/>
                    <a:pt x="1" y="6596"/>
                  </a:cubicBezTo>
                  <a:cubicBezTo>
                    <a:pt x="1" y="2949"/>
                    <a:pt x="2949" y="1"/>
                    <a:pt x="6596" y="1"/>
                  </a:cubicBezTo>
                  <a:cubicBezTo>
                    <a:pt x="10244" y="1"/>
                    <a:pt x="13192" y="2949"/>
                    <a:pt x="13192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33"/>
            <p:cNvSpPr/>
            <p:nvPr/>
          </p:nvSpPr>
          <p:spPr>
            <a:xfrm>
              <a:off x="2602150" y="2253375"/>
              <a:ext cx="212775" cy="212775"/>
            </a:xfrm>
            <a:custGeom>
              <a:avLst/>
              <a:gdLst/>
              <a:ahLst/>
              <a:cxnLst/>
              <a:rect l="l" t="t" r="r" b="b"/>
              <a:pathLst>
                <a:path w="8511" h="8511" fill="none" extrusionOk="0">
                  <a:moveTo>
                    <a:pt x="8511" y="4255"/>
                  </a:moveTo>
                  <a:cubicBezTo>
                    <a:pt x="8511" y="6626"/>
                    <a:pt x="6626" y="8511"/>
                    <a:pt x="4255" y="8511"/>
                  </a:cubicBezTo>
                  <a:cubicBezTo>
                    <a:pt x="1885" y="8511"/>
                    <a:pt x="0" y="6626"/>
                    <a:pt x="0" y="4255"/>
                  </a:cubicBezTo>
                  <a:cubicBezTo>
                    <a:pt x="0" y="1915"/>
                    <a:pt x="1885" y="0"/>
                    <a:pt x="4255" y="0"/>
                  </a:cubicBezTo>
                  <a:cubicBezTo>
                    <a:pt x="6626" y="0"/>
                    <a:pt x="8511" y="1915"/>
                    <a:pt x="8511" y="425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33"/>
            <p:cNvSpPr/>
            <p:nvPr/>
          </p:nvSpPr>
          <p:spPr>
            <a:xfrm>
              <a:off x="2659900" y="2311125"/>
              <a:ext cx="97275" cy="97275"/>
            </a:xfrm>
            <a:custGeom>
              <a:avLst/>
              <a:gdLst/>
              <a:ahLst/>
              <a:cxnLst/>
              <a:rect l="l" t="t" r="r" b="b"/>
              <a:pathLst>
                <a:path w="3891" h="3891" fill="none" extrusionOk="0">
                  <a:moveTo>
                    <a:pt x="3891" y="1945"/>
                  </a:moveTo>
                  <a:cubicBezTo>
                    <a:pt x="3891" y="3009"/>
                    <a:pt x="3009" y="3891"/>
                    <a:pt x="1945" y="3891"/>
                  </a:cubicBezTo>
                  <a:cubicBezTo>
                    <a:pt x="882" y="3891"/>
                    <a:pt x="0" y="3009"/>
                    <a:pt x="0" y="1945"/>
                  </a:cubicBezTo>
                  <a:cubicBezTo>
                    <a:pt x="0" y="882"/>
                    <a:pt x="882" y="0"/>
                    <a:pt x="1945" y="0"/>
                  </a:cubicBezTo>
                  <a:cubicBezTo>
                    <a:pt x="3009" y="0"/>
                    <a:pt x="3891" y="882"/>
                    <a:pt x="3891" y="194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6" name="Google Shape;3856;p33"/>
          <p:cNvGrpSpPr/>
          <p:nvPr/>
        </p:nvGrpSpPr>
        <p:grpSpPr>
          <a:xfrm rot="5400000">
            <a:off x="1350613" y="2888500"/>
            <a:ext cx="297150" cy="1486375"/>
            <a:chOff x="6244300" y="1494225"/>
            <a:chExt cx="297150" cy="1486375"/>
          </a:xfrm>
        </p:grpSpPr>
        <p:sp>
          <p:nvSpPr>
            <p:cNvPr id="3857" name="Google Shape;3857;p33"/>
            <p:cNvSpPr/>
            <p:nvPr/>
          </p:nvSpPr>
          <p:spPr>
            <a:xfrm>
              <a:off x="6244300" y="1494225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33"/>
            <p:cNvSpPr/>
            <p:nvPr/>
          </p:nvSpPr>
          <p:spPr>
            <a:xfrm>
              <a:off x="6244300" y="164317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33"/>
            <p:cNvSpPr/>
            <p:nvPr/>
          </p:nvSpPr>
          <p:spPr>
            <a:xfrm>
              <a:off x="6244300" y="17913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33"/>
            <p:cNvSpPr/>
            <p:nvPr/>
          </p:nvSpPr>
          <p:spPr>
            <a:xfrm>
              <a:off x="6244300" y="1940300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33"/>
            <p:cNvSpPr/>
            <p:nvPr/>
          </p:nvSpPr>
          <p:spPr>
            <a:xfrm>
              <a:off x="6244300" y="208922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1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33"/>
            <p:cNvSpPr/>
            <p:nvPr/>
          </p:nvSpPr>
          <p:spPr>
            <a:xfrm>
              <a:off x="6244300" y="223740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33"/>
            <p:cNvSpPr/>
            <p:nvPr/>
          </p:nvSpPr>
          <p:spPr>
            <a:xfrm>
              <a:off x="6244300" y="2386350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7"/>
                  </a:moveTo>
                  <a:lnTo>
                    <a:pt x="5958" y="0"/>
                  </a:lnTo>
                  <a:lnTo>
                    <a:pt x="11885" y="5927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33"/>
            <p:cNvSpPr/>
            <p:nvPr/>
          </p:nvSpPr>
          <p:spPr>
            <a:xfrm>
              <a:off x="6244300" y="2534525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33"/>
            <p:cNvSpPr/>
            <p:nvPr/>
          </p:nvSpPr>
          <p:spPr>
            <a:xfrm>
              <a:off x="6244300" y="26834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33"/>
            <p:cNvSpPr/>
            <p:nvPr/>
          </p:nvSpPr>
          <p:spPr>
            <a:xfrm>
              <a:off x="6244300" y="2832400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7" name="Google Shape;3867;p33"/>
          <p:cNvGrpSpPr/>
          <p:nvPr/>
        </p:nvGrpSpPr>
        <p:grpSpPr>
          <a:xfrm>
            <a:off x="8699825" y="144188"/>
            <a:ext cx="204425" cy="203675"/>
            <a:chOff x="5568000" y="3110525"/>
            <a:chExt cx="204425" cy="203675"/>
          </a:xfrm>
        </p:grpSpPr>
        <p:sp>
          <p:nvSpPr>
            <p:cNvPr id="3868" name="Google Shape;3868;p33"/>
            <p:cNvSpPr/>
            <p:nvPr/>
          </p:nvSpPr>
          <p:spPr>
            <a:xfrm>
              <a:off x="5636400" y="3110525"/>
              <a:ext cx="66875" cy="203675"/>
            </a:xfrm>
            <a:custGeom>
              <a:avLst/>
              <a:gdLst/>
              <a:ahLst/>
              <a:cxnLst/>
              <a:rect l="l" t="t" r="r" b="b"/>
              <a:pathLst>
                <a:path w="2675" h="8147" extrusionOk="0">
                  <a:moveTo>
                    <a:pt x="0" y="0"/>
                  </a:moveTo>
                  <a:lnTo>
                    <a:pt x="0" y="8146"/>
                  </a:lnTo>
                  <a:lnTo>
                    <a:pt x="2675" y="8146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33"/>
            <p:cNvSpPr/>
            <p:nvPr/>
          </p:nvSpPr>
          <p:spPr>
            <a:xfrm>
              <a:off x="5568000" y="3178900"/>
              <a:ext cx="204425" cy="66900"/>
            </a:xfrm>
            <a:custGeom>
              <a:avLst/>
              <a:gdLst/>
              <a:ahLst/>
              <a:cxnLst/>
              <a:rect l="l" t="t" r="r" b="b"/>
              <a:pathLst>
                <a:path w="8177" h="2676" extrusionOk="0">
                  <a:moveTo>
                    <a:pt x="0" y="1"/>
                  </a:moveTo>
                  <a:lnTo>
                    <a:pt x="0" y="2676"/>
                  </a:lnTo>
                  <a:lnTo>
                    <a:pt x="8177" y="2676"/>
                  </a:lnTo>
                  <a:lnTo>
                    <a:pt x="81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0" name="Google Shape;3870;p33"/>
          <p:cNvSpPr/>
          <p:nvPr/>
        </p:nvSpPr>
        <p:spPr>
          <a:xfrm>
            <a:off x="7725925" y="-672625"/>
            <a:ext cx="1829930" cy="1567967"/>
          </a:xfrm>
          <a:custGeom>
            <a:avLst/>
            <a:gdLst/>
            <a:ahLst/>
            <a:cxnLst/>
            <a:rect l="l" t="t" r="r" b="b"/>
            <a:pathLst>
              <a:path w="23527" h="20159" extrusionOk="0">
                <a:moveTo>
                  <a:pt x="13466" y="2681"/>
                </a:moveTo>
                <a:cubicBezTo>
                  <a:pt x="17539" y="2681"/>
                  <a:pt x="20852" y="5994"/>
                  <a:pt x="20852" y="10067"/>
                </a:cubicBezTo>
                <a:cubicBezTo>
                  <a:pt x="20852" y="14528"/>
                  <a:pt x="17209" y="17487"/>
                  <a:pt x="13402" y="17487"/>
                </a:cubicBezTo>
                <a:cubicBezTo>
                  <a:pt x="11581" y="17487"/>
                  <a:pt x="9722" y="16810"/>
                  <a:pt x="8207" y="15295"/>
                </a:cubicBezTo>
                <a:cubicBezTo>
                  <a:pt x="3557" y="10644"/>
                  <a:pt x="6870" y="2681"/>
                  <a:pt x="13466" y="2681"/>
                </a:cubicBezTo>
                <a:close/>
                <a:moveTo>
                  <a:pt x="13362" y="1"/>
                </a:moveTo>
                <a:cubicBezTo>
                  <a:pt x="10891" y="1"/>
                  <a:pt x="8373" y="914"/>
                  <a:pt x="6323" y="2954"/>
                </a:cubicBezTo>
                <a:cubicBezTo>
                  <a:pt x="0" y="9307"/>
                  <a:pt x="4499" y="20128"/>
                  <a:pt x="13466" y="20158"/>
                </a:cubicBezTo>
                <a:cubicBezTo>
                  <a:pt x="18998" y="20128"/>
                  <a:pt x="23496" y="15629"/>
                  <a:pt x="23527" y="10097"/>
                </a:cubicBezTo>
                <a:cubicBezTo>
                  <a:pt x="23527" y="4024"/>
                  <a:pt x="18549" y="1"/>
                  <a:pt x="133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71" name="Google Shape;3871;p33"/>
          <p:cNvGrpSpPr/>
          <p:nvPr/>
        </p:nvGrpSpPr>
        <p:grpSpPr>
          <a:xfrm>
            <a:off x="8282545" y="4603488"/>
            <a:ext cx="833976" cy="515551"/>
            <a:chOff x="6682000" y="4600650"/>
            <a:chExt cx="575275" cy="355675"/>
          </a:xfrm>
        </p:grpSpPr>
        <p:sp>
          <p:nvSpPr>
            <p:cNvPr id="3872" name="Google Shape;3872;p33"/>
            <p:cNvSpPr/>
            <p:nvPr/>
          </p:nvSpPr>
          <p:spPr>
            <a:xfrm>
              <a:off x="6682000" y="460065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034" y="1"/>
                  </a:moveTo>
                  <a:lnTo>
                    <a:pt x="1034" y="1034"/>
                  </a:lnTo>
                  <a:lnTo>
                    <a:pt x="1" y="1034"/>
                  </a:lnTo>
                  <a:lnTo>
                    <a:pt x="1" y="2007"/>
                  </a:lnTo>
                  <a:lnTo>
                    <a:pt x="1034" y="2007"/>
                  </a:lnTo>
                  <a:lnTo>
                    <a:pt x="1034" y="3041"/>
                  </a:lnTo>
                  <a:lnTo>
                    <a:pt x="2037" y="3041"/>
                  </a:lnTo>
                  <a:lnTo>
                    <a:pt x="2007" y="2007"/>
                  </a:lnTo>
                  <a:lnTo>
                    <a:pt x="3040" y="2007"/>
                  </a:lnTo>
                  <a:lnTo>
                    <a:pt x="3040" y="1034"/>
                  </a:lnTo>
                  <a:lnTo>
                    <a:pt x="2007" y="103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33"/>
            <p:cNvSpPr/>
            <p:nvPr/>
          </p:nvSpPr>
          <p:spPr>
            <a:xfrm>
              <a:off x="6806625" y="460065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034" y="1"/>
                  </a:moveTo>
                  <a:lnTo>
                    <a:pt x="1034" y="1034"/>
                  </a:lnTo>
                  <a:lnTo>
                    <a:pt x="0" y="1034"/>
                  </a:lnTo>
                  <a:lnTo>
                    <a:pt x="0" y="2007"/>
                  </a:lnTo>
                  <a:lnTo>
                    <a:pt x="1034" y="2007"/>
                  </a:lnTo>
                  <a:lnTo>
                    <a:pt x="1034" y="3041"/>
                  </a:lnTo>
                  <a:lnTo>
                    <a:pt x="2037" y="3041"/>
                  </a:lnTo>
                  <a:lnTo>
                    <a:pt x="2037" y="2007"/>
                  </a:lnTo>
                  <a:lnTo>
                    <a:pt x="3040" y="2007"/>
                  </a:lnTo>
                  <a:lnTo>
                    <a:pt x="3040" y="1034"/>
                  </a:lnTo>
                  <a:lnTo>
                    <a:pt x="2037" y="1034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33"/>
            <p:cNvSpPr/>
            <p:nvPr/>
          </p:nvSpPr>
          <p:spPr>
            <a:xfrm>
              <a:off x="6932000" y="4600650"/>
              <a:ext cx="75250" cy="76025"/>
            </a:xfrm>
            <a:custGeom>
              <a:avLst/>
              <a:gdLst/>
              <a:ahLst/>
              <a:cxnLst/>
              <a:rect l="l" t="t" r="r" b="b"/>
              <a:pathLst>
                <a:path w="3010" h="3041" extrusionOk="0">
                  <a:moveTo>
                    <a:pt x="1004" y="1"/>
                  </a:moveTo>
                  <a:lnTo>
                    <a:pt x="1004" y="1034"/>
                  </a:lnTo>
                  <a:lnTo>
                    <a:pt x="1" y="1034"/>
                  </a:lnTo>
                  <a:lnTo>
                    <a:pt x="1" y="2007"/>
                  </a:lnTo>
                  <a:lnTo>
                    <a:pt x="1004" y="2007"/>
                  </a:lnTo>
                  <a:lnTo>
                    <a:pt x="1004" y="3041"/>
                  </a:lnTo>
                  <a:lnTo>
                    <a:pt x="2007" y="3041"/>
                  </a:lnTo>
                  <a:lnTo>
                    <a:pt x="2007" y="2007"/>
                  </a:lnTo>
                  <a:lnTo>
                    <a:pt x="3010" y="2007"/>
                  </a:lnTo>
                  <a:lnTo>
                    <a:pt x="3010" y="1034"/>
                  </a:lnTo>
                  <a:lnTo>
                    <a:pt x="2007" y="103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33"/>
            <p:cNvSpPr/>
            <p:nvPr/>
          </p:nvSpPr>
          <p:spPr>
            <a:xfrm>
              <a:off x="7056625" y="460065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004" y="1"/>
                  </a:moveTo>
                  <a:lnTo>
                    <a:pt x="1004" y="1034"/>
                  </a:lnTo>
                  <a:lnTo>
                    <a:pt x="1" y="1034"/>
                  </a:lnTo>
                  <a:lnTo>
                    <a:pt x="1" y="2007"/>
                  </a:lnTo>
                  <a:lnTo>
                    <a:pt x="1004" y="2007"/>
                  </a:lnTo>
                  <a:lnTo>
                    <a:pt x="1004" y="3041"/>
                  </a:lnTo>
                  <a:lnTo>
                    <a:pt x="2007" y="3041"/>
                  </a:lnTo>
                  <a:lnTo>
                    <a:pt x="2007" y="2007"/>
                  </a:lnTo>
                  <a:lnTo>
                    <a:pt x="3040" y="2007"/>
                  </a:lnTo>
                  <a:lnTo>
                    <a:pt x="3040" y="1034"/>
                  </a:lnTo>
                  <a:lnTo>
                    <a:pt x="2007" y="103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33"/>
            <p:cNvSpPr/>
            <p:nvPr/>
          </p:nvSpPr>
          <p:spPr>
            <a:xfrm>
              <a:off x="7181250" y="460065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034" y="1"/>
                  </a:moveTo>
                  <a:lnTo>
                    <a:pt x="1034" y="1034"/>
                  </a:lnTo>
                  <a:lnTo>
                    <a:pt x="1" y="1034"/>
                  </a:lnTo>
                  <a:lnTo>
                    <a:pt x="1" y="2007"/>
                  </a:lnTo>
                  <a:lnTo>
                    <a:pt x="1034" y="2007"/>
                  </a:lnTo>
                  <a:lnTo>
                    <a:pt x="1034" y="3041"/>
                  </a:lnTo>
                  <a:lnTo>
                    <a:pt x="2007" y="3041"/>
                  </a:lnTo>
                  <a:lnTo>
                    <a:pt x="2007" y="2007"/>
                  </a:lnTo>
                  <a:lnTo>
                    <a:pt x="3040" y="2007"/>
                  </a:lnTo>
                  <a:lnTo>
                    <a:pt x="3040" y="1034"/>
                  </a:lnTo>
                  <a:lnTo>
                    <a:pt x="2007" y="103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33"/>
            <p:cNvSpPr/>
            <p:nvPr/>
          </p:nvSpPr>
          <p:spPr>
            <a:xfrm>
              <a:off x="6682000" y="4740475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034" y="1"/>
                  </a:moveTo>
                  <a:lnTo>
                    <a:pt x="1034" y="1004"/>
                  </a:lnTo>
                  <a:lnTo>
                    <a:pt x="1" y="1004"/>
                  </a:lnTo>
                  <a:lnTo>
                    <a:pt x="1" y="2007"/>
                  </a:lnTo>
                  <a:lnTo>
                    <a:pt x="1034" y="2007"/>
                  </a:lnTo>
                  <a:lnTo>
                    <a:pt x="1034" y="3040"/>
                  </a:lnTo>
                  <a:lnTo>
                    <a:pt x="2007" y="3040"/>
                  </a:lnTo>
                  <a:lnTo>
                    <a:pt x="2007" y="2007"/>
                  </a:lnTo>
                  <a:lnTo>
                    <a:pt x="3040" y="2007"/>
                  </a:lnTo>
                  <a:lnTo>
                    <a:pt x="3040" y="1004"/>
                  </a:lnTo>
                  <a:lnTo>
                    <a:pt x="2007" y="1004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33"/>
            <p:cNvSpPr/>
            <p:nvPr/>
          </p:nvSpPr>
          <p:spPr>
            <a:xfrm>
              <a:off x="6806625" y="4740475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034" y="1"/>
                  </a:moveTo>
                  <a:lnTo>
                    <a:pt x="1034" y="1004"/>
                  </a:lnTo>
                  <a:lnTo>
                    <a:pt x="0" y="1004"/>
                  </a:lnTo>
                  <a:lnTo>
                    <a:pt x="0" y="2007"/>
                  </a:lnTo>
                  <a:lnTo>
                    <a:pt x="1034" y="2007"/>
                  </a:lnTo>
                  <a:lnTo>
                    <a:pt x="1034" y="3040"/>
                  </a:lnTo>
                  <a:lnTo>
                    <a:pt x="2037" y="3040"/>
                  </a:lnTo>
                  <a:lnTo>
                    <a:pt x="2037" y="2007"/>
                  </a:lnTo>
                  <a:lnTo>
                    <a:pt x="3040" y="2007"/>
                  </a:lnTo>
                  <a:lnTo>
                    <a:pt x="3040" y="1004"/>
                  </a:lnTo>
                  <a:lnTo>
                    <a:pt x="2037" y="1004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33"/>
            <p:cNvSpPr/>
            <p:nvPr/>
          </p:nvSpPr>
          <p:spPr>
            <a:xfrm>
              <a:off x="6932000" y="4740475"/>
              <a:ext cx="75250" cy="76025"/>
            </a:xfrm>
            <a:custGeom>
              <a:avLst/>
              <a:gdLst/>
              <a:ahLst/>
              <a:cxnLst/>
              <a:rect l="l" t="t" r="r" b="b"/>
              <a:pathLst>
                <a:path w="3010" h="3041" extrusionOk="0">
                  <a:moveTo>
                    <a:pt x="1004" y="1"/>
                  </a:moveTo>
                  <a:lnTo>
                    <a:pt x="1004" y="1004"/>
                  </a:lnTo>
                  <a:lnTo>
                    <a:pt x="1" y="1004"/>
                  </a:lnTo>
                  <a:lnTo>
                    <a:pt x="1" y="2007"/>
                  </a:lnTo>
                  <a:lnTo>
                    <a:pt x="1004" y="2007"/>
                  </a:lnTo>
                  <a:lnTo>
                    <a:pt x="1004" y="3040"/>
                  </a:lnTo>
                  <a:lnTo>
                    <a:pt x="2007" y="3040"/>
                  </a:lnTo>
                  <a:lnTo>
                    <a:pt x="2007" y="2007"/>
                  </a:lnTo>
                  <a:lnTo>
                    <a:pt x="3010" y="2007"/>
                  </a:lnTo>
                  <a:lnTo>
                    <a:pt x="3010" y="1004"/>
                  </a:lnTo>
                  <a:lnTo>
                    <a:pt x="2007" y="100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33"/>
            <p:cNvSpPr/>
            <p:nvPr/>
          </p:nvSpPr>
          <p:spPr>
            <a:xfrm>
              <a:off x="7056625" y="4740475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004" y="1"/>
                  </a:moveTo>
                  <a:lnTo>
                    <a:pt x="1004" y="1004"/>
                  </a:lnTo>
                  <a:lnTo>
                    <a:pt x="1" y="1004"/>
                  </a:lnTo>
                  <a:lnTo>
                    <a:pt x="1" y="2007"/>
                  </a:lnTo>
                  <a:lnTo>
                    <a:pt x="1004" y="2007"/>
                  </a:lnTo>
                  <a:lnTo>
                    <a:pt x="1004" y="3040"/>
                  </a:lnTo>
                  <a:lnTo>
                    <a:pt x="2007" y="3040"/>
                  </a:lnTo>
                  <a:lnTo>
                    <a:pt x="2007" y="2007"/>
                  </a:lnTo>
                  <a:lnTo>
                    <a:pt x="3040" y="2007"/>
                  </a:lnTo>
                  <a:lnTo>
                    <a:pt x="3040" y="1004"/>
                  </a:lnTo>
                  <a:lnTo>
                    <a:pt x="2007" y="100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33"/>
            <p:cNvSpPr/>
            <p:nvPr/>
          </p:nvSpPr>
          <p:spPr>
            <a:xfrm>
              <a:off x="7181250" y="4740475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034" y="1"/>
                  </a:moveTo>
                  <a:lnTo>
                    <a:pt x="1034" y="1004"/>
                  </a:lnTo>
                  <a:lnTo>
                    <a:pt x="1" y="1004"/>
                  </a:lnTo>
                  <a:lnTo>
                    <a:pt x="1" y="2007"/>
                  </a:lnTo>
                  <a:lnTo>
                    <a:pt x="1034" y="2007"/>
                  </a:lnTo>
                  <a:lnTo>
                    <a:pt x="1034" y="3040"/>
                  </a:lnTo>
                  <a:lnTo>
                    <a:pt x="2007" y="3040"/>
                  </a:lnTo>
                  <a:lnTo>
                    <a:pt x="2007" y="2007"/>
                  </a:lnTo>
                  <a:lnTo>
                    <a:pt x="3040" y="2007"/>
                  </a:lnTo>
                  <a:lnTo>
                    <a:pt x="3040" y="1004"/>
                  </a:lnTo>
                  <a:lnTo>
                    <a:pt x="2007" y="100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33"/>
            <p:cNvSpPr/>
            <p:nvPr/>
          </p:nvSpPr>
          <p:spPr>
            <a:xfrm>
              <a:off x="6682000" y="48803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034" y="1"/>
                  </a:moveTo>
                  <a:lnTo>
                    <a:pt x="1034" y="1004"/>
                  </a:lnTo>
                  <a:lnTo>
                    <a:pt x="1" y="1004"/>
                  </a:lnTo>
                  <a:lnTo>
                    <a:pt x="1" y="2007"/>
                  </a:lnTo>
                  <a:lnTo>
                    <a:pt x="1034" y="2007"/>
                  </a:lnTo>
                  <a:lnTo>
                    <a:pt x="1034" y="3040"/>
                  </a:lnTo>
                  <a:lnTo>
                    <a:pt x="2007" y="3040"/>
                  </a:lnTo>
                  <a:lnTo>
                    <a:pt x="2007" y="2007"/>
                  </a:lnTo>
                  <a:lnTo>
                    <a:pt x="3040" y="2007"/>
                  </a:lnTo>
                  <a:lnTo>
                    <a:pt x="3040" y="1004"/>
                  </a:lnTo>
                  <a:lnTo>
                    <a:pt x="2037" y="100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33"/>
            <p:cNvSpPr/>
            <p:nvPr/>
          </p:nvSpPr>
          <p:spPr>
            <a:xfrm>
              <a:off x="6806625" y="48803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034" y="1"/>
                  </a:moveTo>
                  <a:lnTo>
                    <a:pt x="1034" y="1004"/>
                  </a:lnTo>
                  <a:lnTo>
                    <a:pt x="0" y="1004"/>
                  </a:lnTo>
                  <a:lnTo>
                    <a:pt x="0" y="2007"/>
                  </a:lnTo>
                  <a:lnTo>
                    <a:pt x="1034" y="2007"/>
                  </a:lnTo>
                  <a:lnTo>
                    <a:pt x="1034" y="3040"/>
                  </a:lnTo>
                  <a:lnTo>
                    <a:pt x="2037" y="3040"/>
                  </a:lnTo>
                  <a:lnTo>
                    <a:pt x="2037" y="2007"/>
                  </a:lnTo>
                  <a:lnTo>
                    <a:pt x="3040" y="2007"/>
                  </a:lnTo>
                  <a:lnTo>
                    <a:pt x="3040" y="1004"/>
                  </a:lnTo>
                  <a:lnTo>
                    <a:pt x="2037" y="1004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33"/>
            <p:cNvSpPr/>
            <p:nvPr/>
          </p:nvSpPr>
          <p:spPr>
            <a:xfrm>
              <a:off x="6932000" y="4880300"/>
              <a:ext cx="75250" cy="76025"/>
            </a:xfrm>
            <a:custGeom>
              <a:avLst/>
              <a:gdLst/>
              <a:ahLst/>
              <a:cxnLst/>
              <a:rect l="l" t="t" r="r" b="b"/>
              <a:pathLst>
                <a:path w="3010" h="3041" extrusionOk="0">
                  <a:moveTo>
                    <a:pt x="1004" y="1"/>
                  </a:moveTo>
                  <a:lnTo>
                    <a:pt x="1004" y="1004"/>
                  </a:lnTo>
                  <a:lnTo>
                    <a:pt x="1" y="1004"/>
                  </a:lnTo>
                  <a:lnTo>
                    <a:pt x="1" y="2007"/>
                  </a:lnTo>
                  <a:lnTo>
                    <a:pt x="1004" y="2007"/>
                  </a:lnTo>
                  <a:lnTo>
                    <a:pt x="1004" y="3040"/>
                  </a:lnTo>
                  <a:lnTo>
                    <a:pt x="2007" y="3040"/>
                  </a:lnTo>
                  <a:lnTo>
                    <a:pt x="2007" y="2007"/>
                  </a:lnTo>
                  <a:lnTo>
                    <a:pt x="3010" y="2007"/>
                  </a:lnTo>
                  <a:lnTo>
                    <a:pt x="3010" y="1004"/>
                  </a:lnTo>
                  <a:lnTo>
                    <a:pt x="2007" y="100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33"/>
            <p:cNvSpPr/>
            <p:nvPr/>
          </p:nvSpPr>
          <p:spPr>
            <a:xfrm>
              <a:off x="7056625" y="48803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004" y="1"/>
                  </a:moveTo>
                  <a:lnTo>
                    <a:pt x="1004" y="1004"/>
                  </a:lnTo>
                  <a:lnTo>
                    <a:pt x="1" y="1004"/>
                  </a:lnTo>
                  <a:lnTo>
                    <a:pt x="1" y="2007"/>
                  </a:lnTo>
                  <a:lnTo>
                    <a:pt x="1004" y="2007"/>
                  </a:lnTo>
                  <a:lnTo>
                    <a:pt x="1004" y="3040"/>
                  </a:lnTo>
                  <a:lnTo>
                    <a:pt x="2007" y="3040"/>
                  </a:lnTo>
                  <a:lnTo>
                    <a:pt x="2007" y="2007"/>
                  </a:lnTo>
                  <a:lnTo>
                    <a:pt x="3040" y="2007"/>
                  </a:lnTo>
                  <a:lnTo>
                    <a:pt x="3040" y="1004"/>
                  </a:lnTo>
                  <a:lnTo>
                    <a:pt x="2007" y="100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33"/>
            <p:cNvSpPr/>
            <p:nvPr/>
          </p:nvSpPr>
          <p:spPr>
            <a:xfrm>
              <a:off x="7181250" y="4880300"/>
              <a:ext cx="76025" cy="76025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034" y="1"/>
                  </a:moveTo>
                  <a:lnTo>
                    <a:pt x="1034" y="1004"/>
                  </a:lnTo>
                  <a:lnTo>
                    <a:pt x="1" y="1004"/>
                  </a:lnTo>
                  <a:lnTo>
                    <a:pt x="1" y="2007"/>
                  </a:lnTo>
                  <a:lnTo>
                    <a:pt x="1034" y="2007"/>
                  </a:lnTo>
                  <a:lnTo>
                    <a:pt x="1034" y="3040"/>
                  </a:lnTo>
                  <a:lnTo>
                    <a:pt x="2007" y="3040"/>
                  </a:lnTo>
                  <a:lnTo>
                    <a:pt x="2007" y="2007"/>
                  </a:lnTo>
                  <a:lnTo>
                    <a:pt x="3040" y="2007"/>
                  </a:lnTo>
                  <a:lnTo>
                    <a:pt x="3040" y="1004"/>
                  </a:lnTo>
                  <a:lnTo>
                    <a:pt x="2007" y="100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7" name="Google Shape;3887;p33"/>
          <p:cNvSpPr/>
          <p:nvPr/>
        </p:nvSpPr>
        <p:spPr>
          <a:xfrm>
            <a:off x="1499925" y="4603500"/>
            <a:ext cx="3279453" cy="3156251"/>
          </a:xfrm>
          <a:custGeom>
            <a:avLst/>
            <a:gdLst/>
            <a:ahLst/>
            <a:cxnLst/>
            <a:rect l="l" t="t" r="r" b="b"/>
            <a:pathLst>
              <a:path w="91248" h="87820" extrusionOk="0">
                <a:moveTo>
                  <a:pt x="47357" y="1891"/>
                </a:moveTo>
                <a:cubicBezTo>
                  <a:pt x="70548" y="1922"/>
                  <a:pt x="89333" y="20706"/>
                  <a:pt x="89363" y="43898"/>
                </a:cubicBezTo>
                <a:cubicBezTo>
                  <a:pt x="89363" y="60889"/>
                  <a:pt x="79120" y="76208"/>
                  <a:pt x="63436" y="82713"/>
                </a:cubicBezTo>
                <a:cubicBezTo>
                  <a:pt x="58231" y="84867"/>
                  <a:pt x="52769" y="85915"/>
                  <a:pt x="47356" y="85915"/>
                </a:cubicBezTo>
                <a:cubicBezTo>
                  <a:pt x="36425" y="85915"/>
                  <a:pt x="25690" y="81644"/>
                  <a:pt x="17660" y="73594"/>
                </a:cubicBezTo>
                <a:cubicBezTo>
                  <a:pt x="5623" y="61588"/>
                  <a:pt x="2037" y="43533"/>
                  <a:pt x="8541" y="27819"/>
                </a:cubicBezTo>
                <a:cubicBezTo>
                  <a:pt x="15046" y="12135"/>
                  <a:pt x="30365" y="1891"/>
                  <a:pt x="47357" y="1891"/>
                </a:cubicBezTo>
                <a:close/>
                <a:moveTo>
                  <a:pt x="47368" y="1"/>
                </a:moveTo>
                <a:cubicBezTo>
                  <a:pt x="35941" y="1"/>
                  <a:pt x="24709" y="4468"/>
                  <a:pt x="16292" y="12864"/>
                </a:cubicBezTo>
                <a:cubicBezTo>
                  <a:pt x="3739" y="25417"/>
                  <a:pt x="0" y="44293"/>
                  <a:pt x="6778" y="60707"/>
                </a:cubicBezTo>
                <a:cubicBezTo>
                  <a:pt x="13587" y="77120"/>
                  <a:pt x="29605" y="87820"/>
                  <a:pt x="47357" y="87820"/>
                </a:cubicBezTo>
                <a:cubicBezTo>
                  <a:pt x="71582" y="87789"/>
                  <a:pt x="91218" y="68154"/>
                  <a:pt x="91248" y="43898"/>
                </a:cubicBezTo>
                <a:cubicBezTo>
                  <a:pt x="91248" y="26147"/>
                  <a:pt x="80549" y="10128"/>
                  <a:pt x="64165" y="3350"/>
                </a:cubicBezTo>
                <a:cubicBezTo>
                  <a:pt x="58730" y="1096"/>
                  <a:pt x="53025" y="1"/>
                  <a:pt x="4736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">
    <p:spTree>
      <p:nvGrpSpPr>
        <p:cNvPr id="1" name="Shape 4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7" name="Google Shape;4017;p38"/>
          <p:cNvSpPr/>
          <p:nvPr/>
        </p:nvSpPr>
        <p:spPr>
          <a:xfrm>
            <a:off x="8162950" y="1829300"/>
            <a:ext cx="2281200" cy="2195500"/>
          </a:xfrm>
          <a:custGeom>
            <a:avLst/>
            <a:gdLst/>
            <a:ahLst/>
            <a:cxnLst/>
            <a:rect l="l" t="t" r="r" b="b"/>
            <a:pathLst>
              <a:path w="91248" h="87820" extrusionOk="0">
                <a:moveTo>
                  <a:pt x="47357" y="1891"/>
                </a:moveTo>
                <a:cubicBezTo>
                  <a:pt x="70548" y="1922"/>
                  <a:pt x="89333" y="20706"/>
                  <a:pt x="89363" y="43898"/>
                </a:cubicBezTo>
                <a:cubicBezTo>
                  <a:pt x="89363" y="60889"/>
                  <a:pt x="79120" y="76208"/>
                  <a:pt x="63436" y="82713"/>
                </a:cubicBezTo>
                <a:cubicBezTo>
                  <a:pt x="58231" y="84867"/>
                  <a:pt x="52769" y="85915"/>
                  <a:pt x="47356" y="85915"/>
                </a:cubicBezTo>
                <a:cubicBezTo>
                  <a:pt x="36425" y="85915"/>
                  <a:pt x="25690" y="81644"/>
                  <a:pt x="17660" y="73594"/>
                </a:cubicBezTo>
                <a:cubicBezTo>
                  <a:pt x="5623" y="61588"/>
                  <a:pt x="2037" y="43533"/>
                  <a:pt x="8541" y="27819"/>
                </a:cubicBezTo>
                <a:cubicBezTo>
                  <a:pt x="15046" y="12135"/>
                  <a:pt x="30365" y="1891"/>
                  <a:pt x="47357" y="1891"/>
                </a:cubicBezTo>
                <a:close/>
                <a:moveTo>
                  <a:pt x="47368" y="1"/>
                </a:moveTo>
                <a:cubicBezTo>
                  <a:pt x="35941" y="1"/>
                  <a:pt x="24709" y="4468"/>
                  <a:pt x="16292" y="12864"/>
                </a:cubicBezTo>
                <a:cubicBezTo>
                  <a:pt x="3739" y="25417"/>
                  <a:pt x="0" y="44293"/>
                  <a:pt x="6778" y="60707"/>
                </a:cubicBezTo>
                <a:cubicBezTo>
                  <a:pt x="13587" y="77120"/>
                  <a:pt x="29605" y="87820"/>
                  <a:pt x="47357" y="87820"/>
                </a:cubicBezTo>
                <a:cubicBezTo>
                  <a:pt x="71582" y="87789"/>
                  <a:pt x="91218" y="68154"/>
                  <a:pt x="91248" y="43898"/>
                </a:cubicBezTo>
                <a:cubicBezTo>
                  <a:pt x="91248" y="26147"/>
                  <a:pt x="80549" y="10128"/>
                  <a:pt x="64165" y="3350"/>
                </a:cubicBezTo>
                <a:cubicBezTo>
                  <a:pt x="58730" y="1096"/>
                  <a:pt x="53025" y="1"/>
                  <a:pt x="473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8" name="Google Shape;4018;p38"/>
          <p:cNvSpPr/>
          <p:nvPr/>
        </p:nvSpPr>
        <p:spPr>
          <a:xfrm>
            <a:off x="7902850" y="-105825"/>
            <a:ext cx="1348825" cy="1349575"/>
          </a:xfrm>
          <a:custGeom>
            <a:avLst/>
            <a:gdLst/>
            <a:ahLst/>
            <a:cxnLst/>
            <a:rect l="l" t="t" r="r" b="b"/>
            <a:pathLst>
              <a:path w="53953" h="53983" extrusionOk="0">
                <a:moveTo>
                  <a:pt x="43101" y="0"/>
                </a:moveTo>
                <a:lnTo>
                  <a:pt x="44165" y="9697"/>
                </a:lnTo>
                <a:lnTo>
                  <a:pt x="34469" y="8633"/>
                </a:lnTo>
                <a:lnTo>
                  <a:pt x="34469" y="8633"/>
                </a:lnTo>
                <a:lnTo>
                  <a:pt x="35533" y="18299"/>
                </a:lnTo>
                <a:lnTo>
                  <a:pt x="25867" y="17235"/>
                </a:lnTo>
                <a:lnTo>
                  <a:pt x="26931" y="26931"/>
                </a:lnTo>
                <a:lnTo>
                  <a:pt x="17235" y="25867"/>
                </a:lnTo>
                <a:lnTo>
                  <a:pt x="18299" y="35563"/>
                </a:lnTo>
                <a:lnTo>
                  <a:pt x="8633" y="34499"/>
                </a:lnTo>
                <a:lnTo>
                  <a:pt x="9697" y="44165"/>
                </a:lnTo>
                <a:lnTo>
                  <a:pt x="0" y="43101"/>
                </a:lnTo>
                <a:lnTo>
                  <a:pt x="1186" y="53983"/>
                </a:lnTo>
                <a:lnTo>
                  <a:pt x="3070" y="53770"/>
                </a:lnTo>
                <a:lnTo>
                  <a:pt x="2128" y="45259"/>
                </a:lnTo>
                <a:lnTo>
                  <a:pt x="11824" y="46323"/>
                </a:lnTo>
                <a:lnTo>
                  <a:pt x="10760" y="36627"/>
                </a:lnTo>
                <a:lnTo>
                  <a:pt x="10760" y="36627"/>
                </a:lnTo>
                <a:lnTo>
                  <a:pt x="20457" y="37691"/>
                </a:lnTo>
                <a:lnTo>
                  <a:pt x="19393" y="28025"/>
                </a:lnTo>
                <a:lnTo>
                  <a:pt x="29059" y="29089"/>
                </a:lnTo>
                <a:lnTo>
                  <a:pt x="27995" y="19393"/>
                </a:lnTo>
                <a:lnTo>
                  <a:pt x="37691" y="20457"/>
                </a:lnTo>
                <a:lnTo>
                  <a:pt x="36627" y="10760"/>
                </a:lnTo>
                <a:lnTo>
                  <a:pt x="46323" y="11824"/>
                </a:lnTo>
                <a:lnTo>
                  <a:pt x="45260" y="2159"/>
                </a:lnTo>
                <a:lnTo>
                  <a:pt x="53770" y="3070"/>
                </a:lnTo>
                <a:lnTo>
                  <a:pt x="53953" y="1186"/>
                </a:lnTo>
                <a:lnTo>
                  <a:pt x="431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19" name="Google Shape;4019;p38"/>
          <p:cNvGrpSpPr/>
          <p:nvPr/>
        </p:nvGrpSpPr>
        <p:grpSpPr>
          <a:xfrm>
            <a:off x="3688413" y="4603510"/>
            <a:ext cx="1767450" cy="1767450"/>
            <a:chOff x="2136325" y="1787550"/>
            <a:chExt cx="1144425" cy="1144425"/>
          </a:xfrm>
        </p:grpSpPr>
        <p:sp>
          <p:nvSpPr>
            <p:cNvPr id="4020" name="Google Shape;4020;p38"/>
            <p:cNvSpPr/>
            <p:nvPr/>
          </p:nvSpPr>
          <p:spPr>
            <a:xfrm>
              <a:off x="2136325" y="1787550"/>
              <a:ext cx="1144425" cy="1144425"/>
            </a:xfrm>
            <a:custGeom>
              <a:avLst/>
              <a:gdLst/>
              <a:ahLst/>
              <a:cxnLst/>
              <a:rect l="l" t="t" r="r" b="b"/>
              <a:pathLst>
                <a:path w="45777" h="45777" fill="none" extrusionOk="0">
                  <a:moveTo>
                    <a:pt x="45776" y="22888"/>
                  </a:moveTo>
                  <a:cubicBezTo>
                    <a:pt x="45776" y="35533"/>
                    <a:pt x="35533" y="45776"/>
                    <a:pt x="22888" y="45776"/>
                  </a:cubicBezTo>
                  <a:cubicBezTo>
                    <a:pt x="10244" y="45776"/>
                    <a:pt x="0" y="35533"/>
                    <a:pt x="0" y="22888"/>
                  </a:cubicBezTo>
                  <a:cubicBezTo>
                    <a:pt x="0" y="10244"/>
                    <a:pt x="10244" y="1"/>
                    <a:pt x="22888" y="1"/>
                  </a:cubicBezTo>
                  <a:cubicBezTo>
                    <a:pt x="35533" y="1"/>
                    <a:pt x="45776" y="10244"/>
                    <a:pt x="45776" y="2288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38"/>
            <p:cNvSpPr/>
            <p:nvPr/>
          </p:nvSpPr>
          <p:spPr>
            <a:xfrm>
              <a:off x="2194825" y="1846050"/>
              <a:ext cx="1027400" cy="1027400"/>
            </a:xfrm>
            <a:custGeom>
              <a:avLst/>
              <a:gdLst/>
              <a:ahLst/>
              <a:cxnLst/>
              <a:rect l="l" t="t" r="r" b="b"/>
              <a:pathLst>
                <a:path w="41096" h="41096" fill="none" extrusionOk="0">
                  <a:moveTo>
                    <a:pt x="41096" y="20548"/>
                  </a:moveTo>
                  <a:cubicBezTo>
                    <a:pt x="41096" y="31916"/>
                    <a:pt x="31886" y="41096"/>
                    <a:pt x="20548" y="41096"/>
                  </a:cubicBezTo>
                  <a:cubicBezTo>
                    <a:pt x="9211" y="41096"/>
                    <a:pt x="1" y="31916"/>
                    <a:pt x="1" y="20548"/>
                  </a:cubicBezTo>
                  <a:cubicBezTo>
                    <a:pt x="1" y="9211"/>
                    <a:pt x="9211" y="1"/>
                    <a:pt x="20548" y="1"/>
                  </a:cubicBezTo>
                  <a:cubicBezTo>
                    <a:pt x="31886" y="1"/>
                    <a:pt x="41096" y="9211"/>
                    <a:pt x="41096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38"/>
            <p:cNvSpPr/>
            <p:nvPr/>
          </p:nvSpPr>
          <p:spPr>
            <a:xfrm>
              <a:off x="2252575" y="1903825"/>
              <a:ext cx="911900" cy="911875"/>
            </a:xfrm>
            <a:custGeom>
              <a:avLst/>
              <a:gdLst/>
              <a:ahLst/>
              <a:cxnLst/>
              <a:rect l="l" t="t" r="r" b="b"/>
              <a:pathLst>
                <a:path w="36476" h="36475" fill="none" extrusionOk="0">
                  <a:moveTo>
                    <a:pt x="36476" y="18237"/>
                  </a:moveTo>
                  <a:cubicBezTo>
                    <a:pt x="36476" y="28298"/>
                    <a:pt x="28299" y="36475"/>
                    <a:pt x="18238" y="36475"/>
                  </a:cubicBezTo>
                  <a:cubicBezTo>
                    <a:pt x="8177" y="36475"/>
                    <a:pt x="1" y="28298"/>
                    <a:pt x="1" y="18237"/>
                  </a:cubicBezTo>
                  <a:cubicBezTo>
                    <a:pt x="1" y="8176"/>
                    <a:pt x="8177" y="0"/>
                    <a:pt x="18238" y="0"/>
                  </a:cubicBezTo>
                  <a:cubicBezTo>
                    <a:pt x="28299" y="0"/>
                    <a:pt x="36476" y="8176"/>
                    <a:pt x="36476" y="1823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38"/>
            <p:cNvSpPr/>
            <p:nvPr/>
          </p:nvSpPr>
          <p:spPr>
            <a:xfrm>
              <a:off x="2311100" y="1962325"/>
              <a:ext cx="794875" cy="794875"/>
            </a:xfrm>
            <a:custGeom>
              <a:avLst/>
              <a:gdLst/>
              <a:ahLst/>
              <a:cxnLst/>
              <a:rect l="l" t="t" r="r" b="b"/>
              <a:pathLst>
                <a:path w="31795" h="31795" fill="none" extrusionOk="0">
                  <a:moveTo>
                    <a:pt x="31794" y="15897"/>
                  </a:moveTo>
                  <a:cubicBezTo>
                    <a:pt x="31794" y="24682"/>
                    <a:pt x="24682" y="31794"/>
                    <a:pt x="15897" y="31794"/>
                  </a:cubicBezTo>
                  <a:cubicBezTo>
                    <a:pt x="7113" y="31794"/>
                    <a:pt x="0" y="24682"/>
                    <a:pt x="0" y="15897"/>
                  </a:cubicBezTo>
                  <a:cubicBezTo>
                    <a:pt x="0" y="7113"/>
                    <a:pt x="7113" y="1"/>
                    <a:pt x="15897" y="1"/>
                  </a:cubicBezTo>
                  <a:cubicBezTo>
                    <a:pt x="24682" y="1"/>
                    <a:pt x="31794" y="7113"/>
                    <a:pt x="31794" y="1589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38"/>
            <p:cNvSpPr/>
            <p:nvPr/>
          </p:nvSpPr>
          <p:spPr>
            <a:xfrm>
              <a:off x="2369600" y="2020825"/>
              <a:ext cx="678625" cy="678625"/>
            </a:xfrm>
            <a:custGeom>
              <a:avLst/>
              <a:gdLst/>
              <a:ahLst/>
              <a:cxnLst/>
              <a:rect l="l" t="t" r="r" b="b"/>
              <a:pathLst>
                <a:path w="27145" h="27145" fill="none" extrusionOk="0">
                  <a:moveTo>
                    <a:pt x="27144" y="13557"/>
                  </a:moveTo>
                  <a:cubicBezTo>
                    <a:pt x="27144" y="21065"/>
                    <a:pt x="21065" y="27144"/>
                    <a:pt x="13557" y="27144"/>
                  </a:cubicBezTo>
                  <a:cubicBezTo>
                    <a:pt x="6050" y="27144"/>
                    <a:pt x="1" y="21065"/>
                    <a:pt x="1" y="13557"/>
                  </a:cubicBezTo>
                  <a:cubicBezTo>
                    <a:pt x="1" y="6080"/>
                    <a:pt x="6050" y="1"/>
                    <a:pt x="13557" y="1"/>
                  </a:cubicBezTo>
                  <a:cubicBezTo>
                    <a:pt x="21065" y="1"/>
                    <a:pt x="27144" y="6080"/>
                    <a:pt x="27144" y="1355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38"/>
            <p:cNvSpPr/>
            <p:nvPr/>
          </p:nvSpPr>
          <p:spPr>
            <a:xfrm>
              <a:off x="2427350" y="2078600"/>
              <a:ext cx="562350" cy="562325"/>
            </a:xfrm>
            <a:custGeom>
              <a:avLst/>
              <a:gdLst/>
              <a:ahLst/>
              <a:cxnLst/>
              <a:rect l="l" t="t" r="r" b="b"/>
              <a:pathLst>
                <a:path w="22494" h="22493" fill="none" extrusionOk="0">
                  <a:moveTo>
                    <a:pt x="22494" y="11246"/>
                  </a:moveTo>
                  <a:cubicBezTo>
                    <a:pt x="22494" y="17447"/>
                    <a:pt x="17448" y="22493"/>
                    <a:pt x="11247" y="22493"/>
                  </a:cubicBezTo>
                  <a:cubicBezTo>
                    <a:pt x="5047" y="22493"/>
                    <a:pt x="1" y="17447"/>
                    <a:pt x="1" y="11246"/>
                  </a:cubicBezTo>
                  <a:cubicBezTo>
                    <a:pt x="1" y="5046"/>
                    <a:pt x="5047" y="0"/>
                    <a:pt x="11247" y="0"/>
                  </a:cubicBezTo>
                  <a:cubicBezTo>
                    <a:pt x="17448" y="0"/>
                    <a:pt x="22494" y="5046"/>
                    <a:pt x="22494" y="1124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38"/>
            <p:cNvSpPr/>
            <p:nvPr/>
          </p:nvSpPr>
          <p:spPr>
            <a:xfrm>
              <a:off x="2485875" y="2137100"/>
              <a:ext cx="446075" cy="446075"/>
            </a:xfrm>
            <a:custGeom>
              <a:avLst/>
              <a:gdLst/>
              <a:ahLst/>
              <a:cxnLst/>
              <a:rect l="l" t="t" r="r" b="b"/>
              <a:pathLst>
                <a:path w="17843" h="17843" fill="none" extrusionOk="0">
                  <a:moveTo>
                    <a:pt x="17843" y="8906"/>
                  </a:moveTo>
                  <a:cubicBezTo>
                    <a:pt x="17843" y="13830"/>
                    <a:pt x="13831" y="17843"/>
                    <a:pt x="8906" y="17843"/>
                  </a:cubicBezTo>
                  <a:cubicBezTo>
                    <a:pt x="3982" y="17843"/>
                    <a:pt x="0" y="13830"/>
                    <a:pt x="0" y="8906"/>
                  </a:cubicBezTo>
                  <a:cubicBezTo>
                    <a:pt x="0" y="3982"/>
                    <a:pt x="3982" y="0"/>
                    <a:pt x="8906" y="0"/>
                  </a:cubicBezTo>
                  <a:cubicBezTo>
                    <a:pt x="13831" y="0"/>
                    <a:pt x="17843" y="3982"/>
                    <a:pt x="17843" y="890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38"/>
            <p:cNvSpPr/>
            <p:nvPr/>
          </p:nvSpPr>
          <p:spPr>
            <a:xfrm>
              <a:off x="2543625" y="2194850"/>
              <a:ext cx="329825" cy="329825"/>
            </a:xfrm>
            <a:custGeom>
              <a:avLst/>
              <a:gdLst/>
              <a:ahLst/>
              <a:cxnLst/>
              <a:rect l="l" t="t" r="r" b="b"/>
              <a:pathLst>
                <a:path w="13193" h="13193" fill="none" extrusionOk="0">
                  <a:moveTo>
                    <a:pt x="13192" y="6596"/>
                  </a:moveTo>
                  <a:cubicBezTo>
                    <a:pt x="13192" y="10244"/>
                    <a:pt x="10244" y="13192"/>
                    <a:pt x="6596" y="13192"/>
                  </a:cubicBezTo>
                  <a:cubicBezTo>
                    <a:pt x="2949" y="13192"/>
                    <a:pt x="1" y="10244"/>
                    <a:pt x="1" y="6596"/>
                  </a:cubicBezTo>
                  <a:cubicBezTo>
                    <a:pt x="1" y="2949"/>
                    <a:pt x="2949" y="1"/>
                    <a:pt x="6596" y="1"/>
                  </a:cubicBezTo>
                  <a:cubicBezTo>
                    <a:pt x="10244" y="1"/>
                    <a:pt x="13192" y="2949"/>
                    <a:pt x="13192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38"/>
            <p:cNvSpPr/>
            <p:nvPr/>
          </p:nvSpPr>
          <p:spPr>
            <a:xfrm>
              <a:off x="2602150" y="2253375"/>
              <a:ext cx="212775" cy="212775"/>
            </a:xfrm>
            <a:custGeom>
              <a:avLst/>
              <a:gdLst/>
              <a:ahLst/>
              <a:cxnLst/>
              <a:rect l="l" t="t" r="r" b="b"/>
              <a:pathLst>
                <a:path w="8511" h="8511" fill="none" extrusionOk="0">
                  <a:moveTo>
                    <a:pt x="8511" y="4255"/>
                  </a:moveTo>
                  <a:cubicBezTo>
                    <a:pt x="8511" y="6626"/>
                    <a:pt x="6626" y="8511"/>
                    <a:pt x="4255" y="8511"/>
                  </a:cubicBezTo>
                  <a:cubicBezTo>
                    <a:pt x="1885" y="8511"/>
                    <a:pt x="0" y="6626"/>
                    <a:pt x="0" y="4255"/>
                  </a:cubicBezTo>
                  <a:cubicBezTo>
                    <a:pt x="0" y="1915"/>
                    <a:pt x="1885" y="0"/>
                    <a:pt x="4255" y="0"/>
                  </a:cubicBezTo>
                  <a:cubicBezTo>
                    <a:pt x="6626" y="0"/>
                    <a:pt x="8511" y="1915"/>
                    <a:pt x="8511" y="425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38"/>
            <p:cNvSpPr/>
            <p:nvPr/>
          </p:nvSpPr>
          <p:spPr>
            <a:xfrm>
              <a:off x="2659900" y="2311125"/>
              <a:ext cx="97275" cy="97275"/>
            </a:xfrm>
            <a:custGeom>
              <a:avLst/>
              <a:gdLst/>
              <a:ahLst/>
              <a:cxnLst/>
              <a:rect l="l" t="t" r="r" b="b"/>
              <a:pathLst>
                <a:path w="3891" h="3891" fill="none" extrusionOk="0">
                  <a:moveTo>
                    <a:pt x="3891" y="1945"/>
                  </a:moveTo>
                  <a:cubicBezTo>
                    <a:pt x="3891" y="3009"/>
                    <a:pt x="3009" y="3891"/>
                    <a:pt x="1945" y="3891"/>
                  </a:cubicBezTo>
                  <a:cubicBezTo>
                    <a:pt x="882" y="3891"/>
                    <a:pt x="0" y="3009"/>
                    <a:pt x="0" y="1945"/>
                  </a:cubicBezTo>
                  <a:cubicBezTo>
                    <a:pt x="0" y="882"/>
                    <a:pt x="882" y="0"/>
                    <a:pt x="1945" y="0"/>
                  </a:cubicBezTo>
                  <a:cubicBezTo>
                    <a:pt x="3009" y="0"/>
                    <a:pt x="3891" y="882"/>
                    <a:pt x="3891" y="194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0" name="Google Shape;4030;p38"/>
          <p:cNvSpPr/>
          <p:nvPr/>
        </p:nvSpPr>
        <p:spPr>
          <a:xfrm>
            <a:off x="-2212100" y="-105825"/>
            <a:ext cx="3279453" cy="3156251"/>
          </a:xfrm>
          <a:custGeom>
            <a:avLst/>
            <a:gdLst/>
            <a:ahLst/>
            <a:cxnLst/>
            <a:rect l="l" t="t" r="r" b="b"/>
            <a:pathLst>
              <a:path w="91248" h="87820" extrusionOk="0">
                <a:moveTo>
                  <a:pt x="47357" y="1891"/>
                </a:moveTo>
                <a:cubicBezTo>
                  <a:pt x="70548" y="1922"/>
                  <a:pt x="89333" y="20706"/>
                  <a:pt x="89363" y="43898"/>
                </a:cubicBezTo>
                <a:cubicBezTo>
                  <a:pt x="89363" y="60889"/>
                  <a:pt x="79120" y="76208"/>
                  <a:pt x="63436" y="82713"/>
                </a:cubicBezTo>
                <a:cubicBezTo>
                  <a:pt x="58231" y="84867"/>
                  <a:pt x="52769" y="85915"/>
                  <a:pt x="47356" y="85915"/>
                </a:cubicBezTo>
                <a:cubicBezTo>
                  <a:pt x="36425" y="85915"/>
                  <a:pt x="25690" y="81644"/>
                  <a:pt x="17660" y="73594"/>
                </a:cubicBezTo>
                <a:cubicBezTo>
                  <a:pt x="5623" y="61588"/>
                  <a:pt x="2037" y="43533"/>
                  <a:pt x="8541" y="27819"/>
                </a:cubicBezTo>
                <a:cubicBezTo>
                  <a:pt x="15046" y="12135"/>
                  <a:pt x="30365" y="1891"/>
                  <a:pt x="47357" y="1891"/>
                </a:cubicBezTo>
                <a:close/>
                <a:moveTo>
                  <a:pt x="47368" y="1"/>
                </a:moveTo>
                <a:cubicBezTo>
                  <a:pt x="35941" y="1"/>
                  <a:pt x="24709" y="4468"/>
                  <a:pt x="16292" y="12864"/>
                </a:cubicBezTo>
                <a:cubicBezTo>
                  <a:pt x="3739" y="25417"/>
                  <a:pt x="0" y="44293"/>
                  <a:pt x="6778" y="60707"/>
                </a:cubicBezTo>
                <a:cubicBezTo>
                  <a:pt x="13587" y="77120"/>
                  <a:pt x="29605" y="87820"/>
                  <a:pt x="47357" y="87820"/>
                </a:cubicBezTo>
                <a:cubicBezTo>
                  <a:pt x="71582" y="87789"/>
                  <a:pt x="91218" y="68154"/>
                  <a:pt x="91248" y="43898"/>
                </a:cubicBezTo>
                <a:cubicBezTo>
                  <a:pt x="91248" y="26147"/>
                  <a:pt x="80549" y="10128"/>
                  <a:pt x="64165" y="3350"/>
                </a:cubicBezTo>
                <a:cubicBezTo>
                  <a:pt x="58730" y="1096"/>
                  <a:pt x="53025" y="1"/>
                  <a:pt x="473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31" name="Google Shape;4031;p38"/>
          <p:cNvGrpSpPr/>
          <p:nvPr/>
        </p:nvGrpSpPr>
        <p:grpSpPr>
          <a:xfrm>
            <a:off x="342600" y="3739550"/>
            <a:ext cx="67650" cy="1251550"/>
            <a:chOff x="509400" y="2090750"/>
            <a:chExt cx="67650" cy="1251550"/>
          </a:xfrm>
        </p:grpSpPr>
        <p:sp>
          <p:nvSpPr>
            <p:cNvPr id="4032" name="Google Shape;4032;p38"/>
            <p:cNvSpPr/>
            <p:nvPr/>
          </p:nvSpPr>
          <p:spPr>
            <a:xfrm>
              <a:off x="509400" y="209075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38"/>
            <p:cNvSpPr/>
            <p:nvPr/>
          </p:nvSpPr>
          <p:spPr>
            <a:xfrm>
              <a:off x="509400" y="21895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38"/>
            <p:cNvSpPr/>
            <p:nvPr/>
          </p:nvSpPr>
          <p:spPr>
            <a:xfrm>
              <a:off x="509400" y="22883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705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38"/>
            <p:cNvSpPr/>
            <p:nvPr/>
          </p:nvSpPr>
          <p:spPr>
            <a:xfrm>
              <a:off x="509400" y="238710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675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38"/>
            <p:cNvSpPr/>
            <p:nvPr/>
          </p:nvSpPr>
          <p:spPr>
            <a:xfrm>
              <a:off x="509400" y="24851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68"/>
                  </a:lnTo>
                  <a:lnTo>
                    <a:pt x="1368" y="2706"/>
                  </a:lnTo>
                  <a:lnTo>
                    <a:pt x="2705" y="136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38"/>
            <p:cNvSpPr/>
            <p:nvPr/>
          </p:nvSpPr>
          <p:spPr>
            <a:xfrm>
              <a:off x="509400" y="25839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68"/>
                  </a:lnTo>
                  <a:lnTo>
                    <a:pt x="1368" y="2705"/>
                  </a:lnTo>
                  <a:lnTo>
                    <a:pt x="2705" y="136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38"/>
            <p:cNvSpPr/>
            <p:nvPr/>
          </p:nvSpPr>
          <p:spPr>
            <a:xfrm>
              <a:off x="509400" y="268270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38"/>
            <p:cNvSpPr/>
            <p:nvPr/>
          </p:nvSpPr>
          <p:spPr>
            <a:xfrm>
              <a:off x="509400" y="2781475"/>
              <a:ext cx="67650" cy="67675"/>
            </a:xfrm>
            <a:custGeom>
              <a:avLst/>
              <a:gdLst/>
              <a:ahLst/>
              <a:cxnLst/>
              <a:rect l="l" t="t" r="r" b="b"/>
              <a:pathLst>
                <a:path w="2706" h="2707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38"/>
            <p:cNvSpPr/>
            <p:nvPr/>
          </p:nvSpPr>
          <p:spPr>
            <a:xfrm>
              <a:off x="509400" y="2879500"/>
              <a:ext cx="67650" cy="67675"/>
            </a:xfrm>
            <a:custGeom>
              <a:avLst/>
              <a:gdLst/>
              <a:ahLst/>
              <a:cxnLst/>
              <a:rect l="l" t="t" r="r" b="b"/>
              <a:pathLst>
                <a:path w="2706" h="2707" extrusionOk="0">
                  <a:moveTo>
                    <a:pt x="1368" y="1"/>
                  </a:moveTo>
                  <a:lnTo>
                    <a:pt x="0" y="1369"/>
                  </a:lnTo>
                  <a:lnTo>
                    <a:pt x="1368" y="2706"/>
                  </a:lnTo>
                  <a:lnTo>
                    <a:pt x="2705" y="13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38"/>
            <p:cNvSpPr/>
            <p:nvPr/>
          </p:nvSpPr>
          <p:spPr>
            <a:xfrm>
              <a:off x="509400" y="297905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38" y="1"/>
                  </a:moveTo>
                  <a:lnTo>
                    <a:pt x="0" y="1338"/>
                  </a:lnTo>
                  <a:lnTo>
                    <a:pt x="1338" y="2676"/>
                  </a:lnTo>
                  <a:lnTo>
                    <a:pt x="2705" y="1338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38"/>
            <p:cNvSpPr/>
            <p:nvPr/>
          </p:nvSpPr>
          <p:spPr>
            <a:xfrm>
              <a:off x="509400" y="307785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675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38"/>
            <p:cNvSpPr/>
            <p:nvPr/>
          </p:nvSpPr>
          <p:spPr>
            <a:xfrm>
              <a:off x="509400" y="31758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38" y="0"/>
                  </a:moveTo>
                  <a:lnTo>
                    <a:pt x="0" y="1368"/>
                  </a:lnTo>
                  <a:lnTo>
                    <a:pt x="1338" y="2705"/>
                  </a:lnTo>
                  <a:lnTo>
                    <a:pt x="2705" y="1368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38"/>
            <p:cNvSpPr/>
            <p:nvPr/>
          </p:nvSpPr>
          <p:spPr>
            <a:xfrm>
              <a:off x="509400" y="327465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38" y="1"/>
                  </a:moveTo>
                  <a:lnTo>
                    <a:pt x="0" y="1368"/>
                  </a:lnTo>
                  <a:lnTo>
                    <a:pt x="1338" y="2706"/>
                  </a:lnTo>
                  <a:lnTo>
                    <a:pt x="2705" y="1368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5" name="Google Shape;4045;p38"/>
          <p:cNvGrpSpPr/>
          <p:nvPr/>
        </p:nvGrpSpPr>
        <p:grpSpPr>
          <a:xfrm>
            <a:off x="-389755" y="2681110"/>
            <a:ext cx="785902" cy="786600"/>
            <a:chOff x="4652325" y="4048225"/>
            <a:chExt cx="984100" cy="984850"/>
          </a:xfrm>
        </p:grpSpPr>
        <p:sp>
          <p:nvSpPr>
            <p:cNvPr id="4046" name="Google Shape;4046;p38"/>
            <p:cNvSpPr/>
            <p:nvPr/>
          </p:nvSpPr>
          <p:spPr>
            <a:xfrm>
              <a:off x="4652325" y="4048225"/>
              <a:ext cx="984100" cy="984850"/>
            </a:xfrm>
            <a:custGeom>
              <a:avLst/>
              <a:gdLst/>
              <a:ahLst/>
              <a:cxnLst/>
              <a:rect l="l" t="t" r="r" b="b"/>
              <a:pathLst>
                <a:path w="39364" h="39394" fill="none" extrusionOk="0">
                  <a:moveTo>
                    <a:pt x="1" y="19697"/>
                  </a:moveTo>
                  <a:lnTo>
                    <a:pt x="19667" y="0"/>
                  </a:lnTo>
                  <a:lnTo>
                    <a:pt x="39363" y="19697"/>
                  </a:lnTo>
                  <a:lnTo>
                    <a:pt x="19667" y="39393"/>
                  </a:ln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38"/>
            <p:cNvSpPr/>
            <p:nvPr/>
          </p:nvSpPr>
          <p:spPr>
            <a:xfrm>
              <a:off x="4751875" y="4147775"/>
              <a:ext cx="785000" cy="785750"/>
            </a:xfrm>
            <a:custGeom>
              <a:avLst/>
              <a:gdLst/>
              <a:ahLst/>
              <a:cxnLst/>
              <a:rect l="l" t="t" r="r" b="b"/>
              <a:pathLst>
                <a:path w="31400" h="31430" fill="none" extrusionOk="0">
                  <a:moveTo>
                    <a:pt x="0" y="15715"/>
                  </a:moveTo>
                  <a:lnTo>
                    <a:pt x="15715" y="0"/>
                  </a:lnTo>
                  <a:lnTo>
                    <a:pt x="31399" y="15715"/>
                  </a:lnTo>
                  <a:lnTo>
                    <a:pt x="15715" y="31429"/>
                  </a:ln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38"/>
            <p:cNvSpPr/>
            <p:nvPr/>
          </p:nvSpPr>
          <p:spPr>
            <a:xfrm>
              <a:off x="4851425" y="4248075"/>
              <a:ext cx="585900" cy="585125"/>
            </a:xfrm>
            <a:custGeom>
              <a:avLst/>
              <a:gdLst/>
              <a:ahLst/>
              <a:cxnLst/>
              <a:rect l="l" t="t" r="r" b="b"/>
              <a:pathLst>
                <a:path w="23436" h="23405" fill="none" extrusionOk="0">
                  <a:moveTo>
                    <a:pt x="0" y="11703"/>
                  </a:moveTo>
                  <a:lnTo>
                    <a:pt x="11733" y="0"/>
                  </a:lnTo>
                  <a:lnTo>
                    <a:pt x="23435" y="11703"/>
                  </a:lnTo>
                  <a:lnTo>
                    <a:pt x="11733" y="23405"/>
                  </a:ln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38"/>
            <p:cNvSpPr/>
            <p:nvPr/>
          </p:nvSpPr>
          <p:spPr>
            <a:xfrm>
              <a:off x="4950975" y="4347625"/>
              <a:ext cx="386800" cy="386050"/>
            </a:xfrm>
            <a:custGeom>
              <a:avLst/>
              <a:gdLst/>
              <a:ahLst/>
              <a:cxnLst/>
              <a:rect l="l" t="t" r="r" b="b"/>
              <a:pathLst>
                <a:path w="15472" h="15442" fill="none" extrusionOk="0">
                  <a:moveTo>
                    <a:pt x="0" y="7721"/>
                  </a:moveTo>
                  <a:lnTo>
                    <a:pt x="7751" y="0"/>
                  </a:lnTo>
                  <a:lnTo>
                    <a:pt x="15472" y="7721"/>
                  </a:lnTo>
                  <a:lnTo>
                    <a:pt x="7751" y="15441"/>
                  </a:ln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38"/>
            <p:cNvSpPr/>
            <p:nvPr/>
          </p:nvSpPr>
          <p:spPr>
            <a:xfrm>
              <a:off x="5051275" y="4447175"/>
              <a:ext cx="186950" cy="186950"/>
            </a:xfrm>
            <a:custGeom>
              <a:avLst/>
              <a:gdLst/>
              <a:ahLst/>
              <a:cxnLst/>
              <a:rect l="l" t="t" r="r" b="b"/>
              <a:pathLst>
                <a:path w="7478" h="7478" fill="none" extrusionOk="0">
                  <a:moveTo>
                    <a:pt x="0" y="3739"/>
                  </a:moveTo>
                  <a:lnTo>
                    <a:pt x="3739" y="0"/>
                  </a:lnTo>
                  <a:lnTo>
                    <a:pt x="7478" y="3739"/>
                  </a:lnTo>
                  <a:lnTo>
                    <a:pt x="3739" y="7477"/>
                  </a:ln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1_1_1">
    <p:spTree>
      <p:nvGrpSpPr>
        <p:cNvPr id="1" name="Shape 4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2" name="Google Shape;4052;p39"/>
          <p:cNvGrpSpPr/>
          <p:nvPr/>
        </p:nvGrpSpPr>
        <p:grpSpPr>
          <a:xfrm>
            <a:off x="-533400" y="-439887"/>
            <a:ext cx="2039575" cy="1959775"/>
            <a:chOff x="-2571950" y="-1874600"/>
            <a:chExt cx="2039575" cy="1959775"/>
          </a:xfrm>
        </p:grpSpPr>
        <p:sp>
          <p:nvSpPr>
            <p:cNvPr id="4053" name="Google Shape;4053;p39"/>
            <p:cNvSpPr/>
            <p:nvPr/>
          </p:nvSpPr>
          <p:spPr>
            <a:xfrm>
              <a:off x="-257195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39"/>
            <p:cNvSpPr/>
            <p:nvPr/>
          </p:nvSpPr>
          <p:spPr>
            <a:xfrm>
              <a:off x="-2489125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81"/>
                    <a:pt x="456" y="2007"/>
                    <a:pt x="1004" y="2007"/>
                  </a:cubicBezTo>
                  <a:cubicBezTo>
                    <a:pt x="1581" y="2007"/>
                    <a:pt x="2007" y="1581"/>
                    <a:pt x="2007" y="1003"/>
                  </a:cubicBezTo>
                  <a:cubicBezTo>
                    <a:pt x="2007" y="456"/>
                    <a:pt x="158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39"/>
            <p:cNvSpPr/>
            <p:nvPr/>
          </p:nvSpPr>
          <p:spPr>
            <a:xfrm>
              <a:off x="-2405525" y="-92017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0" y="2007"/>
                    <a:pt x="1976" y="1581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39"/>
            <p:cNvSpPr/>
            <p:nvPr/>
          </p:nvSpPr>
          <p:spPr>
            <a:xfrm>
              <a:off x="-2322700" y="-92017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0" y="2007"/>
                    <a:pt x="1976" y="1581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39"/>
            <p:cNvSpPr/>
            <p:nvPr/>
          </p:nvSpPr>
          <p:spPr>
            <a:xfrm>
              <a:off x="-2239875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39"/>
            <p:cNvSpPr/>
            <p:nvPr/>
          </p:nvSpPr>
          <p:spPr>
            <a:xfrm>
              <a:off x="-2157050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81"/>
                    <a:pt x="426" y="2007"/>
                    <a:pt x="1004" y="2007"/>
                  </a:cubicBezTo>
                  <a:cubicBezTo>
                    <a:pt x="1551" y="2007"/>
                    <a:pt x="1976" y="1581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39"/>
            <p:cNvSpPr/>
            <p:nvPr/>
          </p:nvSpPr>
          <p:spPr>
            <a:xfrm>
              <a:off x="-2074225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81"/>
                    <a:pt x="426" y="2007"/>
                    <a:pt x="1004" y="2007"/>
                  </a:cubicBezTo>
                  <a:cubicBezTo>
                    <a:pt x="1551" y="2007"/>
                    <a:pt x="1976" y="1581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39"/>
            <p:cNvSpPr/>
            <p:nvPr/>
          </p:nvSpPr>
          <p:spPr>
            <a:xfrm>
              <a:off x="-199140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39"/>
            <p:cNvSpPr/>
            <p:nvPr/>
          </p:nvSpPr>
          <p:spPr>
            <a:xfrm>
              <a:off x="-1908575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39"/>
            <p:cNvSpPr/>
            <p:nvPr/>
          </p:nvSpPr>
          <p:spPr>
            <a:xfrm>
              <a:off x="-1825725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39"/>
            <p:cNvSpPr/>
            <p:nvPr/>
          </p:nvSpPr>
          <p:spPr>
            <a:xfrm>
              <a:off x="-174290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39"/>
            <p:cNvSpPr/>
            <p:nvPr/>
          </p:nvSpPr>
          <p:spPr>
            <a:xfrm>
              <a:off x="-1660075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39"/>
            <p:cNvSpPr/>
            <p:nvPr/>
          </p:nvSpPr>
          <p:spPr>
            <a:xfrm>
              <a:off x="-157725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39"/>
            <p:cNvSpPr/>
            <p:nvPr/>
          </p:nvSpPr>
          <p:spPr>
            <a:xfrm>
              <a:off x="-1494425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81"/>
                    <a:pt x="456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39"/>
            <p:cNvSpPr/>
            <p:nvPr/>
          </p:nvSpPr>
          <p:spPr>
            <a:xfrm>
              <a:off x="-141160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39"/>
            <p:cNvSpPr/>
            <p:nvPr/>
          </p:nvSpPr>
          <p:spPr>
            <a:xfrm>
              <a:off x="-1328775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39"/>
            <p:cNvSpPr/>
            <p:nvPr/>
          </p:nvSpPr>
          <p:spPr>
            <a:xfrm>
              <a:off x="-1245950" y="-92017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39"/>
            <p:cNvSpPr/>
            <p:nvPr/>
          </p:nvSpPr>
          <p:spPr>
            <a:xfrm>
              <a:off x="-1162350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39"/>
            <p:cNvSpPr/>
            <p:nvPr/>
          </p:nvSpPr>
          <p:spPr>
            <a:xfrm>
              <a:off x="-1079525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39"/>
            <p:cNvSpPr/>
            <p:nvPr/>
          </p:nvSpPr>
          <p:spPr>
            <a:xfrm>
              <a:off x="-996700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39"/>
            <p:cNvSpPr/>
            <p:nvPr/>
          </p:nvSpPr>
          <p:spPr>
            <a:xfrm>
              <a:off x="-913875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81"/>
                    <a:pt x="426" y="2007"/>
                    <a:pt x="974" y="2007"/>
                  </a:cubicBezTo>
                  <a:cubicBezTo>
                    <a:pt x="1551" y="2007"/>
                    <a:pt x="1977" y="1581"/>
                    <a:pt x="1977" y="1003"/>
                  </a:cubicBezTo>
                  <a:cubicBezTo>
                    <a:pt x="1977" y="45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39"/>
            <p:cNvSpPr/>
            <p:nvPr/>
          </p:nvSpPr>
          <p:spPr>
            <a:xfrm>
              <a:off x="-831050" y="-92017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27" y="0"/>
                    <a:pt x="1" y="456"/>
                    <a:pt x="1" y="1003"/>
                  </a:cubicBezTo>
                  <a:cubicBezTo>
                    <a:pt x="1" y="1581"/>
                    <a:pt x="427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39"/>
            <p:cNvSpPr/>
            <p:nvPr/>
          </p:nvSpPr>
          <p:spPr>
            <a:xfrm>
              <a:off x="-74820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81"/>
                    <a:pt x="426" y="2007"/>
                    <a:pt x="1003" y="2007"/>
                  </a:cubicBezTo>
                  <a:cubicBezTo>
                    <a:pt x="1550" y="2007"/>
                    <a:pt x="2006" y="158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39"/>
            <p:cNvSpPr/>
            <p:nvPr/>
          </p:nvSpPr>
          <p:spPr>
            <a:xfrm>
              <a:off x="-58255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1" y="2007"/>
                    <a:pt x="2006" y="1581"/>
                    <a:pt x="2006" y="1003"/>
                  </a:cubicBezTo>
                  <a:cubicBezTo>
                    <a:pt x="2006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39"/>
            <p:cNvSpPr/>
            <p:nvPr/>
          </p:nvSpPr>
          <p:spPr>
            <a:xfrm>
              <a:off x="-248912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50"/>
                    <a:pt x="456" y="2006"/>
                    <a:pt x="1004" y="2006"/>
                  </a:cubicBezTo>
                  <a:cubicBezTo>
                    <a:pt x="1581" y="2006"/>
                    <a:pt x="2007" y="1550"/>
                    <a:pt x="2007" y="1003"/>
                  </a:cubicBezTo>
                  <a:cubicBezTo>
                    <a:pt x="2007" y="456"/>
                    <a:pt x="158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39"/>
            <p:cNvSpPr/>
            <p:nvPr/>
          </p:nvSpPr>
          <p:spPr>
            <a:xfrm>
              <a:off x="-2405525" y="-82442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0" y="2006"/>
                    <a:pt x="1976" y="1550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39"/>
            <p:cNvSpPr/>
            <p:nvPr/>
          </p:nvSpPr>
          <p:spPr>
            <a:xfrm>
              <a:off x="-2322700" y="-82442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0" y="2006"/>
                    <a:pt x="1976" y="1550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39"/>
            <p:cNvSpPr/>
            <p:nvPr/>
          </p:nvSpPr>
          <p:spPr>
            <a:xfrm>
              <a:off x="-2239875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39"/>
            <p:cNvSpPr/>
            <p:nvPr/>
          </p:nvSpPr>
          <p:spPr>
            <a:xfrm>
              <a:off x="-2157050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1004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39"/>
            <p:cNvSpPr/>
            <p:nvPr/>
          </p:nvSpPr>
          <p:spPr>
            <a:xfrm>
              <a:off x="-2074225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1004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39"/>
            <p:cNvSpPr/>
            <p:nvPr/>
          </p:nvSpPr>
          <p:spPr>
            <a:xfrm>
              <a:off x="-1991400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39"/>
            <p:cNvSpPr/>
            <p:nvPr/>
          </p:nvSpPr>
          <p:spPr>
            <a:xfrm>
              <a:off x="-190857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39"/>
            <p:cNvSpPr/>
            <p:nvPr/>
          </p:nvSpPr>
          <p:spPr>
            <a:xfrm>
              <a:off x="-182572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39"/>
            <p:cNvSpPr/>
            <p:nvPr/>
          </p:nvSpPr>
          <p:spPr>
            <a:xfrm>
              <a:off x="-1742900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39"/>
            <p:cNvSpPr/>
            <p:nvPr/>
          </p:nvSpPr>
          <p:spPr>
            <a:xfrm>
              <a:off x="-166007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39"/>
            <p:cNvSpPr/>
            <p:nvPr/>
          </p:nvSpPr>
          <p:spPr>
            <a:xfrm>
              <a:off x="-1577250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39"/>
            <p:cNvSpPr/>
            <p:nvPr/>
          </p:nvSpPr>
          <p:spPr>
            <a:xfrm>
              <a:off x="-149442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50"/>
                    <a:pt x="456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39"/>
            <p:cNvSpPr/>
            <p:nvPr/>
          </p:nvSpPr>
          <p:spPr>
            <a:xfrm>
              <a:off x="-1411600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39"/>
            <p:cNvSpPr/>
            <p:nvPr/>
          </p:nvSpPr>
          <p:spPr>
            <a:xfrm>
              <a:off x="-132877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39"/>
            <p:cNvSpPr/>
            <p:nvPr/>
          </p:nvSpPr>
          <p:spPr>
            <a:xfrm>
              <a:off x="-1245950" y="-82442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39"/>
            <p:cNvSpPr/>
            <p:nvPr/>
          </p:nvSpPr>
          <p:spPr>
            <a:xfrm>
              <a:off x="-1162350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39"/>
            <p:cNvSpPr/>
            <p:nvPr/>
          </p:nvSpPr>
          <p:spPr>
            <a:xfrm>
              <a:off x="-1079525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39"/>
            <p:cNvSpPr/>
            <p:nvPr/>
          </p:nvSpPr>
          <p:spPr>
            <a:xfrm>
              <a:off x="-996700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39"/>
            <p:cNvSpPr/>
            <p:nvPr/>
          </p:nvSpPr>
          <p:spPr>
            <a:xfrm>
              <a:off x="-913875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4" y="2006"/>
                  </a:cubicBezTo>
                  <a:cubicBezTo>
                    <a:pt x="1551" y="2006"/>
                    <a:pt x="1977" y="1550"/>
                    <a:pt x="1977" y="1003"/>
                  </a:cubicBezTo>
                  <a:cubicBezTo>
                    <a:pt x="1977" y="45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39"/>
            <p:cNvSpPr/>
            <p:nvPr/>
          </p:nvSpPr>
          <p:spPr>
            <a:xfrm>
              <a:off x="-831050" y="-82442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27" y="0"/>
                    <a:pt x="1" y="456"/>
                    <a:pt x="1" y="1003"/>
                  </a:cubicBezTo>
                  <a:cubicBezTo>
                    <a:pt x="1" y="1550"/>
                    <a:pt x="42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39"/>
            <p:cNvSpPr/>
            <p:nvPr/>
          </p:nvSpPr>
          <p:spPr>
            <a:xfrm>
              <a:off x="-748200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39"/>
            <p:cNvSpPr/>
            <p:nvPr/>
          </p:nvSpPr>
          <p:spPr>
            <a:xfrm>
              <a:off x="-66537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39"/>
            <p:cNvSpPr/>
            <p:nvPr/>
          </p:nvSpPr>
          <p:spPr>
            <a:xfrm>
              <a:off x="-248912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6" y="0"/>
                    <a:pt x="1" y="426"/>
                    <a:pt x="1" y="1003"/>
                  </a:cubicBezTo>
                  <a:cubicBezTo>
                    <a:pt x="1" y="1550"/>
                    <a:pt x="456" y="1976"/>
                    <a:pt x="1004" y="1976"/>
                  </a:cubicBezTo>
                  <a:cubicBezTo>
                    <a:pt x="1581" y="1976"/>
                    <a:pt x="2007" y="1550"/>
                    <a:pt x="2007" y="1003"/>
                  </a:cubicBezTo>
                  <a:cubicBezTo>
                    <a:pt x="2007" y="426"/>
                    <a:pt x="158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39"/>
            <p:cNvSpPr/>
            <p:nvPr/>
          </p:nvSpPr>
          <p:spPr>
            <a:xfrm>
              <a:off x="-2405525" y="-728675"/>
              <a:ext cx="49400" cy="49400"/>
            </a:xfrm>
            <a:custGeom>
              <a:avLst/>
              <a:gdLst/>
              <a:ahLst/>
              <a:cxnLst/>
              <a:rect l="l" t="t" r="r" b="b"/>
              <a:pathLst>
                <a:path w="1976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0" y="1976"/>
                    <a:pt x="1976" y="1550"/>
                    <a:pt x="1976" y="1003"/>
                  </a:cubicBezTo>
                  <a:cubicBezTo>
                    <a:pt x="1976" y="42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39"/>
            <p:cNvSpPr/>
            <p:nvPr/>
          </p:nvSpPr>
          <p:spPr>
            <a:xfrm>
              <a:off x="-2322700" y="-728675"/>
              <a:ext cx="49400" cy="49400"/>
            </a:xfrm>
            <a:custGeom>
              <a:avLst/>
              <a:gdLst/>
              <a:ahLst/>
              <a:cxnLst/>
              <a:rect l="l" t="t" r="r" b="b"/>
              <a:pathLst>
                <a:path w="1976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0" y="1976"/>
                    <a:pt x="1976" y="1550"/>
                    <a:pt x="1976" y="1003"/>
                  </a:cubicBezTo>
                  <a:cubicBezTo>
                    <a:pt x="1976" y="42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39"/>
            <p:cNvSpPr/>
            <p:nvPr/>
          </p:nvSpPr>
          <p:spPr>
            <a:xfrm>
              <a:off x="-2239875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39"/>
            <p:cNvSpPr/>
            <p:nvPr/>
          </p:nvSpPr>
          <p:spPr>
            <a:xfrm>
              <a:off x="-2157050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1004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1004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39"/>
            <p:cNvSpPr/>
            <p:nvPr/>
          </p:nvSpPr>
          <p:spPr>
            <a:xfrm>
              <a:off x="-2074225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1004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1004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39"/>
            <p:cNvSpPr/>
            <p:nvPr/>
          </p:nvSpPr>
          <p:spPr>
            <a:xfrm>
              <a:off x="-1991400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39"/>
            <p:cNvSpPr/>
            <p:nvPr/>
          </p:nvSpPr>
          <p:spPr>
            <a:xfrm>
              <a:off x="-190857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39"/>
            <p:cNvSpPr/>
            <p:nvPr/>
          </p:nvSpPr>
          <p:spPr>
            <a:xfrm>
              <a:off x="-182572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39"/>
            <p:cNvSpPr/>
            <p:nvPr/>
          </p:nvSpPr>
          <p:spPr>
            <a:xfrm>
              <a:off x="-1742900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39"/>
            <p:cNvSpPr/>
            <p:nvPr/>
          </p:nvSpPr>
          <p:spPr>
            <a:xfrm>
              <a:off x="-166007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39"/>
            <p:cNvSpPr/>
            <p:nvPr/>
          </p:nvSpPr>
          <p:spPr>
            <a:xfrm>
              <a:off x="-1577250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39"/>
            <p:cNvSpPr/>
            <p:nvPr/>
          </p:nvSpPr>
          <p:spPr>
            <a:xfrm>
              <a:off x="-149442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6" y="0"/>
                    <a:pt x="1" y="426"/>
                    <a:pt x="1" y="1003"/>
                  </a:cubicBezTo>
                  <a:cubicBezTo>
                    <a:pt x="1" y="1550"/>
                    <a:pt x="456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39"/>
            <p:cNvSpPr/>
            <p:nvPr/>
          </p:nvSpPr>
          <p:spPr>
            <a:xfrm>
              <a:off x="-1411600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39"/>
            <p:cNvSpPr/>
            <p:nvPr/>
          </p:nvSpPr>
          <p:spPr>
            <a:xfrm>
              <a:off x="-132877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39"/>
            <p:cNvSpPr/>
            <p:nvPr/>
          </p:nvSpPr>
          <p:spPr>
            <a:xfrm>
              <a:off x="-1245950" y="-728675"/>
              <a:ext cx="50200" cy="49400"/>
            </a:xfrm>
            <a:custGeom>
              <a:avLst/>
              <a:gdLst/>
              <a:ahLst/>
              <a:cxnLst/>
              <a:rect l="l" t="t" r="r" b="b"/>
              <a:pathLst>
                <a:path w="2008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39"/>
            <p:cNvSpPr/>
            <p:nvPr/>
          </p:nvSpPr>
          <p:spPr>
            <a:xfrm>
              <a:off x="-1162350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39"/>
            <p:cNvSpPr/>
            <p:nvPr/>
          </p:nvSpPr>
          <p:spPr>
            <a:xfrm>
              <a:off x="-1079525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39"/>
            <p:cNvSpPr/>
            <p:nvPr/>
          </p:nvSpPr>
          <p:spPr>
            <a:xfrm>
              <a:off x="-996700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39"/>
            <p:cNvSpPr/>
            <p:nvPr/>
          </p:nvSpPr>
          <p:spPr>
            <a:xfrm>
              <a:off x="-913875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4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974" y="1976"/>
                  </a:cubicBezTo>
                  <a:cubicBezTo>
                    <a:pt x="1551" y="1976"/>
                    <a:pt x="1977" y="1550"/>
                    <a:pt x="1977" y="1003"/>
                  </a:cubicBezTo>
                  <a:cubicBezTo>
                    <a:pt x="1977" y="42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39"/>
            <p:cNvSpPr/>
            <p:nvPr/>
          </p:nvSpPr>
          <p:spPr>
            <a:xfrm>
              <a:off x="-831050" y="-728675"/>
              <a:ext cx="50200" cy="49400"/>
            </a:xfrm>
            <a:custGeom>
              <a:avLst/>
              <a:gdLst/>
              <a:ahLst/>
              <a:cxnLst/>
              <a:rect l="l" t="t" r="r" b="b"/>
              <a:pathLst>
                <a:path w="2008" h="1976" extrusionOk="0">
                  <a:moveTo>
                    <a:pt x="1004" y="0"/>
                  </a:moveTo>
                  <a:cubicBezTo>
                    <a:pt x="427" y="0"/>
                    <a:pt x="1" y="426"/>
                    <a:pt x="1" y="1003"/>
                  </a:cubicBezTo>
                  <a:cubicBezTo>
                    <a:pt x="1" y="1550"/>
                    <a:pt x="42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39"/>
            <p:cNvSpPr/>
            <p:nvPr/>
          </p:nvSpPr>
          <p:spPr>
            <a:xfrm>
              <a:off x="-748200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39"/>
            <p:cNvSpPr/>
            <p:nvPr/>
          </p:nvSpPr>
          <p:spPr>
            <a:xfrm>
              <a:off x="-66537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39"/>
            <p:cNvSpPr/>
            <p:nvPr/>
          </p:nvSpPr>
          <p:spPr>
            <a:xfrm>
              <a:off x="-248912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81"/>
                    <a:pt x="456" y="2007"/>
                    <a:pt x="1004" y="2007"/>
                  </a:cubicBezTo>
                  <a:cubicBezTo>
                    <a:pt x="1581" y="2007"/>
                    <a:pt x="2007" y="1581"/>
                    <a:pt x="2007" y="1004"/>
                  </a:cubicBezTo>
                  <a:cubicBezTo>
                    <a:pt x="2007" y="457"/>
                    <a:pt x="158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39"/>
            <p:cNvSpPr/>
            <p:nvPr/>
          </p:nvSpPr>
          <p:spPr>
            <a:xfrm>
              <a:off x="-2405525" y="-63370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0" y="2007"/>
                    <a:pt x="1976" y="158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39"/>
            <p:cNvSpPr/>
            <p:nvPr/>
          </p:nvSpPr>
          <p:spPr>
            <a:xfrm>
              <a:off x="-2322700" y="-63370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0" y="2007"/>
                    <a:pt x="1976" y="158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39"/>
            <p:cNvSpPr/>
            <p:nvPr/>
          </p:nvSpPr>
          <p:spPr>
            <a:xfrm>
              <a:off x="-2239875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39"/>
            <p:cNvSpPr/>
            <p:nvPr/>
          </p:nvSpPr>
          <p:spPr>
            <a:xfrm>
              <a:off x="-2157050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81"/>
                    <a:pt x="426" y="2007"/>
                    <a:pt x="1004" y="2007"/>
                  </a:cubicBezTo>
                  <a:cubicBezTo>
                    <a:pt x="1551" y="2007"/>
                    <a:pt x="1976" y="158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39"/>
            <p:cNvSpPr/>
            <p:nvPr/>
          </p:nvSpPr>
          <p:spPr>
            <a:xfrm>
              <a:off x="-2074225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81"/>
                    <a:pt x="426" y="2007"/>
                    <a:pt x="1004" y="2007"/>
                  </a:cubicBezTo>
                  <a:cubicBezTo>
                    <a:pt x="1551" y="2007"/>
                    <a:pt x="1976" y="158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39"/>
            <p:cNvSpPr/>
            <p:nvPr/>
          </p:nvSpPr>
          <p:spPr>
            <a:xfrm>
              <a:off x="-1991400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39"/>
            <p:cNvSpPr/>
            <p:nvPr/>
          </p:nvSpPr>
          <p:spPr>
            <a:xfrm>
              <a:off x="-190857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39"/>
            <p:cNvSpPr/>
            <p:nvPr/>
          </p:nvSpPr>
          <p:spPr>
            <a:xfrm>
              <a:off x="-182572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39"/>
            <p:cNvSpPr/>
            <p:nvPr/>
          </p:nvSpPr>
          <p:spPr>
            <a:xfrm>
              <a:off x="-1742900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39"/>
            <p:cNvSpPr/>
            <p:nvPr/>
          </p:nvSpPr>
          <p:spPr>
            <a:xfrm>
              <a:off x="-166007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39"/>
            <p:cNvSpPr/>
            <p:nvPr/>
          </p:nvSpPr>
          <p:spPr>
            <a:xfrm>
              <a:off x="-1577250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39"/>
            <p:cNvSpPr/>
            <p:nvPr/>
          </p:nvSpPr>
          <p:spPr>
            <a:xfrm>
              <a:off x="-149442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81"/>
                    <a:pt x="456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39"/>
            <p:cNvSpPr/>
            <p:nvPr/>
          </p:nvSpPr>
          <p:spPr>
            <a:xfrm>
              <a:off x="-1411600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39"/>
            <p:cNvSpPr/>
            <p:nvPr/>
          </p:nvSpPr>
          <p:spPr>
            <a:xfrm>
              <a:off x="-132877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39"/>
            <p:cNvSpPr/>
            <p:nvPr/>
          </p:nvSpPr>
          <p:spPr>
            <a:xfrm>
              <a:off x="-1245950" y="-63370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39"/>
            <p:cNvSpPr/>
            <p:nvPr/>
          </p:nvSpPr>
          <p:spPr>
            <a:xfrm>
              <a:off x="-1162350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39"/>
            <p:cNvSpPr/>
            <p:nvPr/>
          </p:nvSpPr>
          <p:spPr>
            <a:xfrm>
              <a:off x="-1079525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39"/>
            <p:cNvSpPr/>
            <p:nvPr/>
          </p:nvSpPr>
          <p:spPr>
            <a:xfrm>
              <a:off x="-996700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39"/>
            <p:cNvSpPr/>
            <p:nvPr/>
          </p:nvSpPr>
          <p:spPr>
            <a:xfrm>
              <a:off x="-913875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81"/>
                    <a:pt x="426" y="2007"/>
                    <a:pt x="974" y="2007"/>
                  </a:cubicBezTo>
                  <a:cubicBezTo>
                    <a:pt x="1551" y="2007"/>
                    <a:pt x="1977" y="1581"/>
                    <a:pt x="1977" y="1004"/>
                  </a:cubicBezTo>
                  <a:cubicBezTo>
                    <a:pt x="1977" y="457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39"/>
            <p:cNvSpPr/>
            <p:nvPr/>
          </p:nvSpPr>
          <p:spPr>
            <a:xfrm>
              <a:off x="-831050" y="-63370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27" y="1"/>
                    <a:pt x="1" y="457"/>
                    <a:pt x="1" y="1004"/>
                  </a:cubicBezTo>
                  <a:cubicBezTo>
                    <a:pt x="1" y="1581"/>
                    <a:pt x="427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39"/>
            <p:cNvSpPr/>
            <p:nvPr/>
          </p:nvSpPr>
          <p:spPr>
            <a:xfrm>
              <a:off x="-748200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81"/>
                    <a:pt x="426" y="2007"/>
                    <a:pt x="1003" y="2007"/>
                  </a:cubicBezTo>
                  <a:cubicBezTo>
                    <a:pt x="1550" y="2007"/>
                    <a:pt x="2006" y="158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39"/>
            <p:cNvSpPr/>
            <p:nvPr/>
          </p:nvSpPr>
          <p:spPr>
            <a:xfrm>
              <a:off x="-66537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39"/>
            <p:cNvSpPr/>
            <p:nvPr/>
          </p:nvSpPr>
          <p:spPr>
            <a:xfrm>
              <a:off x="-2405525" y="-53795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39"/>
            <p:cNvSpPr/>
            <p:nvPr/>
          </p:nvSpPr>
          <p:spPr>
            <a:xfrm>
              <a:off x="-2322700" y="-53795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39"/>
            <p:cNvSpPr/>
            <p:nvPr/>
          </p:nvSpPr>
          <p:spPr>
            <a:xfrm>
              <a:off x="-2239875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39"/>
            <p:cNvSpPr/>
            <p:nvPr/>
          </p:nvSpPr>
          <p:spPr>
            <a:xfrm>
              <a:off x="-2157050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39"/>
            <p:cNvSpPr/>
            <p:nvPr/>
          </p:nvSpPr>
          <p:spPr>
            <a:xfrm>
              <a:off x="-2074225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39"/>
            <p:cNvSpPr/>
            <p:nvPr/>
          </p:nvSpPr>
          <p:spPr>
            <a:xfrm>
              <a:off x="-1991400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39"/>
            <p:cNvSpPr/>
            <p:nvPr/>
          </p:nvSpPr>
          <p:spPr>
            <a:xfrm>
              <a:off x="-1908575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39"/>
            <p:cNvSpPr/>
            <p:nvPr/>
          </p:nvSpPr>
          <p:spPr>
            <a:xfrm>
              <a:off x="-1825725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39"/>
            <p:cNvSpPr/>
            <p:nvPr/>
          </p:nvSpPr>
          <p:spPr>
            <a:xfrm>
              <a:off x="-1742900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39"/>
            <p:cNvSpPr/>
            <p:nvPr/>
          </p:nvSpPr>
          <p:spPr>
            <a:xfrm>
              <a:off x="-1660075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39"/>
            <p:cNvSpPr/>
            <p:nvPr/>
          </p:nvSpPr>
          <p:spPr>
            <a:xfrm>
              <a:off x="-1577250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39"/>
            <p:cNvSpPr/>
            <p:nvPr/>
          </p:nvSpPr>
          <p:spPr>
            <a:xfrm>
              <a:off x="-1494425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39"/>
            <p:cNvSpPr/>
            <p:nvPr/>
          </p:nvSpPr>
          <p:spPr>
            <a:xfrm>
              <a:off x="-1411600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39"/>
            <p:cNvSpPr/>
            <p:nvPr/>
          </p:nvSpPr>
          <p:spPr>
            <a:xfrm>
              <a:off x="-1328775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39"/>
            <p:cNvSpPr/>
            <p:nvPr/>
          </p:nvSpPr>
          <p:spPr>
            <a:xfrm>
              <a:off x="-1245950" y="-53795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39"/>
            <p:cNvSpPr/>
            <p:nvPr/>
          </p:nvSpPr>
          <p:spPr>
            <a:xfrm>
              <a:off x="-1162350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39"/>
            <p:cNvSpPr/>
            <p:nvPr/>
          </p:nvSpPr>
          <p:spPr>
            <a:xfrm>
              <a:off x="-1079525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39"/>
            <p:cNvSpPr/>
            <p:nvPr/>
          </p:nvSpPr>
          <p:spPr>
            <a:xfrm>
              <a:off x="-996700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39"/>
            <p:cNvSpPr/>
            <p:nvPr/>
          </p:nvSpPr>
          <p:spPr>
            <a:xfrm>
              <a:off x="-913875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1"/>
                    <a:pt x="426" y="2007"/>
                    <a:pt x="974" y="2007"/>
                  </a:cubicBezTo>
                  <a:cubicBezTo>
                    <a:pt x="1551" y="2007"/>
                    <a:pt x="1977" y="1551"/>
                    <a:pt x="1977" y="1003"/>
                  </a:cubicBezTo>
                  <a:cubicBezTo>
                    <a:pt x="1977" y="45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39"/>
            <p:cNvSpPr/>
            <p:nvPr/>
          </p:nvSpPr>
          <p:spPr>
            <a:xfrm>
              <a:off x="-831050" y="-53795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27" y="0"/>
                    <a:pt x="1" y="456"/>
                    <a:pt x="1" y="1003"/>
                  </a:cubicBezTo>
                  <a:cubicBezTo>
                    <a:pt x="1" y="1551"/>
                    <a:pt x="427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39"/>
            <p:cNvSpPr/>
            <p:nvPr/>
          </p:nvSpPr>
          <p:spPr>
            <a:xfrm>
              <a:off x="-748200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1"/>
                    <a:pt x="426" y="2007"/>
                    <a:pt x="1003" y="2007"/>
                  </a:cubicBezTo>
                  <a:cubicBezTo>
                    <a:pt x="1550" y="2007"/>
                    <a:pt x="2006" y="155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39"/>
            <p:cNvSpPr/>
            <p:nvPr/>
          </p:nvSpPr>
          <p:spPr>
            <a:xfrm>
              <a:off x="-2405525" y="-442200"/>
              <a:ext cx="49400" cy="49400"/>
            </a:xfrm>
            <a:custGeom>
              <a:avLst/>
              <a:gdLst/>
              <a:ahLst/>
              <a:cxnLst/>
              <a:rect l="l" t="t" r="r" b="b"/>
              <a:pathLst>
                <a:path w="1976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0" y="1976"/>
                    <a:pt x="1976" y="1550"/>
                    <a:pt x="1976" y="1003"/>
                  </a:cubicBezTo>
                  <a:cubicBezTo>
                    <a:pt x="1976" y="42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39"/>
            <p:cNvSpPr/>
            <p:nvPr/>
          </p:nvSpPr>
          <p:spPr>
            <a:xfrm>
              <a:off x="-2322700" y="-442200"/>
              <a:ext cx="49400" cy="49400"/>
            </a:xfrm>
            <a:custGeom>
              <a:avLst/>
              <a:gdLst/>
              <a:ahLst/>
              <a:cxnLst/>
              <a:rect l="l" t="t" r="r" b="b"/>
              <a:pathLst>
                <a:path w="1976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0" y="1976"/>
                    <a:pt x="1976" y="1550"/>
                    <a:pt x="1976" y="1003"/>
                  </a:cubicBezTo>
                  <a:cubicBezTo>
                    <a:pt x="1976" y="42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39"/>
            <p:cNvSpPr/>
            <p:nvPr/>
          </p:nvSpPr>
          <p:spPr>
            <a:xfrm>
              <a:off x="-2239875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39"/>
            <p:cNvSpPr/>
            <p:nvPr/>
          </p:nvSpPr>
          <p:spPr>
            <a:xfrm>
              <a:off x="-2157050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1004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1004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39"/>
            <p:cNvSpPr/>
            <p:nvPr/>
          </p:nvSpPr>
          <p:spPr>
            <a:xfrm>
              <a:off x="-2074225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1004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1004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39"/>
            <p:cNvSpPr/>
            <p:nvPr/>
          </p:nvSpPr>
          <p:spPr>
            <a:xfrm>
              <a:off x="-1991400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39"/>
            <p:cNvSpPr/>
            <p:nvPr/>
          </p:nvSpPr>
          <p:spPr>
            <a:xfrm>
              <a:off x="-1908575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39"/>
            <p:cNvSpPr/>
            <p:nvPr/>
          </p:nvSpPr>
          <p:spPr>
            <a:xfrm>
              <a:off x="-1825725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39"/>
            <p:cNvSpPr/>
            <p:nvPr/>
          </p:nvSpPr>
          <p:spPr>
            <a:xfrm>
              <a:off x="-1742900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39"/>
            <p:cNvSpPr/>
            <p:nvPr/>
          </p:nvSpPr>
          <p:spPr>
            <a:xfrm>
              <a:off x="-1660075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39"/>
            <p:cNvSpPr/>
            <p:nvPr/>
          </p:nvSpPr>
          <p:spPr>
            <a:xfrm>
              <a:off x="-1577250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39"/>
            <p:cNvSpPr/>
            <p:nvPr/>
          </p:nvSpPr>
          <p:spPr>
            <a:xfrm>
              <a:off x="-1494425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6" y="0"/>
                    <a:pt x="1" y="426"/>
                    <a:pt x="1" y="1003"/>
                  </a:cubicBezTo>
                  <a:cubicBezTo>
                    <a:pt x="1" y="1550"/>
                    <a:pt x="456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39"/>
            <p:cNvSpPr/>
            <p:nvPr/>
          </p:nvSpPr>
          <p:spPr>
            <a:xfrm>
              <a:off x="-1411600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39"/>
            <p:cNvSpPr/>
            <p:nvPr/>
          </p:nvSpPr>
          <p:spPr>
            <a:xfrm>
              <a:off x="-1328775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39"/>
            <p:cNvSpPr/>
            <p:nvPr/>
          </p:nvSpPr>
          <p:spPr>
            <a:xfrm>
              <a:off x="-1245950" y="-442200"/>
              <a:ext cx="50200" cy="49400"/>
            </a:xfrm>
            <a:custGeom>
              <a:avLst/>
              <a:gdLst/>
              <a:ahLst/>
              <a:cxnLst/>
              <a:rect l="l" t="t" r="r" b="b"/>
              <a:pathLst>
                <a:path w="2008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39"/>
            <p:cNvSpPr/>
            <p:nvPr/>
          </p:nvSpPr>
          <p:spPr>
            <a:xfrm>
              <a:off x="-1162350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39"/>
            <p:cNvSpPr/>
            <p:nvPr/>
          </p:nvSpPr>
          <p:spPr>
            <a:xfrm>
              <a:off x="-1079525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39"/>
            <p:cNvSpPr/>
            <p:nvPr/>
          </p:nvSpPr>
          <p:spPr>
            <a:xfrm>
              <a:off x="-996700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39"/>
            <p:cNvSpPr/>
            <p:nvPr/>
          </p:nvSpPr>
          <p:spPr>
            <a:xfrm>
              <a:off x="-913875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4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974" y="1976"/>
                  </a:cubicBezTo>
                  <a:cubicBezTo>
                    <a:pt x="1551" y="1976"/>
                    <a:pt x="1977" y="1550"/>
                    <a:pt x="1977" y="1003"/>
                  </a:cubicBezTo>
                  <a:cubicBezTo>
                    <a:pt x="1977" y="42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39"/>
            <p:cNvSpPr/>
            <p:nvPr/>
          </p:nvSpPr>
          <p:spPr>
            <a:xfrm>
              <a:off x="-831050" y="-442200"/>
              <a:ext cx="50200" cy="49400"/>
            </a:xfrm>
            <a:custGeom>
              <a:avLst/>
              <a:gdLst/>
              <a:ahLst/>
              <a:cxnLst/>
              <a:rect l="l" t="t" r="r" b="b"/>
              <a:pathLst>
                <a:path w="2008" h="1976" extrusionOk="0">
                  <a:moveTo>
                    <a:pt x="1004" y="0"/>
                  </a:moveTo>
                  <a:cubicBezTo>
                    <a:pt x="427" y="0"/>
                    <a:pt x="1" y="426"/>
                    <a:pt x="1" y="1003"/>
                  </a:cubicBezTo>
                  <a:cubicBezTo>
                    <a:pt x="1" y="1550"/>
                    <a:pt x="42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39"/>
            <p:cNvSpPr/>
            <p:nvPr/>
          </p:nvSpPr>
          <p:spPr>
            <a:xfrm>
              <a:off x="-748200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39"/>
            <p:cNvSpPr/>
            <p:nvPr/>
          </p:nvSpPr>
          <p:spPr>
            <a:xfrm>
              <a:off x="-2322700" y="-34722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39"/>
            <p:cNvSpPr/>
            <p:nvPr/>
          </p:nvSpPr>
          <p:spPr>
            <a:xfrm>
              <a:off x="-2239875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39"/>
            <p:cNvSpPr/>
            <p:nvPr/>
          </p:nvSpPr>
          <p:spPr>
            <a:xfrm>
              <a:off x="-2157050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39"/>
            <p:cNvSpPr/>
            <p:nvPr/>
          </p:nvSpPr>
          <p:spPr>
            <a:xfrm>
              <a:off x="-2074225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39"/>
            <p:cNvSpPr/>
            <p:nvPr/>
          </p:nvSpPr>
          <p:spPr>
            <a:xfrm>
              <a:off x="-1991400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39"/>
            <p:cNvSpPr/>
            <p:nvPr/>
          </p:nvSpPr>
          <p:spPr>
            <a:xfrm>
              <a:off x="-1908575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9"/>
            <p:cNvSpPr/>
            <p:nvPr/>
          </p:nvSpPr>
          <p:spPr>
            <a:xfrm>
              <a:off x="-1825725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9"/>
            <p:cNvSpPr/>
            <p:nvPr/>
          </p:nvSpPr>
          <p:spPr>
            <a:xfrm>
              <a:off x="-1742900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9"/>
            <p:cNvSpPr/>
            <p:nvPr/>
          </p:nvSpPr>
          <p:spPr>
            <a:xfrm>
              <a:off x="-1660075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9"/>
            <p:cNvSpPr/>
            <p:nvPr/>
          </p:nvSpPr>
          <p:spPr>
            <a:xfrm>
              <a:off x="-1577250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39"/>
            <p:cNvSpPr/>
            <p:nvPr/>
          </p:nvSpPr>
          <p:spPr>
            <a:xfrm>
              <a:off x="-1494425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39"/>
            <p:cNvSpPr/>
            <p:nvPr/>
          </p:nvSpPr>
          <p:spPr>
            <a:xfrm>
              <a:off x="-1411600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39"/>
            <p:cNvSpPr/>
            <p:nvPr/>
          </p:nvSpPr>
          <p:spPr>
            <a:xfrm>
              <a:off x="-1328775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39"/>
            <p:cNvSpPr/>
            <p:nvPr/>
          </p:nvSpPr>
          <p:spPr>
            <a:xfrm>
              <a:off x="-1245950" y="-34722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39"/>
            <p:cNvSpPr/>
            <p:nvPr/>
          </p:nvSpPr>
          <p:spPr>
            <a:xfrm>
              <a:off x="-1162350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39"/>
            <p:cNvSpPr/>
            <p:nvPr/>
          </p:nvSpPr>
          <p:spPr>
            <a:xfrm>
              <a:off x="-1079525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39"/>
            <p:cNvSpPr/>
            <p:nvPr/>
          </p:nvSpPr>
          <p:spPr>
            <a:xfrm>
              <a:off x="-996700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39"/>
            <p:cNvSpPr/>
            <p:nvPr/>
          </p:nvSpPr>
          <p:spPr>
            <a:xfrm>
              <a:off x="-913875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4" y="2007"/>
                  </a:cubicBezTo>
                  <a:cubicBezTo>
                    <a:pt x="1551" y="2007"/>
                    <a:pt x="1977" y="1551"/>
                    <a:pt x="1977" y="1004"/>
                  </a:cubicBezTo>
                  <a:cubicBezTo>
                    <a:pt x="1977" y="457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39"/>
            <p:cNvSpPr/>
            <p:nvPr/>
          </p:nvSpPr>
          <p:spPr>
            <a:xfrm>
              <a:off x="-831050" y="-34722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27" y="1"/>
                    <a:pt x="1" y="457"/>
                    <a:pt x="1" y="1004"/>
                  </a:cubicBezTo>
                  <a:cubicBezTo>
                    <a:pt x="1" y="1551"/>
                    <a:pt x="42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39"/>
            <p:cNvSpPr/>
            <p:nvPr/>
          </p:nvSpPr>
          <p:spPr>
            <a:xfrm>
              <a:off x="-2239875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6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39"/>
            <p:cNvSpPr/>
            <p:nvPr/>
          </p:nvSpPr>
          <p:spPr>
            <a:xfrm>
              <a:off x="-2157050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0" y="456"/>
                    <a:pt x="0" y="1004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39"/>
            <p:cNvSpPr/>
            <p:nvPr/>
          </p:nvSpPr>
          <p:spPr>
            <a:xfrm>
              <a:off x="-2074225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1" y="456"/>
                    <a:pt x="1" y="1004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39"/>
            <p:cNvSpPr/>
            <p:nvPr/>
          </p:nvSpPr>
          <p:spPr>
            <a:xfrm>
              <a:off x="-1991400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6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39"/>
            <p:cNvSpPr/>
            <p:nvPr/>
          </p:nvSpPr>
          <p:spPr>
            <a:xfrm>
              <a:off x="-1908575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6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39"/>
            <p:cNvSpPr/>
            <p:nvPr/>
          </p:nvSpPr>
          <p:spPr>
            <a:xfrm>
              <a:off x="-1825725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6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39"/>
            <p:cNvSpPr/>
            <p:nvPr/>
          </p:nvSpPr>
          <p:spPr>
            <a:xfrm>
              <a:off x="-1742900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6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39"/>
            <p:cNvSpPr/>
            <p:nvPr/>
          </p:nvSpPr>
          <p:spPr>
            <a:xfrm>
              <a:off x="-1660075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6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39"/>
            <p:cNvSpPr/>
            <p:nvPr/>
          </p:nvSpPr>
          <p:spPr>
            <a:xfrm>
              <a:off x="-1577250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6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39"/>
            <p:cNvSpPr/>
            <p:nvPr/>
          </p:nvSpPr>
          <p:spPr>
            <a:xfrm>
              <a:off x="-1494425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6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39"/>
            <p:cNvSpPr/>
            <p:nvPr/>
          </p:nvSpPr>
          <p:spPr>
            <a:xfrm>
              <a:off x="-1411600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6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39"/>
            <p:cNvSpPr/>
            <p:nvPr/>
          </p:nvSpPr>
          <p:spPr>
            <a:xfrm>
              <a:off x="-1328775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6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39"/>
            <p:cNvSpPr/>
            <p:nvPr/>
          </p:nvSpPr>
          <p:spPr>
            <a:xfrm>
              <a:off x="-1245950" y="-25147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6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39"/>
            <p:cNvSpPr/>
            <p:nvPr/>
          </p:nvSpPr>
          <p:spPr>
            <a:xfrm>
              <a:off x="-1162350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6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39"/>
            <p:cNvSpPr/>
            <p:nvPr/>
          </p:nvSpPr>
          <p:spPr>
            <a:xfrm>
              <a:off x="-1079525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6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39"/>
            <p:cNvSpPr/>
            <p:nvPr/>
          </p:nvSpPr>
          <p:spPr>
            <a:xfrm>
              <a:off x="-996700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6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39"/>
            <p:cNvSpPr/>
            <p:nvPr/>
          </p:nvSpPr>
          <p:spPr>
            <a:xfrm>
              <a:off x="-913875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1"/>
                  </a:moveTo>
                  <a:cubicBezTo>
                    <a:pt x="426" y="1"/>
                    <a:pt x="1" y="456"/>
                    <a:pt x="1" y="1004"/>
                  </a:cubicBezTo>
                  <a:cubicBezTo>
                    <a:pt x="1" y="1551"/>
                    <a:pt x="426" y="2007"/>
                    <a:pt x="974" y="2007"/>
                  </a:cubicBezTo>
                  <a:cubicBezTo>
                    <a:pt x="1551" y="2007"/>
                    <a:pt x="1977" y="1551"/>
                    <a:pt x="1977" y="1004"/>
                  </a:cubicBezTo>
                  <a:cubicBezTo>
                    <a:pt x="1977" y="456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39"/>
            <p:cNvSpPr/>
            <p:nvPr/>
          </p:nvSpPr>
          <p:spPr>
            <a:xfrm>
              <a:off x="-2157050" y="-1557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1"/>
                    <a:pt x="426" y="2006"/>
                    <a:pt x="1004" y="2006"/>
                  </a:cubicBezTo>
                  <a:cubicBezTo>
                    <a:pt x="1551" y="2006"/>
                    <a:pt x="1976" y="1551"/>
                    <a:pt x="1976" y="1003"/>
                  </a:cubicBezTo>
                  <a:cubicBezTo>
                    <a:pt x="1976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39"/>
            <p:cNvSpPr/>
            <p:nvPr/>
          </p:nvSpPr>
          <p:spPr>
            <a:xfrm>
              <a:off x="-2074225" y="-1557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1"/>
                    <a:pt x="426" y="2006"/>
                    <a:pt x="1004" y="2006"/>
                  </a:cubicBezTo>
                  <a:cubicBezTo>
                    <a:pt x="1551" y="2006"/>
                    <a:pt x="1976" y="1551"/>
                    <a:pt x="1976" y="1003"/>
                  </a:cubicBezTo>
                  <a:cubicBezTo>
                    <a:pt x="1976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39"/>
            <p:cNvSpPr/>
            <p:nvPr/>
          </p:nvSpPr>
          <p:spPr>
            <a:xfrm>
              <a:off x="-1991400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1"/>
                    <a:pt x="457" y="2006"/>
                    <a:pt x="1004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39"/>
            <p:cNvSpPr/>
            <p:nvPr/>
          </p:nvSpPr>
          <p:spPr>
            <a:xfrm>
              <a:off x="-1908575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1"/>
                    <a:pt x="457" y="2006"/>
                    <a:pt x="1004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39"/>
            <p:cNvSpPr/>
            <p:nvPr/>
          </p:nvSpPr>
          <p:spPr>
            <a:xfrm>
              <a:off x="-1825725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1"/>
                    <a:pt x="456" y="2006"/>
                    <a:pt x="1003" y="2006"/>
                  </a:cubicBezTo>
                  <a:cubicBezTo>
                    <a:pt x="1550" y="2006"/>
                    <a:pt x="2006" y="1551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39"/>
            <p:cNvSpPr/>
            <p:nvPr/>
          </p:nvSpPr>
          <p:spPr>
            <a:xfrm>
              <a:off x="-1742900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1"/>
                    <a:pt x="456" y="2006"/>
                    <a:pt x="1003" y="2006"/>
                  </a:cubicBezTo>
                  <a:cubicBezTo>
                    <a:pt x="1550" y="2006"/>
                    <a:pt x="2006" y="1551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39"/>
            <p:cNvSpPr/>
            <p:nvPr/>
          </p:nvSpPr>
          <p:spPr>
            <a:xfrm>
              <a:off x="-1660075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1"/>
                    <a:pt x="456" y="2006"/>
                    <a:pt x="1003" y="2006"/>
                  </a:cubicBezTo>
                  <a:cubicBezTo>
                    <a:pt x="1550" y="2006"/>
                    <a:pt x="2006" y="1551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39"/>
            <p:cNvSpPr/>
            <p:nvPr/>
          </p:nvSpPr>
          <p:spPr>
            <a:xfrm>
              <a:off x="-1577250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1"/>
                    <a:pt x="456" y="2006"/>
                    <a:pt x="1003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39"/>
            <p:cNvSpPr/>
            <p:nvPr/>
          </p:nvSpPr>
          <p:spPr>
            <a:xfrm>
              <a:off x="-1494425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26"/>
                    <a:pt x="1" y="1003"/>
                  </a:cubicBezTo>
                  <a:cubicBezTo>
                    <a:pt x="1" y="1551"/>
                    <a:pt x="456" y="2006"/>
                    <a:pt x="1004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39"/>
            <p:cNvSpPr/>
            <p:nvPr/>
          </p:nvSpPr>
          <p:spPr>
            <a:xfrm>
              <a:off x="-1411600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1"/>
                    <a:pt x="457" y="2006"/>
                    <a:pt x="1004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39"/>
            <p:cNvSpPr/>
            <p:nvPr/>
          </p:nvSpPr>
          <p:spPr>
            <a:xfrm>
              <a:off x="-1328775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1"/>
                    <a:pt x="457" y="2006"/>
                    <a:pt x="1004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39"/>
            <p:cNvSpPr/>
            <p:nvPr/>
          </p:nvSpPr>
          <p:spPr>
            <a:xfrm>
              <a:off x="-1245950" y="-15572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1"/>
                    <a:pt x="457" y="2006"/>
                    <a:pt x="1004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39"/>
            <p:cNvSpPr/>
            <p:nvPr/>
          </p:nvSpPr>
          <p:spPr>
            <a:xfrm>
              <a:off x="-1162350" y="-1557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1"/>
                    <a:pt x="426" y="2006"/>
                    <a:pt x="973" y="2006"/>
                  </a:cubicBezTo>
                  <a:cubicBezTo>
                    <a:pt x="1551" y="2006"/>
                    <a:pt x="1976" y="1551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39"/>
            <p:cNvSpPr/>
            <p:nvPr/>
          </p:nvSpPr>
          <p:spPr>
            <a:xfrm>
              <a:off x="-1079525" y="-1557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1"/>
                    <a:pt x="426" y="2006"/>
                    <a:pt x="973" y="2006"/>
                  </a:cubicBezTo>
                  <a:cubicBezTo>
                    <a:pt x="1551" y="2006"/>
                    <a:pt x="1976" y="1551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39"/>
            <p:cNvSpPr/>
            <p:nvPr/>
          </p:nvSpPr>
          <p:spPr>
            <a:xfrm>
              <a:off x="-996700" y="-1557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1"/>
                    <a:pt x="426" y="2006"/>
                    <a:pt x="973" y="2006"/>
                  </a:cubicBezTo>
                  <a:cubicBezTo>
                    <a:pt x="1551" y="2006"/>
                    <a:pt x="1976" y="1551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39"/>
            <p:cNvSpPr/>
            <p:nvPr/>
          </p:nvSpPr>
          <p:spPr>
            <a:xfrm>
              <a:off x="-1991400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39"/>
            <p:cNvSpPr/>
            <p:nvPr/>
          </p:nvSpPr>
          <p:spPr>
            <a:xfrm>
              <a:off x="-1908575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39"/>
            <p:cNvSpPr/>
            <p:nvPr/>
          </p:nvSpPr>
          <p:spPr>
            <a:xfrm>
              <a:off x="-1825725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39"/>
            <p:cNvSpPr/>
            <p:nvPr/>
          </p:nvSpPr>
          <p:spPr>
            <a:xfrm>
              <a:off x="-1742900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39"/>
            <p:cNvSpPr/>
            <p:nvPr/>
          </p:nvSpPr>
          <p:spPr>
            <a:xfrm>
              <a:off x="-1660075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39"/>
            <p:cNvSpPr/>
            <p:nvPr/>
          </p:nvSpPr>
          <p:spPr>
            <a:xfrm>
              <a:off x="-1577250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39"/>
            <p:cNvSpPr/>
            <p:nvPr/>
          </p:nvSpPr>
          <p:spPr>
            <a:xfrm>
              <a:off x="-1494425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39"/>
            <p:cNvSpPr/>
            <p:nvPr/>
          </p:nvSpPr>
          <p:spPr>
            <a:xfrm>
              <a:off x="-1411600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39"/>
            <p:cNvSpPr/>
            <p:nvPr/>
          </p:nvSpPr>
          <p:spPr>
            <a:xfrm>
              <a:off x="-1328775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39"/>
            <p:cNvSpPr/>
            <p:nvPr/>
          </p:nvSpPr>
          <p:spPr>
            <a:xfrm>
              <a:off x="-1245950" y="-6075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39"/>
            <p:cNvSpPr/>
            <p:nvPr/>
          </p:nvSpPr>
          <p:spPr>
            <a:xfrm>
              <a:off x="-1162350" y="-607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39"/>
            <p:cNvSpPr/>
            <p:nvPr/>
          </p:nvSpPr>
          <p:spPr>
            <a:xfrm>
              <a:off x="-1825725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39"/>
            <p:cNvSpPr/>
            <p:nvPr/>
          </p:nvSpPr>
          <p:spPr>
            <a:xfrm>
              <a:off x="-1742900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39"/>
            <p:cNvSpPr/>
            <p:nvPr/>
          </p:nvSpPr>
          <p:spPr>
            <a:xfrm>
              <a:off x="-1660075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39"/>
            <p:cNvSpPr/>
            <p:nvPr/>
          </p:nvSpPr>
          <p:spPr>
            <a:xfrm>
              <a:off x="-1577250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39"/>
            <p:cNvSpPr/>
            <p:nvPr/>
          </p:nvSpPr>
          <p:spPr>
            <a:xfrm>
              <a:off x="-1494425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39"/>
            <p:cNvSpPr/>
            <p:nvPr/>
          </p:nvSpPr>
          <p:spPr>
            <a:xfrm>
              <a:off x="-1411600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39"/>
            <p:cNvSpPr/>
            <p:nvPr/>
          </p:nvSpPr>
          <p:spPr>
            <a:xfrm>
              <a:off x="-1328775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39"/>
            <p:cNvSpPr/>
            <p:nvPr/>
          </p:nvSpPr>
          <p:spPr>
            <a:xfrm>
              <a:off x="-66537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39"/>
            <p:cNvSpPr/>
            <p:nvPr/>
          </p:nvSpPr>
          <p:spPr>
            <a:xfrm>
              <a:off x="-748200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39"/>
            <p:cNvSpPr/>
            <p:nvPr/>
          </p:nvSpPr>
          <p:spPr>
            <a:xfrm>
              <a:off x="-831050" y="-1015175"/>
              <a:ext cx="50200" cy="50200"/>
            </a:xfrm>
            <a:custGeom>
              <a:avLst/>
              <a:gdLst/>
              <a:ahLst/>
              <a:cxnLst/>
              <a:rect l="l" t="t" r="r" b="b"/>
              <a:pathLst>
                <a:path w="2008" h="2008" extrusionOk="0">
                  <a:moveTo>
                    <a:pt x="1004" y="1"/>
                  </a:moveTo>
                  <a:cubicBezTo>
                    <a:pt x="427" y="1"/>
                    <a:pt x="1" y="457"/>
                    <a:pt x="1" y="1004"/>
                  </a:cubicBezTo>
                  <a:cubicBezTo>
                    <a:pt x="1" y="1551"/>
                    <a:pt x="42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39"/>
            <p:cNvSpPr/>
            <p:nvPr/>
          </p:nvSpPr>
          <p:spPr>
            <a:xfrm>
              <a:off x="-913875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97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4" y="2007"/>
                  </a:cubicBezTo>
                  <a:cubicBezTo>
                    <a:pt x="1551" y="2007"/>
                    <a:pt x="1977" y="1551"/>
                    <a:pt x="1977" y="1004"/>
                  </a:cubicBezTo>
                  <a:cubicBezTo>
                    <a:pt x="1977" y="457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39"/>
            <p:cNvSpPr/>
            <p:nvPr/>
          </p:nvSpPr>
          <p:spPr>
            <a:xfrm>
              <a:off x="-996700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39"/>
            <p:cNvSpPr/>
            <p:nvPr/>
          </p:nvSpPr>
          <p:spPr>
            <a:xfrm>
              <a:off x="-1079525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9"/>
            <p:cNvSpPr/>
            <p:nvPr/>
          </p:nvSpPr>
          <p:spPr>
            <a:xfrm>
              <a:off x="-1162350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39"/>
            <p:cNvSpPr/>
            <p:nvPr/>
          </p:nvSpPr>
          <p:spPr>
            <a:xfrm>
              <a:off x="-1245950" y="-1015175"/>
              <a:ext cx="50200" cy="50200"/>
            </a:xfrm>
            <a:custGeom>
              <a:avLst/>
              <a:gdLst/>
              <a:ahLst/>
              <a:cxnLst/>
              <a:rect l="l" t="t" r="r" b="b"/>
              <a:pathLst>
                <a:path w="2008" h="2008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39"/>
            <p:cNvSpPr/>
            <p:nvPr/>
          </p:nvSpPr>
          <p:spPr>
            <a:xfrm>
              <a:off x="-132877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39"/>
            <p:cNvSpPr/>
            <p:nvPr/>
          </p:nvSpPr>
          <p:spPr>
            <a:xfrm>
              <a:off x="-1411600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39"/>
            <p:cNvSpPr/>
            <p:nvPr/>
          </p:nvSpPr>
          <p:spPr>
            <a:xfrm>
              <a:off x="-149442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39"/>
            <p:cNvSpPr/>
            <p:nvPr/>
          </p:nvSpPr>
          <p:spPr>
            <a:xfrm>
              <a:off x="-1577250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39"/>
            <p:cNvSpPr/>
            <p:nvPr/>
          </p:nvSpPr>
          <p:spPr>
            <a:xfrm>
              <a:off x="-166007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39"/>
            <p:cNvSpPr/>
            <p:nvPr/>
          </p:nvSpPr>
          <p:spPr>
            <a:xfrm>
              <a:off x="-1742900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39"/>
            <p:cNvSpPr/>
            <p:nvPr/>
          </p:nvSpPr>
          <p:spPr>
            <a:xfrm>
              <a:off x="-182572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39"/>
            <p:cNvSpPr/>
            <p:nvPr/>
          </p:nvSpPr>
          <p:spPr>
            <a:xfrm>
              <a:off x="-190857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39"/>
            <p:cNvSpPr/>
            <p:nvPr/>
          </p:nvSpPr>
          <p:spPr>
            <a:xfrm>
              <a:off x="-1991400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39"/>
            <p:cNvSpPr/>
            <p:nvPr/>
          </p:nvSpPr>
          <p:spPr>
            <a:xfrm>
              <a:off x="-2074225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100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39"/>
            <p:cNvSpPr/>
            <p:nvPr/>
          </p:nvSpPr>
          <p:spPr>
            <a:xfrm>
              <a:off x="-2157050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1004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39"/>
            <p:cNvSpPr/>
            <p:nvPr/>
          </p:nvSpPr>
          <p:spPr>
            <a:xfrm>
              <a:off x="-2239875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39"/>
            <p:cNvSpPr/>
            <p:nvPr/>
          </p:nvSpPr>
          <p:spPr>
            <a:xfrm>
              <a:off x="-2322700" y="-1015175"/>
              <a:ext cx="49400" cy="50200"/>
            </a:xfrm>
            <a:custGeom>
              <a:avLst/>
              <a:gdLst/>
              <a:ahLst/>
              <a:cxnLst/>
              <a:rect l="l" t="t" r="r" b="b"/>
              <a:pathLst>
                <a:path w="1976" h="2008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39"/>
            <p:cNvSpPr/>
            <p:nvPr/>
          </p:nvSpPr>
          <p:spPr>
            <a:xfrm>
              <a:off x="-2405525" y="-1015175"/>
              <a:ext cx="49400" cy="50200"/>
            </a:xfrm>
            <a:custGeom>
              <a:avLst/>
              <a:gdLst/>
              <a:ahLst/>
              <a:cxnLst/>
              <a:rect l="l" t="t" r="r" b="b"/>
              <a:pathLst>
                <a:path w="1976" h="2008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39"/>
            <p:cNvSpPr/>
            <p:nvPr/>
          </p:nvSpPr>
          <p:spPr>
            <a:xfrm>
              <a:off x="-248912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81" y="2007"/>
                    <a:pt x="2007" y="1551"/>
                    <a:pt x="2007" y="1004"/>
                  </a:cubicBezTo>
                  <a:cubicBezTo>
                    <a:pt x="2007" y="457"/>
                    <a:pt x="158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39"/>
            <p:cNvSpPr/>
            <p:nvPr/>
          </p:nvSpPr>
          <p:spPr>
            <a:xfrm>
              <a:off x="-66537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39"/>
            <p:cNvSpPr/>
            <p:nvPr/>
          </p:nvSpPr>
          <p:spPr>
            <a:xfrm>
              <a:off x="-748200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39"/>
            <p:cNvSpPr/>
            <p:nvPr/>
          </p:nvSpPr>
          <p:spPr>
            <a:xfrm>
              <a:off x="-831050" y="-111090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27" y="0"/>
                    <a:pt x="1" y="456"/>
                    <a:pt x="1" y="1003"/>
                  </a:cubicBezTo>
                  <a:cubicBezTo>
                    <a:pt x="1" y="1550"/>
                    <a:pt x="42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39"/>
            <p:cNvSpPr/>
            <p:nvPr/>
          </p:nvSpPr>
          <p:spPr>
            <a:xfrm>
              <a:off x="-913875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4" y="2006"/>
                  </a:cubicBezTo>
                  <a:cubicBezTo>
                    <a:pt x="1551" y="2006"/>
                    <a:pt x="1977" y="1550"/>
                    <a:pt x="1977" y="1003"/>
                  </a:cubicBezTo>
                  <a:cubicBezTo>
                    <a:pt x="1977" y="45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39"/>
            <p:cNvSpPr/>
            <p:nvPr/>
          </p:nvSpPr>
          <p:spPr>
            <a:xfrm>
              <a:off x="-996700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39"/>
            <p:cNvSpPr/>
            <p:nvPr/>
          </p:nvSpPr>
          <p:spPr>
            <a:xfrm>
              <a:off x="-1079525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39"/>
            <p:cNvSpPr/>
            <p:nvPr/>
          </p:nvSpPr>
          <p:spPr>
            <a:xfrm>
              <a:off x="-1162350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39"/>
            <p:cNvSpPr/>
            <p:nvPr/>
          </p:nvSpPr>
          <p:spPr>
            <a:xfrm>
              <a:off x="-1245950" y="-111090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39"/>
            <p:cNvSpPr/>
            <p:nvPr/>
          </p:nvSpPr>
          <p:spPr>
            <a:xfrm>
              <a:off x="-132877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39"/>
            <p:cNvSpPr/>
            <p:nvPr/>
          </p:nvSpPr>
          <p:spPr>
            <a:xfrm>
              <a:off x="-1411600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39"/>
            <p:cNvSpPr/>
            <p:nvPr/>
          </p:nvSpPr>
          <p:spPr>
            <a:xfrm>
              <a:off x="-149442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50"/>
                    <a:pt x="456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39"/>
            <p:cNvSpPr/>
            <p:nvPr/>
          </p:nvSpPr>
          <p:spPr>
            <a:xfrm>
              <a:off x="-1577250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39"/>
            <p:cNvSpPr/>
            <p:nvPr/>
          </p:nvSpPr>
          <p:spPr>
            <a:xfrm>
              <a:off x="-166007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39"/>
            <p:cNvSpPr/>
            <p:nvPr/>
          </p:nvSpPr>
          <p:spPr>
            <a:xfrm>
              <a:off x="-1742900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39"/>
            <p:cNvSpPr/>
            <p:nvPr/>
          </p:nvSpPr>
          <p:spPr>
            <a:xfrm>
              <a:off x="-182572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39"/>
            <p:cNvSpPr/>
            <p:nvPr/>
          </p:nvSpPr>
          <p:spPr>
            <a:xfrm>
              <a:off x="-190857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39"/>
            <p:cNvSpPr/>
            <p:nvPr/>
          </p:nvSpPr>
          <p:spPr>
            <a:xfrm>
              <a:off x="-1991400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39"/>
            <p:cNvSpPr/>
            <p:nvPr/>
          </p:nvSpPr>
          <p:spPr>
            <a:xfrm>
              <a:off x="-2074225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1004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39"/>
            <p:cNvSpPr/>
            <p:nvPr/>
          </p:nvSpPr>
          <p:spPr>
            <a:xfrm>
              <a:off x="-2157050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1004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39"/>
            <p:cNvSpPr/>
            <p:nvPr/>
          </p:nvSpPr>
          <p:spPr>
            <a:xfrm>
              <a:off x="-2239875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39"/>
            <p:cNvSpPr/>
            <p:nvPr/>
          </p:nvSpPr>
          <p:spPr>
            <a:xfrm>
              <a:off x="-2322700" y="-111090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0" y="2006"/>
                    <a:pt x="1976" y="1550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39"/>
            <p:cNvSpPr/>
            <p:nvPr/>
          </p:nvSpPr>
          <p:spPr>
            <a:xfrm>
              <a:off x="-2405525" y="-111090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0" y="2006"/>
                    <a:pt x="1976" y="1550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39"/>
            <p:cNvSpPr/>
            <p:nvPr/>
          </p:nvSpPr>
          <p:spPr>
            <a:xfrm>
              <a:off x="-248912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50"/>
                    <a:pt x="456" y="2006"/>
                    <a:pt x="1004" y="2006"/>
                  </a:cubicBezTo>
                  <a:cubicBezTo>
                    <a:pt x="1581" y="2006"/>
                    <a:pt x="2007" y="1550"/>
                    <a:pt x="2007" y="1003"/>
                  </a:cubicBezTo>
                  <a:cubicBezTo>
                    <a:pt x="2007" y="456"/>
                    <a:pt x="158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39"/>
            <p:cNvSpPr/>
            <p:nvPr/>
          </p:nvSpPr>
          <p:spPr>
            <a:xfrm>
              <a:off x="-66537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39"/>
            <p:cNvSpPr/>
            <p:nvPr/>
          </p:nvSpPr>
          <p:spPr>
            <a:xfrm>
              <a:off x="-748200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39"/>
            <p:cNvSpPr/>
            <p:nvPr/>
          </p:nvSpPr>
          <p:spPr>
            <a:xfrm>
              <a:off x="-831050" y="-1205900"/>
              <a:ext cx="50200" cy="49425"/>
            </a:xfrm>
            <a:custGeom>
              <a:avLst/>
              <a:gdLst/>
              <a:ahLst/>
              <a:cxnLst/>
              <a:rect l="l" t="t" r="r" b="b"/>
              <a:pathLst>
                <a:path w="2008" h="1977" extrusionOk="0">
                  <a:moveTo>
                    <a:pt x="1004" y="1"/>
                  </a:moveTo>
                  <a:cubicBezTo>
                    <a:pt x="427" y="1"/>
                    <a:pt x="1" y="426"/>
                    <a:pt x="1" y="973"/>
                  </a:cubicBezTo>
                  <a:cubicBezTo>
                    <a:pt x="1" y="1551"/>
                    <a:pt x="42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39"/>
            <p:cNvSpPr/>
            <p:nvPr/>
          </p:nvSpPr>
          <p:spPr>
            <a:xfrm>
              <a:off x="-913875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4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974" y="1976"/>
                  </a:cubicBezTo>
                  <a:cubicBezTo>
                    <a:pt x="1551" y="1976"/>
                    <a:pt x="1977" y="1551"/>
                    <a:pt x="1977" y="973"/>
                  </a:cubicBezTo>
                  <a:cubicBezTo>
                    <a:pt x="1977" y="426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39"/>
            <p:cNvSpPr/>
            <p:nvPr/>
          </p:nvSpPr>
          <p:spPr>
            <a:xfrm>
              <a:off x="-996700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39"/>
            <p:cNvSpPr/>
            <p:nvPr/>
          </p:nvSpPr>
          <p:spPr>
            <a:xfrm>
              <a:off x="-1079525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39"/>
            <p:cNvSpPr/>
            <p:nvPr/>
          </p:nvSpPr>
          <p:spPr>
            <a:xfrm>
              <a:off x="-1162350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39"/>
            <p:cNvSpPr/>
            <p:nvPr/>
          </p:nvSpPr>
          <p:spPr>
            <a:xfrm>
              <a:off x="-1245950" y="-1205900"/>
              <a:ext cx="50200" cy="49425"/>
            </a:xfrm>
            <a:custGeom>
              <a:avLst/>
              <a:gdLst/>
              <a:ahLst/>
              <a:cxnLst/>
              <a:rect l="l" t="t" r="r" b="b"/>
              <a:pathLst>
                <a:path w="2008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39"/>
            <p:cNvSpPr/>
            <p:nvPr/>
          </p:nvSpPr>
          <p:spPr>
            <a:xfrm>
              <a:off x="-132877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39"/>
            <p:cNvSpPr/>
            <p:nvPr/>
          </p:nvSpPr>
          <p:spPr>
            <a:xfrm>
              <a:off x="-1411600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39"/>
            <p:cNvSpPr/>
            <p:nvPr/>
          </p:nvSpPr>
          <p:spPr>
            <a:xfrm>
              <a:off x="-149442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6" y="1"/>
                    <a:pt x="1" y="426"/>
                    <a:pt x="1" y="973"/>
                  </a:cubicBezTo>
                  <a:cubicBezTo>
                    <a:pt x="1" y="1551"/>
                    <a:pt x="456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39"/>
            <p:cNvSpPr/>
            <p:nvPr/>
          </p:nvSpPr>
          <p:spPr>
            <a:xfrm>
              <a:off x="-1577250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39"/>
            <p:cNvSpPr/>
            <p:nvPr/>
          </p:nvSpPr>
          <p:spPr>
            <a:xfrm>
              <a:off x="-166007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39"/>
            <p:cNvSpPr/>
            <p:nvPr/>
          </p:nvSpPr>
          <p:spPr>
            <a:xfrm>
              <a:off x="-1742900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39"/>
            <p:cNvSpPr/>
            <p:nvPr/>
          </p:nvSpPr>
          <p:spPr>
            <a:xfrm>
              <a:off x="-182572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39"/>
            <p:cNvSpPr/>
            <p:nvPr/>
          </p:nvSpPr>
          <p:spPr>
            <a:xfrm>
              <a:off x="-190857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39"/>
            <p:cNvSpPr/>
            <p:nvPr/>
          </p:nvSpPr>
          <p:spPr>
            <a:xfrm>
              <a:off x="-1991400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39"/>
            <p:cNvSpPr/>
            <p:nvPr/>
          </p:nvSpPr>
          <p:spPr>
            <a:xfrm>
              <a:off x="-2074225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04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1004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39"/>
            <p:cNvSpPr/>
            <p:nvPr/>
          </p:nvSpPr>
          <p:spPr>
            <a:xfrm>
              <a:off x="-2157050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04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1004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39"/>
            <p:cNvSpPr/>
            <p:nvPr/>
          </p:nvSpPr>
          <p:spPr>
            <a:xfrm>
              <a:off x="-2239875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39"/>
            <p:cNvSpPr/>
            <p:nvPr/>
          </p:nvSpPr>
          <p:spPr>
            <a:xfrm>
              <a:off x="-2322700" y="-1205900"/>
              <a:ext cx="49400" cy="49425"/>
            </a:xfrm>
            <a:custGeom>
              <a:avLst/>
              <a:gdLst/>
              <a:ahLst/>
              <a:cxnLst/>
              <a:rect l="l" t="t" r="r" b="b"/>
              <a:pathLst>
                <a:path w="1976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0" y="1976"/>
                    <a:pt x="1976" y="1551"/>
                    <a:pt x="1976" y="973"/>
                  </a:cubicBezTo>
                  <a:cubicBezTo>
                    <a:pt x="1976" y="426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39"/>
            <p:cNvSpPr/>
            <p:nvPr/>
          </p:nvSpPr>
          <p:spPr>
            <a:xfrm>
              <a:off x="-2405525" y="-1205900"/>
              <a:ext cx="49400" cy="49425"/>
            </a:xfrm>
            <a:custGeom>
              <a:avLst/>
              <a:gdLst/>
              <a:ahLst/>
              <a:cxnLst/>
              <a:rect l="l" t="t" r="r" b="b"/>
              <a:pathLst>
                <a:path w="1976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0" y="1976"/>
                    <a:pt x="1976" y="1551"/>
                    <a:pt x="1976" y="973"/>
                  </a:cubicBezTo>
                  <a:cubicBezTo>
                    <a:pt x="1976" y="426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39"/>
            <p:cNvSpPr/>
            <p:nvPr/>
          </p:nvSpPr>
          <p:spPr>
            <a:xfrm>
              <a:off x="-248912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6" y="1"/>
                    <a:pt x="1" y="426"/>
                    <a:pt x="1" y="973"/>
                  </a:cubicBezTo>
                  <a:cubicBezTo>
                    <a:pt x="1" y="1551"/>
                    <a:pt x="456" y="1976"/>
                    <a:pt x="1004" y="1976"/>
                  </a:cubicBezTo>
                  <a:cubicBezTo>
                    <a:pt x="1581" y="1976"/>
                    <a:pt x="2007" y="1551"/>
                    <a:pt x="2007" y="973"/>
                  </a:cubicBezTo>
                  <a:cubicBezTo>
                    <a:pt x="2007" y="426"/>
                    <a:pt x="158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39"/>
            <p:cNvSpPr/>
            <p:nvPr/>
          </p:nvSpPr>
          <p:spPr>
            <a:xfrm>
              <a:off x="-748200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39"/>
            <p:cNvSpPr/>
            <p:nvPr/>
          </p:nvSpPr>
          <p:spPr>
            <a:xfrm>
              <a:off x="-831050" y="-130165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27" y="1"/>
                    <a:pt x="1" y="457"/>
                    <a:pt x="1" y="1004"/>
                  </a:cubicBezTo>
                  <a:cubicBezTo>
                    <a:pt x="1" y="1551"/>
                    <a:pt x="42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39"/>
            <p:cNvSpPr/>
            <p:nvPr/>
          </p:nvSpPr>
          <p:spPr>
            <a:xfrm>
              <a:off x="-913875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4" y="2007"/>
                  </a:cubicBezTo>
                  <a:cubicBezTo>
                    <a:pt x="1551" y="2007"/>
                    <a:pt x="1977" y="1551"/>
                    <a:pt x="1977" y="1004"/>
                  </a:cubicBezTo>
                  <a:cubicBezTo>
                    <a:pt x="1977" y="457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39"/>
            <p:cNvSpPr/>
            <p:nvPr/>
          </p:nvSpPr>
          <p:spPr>
            <a:xfrm>
              <a:off x="-996700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39"/>
            <p:cNvSpPr/>
            <p:nvPr/>
          </p:nvSpPr>
          <p:spPr>
            <a:xfrm>
              <a:off x="-1079525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39"/>
            <p:cNvSpPr/>
            <p:nvPr/>
          </p:nvSpPr>
          <p:spPr>
            <a:xfrm>
              <a:off x="-1162350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39"/>
            <p:cNvSpPr/>
            <p:nvPr/>
          </p:nvSpPr>
          <p:spPr>
            <a:xfrm>
              <a:off x="-1245950" y="-130165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39"/>
            <p:cNvSpPr/>
            <p:nvPr/>
          </p:nvSpPr>
          <p:spPr>
            <a:xfrm>
              <a:off x="-1328775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39"/>
            <p:cNvSpPr/>
            <p:nvPr/>
          </p:nvSpPr>
          <p:spPr>
            <a:xfrm>
              <a:off x="-1411600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39"/>
            <p:cNvSpPr/>
            <p:nvPr/>
          </p:nvSpPr>
          <p:spPr>
            <a:xfrm>
              <a:off x="-1494425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39"/>
            <p:cNvSpPr/>
            <p:nvPr/>
          </p:nvSpPr>
          <p:spPr>
            <a:xfrm>
              <a:off x="-1577250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39"/>
            <p:cNvSpPr/>
            <p:nvPr/>
          </p:nvSpPr>
          <p:spPr>
            <a:xfrm>
              <a:off x="-1660075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39"/>
            <p:cNvSpPr/>
            <p:nvPr/>
          </p:nvSpPr>
          <p:spPr>
            <a:xfrm>
              <a:off x="-1742900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39"/>
            <p:cNvSpPr/>
            <p:nvPr/>
          </p:nvSpPr>
          <p:spPr>
            <a:xfrm>
              <a:off x="-1825725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39"/>
            <p:cNvSpPr/>
            <p:nvPr/>
          </p:nvSpPr>
          <p:spPr>
            <a:xfrm>
              <a:off x="-1908575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39"/>
            <p:cNvSpPr/>
            <p:nvPr/>
          </p:nvSpPr>
          <p:spPr>
            <a:xfrm>
              <a:off x="-1991400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39"/>
            <p:cNvSpPr/>
            <p:nvPr/>
          </p:nvSpPr>
          <p:spPr>
            <a:xfrm>
              <a:off x="-2074225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39"/>
            <p:cNvSpPr/>
            <p:nvPr/>
          </p:nvSpPr>
          <p:spPr>
            <a:xfrm>
              <a:off x="-2157050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39"/>
            <p:cNvSpPr/>
            <p:nvPr/>
          </p:nvSpPr>
          <p:spPr>
            <a:xfrm>
              <a:off x="-2239875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39"/>
            <p:cNvSpPr/>
            <p:nvPr/>
          </p:nvSpPr>
          <p:spPr>
            <a:xfrm>
              <a:off x="-2322700" y="-130165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39"/>
            <p:cNvSpPr/>
            <p:nvPr/>
          </p:nvSpPr>
          <p:spPr>
            <a:xfrm>
              <a:off x="-2405525" y="-130165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39"/>
            <p:cNvSpPr/>
            <p:nvPr/>
          </p:nvSpPr>
          <p:spPr>
            <a:xfrm>
              <a:off x="-748200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39"/>
            <p:cNvSpPr/>
            <p:nvPr/>
          </p:nvSpPr>
          <p:spPr>
            <a:xfrm>
              <a:off x="-831050" y="-139737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27" y="0"/>
                    <a:pt x="1" y="456"/>
                    <a:pt x="1" y="1003"/>
                  </a:cubicBezTo>
                  <a:cubicBezTo>
                    <a:pt x="1" y="1550"/>
                    <a:pt x="42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39"/>
            <p:cNvSpPr/>
            <p:nvPr/>
          </p:nvSpPr>
          <p:spPr>
            <a:xfrm>
              <a:off x="-913875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4" y="2006"/>
                  </a:cubicBezTo>
                  <a:cubicBezTo>
                    <a:pt x="1551" y="2006"/>
                    <a:pt x="1977" y="1550"/>
                    <a:pt x="1977" y="1003"/>
                  </a:cubicBezTo>
                  <a:cubicBezTo>
                    <a:pt x="1977" y="45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39"/>
            <p:cNvSpPr/>
            <p:nvPr/>
          </p:nvSpPr>
          <p:spPr>
            <a:xfrm>
              <a:off x="-996700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39"/>
            <p:cNvSpPr/>
            <p:nvPr/>
          </p:nvSpPr>
          <p:spPr>
            <a:xfrm>
              <a:off x="-1079525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39"/>
            <p:cNvSpPr/>
            <p:nvPr/>
          </p:nvSpPr>
          <p:spPr>
            <a:xfrm>
              <a:off x="-1162350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39"/>
            <p:cNvSpPr/>
            <p:nvPr/>
          </p:nvSpPr>
          <p:spPr>
            <a:xfrm>
              <a:off x="-1245950" y="-139737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39"/>
            <p:cNvSpPr/>
            <p:nvPr/>
          </p:nvSpPr>
          <p:spPr>
            <a:xfrm>
              <a:off x="-1328775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39"/>
            <p:cNvSpPr/>
            <p:nvPr/>
          </p:nvSpPr>
          <p:spPr>
            <a:xfrm>
              <a:off x="-1411600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39"/>
            <p:cNvSpPr/>
            <p:nvPr/>
          </p:nvSpPr>
          <p:spPr>
            <a:xfrm>
              <a:off x="-1494425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50"/>
                    <a:pt x="456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39"/>
            <p:cNvSpPr/>
            <p:nvPr/>
          </p:nvSpPr>
          <p:spPr>
            <a:xfrm>
              <a:off x="-1577250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39"/>
            <p:cNvSpPr/>
            <p:nvPr/>
          </p:nvSpPr>
          <p:spPr>
            <a:xfrm>
              <a:off x="-1660075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39"/>
            <p:cNvSpPr/>
            <p:nvPr/>
          </p:nvSpPr>
          <p:spPr>
            <a:xfrm>
              <a:off x="-1742900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39"/>
            <p:cNvSpPr/>
            <p:nvPr/>
          </p:nvSpPr>
          <p:spPr>
            <a:xfrm>
              <a:off x="-1825725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39"/>
            <p:cNvSpPr/>
            <p:nvPr/>
          </p:nvSpPr>
          <p:spPr>
            <a:xfrm>
              <a:off x="-1908575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39"/>
            <p:cNvSpPr/>
            <p:nvPr/>
          </p:nvSpPr>
          <p:spPr>
            <a:xfrm>
              <a:off x="-1991400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39"/>
            <p:cNvSpPr/>
            <p:nvPr/>
          </p:nvSpPr>
          <p:spPr>
            <a:xfrm>
              <a:off x="-2074225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1004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39"/>
            <p:cNvSpPr/>
            <p:nvPr/>
          </p:nvSpPr>
          <p:spPr>
            <a:xfrm>
              <a:off x="-2157050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1004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39"/>
            <p:cNvSpPr/>
            <p:nvPr/>
          </p:nvSpPr>
          <p:spPr>
            <a:xfrm>
              <a:off x="-2239875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39"/>
            <p:cNvSpPr/>
            <p:nvPr/>
          </p:nvSpPr>
          <p:spPr>
            <a:xfrm>
              <a:off x="-2322700" y="-139737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0" y="2006"/>
                    <a:pt x="1976" y="1550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39"/>
            <p:cNvSpPr/>
            <p:nvPr/>
          </p:nvSpPr>
          <p:spPr>
            <a:xfrm>
              <a:off x="-2405525" y="-139737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0" y="2006"/>
                    <a:pt x="1976" y="1550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39"/>
            <p:cNvSpPr/>
            <p:nvPr/>
          </p:nvSpPr>
          <p:spPr>
            <a:xfrm>
              <a:off x="-831050" y="-1492375"/>
              <a:ext cx="50200" cy="49425"/>
            </a:xfrm>
            <a:custGeom>
              <a:avLst/>
              <a:gdLst/>
              <a:ahLst/>
              <a:cxnLst/>
              <a:rect l="l" t="t" r="r" b="b"/>
              <a:pathLst>
                <a:path w="2008" h="1977" extrusionOk="0">
                  <a:moveTo>
                    <a:pt x="1004" y="1"/>
                  </a:moveTo>
                  <a:cubicBezTo>
                    <a:pt x="427" y="1"/>
                    <a:pt x="1" y="426"/>
                    <a:pt x="1" y="973"/>
                  </a:cubicBezTo>
                  <a:cubicBezTo>
                    <a:pt x="1" y="1551"/>
                    <a:pt x="42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39"/>
            <p:cNvSpPr/>
            <p:nvPr/>
          </p:nvSpPr>
          <p:spPr>
            <a:xfrm>
              <a:off x="-913875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4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974" y="1976"/>
                  </a:cubicBezTo>
                  <a:cubicBezTo>
                    <a:pt x="1551" y="1976"/>
                    <a:pt x="1977" y="1551"/>
                    <a:pt x="1977" y="973"/>
                  </a:cubicBezTo>
                  <a:cubicBezTo>
                    <a:pt x="1977" y="426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39"/>
            <p:cNvSpPr/>
            <p:nvPr/>
          </p:nvSpPr>
          <p:spPr>
            <a:xfrm>
              <a:off x="-996700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39"/>
            <p:cNvSpPr/>
            <p:nvPr/>
          </p:nvSpPr>
          <p:spPr>
            <a:xfrm>
              <a:off x="-1079525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39"/>
            <p:cNvSpPr/>
            <p:nvPr/>
          </p:nvSpPr>
          <p:spPr>
            <a:xfrm>
              <a:off x="-1162350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39"/>
            <p:cNvSpPr/>
            <p:nvPr/>
          </p:nvSpPr>
          <p:spPr>
            <a:xfrm>
              <a:off x="-1245950" y="-1492375"/>
              <a:ext cx="50200" cy="49425"/>
            </a:xfrm>
            <a:custGeom>
              <a:avLst/>
              <a:gdLst/>
              <a:ahLst/>
              <a:cxnLst/>
              <a:rect l="l" t="t" r="r" b="b"/>
              <a:pathLst>
                <a:path w="2008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39"/>
            <p:cNvSpPr/>
            <p:nvPr/>
          </p:nvSpPr>
          <p:spPr>
            <a:xfrm>
              <a:off x="-1328775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39"/>
            <p:cNvSpPr/>
            <p:nvPr/>
          </p:nvSpPr>
          <p:spPr>
            <a:xfrm>
              <a:off x="-1411600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39"/>
            <p:cNvSpPr/>
            <p:nvPr/>
          </p:nvSpPr>
          <p:spPr>
            <a:xfrm>
              <a:off x="-1494425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6" y="1"/>
                    <a:pt x="1" y="426"/>
                    <a:pt x="1" y="973"/>
                  </a:cubicBezTo>
                  <a:cubicBezTo>
                    <a:pt x="1" y="1551"/>
                    <a:pt x="456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39"/>
            <p:cNvSpPr/>
            <p:nvPr/>
          </p:nvSpPr>
          <p:spPr>
            <a:xfrm>
              <a:off x="-1577250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39"/>
            <p:cNvSpPr/>
            <p:nvPr/>
          </p:nvSpPr>
          <p:spPr>
            <a:xfrm>
              <a:off x="-1660075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39"/>
            <p:cNvSpPr/>
            <p:nvPr/>
          </p:nvSpPr>
          <p:spPr>
            <a:xfrm>
              <a:off x="-1742900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39"/>
            <p:cNvSpPr/>
            <p:nvPr/>
          </p:nvSpPr>
          <p:spPr>
            <a:xfrm>
              <a:off x="-1825725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39"/>
            <p:cNvSpPr/>
            <p:nvPr/>
          </p:nvSpPr>
          <p:spPr>
            <a:xfrm>
              <a:off x="-1908575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39"/>
            <p:cNvSpPr/>
            <p:nvPr/>
          </p:nvSpPr>
          <p:spPr>
            <a:xfrm>
              <a:off x="-1991400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39"/>
            <p:cNvSpPr/>
            <p:nvPr/>
          </p:nvSpPr>
          <p:spPr>
            <a:xfrm>
              <a:off x="-2074225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04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1004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39"/>
            <p:cNvSpPr/>
            <p:nvPr/>
          </p:nvSpPr>
          <p:spPr>
            <a:xfrm>
              <a:off x="-2157050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04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1004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39"/>
            <p:cNvSpPr/>
            <p:nvPr/>
          </p:nvSpPr>
          <p:spPr>
            <a:xfrm>
              <a:off x="-2239875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39"/>
            <p:cNvSpPr/>
            <p:nvPr/>
          </p:nvSpPr>
          <p:spPr>
            <a:xfrm>
              <a:off x="-2322700" y="-1492375"/>
              <a:ext cx="49400" cy="49425"/>
            </a:xfrm>
            <a:custGeom>
              <a:avLst/>
              <a:gdLst/>
              <a:ahLst/>
              <a:cxnLst/>
              <a:rect l="l" t="t" r="r" b="b"/>
              <a:pathLst>
                <a:path w="1976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0" y="1976"/>
                    <a:pt x="1976" y="1551"/>
                    <a:pt x="1976" y="973"/>
                  </a:cubicBezTo>
                  <a:cubicBezTo>
                    <a:pt x="1976" y="426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39"/>
            <p:cNvSpPr/>
            <p:nvPr/>
          </p:nvSpPr>
          <p:spPr>
            <a:xfrm>
              <a:off x="-913875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4" y="2007"/>
                  </a:cubicBezTo>
                  <a:cubicBezTo>
                    <a:pt x="1551" y="2007"/>
                    <a:pt x="1977" y="1551"/>
                    <a:pt x="1977" y="1004"/>
                  </a:cubicBezTo>
                  <a:cubicBezTo>
                    <a:pt x="1977" y="457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39"/>
            <p:cNvSpPr/>
            <p:nvPr/>
          </p:nvSpPr>
          <p:spPr>
            <a:xfrm>
              <a:off x="-996700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39"/>
            <p:cNvSpPr/>
            <p:nvPr/>
          </p:nvSpPr>
          <p:spPr>
            <a:xfrm>
              <a:off x="-1079525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39"/>
            <p:cNvSpPr/>
            <p:nvPr/>
          </p:nvSpPr>
          <p:spPr>
            <a:xfrm>
              <a:off x="-1162350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39"/>
            <p:cNvSpPr/>
            <p:nvPr/>
          </p:nvSpPr>
          <p:spPr>
            <a:xfrm>
              <a:off x="-1245950" y="-158812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39"/>
            <p:cNvSpPr/>
            <p:nvPr/>
          </p:nvSpPr>
          <p:spPr>
            <a:xfrm>
              <a:off x="-1328775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39"/>
            <p:cNvSpPr/>
            <p:nvPr/>
          </p:nvSpPr>
          <p:spPr>
            <a:xfrm>
              <a:off x="-1411600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39"/>
            <p:cNvSpPr/>
            <p:nvPr/>
          </p:nvSpPr>
          <p:spPr>
            <a:xfrm>
              <a:off x="-1494425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39"/>
            <p:cNvSpPr/>
            <p:nvPr/>
          </p:nvSpPr>
          <p:spPr>
            <a:xfrm>
              <a:off x="-1577250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39"/>
            <p:cNvSpPr/>
            <p:nvPr/>
          </p:nvSpPr>
          <p:spPr>
            <a:xfrm>
              <a:off x="-1660075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39"/>
            <p:cNvSpPr/>
            <p:nvPr/>
          </p:nvSpPr>
          <p:spPr>
            <a:xfrm>
              <a:off x="-1742900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39"/>
            <p:cNvSpPr/>
            <p:nvPr/>
          </p:nvSpPr>
          <p:spPr>
            <a:xfrm>
              <a:off x="-1825725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39"/>
            <p:cNvSpPr/>
            <p:nvPr/>
          </p:nvSpPr>
          <p:spPr>
            <a:xfrm>
              <a:off x="-1908575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39"/>
            <p:cNvSpPr/>
            <p:nvPr/>
          </p:nvSpPr>
          <p:spPr>
            <a:xfrm>
              <a:off x="-1991400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39"/>
            <p:cNvSpPr/>
            <p:nvPr/>
          </p:nvSpPr>
          <p:spPr>
            <a:xfrm>
              <a:off x="-2074225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39"/>
            <p:cNvSpPr/>
            <p:nvPr/>
          </p:nvSpPr>
          <p:spPr>
            <a:xfrm>
              <a:off x="-2157050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39"/>
            <p:cNvSpPr/>
            <p:nvPr/>
          </p:nvSpPr>
          <p:spPr>
            <a:xfrm>
              <a:off x="-2239875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39"/>
            <p:cNvSpPr/>
            <p:nvPr/>
          </p:nvSpPr>
          <p:spPr>
            <a:xfrm>
              <a:off x="-996700" y="-16838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39"/>
            <p:cNvSpPr/>
            <p:nvPr/>
          </p:nvSpPr>
          <p:spPr>
            <a:xfrm>
              <a:off x="-1079525" y="-16838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39"/>
            <p:cNvSpPr/>
            <p:nvPr/>
          </p:nvSpPr>
          <p:spPr>
            <a:xfrm>
              <a:off x="-1162350" y="-16838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39"/>
            <p:cNvSpPr/>
            <p:nvPr/>
          </p:nvSpPr>
          <p:spPr>
            <a:xfrm>
              <a:off x="-1245950" y="-168387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39"/>
            <p:cNvSpPr/>
            <p:nvPr/>
          </p:nvSpPr>
          <p:spPr>
            <a:xfrm>
              <a:off x="-1328775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39"/>
            <p:cNvSpPr/>
            <p:nvPr/>
          </p:nvSpPr>
          <p:spPr>
            <a:xfrm>
              <a:off x="-1411600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39"/>
            <p:cNvSpPr/>
            <p:nvPr/>
          </p:nvSpPr>
          <p:spPr>
            <a:xfrm>
              <a:off x="-1494425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39"/>
            <p:cNvSpPr/>
            <p:nvPr/>
          </p:nvSpPr>
          <p:spPr>
            <a:xfrm>
              <a:off x="-1577250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39"/>
            <p:cNvSpPr/>
            <p:nvPr/>
          </p:nvSpPr>
          <p:spPr>
            <a:xfrm>
              <a:off x="-1660075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39"/>
            <p:cNvSpPr/>
            <p:nvPr/>
          </p:nvSpPr>
          <p:spPr>
            <a:xfrm>
              <a:off x="-1742900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39"/>
            <p:cNvSpPr/>
            <p:nvPr/>
          </p:nvSpPr>
          <p:spPr>
            <a:xfrm>
              <a:off x="-1825725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39"/>
            <p:cNvSpPr/>
            <p:nvPr/>
          </p:nvSpPr>
          <p:spPr>
            <a:xfrm>
              <a:off x="-1908575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39"/>
            <p:cNvSpPr/>
            <p:nvPr/>
          </p:nvSpPr>
          <p:spPr>
            <a:xfrm>
              <a:off x="-1991400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39"/>
            <p:cNvSpPr/>
            <p:nvPr/>
          </p:nvSpPr>
          <p:spPr>
            <a:xfrm>
              <a:off x="-2074225" y="-16838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39"/>
            <p:cNvSpPr/>
            <p:nvPr/>
          </p:nvSpPr>
          <p:spPr>
            <a:xfrm>
              <a:off x="-2157050" y="-16838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39"/>
            <p:cNvSpPr/>
            <p:nvPr/>
          </p:nvSpPr>
          <p:spPr>
            <a:xfrm>
              <a:off x="-1162350" y="-177885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0"/>
                  </a:moveTo>
                  <a:cubicBezTo>
                    <a:pt x="426" y="0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39"/>
            <p:cNvSpPr/>
            <p:nvPr/>
          </p:nvSpPr>
          <p:spPr>
            <a:xfrm>
              <a:off x="-1245950" y="-1778850"/>
              <a:ext cx="50200" cy="49425"/>
            </a:xfrm>
            <a:custGeom>
              <a:avLst/>
              <a:gdLst/>
              <a:ahLst/>
              <a:cxnLst/>
              <a:rect l="l" t="t" r="r" b="b"/>
              <a:pathLst>
                <a:path w="2008" h="1977" extrusionOk="0">
                  <a:moveTo>
                    <a:pt x="1004" y="0"/>
                  </a:moveTo>
                  <a:cubicBezTo>
                    <a:pt x="457" y="0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39"/>
            <p:cNvSpPr/>
            <p:nvPr/>
          </p:nvSpPr>
          <p:spPr>
            <a:xfrm>
              <a:off x="-1328775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0"/>
                  </a:moveTo>
                  <a:cubicBezTo>
                    <a:pt x="457" y="0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39"/>
            <p:cNvSpPr/>
            <p:nvPr/>
          </p:nvSpPr>
          <p:spPr>
            <a:xfrm>
              <a:off x="-1411600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0"/>
                  </a:moveTo>
                  <a:cubicBezTo>
                    <a:pt x="457" y="0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39"/>
            <p:cNvSpPr/>
            <p:nvPr/>
          </p:nvSpPr>
          <p:spPr>
            <a:xfrm>
              <a:off x="-1494425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0"/>
                  </a:moveTo>
                  <a:cubicBezTo>
                    <a:pt x="456" y="0"/>
                    <a:pt x="1" y="426"/>
                    <a:pt x="1" y="973"/>
                  </a:cubicBezTo>
                  <a:cubicBezTo>
                    <a:pt x="1" y="1551"/>
                    <a:pt x="456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39"/>
            <p:cNvSpPr/>
            <p:nvPr/>
          </p:nvSpPr>
          <p:spPr>
            <a:xfrm>
              <a:off x="-1577250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0"/>
                  </a:moveTo>
                  <a:cubicBezTo>
                    <a:pt x="456" y="0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39"/>
            <p:cNvSpPr/>
            <p:nvPr/>
          </p:nvSpPr>
          <p:spPr>
            <a:xfrm>
              <a:off x="-1660075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0"/>
                  </a:moveTo>
                  <a:cubicBezTo>
                    <a:pt x="456" y="0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39"/>
            <p:cNvSpPr/>
            <p:nvPr/>
          </p:nvSpPr>
          <p:spPr>
            <a:xfrm>
              <a:off x="-1742900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0"/>
                  </a:moveTo>
                  <a:cubicBezTo>
                    <a:pt x="456" y="0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39"/>
            <p:cNvSpPr/>
            <p:nvPr/>
          </p:nvSpPr>
          <p:spPr>
            <a:xfrm>
              <a:off x="-1825725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0"/>
                  </a:moveTo>
                  <a:cubicBezTo>
                    <a:pt x="456" y="0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39"/>
            <p:cNvSpPr/>
            <p:nvPr/>
          </p:nvSpPr>
          <p:spPr>
            <a:xfrm>
              <a:off x="-1908575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0"/>
                  </a:moveTo>
                  <a:cubicBezTo>
                    <a:pt x="457" y="0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39"/>
            <p:cNvSpPr/>
            <p:nvPr/>
          </p:nvSpPr>
          <p:spPr>
            <a:xfrm>
              <a:off x="-1991400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0"/>
                  </a:moveTo>
                  <a:cubicBezTo>
                    <a:pt x="457" y="0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39"/>
            <p:cNvSpPr/>
            <p:nvPr/>
          </p:nvSpPr>
          <p:spPr>
            <a:xfrm>
              <a:off x="-1328775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39"/>
            <p:cNvSpPr/>
            <p:nvPr/>
          </p:nvSpPr>
          <p:spPr>
            <a:xfrm>
              <a:off x="-1411600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39"/>
            <p:cNvSpPr/>
            <p:nvPr/>
          </p:nvSpPr>
          <p:spPr>
            <a:xfrm>
              <a:off x="-1494425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39"/>
            <p:cNvSpPr/>
            <p:nvPr/>
          </p:nvSpPr>
          <p:spPr>
            <a:xfrm>
              <a:off x="-1577250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39"/>
            <p:cNvSpPr/>
            <p:nvPr/>
          </p:nvSpPr>
          <p:spPr>
            <a:xfrm>
              <a:off x="-1660075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39"/>
            <p:cNvSpPr/>
            <p:nvPr/>
          </p:nvSpPr>
          <p:spPr>
            <a:xfrm>
              <a:off x="-1742900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39"/>
            <p:cNvSpPr/>
            <p:nvPr/>
          </p:nvSpPr>
          <p:spPr>
            <a:xfrm>
              <a:off x="-1825725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7" name="Google Shape;4437;p39"/>
          <p:cNvGrpSpPr/>
          <p:nvPr/>
        </p:nvGrpSpPr>
        <p:grpSpPr>
          <a:xfrm>
            <a:off x="8391422" y="134396"/>
            <a:ext cx="752860" cy="1255020"/>
            <a:chOff x="8427400" y="134088"/>
            <a:chExt cx="716600" cy="1194575"/>
          </a:xfrm>
        </p:grpSpPr>
        <p:sp>
          <p:nvSpPr>
            <p:cNvPr id="4438" name="Google Shape;4438;p39"/>
            <p:cNvSpPr/>
            <p:nvPr/>
          </p:nvSpPr>
          <p:spPr>
            <a:xfrm flipH="1">
              <a:off x="8427400" y="134088"/>
              <a:ext cx="716600" cy="716600"/>
            </a:xfrm>
            <a:custGeom>
              <a:avLst/>
              <a:gdLst/>
              <a:ahLst/>
              <a:cxnLst/>
              <a:rect l="l" t="t" r="r" b="b"/>
              <a:pathLst>
                <a:path w="28664" h="28664" extrusionOk="0">
                  <a:moveTo>
                    <a:pt x="1" y="1"/>
                  </a:moveTo>
                  <a:lnTo>
                    <a:pt x="1" y="28664"/>
                  </a:lnTo>
                  <a:lnTo>
                    <a:pt x="286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39"/>
            <p:cNvSpPr/>
            <p:nvPr/>
          </p:nvSpPr>
          <p:spPr>
            <a:xfrm flipH="1">
              <a:off x="8427400" y="612838"/>
              <a:ext cx="716600" cy="715825"/>
            </a:xfrm>
            <a:custGeom>
              <a:avLst/>
              <a:gdLst/>
              <a:ahLst/>
              <a:cxnLst/>
              <a:rect l="l" t="t" r="r" b="b"/>
              <a:pathLst>
                <a:path w="28664" h="28633" extrusionOk="0">
                  <a:moveTo>
                    <a:pt x="1" y="0"/>
                  </a:moveTo>
                  <a:lnTo>
                    <a:pt x="1" y="28633"/>
                  </a:lnTo>
                  <a:lnTo>
                    <a:pt x="286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0" name="Google Shape;4440;p39"/>
          <p:cNvGrpSpPr/>
          <p:nvPr/>
        </p:nvGrpSpPr>
        <p:grpSpPr>
          <a:xfrm>
            <a:off x="7067771" y="128079"/>
            <a:ext cx="918907" cy="538196"/>
            <a:chOff x="7167500" y="128075"/>
            <a:chExt cx="874650" cy="512275"/>
          </a:xfrm>
        </p:grpSpPr>
        <p:sp>
          <p:nvSpPr>
            <p:cNvPr id="4441" name="Google Shape;4441;p39"/>
            <p:cNvSpPr/>
            <p:nvPr/>
          </p:nvSpPr>
          <p:spPr>
            <a:xfrm flipH="1">
              <a:off x="7957775" y="128075"/>
              <a:ext cx="84375" cy="72300"/>
            </a:xfrm>
            <a:custGeom>
              <a:avLst/>
              <a:gdLst/>
              <a:ahLst/>
              <a:cxnLst/>
              <a:rect l="l" t="t" r="r" b="b"/>
              <a:pathLst>
                <a:path w="3375" h="2892" extrusionOk="0">
                  <a:moveTo>
                    <a:pt x="1946" y="399"/>
                  </a:moveTo>
                  <a:cubicBezTo>
                    <a:pt x="2523" y="399"/>
                    <a:pt x="3010" y="855"/>
                    <a:pt x="3010" y="1433"/>
                  </a:cubicBezTo>
                  <a:cubicBezTo>
                    <a:pt x="3010" y="2073"/>
                    <a:pt x="2477" y="2503"/>
                    <a:pt x="1925" y="2503"/>
                  </a:cubicBezTo>
                  <a:cubicBezTo>
                    <a:pt x="1665" y="2503"/>
                    <a:pt x="1400" y="2407"/>
                    <a:pt x="1186" y="2193"/>
                  </a:cubicBezTo>
                  <a:cubicBezTo>
                    <a:pt x="517" y="1524"/>
                    <a:pt x="1004" y="399"/>
                    <a:pt x="1946" y="399"/>
                  </a:cubicBezTo>
                  <a:close/>
                  <a:moveTo>
                    <a:pt x="1929" y="0"/>
                  </a:moveTo>
                  <a:cubicBezTo>
                    <a:pt x="1573" y="0"/>
                    <a:pt x="1209" y="133"/>
                    <a:pt x="912" y="430"/>
                  </a:cubicBezTo>
                  <a:cubicBezTo>
                    <a:pt x="1" y="1341"/>
                    <a:pt x="669" y="2892"/>
                    <a:pt x="1946" y="2892"/>
                  </a:cubicBezTo>
                  <a:cubicBezTo>
                    <a:pt x="2736" y="2892"/>
                    <a:pt x="3374" y="2223"/>
                    <a:pt x="3374" y="1433"/>
                  </a:cubicBezTo>
                  <a:cubicBezTo>
                    <a:pt x="3374" y="571"/>
                    <a:pt x="2669" y="0"/>
                    <a:pt x="1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39"/>
            <p:cNvSpPr/>
            <p:nvPr/>
          </p:nvSpPr>
          <p:spPr>
            <a:xfrm flipH="1">
              <a:off x="7844550" y="128075"/>
              <a:ext cx="84375" cy="72300"/>
            </a:xfrm>
            <a:custGeom>
              <a:avLst/>
              <a:gdLst/>
              <a:ahLst/>
              <a:cxnLst/>
              <a:rect l="l" t="t" r="r" b="b"/>
              <a:pathLst>
                <a:path w="3375" h="2892" extrusionOk="0">
                  <a:moveTo>
                    <a:pt x="1915" y="399"/>
                  </a:moveTo>
                  <a:cubicBezTo>
                    <a:pt x="2523" y="399"/>
                    <a:pt x="2979" y="855"/>
                    <a:pt x="2979" y="1433"/>
                  </a:cubicBezTo>
                  <a:cubicBezTo>
                    <a:pt x="2979" y="2073"/>
                    <a:pt x="2460" y="2503"/>
                    <a:pt x="1918" y="2503"/>
                  </a:cubicBezTo>
                  <a:cubicBezTo>
                    <a:pt x="1662" y="2503"/>
                    <a:pt x="1400" y="2407"/>
                    <a:pt x="1186" y="2193"/>
                  </a:cubicBezTo>
                  <a:cubicBezTo>
                    <a:pt x="517" y="1524"/>
                    <a:pt x="973" y="399"/>
                    <a:pt x="1915" y="399"/>
                  </a:cubicBezTo>
                  <a:close/>
                  <a:moveTo>
                    <a:pt x="1929" y="0"/>
                  </a:moveTo>
                  <a:cubicBezTo>
                    <a:pt x="1573" y="0"/>
                    <a:pt x="1209" y="133"/>
                    <a:pt x="912" y="430"/>
                  </a:cubicBezTo>
                  <a:cubicBezTo>
                    <a:pt x="0" y="1341"/>
                    <a:pt x="639" y="2892"/>
                    <a:pt x="1915" y="2892"/>
                  </a:cubicBezTo>
                  <a:cubicBezTo>
                    <a:pt x="2736" y="2892"/>
                    <a:pt x="3374" y="2223"/>
                    <a:pt x="3374" y="1433"/>
                  </a:cubicBezTo>
                  <a:cubicBezTo>
                    <a:pt x="3374" y="571"/>
                    <a:pt x="2669" y="0"/>
                    <a:pt x="1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39"/>
            <p:cNvSpPr/>
            <p:nvPr/>
          </p:nvSpPr>
          <p:spPr>
            <a:xfrm flipH="1">
              <a:off x="7732100" y="128075"/>
              <a:ext cx="83600" cy="72300"/>
            </a:xfrm>
            <a:custGeom>
              <a:avLst/>
              <a:gdLst/>
              <a:ahLst/>
              <a:cxnLst/>
              <a:rect l="l" t="t" r="r" b="b"/>
              <a:pathLst>
                <a:path w="3344" h="2892" extrusionOk="0">
                  <a:moveTo>
                    <a:pt x="1915" y="399"/>
                  </a:moveTo>
                  <a:cubicBezTo>
                    <a:pt x="2493" y="399"/>
                    <a:pt x="2979" y="855"/>
                    <a:pt x="2979" y="1433"/>
                  </a:cubicBezTo>
                  <a:cubicBezTo>
                    <a:pt x="2979" y="2073"/>
                    <a:pt x="2446" y="2503"/>
                    <a:pt x="1894" y="2503"/>
                  </a:cubicBezTo>
                  <a:cubicBezTo>
                    <a:pt x="1634" y="2503"/>
                    <a:pt x="1370" y="2407"/>
                    <a:pt x="1155" y="2193"/>
                  </a:cubicBezTo>
                  <a:cubicBezTo>
                    <a:pt x="487" y="1524"/>
                    <a:pt x="973" y="399"/>
                    <a:pt x="1915" y="399"/>
                  </a:cubicBezTo>
                  <a:close/>
                  <a:moveTo>
                    <a:pt x="1899" y="0"/>
                  </a:moveTo>
                  <a:cubicBezTo>
                    <a:pt x="1543" y="0"/>
                    <a:pt x="1178" y="133"/>
                    <a:pt x="882" y="430"/>
                  </a:cubicBezTo>
                  <a:cubicBezTo>
                    <a:pt x="0" y="1341"/>
                    <a:pt x="639" y="2892"/>
                    <a:pt x="1915" y="2892"/>
                  </a:cubicBezTo>
                  <a:cubicBezTo>
                    <a:pt x="2706" y="2892"/>
                    <a:pt x="3344" y="2223"/>
                    <a:pt x="3344" y="1433"/>
                  </a:cubicBezTo>
                  <a:cubicBezTo>
                    <a:pt x="3344" y="571"/>
                    <a:pt x="2638" y="0"/>
                    <a:pt x="18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39"/>
            <p:cNvSpPr/>
            <p:nvPr/>
          </p:nvSpPr>
          <p:spPr>
            <a:xfrm flipH="1">
              <a:off x="7618875" y="128075"/>
              <a:ext cx="84350" cy="72300"/>
            </a:xfrm>
            <a:custGeom>
              <a:avLst/>
              <a:gdLst/>
              <a:ahLst/>
              <a:cxnLst/>
              <a:rect l="l" t="t" r="r" b="b"/>
              <a:pathLst>
                <a:path w="3374" h="2892" extrusionOk="0">
                  <a:moveTo>
                    <a:pt x="1879" y="399"/>
                  </a:moveTo>
                  <a:cubicBezTo>
                    <a:pt x="1891" y="399"/>
                    <a:pt x="1903" y="399"/>
                    <a:pt x="1915" y="399"/>
                  </a:cubicBezTo>
                  <a:cubicBezTo>
                    <a:pt x="2492" y="399"/>
                    <a:pt x="2979" y="855"/>
                    <a:pt x="2979" y="1433"/>
                  </a:cubicBezTo>
                  <a:cubicBezTo>
                    <a:pt x="2979" y="2073"/>
                    <a:pt x="2446" y="2503"/>
                    <a:pt x="1894" y="2503"/>
                  </a:cubicBezTo>
                  <a:cubicBezTo>
                    <a:pt x="1634" y="2503"/>
                    <a:pt x="1369" y="2407"/>
                    <a:pt x="1155" y="2193"/>
                  </a:cubicBezTo>
                  <a:cubicBezTo>
                    <a:pt x="495" y="1532"/>
                    <a:pt x="960" y="399"/>
                    <a:pt x="1879" y="399"/>
                  </a:cubicBezTo>
                  <a:close/>
                  <a:moveTo>
                    <a:pt x="1909" y="0"/>
                  </a:moveTo>
                  <a:cubicBezTo>
                    <a:pt x="1556" y="0"/>
                    <a:pt x="1199" y="133"/>
                    <a:pt x="912" y="430"/>
                  </a:cubicBezTo>
                  <a:cubicBezTo>
                    <a:pt x="0" y="1341"/>
                    <a:pt x="638" y="2892"/>
                    <a:pt x="1915" y="2892"/>
                  </a:cubicBezTo>
                  <a:cubicBezTo>
                    <a:pt x="2705" y="2861"/>
                    <a:pt x="3374" y="2223"/>
                    <a:pt x="3374" y="1433"/>
                  </a:cubicBezTo>
                  <a:cubicBezTo>
                    <a:pt x="3353" y="571"/>
                    <a:pt x="2641" y="0"/>
                    <a:pt x="1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39"/>
            <p:cNvSpPr/>
            <p:nvPr/>
          </p:nvSpPr>
          <p:spPr>
            <a:xfrm flipH="1">
              <a:off x="7506400" y="128075"/>
              <a:ext cx="83625" cy="72300"/>
            </a:xfrm>
            <a:custGeom>
              <a:avLst/>
              <a:gdLst/>
              <a:ahLst/>
              <a:cxnLst/>
              <a:rect l="l" t="t" r="r" b="b"/>
              <a:pathLst>
                <a:path w="3345" h="2892" extrusionOk="0">
                  <a:moveTo>
                    <a:pt x="1916" y="399"/>
                  </a:moveTo>
                  <a:cubicBezTo>
                    <a:pt x="2493" y="399"/>
                    <a:pt x="2980" y="855"/>
                    <a:pt x="2980" y="1433"/>
                  </a:cubicBezTo>
                  <a:cubicBezTo>
                    <a:pt x="2980" y="2073"/>
                    <a:pt x="2447" y="2503"/>
                    <a:pt x="1895" y="2503"/>
                  </a:cubicBezTo>
                  <a:cubicBezTo>
                    <a:pt x="1635" y="2503"/>
                    <a:pt x="1370" y="2407"/>
                    <a:pt x="1156" y="2193"/>
                  </a:cubicBezTo>
                  <a:cubicBezTo>
                    <a:pt x="487" y="1524"/>
                    <a:pt x="974" y="399"/>
                    <a:pt x="1916" y="399"/>
                  </a:cubicBezTo>
                  <a:close/>
                  <a:moveTo>
                    <a:pt x="1909" y="0"/>
                  </a:moveTo>
                  <a:cubicBezTo>
                    <a:pt x="1557" y="0"/>
                    <a:pt x="1200" y="133"/>
                    <a:pt x="913" y="430"/>
                  </a:cubicBezTo>
                  <a:cubicBezTo>
                    <a:pt x="1" y="1341"/>
                    <a:pt x="639" y="2892"/>
                    <a:pt x="1916" y="2892"/>
                  </a:cubicBezTo>
                  <a:cubicBezTo>
                    <a:pt x="2706" y="2892"/>
                    <a:pt x="3345" y="2223"/>
                    <a:pt x="3345" y="1433"/>
                  </a:cubicBezTo>
                  <a:cubicBezTo>
                    <a:pt x="3345" y="571"/>
                    <a:pt x="2639" y="0"/>
                    <a:pt x="1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39"/>
            <p:cNvSpPr/>
            <p:nvPr/>
          </p:nvSpPr>
          <p:spPr>
            <a:xfrm flipH="1">
              <a:off x="7393175" y="128075"/>
              <a:ext cx="84375" cy="72300"/>
            </a:xfrm>
            <a:custGeom>
              <a:avLst/>
              <a:gdLst/>
              <a:ahLst/>
              <a:cxnLst/>
              <a:rect l="l" t="t" r="r" b="b"/>
              <a:pathLst>
                <a:path w="3375" h="2892" extrusionOk="0">
                  <a:moveTo>
                    <a:pt x="1908" y="399"/>
                  </a:moveTo>
                  <a:cubicBezTo>
                    <a:pt x="1921" y="399"/>
                    <a:pt x="1933" y="399"/>
                    <a:pt x="1946" y="399"/>
                  </a:cubicBezTo>
                  <a:cubicBezTo>
                    <a:pt x="2523" y="399"/>
                    <a:pt x="2979" y="855"/>
                    <a:pt x="2979" y="1433"/>
                  </a:cubicBezTo>
                  <a:cubicBezTo>
                    <a:pt x="2979" y="2073"/>
                    <a:pt x="2460" y="2503"/>
                    <a:pt x="1918" y="2503"/>
                  </a:cubicBezTo>
                  <a:cubicBezTo>
                    <a:pt x="1662" y="2503"/>
                    <a:pt x="1400" y="2407"/>
                    <a:pt x="1186" y="2193"/>
                  </a:cubicBezTo>
                  <a:cubicBezTo>
                    <a:pt x="526" y="1532"/>
                    <a:pt x="962" y="399"/>
                    <a:pt x="1908" y="399"/>
                  </a:cubicBezTo>
                  <a:close/>
                  <a:moveTo>
                    <a:pt x="1929" y="0"/>
                  </a:moveTo>
                  <a:cubicBezTo>
                    <a:pt x="1573" y="0"/>
                    <a:pt x="1209" y="133"/>
                    <a:pt x="912" y="430"/>
                  </a:cubicBezTo>
                  <a:cubicBezTo>
                    <a:pt x="1" y="1341"/>
                    <a:pt x="639" y="2892"/>
                    <a:pt x="1946" y="2892"/>
                  </a:cubicBezTo>
                  <a:cubicBezTo>
                    <a:pt x="2736" y="2892"/>
                    <a:pt x="3374" y="2223"/>
                    <a:pt x="3374" y="1433"/>
                  </a:cubicBezTo>
                  <a:cubicBezTo>
                    <a:pt x="3374" y="571"/>
                    <a:pt x="2669" y="0"/>
                    <a:pt x="1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39"/>
            <p:cNvSpPr/>
            <p:nvPr/>
          </p:nvSpPr>
          <p:spPr>
            <a:xfrm flipH="1">
              <a:off x="7280700" y="128075"/>
              <a:ext cx="83625" cy="72300"/>
            </a:xfrm>
            <a:custGeom>
              <a:avLst/>
              <a:gdLst/>
              <a:ahLst/>
              <a:cxnLst/>
              <a:rect l="l" t="t" r="r" b="b"/>
              <a:pathLst>
                <a:path w="3345" h="2892" extrusionOk="0">
                  <a:moveTo>
                    <a:pt x="1879" y="399"/>
                  </a:moveTo>
                  <a:cubicBezTo>
                    <a:pt x="1891" y="399"/>
                    <a:pt x="1903" y="399"/>
                    <a:pt x="1915" y="399"/>
                  </a:cubicBezTo>
                  <a:cubicBezTo>
                    <a:pt x="2493" y="399"/>
                    <a:pt x="2979" y="855"/>
                    <a:pt x="2979" y="1433"/>
                  </a:cubicBezTo>
                  <a:cubicBezTo>
                    <a:pt x="2979" y="2073"/>
                    <a:pt x="2446" y="2503"/>
                    <a:pt x="1895" y="2503"/>
                  </a:cubicBezTo>
                  <a:cubicBezTo>
                    <a:pt x="1634" y="2503"/>
                    <a:pt x="1370" y="2407"/>
                    <a:pt x="1156" y="2193"/>
                  </a:cubicBezTo>
                  <a:cubicBezTo>
                    <a:pt x="495" y="1532"/>
                    <a:pt x="961" y="399"/>
                    <a:pt x="1879" y="399"/>
                  </a:cubicBezTo>
                  <a:close/>
                  <a:moveTo>
                    <a:pt x="1908" y="0"/>
                  </a:moveTo>
                  <a:cubicBezTo>
                    <a:pt x="1556" y="0"/>
                    <a:pt x="1199" y="133"/>
                    <a:pt x="912" y="430"/>
                  </a:cubicBezTo>
                  <a:cubicBezTo>
                    <a:pt x="1" y="1341"/>
                    <a:pt x="639" y="2892"/>
                    <a:pt x="1915" y="2892"/>
                  </a:cubicBezTo>
                  <a:cubicBezTo>
                    <a:pt x="2706" y="2892"/>
                    <a:pt x="3344" y="2223"/>
                    <a:pt x="3344" y="1433"/>
                  </a:cubicBezTo>
                  <a:cubicBezTo>
                    <a:pt x="3344" y="571"/>
                    <a:pt x="2638" y="0"/>
                    <a:pt x="19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39"/>
            <p:cNvSpPr/>
            <p:nvPr/>
          </p:nvSpPr>
          <p:spPr>
            <a:xfrm flipH="1">
              <a:off x="7167500" y="128075"/>
              <a:ext cx="84350" cy="72300"/>
            </a:xfrm>
            <a:custGeom>
              <a:avLst/>
              <a:gdLst/>
              <a:ahLst/>
              <a:cxnLst/>
              <a:rect l="l" t="t" r="r" b="b"/>
              <a:pathLst>
                <a:path w="3374" h="2892" extrusionOk="0">
                  <a:moveTo>
                    <a:pt x="1945" y="399"/>
                  </a:moveTo>
                  <a:cubicBezTo>
                    <a:pt x="2523" y="399"/>
                    <a:pt x="3009" y="855"/>
                    <a:pt x="3009" y="1433"/>
                  </a:cubicBezTo>
                  <a:cubicBezTo>
                    <a:pt x="3009" y="2073"/>
                    <a:pt x="2476" y="2503"/>
                    <a:pt x="1924" y="2503"/>
                  </a:cubicBezTo>
                  <a:cubicBezTo>
                    <a:pt x="1664" y="2503"/>
                    <a:pt x="1400" y="2407"/>
                    <a:pt x="1185" y="2193"/>
                  </a:cubicBezTo>
                  <a:cubicBezTo>
                    <a:pt x="517" y="1524"/>
                    <a:pt x="1003" y="399"/>
                    <a:pt x="1945" y="399"/>
                  </a:cubicBezTo>
                  <a:close/>
                  <a:moveTo>
                    <a:pt x="1929" y="0"/>
                  </a:moveTo>
                  <a:cubicBezTo>
                    <a:pt x="1573" y="0"/>
                    <a:pt x="1209" y="133"/>
                    <a:pt x="912" y="430"/>
                  </a:cubicBezTo>
                  <a:cubicBezTo>
                    <a:pt x="0" y="1341"/>
                    <a:pt x="638" y="2892"/>
                    <a:pt x="1945" y="2892"/>
                  </a:cubicBezTo>
                  <a:cubicBezTo>
                    <a:pt x="2736" y="2892"/>
                    <a:pt x="3374" y="2223"/>
                    <a:pt x="3374" y="1433"/>
                  </a:cubicBezTo>
                  <a:cubicBezTo>
                    <a:pt x="3374" y="571"/>
                    <a:pt x="2668" y="0"/>
                    <a:pt x="1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49" name="Google Shape;4449;p39"/>
            <p:cNvGrpSpPr/>
            <p:nvPr/>
          </p:nvGrpSpPr>
          <p:grpSpPr>
            <a:xfrm flipH="1">
              <a:off x="7167500" y="237525"/>
              <a:ext cx="874650" cy="402825"/>
              <a:chOff x="1629475" y="-1279100"/>
              <a:chExt cx="874650" cy="402825"/>
            </a:xfrm>
          </p:grpSpPr>
          <p:sp>
            <p:nvSpPr>
              <p:cNvPr id="4450" name="Google Shape;4450;p39"/>
              <p:cNvSpPr/>
              <p:nvPr/>
            </p:nvSpPr>
            <p:spPr>
              <a:xfrm>
                <a:off x="1629475" y="-127910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46" y="398"/>
                    </a:moveTo>
                    <a:cubicBezTo>
                      <a:pt x="2523" y="398"/>
                      <a:pt x="2979" y="884"/>
                      <a:pt x="3010" y="1462"/>
                    </a:cubicBezTo>
                    <a:cubicBezTo>
                      <a:pt x="3010" y="2095"/>
                      <a:pt x="2488" y="2509"/>
                      <a:pt x="1943" y="2509"/>
                    </a:cubicBezTo>
                    <a:cubicBezTo>
                      <a:pt x="1677" y="2509"/>
                      <a:pt x="1405" y="2411"/>
                      <a:pt x="1186" y="2191"/>
                    </a:cubicBezTo>
                    <a:cubicBezTo>
                      <a:pt x="517" y="1523"/>
                      <a:pt x="1004" y="398"/>
                      <a:pt x="1946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1" y="1340"/>
                      <a:pt x="669" y="2891"/>
                      <a:pt x="1946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39"/>
              <p:cNvSpPr/>
              <p:nvPr/>
            </p:nvSpPr>
            <p:spPr>
              <a:xfrm>
                <a:off x="1742700" y="-127910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15" y="398"/>
                    </a:moveTo>
                    <a:cubicBezTo>
                      <a:pt x="2493" y="398"/>
                      <a:pt x="2979" y="884"/>
                      <a:pt x="2979" y="1462"/>
                    </a:cubicBezTo>
                    <a:cubicBezTo>
                      <a:pt x="2979" y="2095"/>
                      <a:pt x="2471" y="2509"/>
                      <a:pt x="1935" y="2509"/>
                    </a:cubicBezTo>
                    <a:cubicBezTo>
                      <a:pt x="1673" y="2509"/>
                      <a:pt x="1405" y="2411"/>
                      <a:pt x="1186" y="2191"/>
                    </a:cubicBezTo>
                    <a:cubicBezTo>
                      <a:pt x="517" y="1523"/>
                      <a:pt x="973" y="398"/>
                      <a:pt x="1915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0" y="1340"/>
                      <a:pt x="639" y="2891"/>
                      <a:pt x="1915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39"/>
              <p:cNvSpPr/>
              <p:nvPr/>
            </p:nvSpPr>
            <p:spPr>
              <a:xfrm>
                <a:off x="1855925" y="-1279100"/>
                <a:ext cx="8360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891" extrusionOk="0">
                    <a:moveTo>
                      <a:pt x="1915" y="398"/>
                    </a:moveTo>
                    <a:cubicBezTo>
                      <a:pt x="2493" y="398"/>
                      <a:pt x="2979" y="884"/>
                      <a:pt x="2979" y="1462"/>
                    </a:cubicBezTo>
                    <a:cubicBezTo>
                      <a:pt x="2979" y="2095"/>
                      <a:pt x="2457" y="2509"/>
                      <a:pt x="1912" y="2509"/>
                    </a:cubicBezTo>
                    <a:cubicBezTo>
                      <a:pt x="1646" y="2509"/>
                      <a:pt x="1375" y="2411"/>
                      <a:pt x="1155" y="2191"/>
                    </a:cubicBezTo>
                    <a:cubicBezTo>
                      <a:pt x="487" y="1523"/>
                      <a:pt x="973" y="398"/>
                      <a:pt x="1915" y="398"/>
                    </a:cubicBezTo>
                    <a:close/>
                    <a:moveTo>
                      <a:pt x="1895" y="0"/>
                    </a:moveTo>
                    <a:cubicBezTo>
                      <a:pt x="1540" y="0"/>
                      <a:pt x="1177" y="133"/>
                      <a:pt x="882" y="429"/>
                    </a:cubicBezTo>
                    <a:cubicBezTo>
                      <a:pt x="0" y="1340"/>
                      <a:pt x="639" y="2891"/>
                      <a:pt x="1915" y="2891"/>
                    </a:cubicBezTo>
                    <a:cubicBezTo>
                      <a:pt x="2706" y="2891"/>
                      <a:pt x="3344" y="2252"/>
                      <a:pt x="3344" y="1462"/>
                    </a:cubicBezTo>
                    <a:cubicBezTo>
                      <a:pt x="3344" y="578"/>
                      <a:pt x="2635" y="0"/>
                      <a:pt x="18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39"/>
              <p:cNvSpPr/>
              <p:nvPr/>
            </p:nvSpPr>
            <p:spPr>
              <a:xfrm>
                <a:off x="1968400" y="-1278950"/>
                <a:ext cx="84350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85" extrusionOk="0">
                    <a:moveTo>
                      <a:pt x="1915" y="392"/>
                    </a:moveTo>
                    <a:cubicBezTo>
                      <a:pt x="2523" y="392"/>
                      <a:pt x="2979" y="878"/>
                      <a:pt x="2979" y="1456"/>
                    </a:cubicBezTo>
                    <a:cubicBezTo>
                      <a:pt x="2979" y="2089"/>
                      <a:pt x="2457" y="2503"/>
                      <a:pt x="1912" y="2503"/>
                    </a:cubicBezTo>
                    <a:cubicBezTo>
                      <a:pt x="1646" y="2503"/>
                      <a:pt x="1374" y="2405"/>
                      <a:pt x="1155" y="2185"/>
                    </a:cubicBezTo>
                    <a:cubicBezTo>
                      <a:pt x="486" y="1517"/>
                      <a:pt x="973" y="392"/>
                      <a:pt x="1915" y="392"/>
                    </a:cubicBezTo>
                    <a:close/>
                    <a:moveTo>
                      <a:pt x="1912" y="1"/>
                    </a:moveTo>
                    <a:cubicBezTo>
                      <a:pt x="1561" y="1"/>
                      <a:pt x="1204" y="131"/>
                      <a:pt x="912" y="423"/>
                    </a:cubicBezTo>
                    <a:cubicBezTo>
                      <a:pt x="0" y="1334"/>
                      <a:pt x="638" y="2885"/>
                      <a:pt x="1915" y="2885"/>
                    </a:cubicBezTo>
                    <a:cubicBezTo>
                      <a:pt x="2705" y="2885"/>
                      <a:pt x="3344" y="2246"/>
                      <a:pt x="3374" y="1456"/>
                    </a:cubicBezTo>
                    <a:cubicBezTo>
                      <a:pt x="3374" y="588"/>
                      <a:pt x="2657" y="1"/>
                      <a:pt x="19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39"/>
              <p:cNvSpPr/>
              <p:nvPr/>
            </p:nvSpPr>
            <p:spPr>
              <a:xfrm>
                <a:off x="2081600" y="-1279100"/>
                <a:ext cx="8362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91" extrusionOk="0">
                    <a:moveTo>
                      <a:pt x="1916" y="398"/>
                    </a:moveTo>
                    <a:cubicBezTo>
                      <a:pt x="2493" y="398"/>
                      <a:pt x="2980" y="884"/>
                      <a:pt x="2980" y="1462"/>
                    </a:cubicBezTo>
                    <a:cubicBezTo>
                      <a:pt x="2980" y="2095"/>
                      <a:pt x="2458" y="2509"/>
                      <a:pt x="1913" y="2509"/>
                    </a:cubicBezTo>
                    <a:cubicBezTo>
                      <a:pt x="1647" y="2509"/>
                      <a:pt x="1375" y="2411"/>
                      <a:pt x="1156" y="2191"/>
                    </a:cubicBezTo>
                    <a:cubicBezTo>
                      <a:pt x="487" y="1523"/>
                      <a:pt x="974" y="398"/>
                      <a:pt x="1916" y="398"/>
                    </a:cubicBezTo>
                    <a:close/>
                    <a:moveTo>
                      <a:pt x="1905" y="0"/>
                    </a:moveTo>
                    <a:cubicBezTo>
                      <a:pt x="1554" y="0"/>
                      <a:pt x="1198" y="133"/>
                      <a:pt x="913" y="429"/>
                    </a:cubicBezTo>
                    <a:cubicBezTo>
                      <a:pt x="1" y="1340"/>
                      <a:pt x="639" y="2891"/>
                      <a:pt x="1916" y="2891"/>
                    </a:cubicBezTo>
                    <a:cubicBezTo>
                      <a:pt x="2706" y="2891"/>
                      <a:pt x="3345" y="2252"/>
                      <a:pt x="3345" y="1462"/>
                    </a:cubicBezTo>
                    <a:cubicBezTo>
                      <a:pt x="3345" y="578"/>
                      <a:pt x="2636" y="0"/>
                      <a:pt x="19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39"/>
              <p:cNvSpPr/>
              <p:nvPr/>
            </p:nvSpPr>
            <p:spPr>
              <a:xfrm>
                <a:off x="2194075" y="-127910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46" y="398"/>
                    </a:moveTo>
                    <a:cubicBezTo>
                      <a:pt x="2523" y="398"/>
                      <a:pt x="2979" y="884"/>
                      <a:pt x="2979" y="1462"/>
                    </a:cubicBezTo>
                    <a:cubicBezTo>
                      <a:pt x="2979" y="2095"/>
                      <a:pt x="2471" y="2509"/>
                      <a:pt x="1935" y="2509"/>
                    </a:cubicBezTo>
                    <a:cubicBezTo>
                      <a:pt x="1673" y="2509"/>
                      <a:pt x="1405" y="2411"/>
                      <a:pt x="1186" y="2191"/>
                    </a:cubicBezTo>
                    <a:cubicBezTo>
                      <a:pt x="517" y="1523"/>
                      <a:pt x="973" y="398"/>
                      <a:pt x="1946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1" y="1340"/>
                      <a:pt x="639" y="2891"/>
                      <a:pt x="1946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39"/>
              <p:cNvSpPr/>
              <p:nvPr/>
            </p:nvSpPr>
            <p:spPr>
              <a:xfrm>
                <a:off x="2307300" y="-1279100"/>
                <a:ext cx="8362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91" extrusionOk="0">
                    <a:moveTo>
                      <a:pt x="1915" y="398"/>
                    </a:moveTo>
                    <a:cubicBezTo>
                      <a:pt x="2493" y="398"/>
                      <a:pt x="2979" y="884"/>
                      <a:pt x="2979" y="1462"/>
                    </a:cubicBezTo>
                    <a:cubicBezTo>
                      <a:pt x="2979" y="2095"/>
                      <a:pt x="2457" y="2509"/>
                      <a:pt x="1912" y="2509"/>
                    </a:cubicBezTo>
                    <a:cubicBezTo>
                      <a:pt x="1646" y="2509"/>
                      <a:pt x="1375" y="2411"/>
                      <a:pt x="1156" y="2191"/>
                    </a:cubicBezTo>
                    <a:cubicBezTo>
                      <a:pt x="487" y="1523"/>
                      <a:pt x="973" y="398"/>
                      <a:pt x="1915" y="398"/>
                    </a:cubicBezTo>
                    <a:close/>
                    <a:moveTo>
                      <a:pt x="1904" y="0"/>
                    </a:moveTo>
                    <a:cubicBezTo>
                      <a:pt x="1554" y="0"/>
                      <a:pt x="1198" y="133"/>
                      <a:pt x="912" y="429"/>
                    </a:cubicBezTo>
                    <a:cubicBezTo>
                      <a:pt x="1" y="1340"/>
                      <a:pt x="639" y="2891"/>
                      <a:pt x="1915" y="2891"/>
                    </a:cubicBezTo>
                    <a:cubicBezTo>
                      <a:pt x="2706" y="2891"/>
                      <a:pt x="3344" y="2252"/>
                      <a:pt x="3344" y="1462"/>
                    </a:cubicBezTo>
                    <a:cubicBezTo>
                      <a:pt x="3344" y="578"/>
                      <a:pt x="2636" y="0"/>
                      <a:pt x="19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39"/>
              <p:cNvSpPr/>
              <p:nvPr/>
            </p:nvSpPr>
            <p:spPr>
              <a:xfrm>
                <a:off x="2419775" y="-1279100"/>
                <a:ext cx="8435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91" extrusionOk="0">
                    <a:moveTo>
                      <a:pt x="1945" y="398"/>
                    </a:moveTo>
                    <a:cubicBezTo>
                      <a:pt x="2523" y="398"/>
                      <a:pt x="2979" y="884"/>
                      <a:pt x="3009" y="1462"/>
                    </a:cubicBezTo>
                    <a:cubicBezTo>
                      <a:pt x="3009" y="2095"/>
                      <a:pt x="2487" y="2509"/>
                      <a:pt x="1942" y="2509"/>
                    </a:cubicBezTo>
                    <a:cubicBezTo>
                      <a:pt x="1676" y="2509"/>
                      <a:pt x="1405" y="2411"/>
                      <a:pt x="1185" y="2191"/>
                    </a:cubicBezTo>
                    <a:cubicBezTo>
                      <a:pt x="517" y="1523"/>
                      <a:pt x="1003" y="398"/>
                      <a:pt x="1945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7" y="133"/>
                      <a:pt x="912" y="429"/>
                    </a:cubicBezTo>
                    <a:cubicBezTo>
                      <a:pt x="0" y="1340"/>
                      <a:pt x="638" y="2891"/>
                      <a:pt x="1945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39"/>
              <p:cNvSpPr/>
              <p:nvPr/>
            </p:nvSpPr>
            <p:spPr>
              <a:xfrm>
                <a:off x="1629475" y="-1168425"/>
                <a:ext cx="8437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71" extrusionOk="0">
                    <a:moveTo>
                      <a:pt x="1997" y="377"/>
                    </a:moveTo>
                    <a:cubicBezTo>
                      <a:pt x="2552" y="377"/>
                      <a:pt x="3010" y="853"/>
                      <a:pt x="3010" y="1442"/>
                    </a:cubicBezTo>
                    <a:cubicBezTo>
                      <a:pt x="3010" y="2083"/>
                      <a:pt x="2477" y="2512"/>
                      <a:pt x="1925" y="2512"/>
                    </a:cubicBezTo>
                    <a:cubicBezTo>
                      <a:pt x="1665" y="2512"/>
                      <a:pt x="1400" y="2417"/>
                      <a:pt x="1186" y="2202"/>
                    </a:cubicBezTo>
                    <a:cubicBezTo>
                      <a:pt x="517" y="1534"/>
                      <a:pt x="1004" y="378"/>
                      <a:pt x="1946" y="378"/>
                    </a:cubicBezTo>
                    <a:cubicBezTo>
                      <a:pt x="1963" y="378"/>
                      <a:pt x="1980" y="377"/>
                      <a:pt x="1997" y="377"/>
                    </a:cubicBezTo>
                    <a:close/>
                    <a:moveTo>
                      <a:pt x="1911" y="1"/>
                    </a:moveTo>
                    <a:cubicBezTo>
                      <a:pt x="1561" y="1"/>
                      <a:pt x="1204" y="127"/>
                      <a:pt x="912" y="409"/>
                    </a:cubicBezTo>
                    <a:cubicBezTo>
                      <a:pt x="1" y="1321"/>
                      <a:pt x="669" y="2871"/>
                      <a:pt x="1946" y="2871"/>
                    </a:cubicBezTo>
                    <a:cubicBezTo>
                      <a:pt x="2736" y="2871"/>
                      <a:pt x="3374" y="2233"/>
                      <a:pt x="3374" y="1442"/>
                    </a:cubicBezTo>
                    <a:cubicBezTo>
                      <a:pt x="3374" y="574"/>
                      <a:pt x="2657" y="1"/>
                      <a:pt x="19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39"/>
              <p:cNvSpPr/>
              <p:nvPr/>
            </p:nvSpPr>
            <p:spPr>
              <a:xfrm>
                <a:off x="1742700" y="-1168425"/>
                <a:ext cx="8437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71" extrusionOk="0">
                    <a:moveTo>
                      <a:pt x="1969" y="377"/>
                    </a:moveTo>
                    <a:cubicBezTo>
                      <a:pt x="2552" y="377"/>
                      <a:pt x="3009" y="853"/>
                      <a:pt x="2979" y="1442"/>
                    </a:cubicBezTo>
                    <a:cubicBezTo>
                      <a:pt x="2979" y="2083"/>
                      <a:pt x="2460" y="2512"/>
                      <a:pt x="1918" y="2512"/>
                    </a:cubicBezTo>
                    <a:cubicBezTo>
                      <a:pt x="1662" y="2512"/>
                      <a:pt x="1400" y="2417"/>
                      <a:pt x="1186" y="2202"/>
                    </a:cubicBezTo>
                    <a:cubicBezTo>
                      <a:pt x="517" y="1534"/>
                      <a:pt x="973" y="378"/>
                      <a:pt x="1915" y="378"/>
                    </a:cubicBezTo>
                    <a:cubicBezTo>
                      <a:pt x="1934" y="378"/>
                      <a:pt x="1951" y="377"/>
                      <a:pt x="1969" y="377"/>
                    </a:cubicBezTo>
                    <a:close/>
                    <a:moveTo>
                      <a:pt x="1911" y="1"/>
                    </a:moveTo>
                    <a:cubicBezTo>
                      <a:pt x="1560" y="1"/>
                      <a:pt x="1204" y="127"/>
                      <a:pt x="912" y="409"/>
                    </a:cubicBezTo>
                    <a:cubicBezTo>
                      <a:pt x="0" y="1321"/>
                      <a:pt x="639" y="2871"/>
                      <a:pt x="1915" y="2871"/>
                    </a:cubicBezTo>
                    <a:cubicBezTo>
                      <a:pt x="2736" y="2871"/>
                      <a:pt x="3374" y="2233"/>
                      <a:pt x="3374" y="1442"/>
                    </a:cubicBezTo>
                    <a:cubicBezTo>
                      <a:pt x="3374" y="574"/>
                      <a:pt x="2657" y="1"/>
                      <a:pt x="19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39"/>
              <p:cNvSpPr/>
              <p:nvPr/>
            </p:nvSpPr>
            <p:spPr>
              <a:xfrm>
                <a:off x="1855925" y="-1168425"/>
                <a:ext cx="8360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871" extrusionOk="0">
                    <a:moveTo>
                      <a:pt x="1967" y="377"/>
                    </a:moveTo>
                    <a:cubicBezTo>
                      <a:pt x="2521" y="377"/>
                      <a:pt x="2979" y="853"/>
                      <a:pt x="2979" y="1442"/>
                    </a:cubicBezTo>
                    <a:cubicBezTo>
                      <a:pt x="2979" y="2083"/>
                      <a:pt x="2446" y="2512"/>
                      <a:pt x="1894" y="2512"/>
                    </a:cubicBezTo>
                    <a:cubicBezTo>
                      <a:pt x="1634" y="2512"/>
                      <a:pt x="1370" y="2417"/>
                      <a:pt x="1155" y="2202"/>
                    </a:cubicBezTo>
                    <a:cubicBezTo>
                      <a:pt x="487" y="1534"/>
                      <a:pt x="973" y="378"/>
                      <a:pt x="1915" y="378"/>
                    </a:cubicBezTo>
                    <a:cubicBezTo>
                      <a:pt x="1933" y="378"/>
                      <a:pt x="1950" y="377"/>
                      <a:pt x="1967" y="377"/>
                    </a:cubicBezTo>
                    <a:close/>
                    <a:moveTo>
                      <a:pt x="1880" y="1"/>
                    </a:moveTo>
                    <a:cubicBezTo>
                      <a:pt x="1530" y="1"/>
                      <a:pt x="1173" y="127"/>
                      <a:pt x="882" y="409"/>
                    </a:cubicBezTo>
                    <a:cubicBezTo>
                      <a:pt x="0" y="1321"/>
                      <a:pt x="639" y="2871"/>
                      <a:pt x="1915" y="2871"/>
                    </a:cubicBezTo>
                    <a:cubicBezTo>
                      <a:pt x="2706" y="2871"/>
                      <a:pt x="3344" y="2233"/>
                      <a:pt x="3344" y="1442"/>
                    </a:cubicBezTo>
                    <a:cubicBezTo>
                      <a:pt x="3344" y="574"/>
                      <a:pt x="2626" y="1"/>
                      <a:pt x="18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39"/>
              <p:cNvSpPr/>
              <p:nvPr/>
            </p:nvSpPr>
            <p:spPr>
              <a:xfrm>
                <a:off x="1968400" y="-1168750"/>
                <a:ext cx="84350" cy="72100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84" extrusionOk="0">
                    <a:moveTo>
                      <a:pt x="1915" y="391"/>
                    </a:moveTo>
                    <a:cubicBezTo>
                      <a:pt x="2523" y="391"/>
                      <a:pt x="2979" y="878"/>
                      <a:pt x="2979" y="1455"/>
                    </a:cubicBezTo>
                    <a:cubicBezTo>
                      <a:pt x="2979" y="2096"/>
                      <a:pt x="2446" y="2525"/>
                      <a:pt x="1894" y="2525"/>
                    </a:cubicBezTo>
                    <a:cubicBezTo>
                      <a:pt x="1634" y="2525"/>
                      <a:pt x="1369" y="2430"/>
                      <a:pt x="1155" y="2215"/>
                    </a:cubicBezTo>
                    <a:cubicBezTo>
                      <a:pt x="486" y="1516"/>
                      <a:pt x="973" y="391"/>
                      <a:pt x="1915" y="391"/>
                    </a:cubicBezTo>
                    <a:close/>
                    <a:moveTo>
                      <a:pt x="1898" y="0"/>
                    </a:moveTo>
                    <a:cubicBezTo>
                      <a:pt x="1548" y="0"/>
                      <a:pt x="1194" y="130"/>
                      <a:pt x="912" y="422"/>
                    </a:cubicBezTo>
                    <a:cubicBezTo>
                      <a:pt x="0" y="1334"/>
                      <a:pt x="638" y="2884"/>
                      <a:pt x="1915" y="2884"/>
                    </a:cubicBezTo>
                    <a:cubicBezTo>
                      <a:pt x="2705" y="2884"/>
                      <a:pt x="3344" y="2246"/>
                      <a:pt x="3374" y="1455"/>
                    </a:cubicBezTo>
                    <a:cubicBezTo>
                      <a:pt x="3374" y="587"/>
                      <a:pt x="2643" y="0"/>
                      <a:pt x="18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39"/>
              <p:cNvSpPr/>
              <p:nvPr/>
            </p:nvSpPr>
            <p:spPr>
              <a:xfrm>
                <a:off x="2081600" y="-1168425"/>
                <a:ext cx="836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71" extrusionOk="0">
                    <a:moveTo>
                      <a:pt x="1970" y="377"/>
                    </a:moveTo>
                    <a:cubicBezTo>
                      <a:pt x="2551" y="377"/>
                      <a:pt x="2980" y="853"/>
                      <a:pt x="2980" y="1442"/>
                    </a:cubicBezTo>
                    <a:cubicBezTo>
                      <a:pt x="2980" y="2083"/>
                      <a:pt x="2447" y="2512"/>
                      <a:pt x="1895" y="2512"/>
                    </a:cubicBezTo>
                    <a:cubicBezTo>
                      <a:pt x="1635" y="2512"/>
                      <a:pt x="1370" y="2417"/>
                      <a:pt x="1156" y="2202"/>
                    </a:cubicBezTo>
                    <a:cubicBezTo>
                      <a:pt x="487" y="1534"/>
                      <a:pt x="974" y="378"/>
                      <a:pt x="1916" y="378"/>
                    </a:cubicBezTo>
                    <a:cubicBezTo>
                      <a:pt x="1934" y="378"/>
                      <a:pt x="1952" y="377"/>
                      <a:pt x="1970" y="377"/>
                    </a:cubicBezTo>
                    <a:close/>
                    <a:moveTo>
                      <a:pt x="1891" y="1"/>
                    </a:moveTo>
                    <a:cubicBezTo>
                      <a:pt x="1545" y="1"/>
                      <a:pt x="1195" y="127"/>
                      <a:pt x="913" y="409"/>
                    </a:cubicBezTo>
                    <a:cubicBezTo>
                      <a:pt x="1" y="1321"/>
                      <a:pt x="639" y="2871"/>
                      <a:pt x="1916" y="2871"/>
                    </a:cubicBezTo>
                    <a:cubicBezTo>
                      <a:pt x="2706" y="2871"/>
                      <a:pt x="3345" y="2233"/>
                      <a:pt x="3345" y="1442"/>
                    </a:cubicBezTo>
                    <a:cubicBezTo>
                      <a:pt x="3345" y="574"/>
                      <a:pt x="2627" y="1"/>
                      <a:pt x="18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39"/>
              <p:cNvSpPr/>
              <p:nvPr/>
            </p:nvSpPr>
            <p:spPr>
              <a:xfrm>
                <a:off x="2194075" y="-1168425"/>
                <a:ext cx="8437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71" extrusionOk="0">
                    <a:moveTo>
                      <a:pt x="1997" y="377"/>
                    </a:moveTo>
                    <a:cubicBezTo>
                      <a:pt x="2550" y="377"/>
                      <a:pt x="2979" y="852"/>
                      <a:pt x="2979" y="1412"/>
                    </a:cubicBezTo>
                    <a:cubicBezTo>
                      <a:pt x="2979" y="2052"/>
                      <a:pt x="2460" y="2482"/>
                      <a:pt x="1918" y="2482"/>
                    </a:cubicBezTo>
                    <a:cubicBezTo>
                      <a:pt x="1662" y="2482"/>
                      <a:pt x="1400" y="2386"/>
                      <a:pt x="1186" y="2172"/>
                    </a:cubicBezTo>
                    <a:cubicBezTo>
                      <a:pt x="526" y="1512"/>
                      <a:pt x="962" y="378"/>
                      <a:pt x="1908" y="378"/>
                    </a:cubicBezTo>
                    <a:cubicBezTo>
                      <a:pt x="1921" y="378"/>
                      <a:pt x="1933" y="378"/>
                      <a:pt x="1946" y="378"/>
                    </a:cubicBezTo>
                    <a:cubicBezTo>
                      <a:pt x="1963" y="378"/>
                      <a:pt x="1980" y="377"/>
                      <a:pt x="1997" y="377"/>
                    </a:cubicBezTo>
                    <a:close/>
                    <a:moveTo>
                      <a:pt x="1911" y="1"/>
                    </a:moveTo>
                    <a:cubicBezTo>
                      <a:pt x="1561" y="1"/>
                      <a:pt x="1204" y="127"/>
                      <a:pt x="912" y="409"/>
                    </a:cubicBezTo>
                    <a:cubicBezTo>
                      <a:pt x="1" y="1321"/>
                      <a:pt x="639" y="2871"/>
                      <a:pt x="1946" y="2871"/>
                    </a:cubicBezTo>
                    <a:cubicBezTo>
                      <a:pt x="2736" y="2871"/>
                      <a:pt x="3374" y="2233"/>
                      <a:pt x="3374" y="1442"/>
                    </a:cubicBezTo>
                    <a:cubicBezTo>
                      <a:pt x="3374" y="574"/>
                      <a:pt x="2657" y="1"/>
                      <a:pt x="19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39"/>
              <p:cNvSpPr/>
              <p:nvPr/>
            </p:nvSpPr>
            <p:spPr>
              <a:xfrm>
                <a:off x="2307300" y="-1168425"/>
                <a:ext cx="836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71" extrusionOk="0">
                    <a:moveTo>
                      <a:pt x="1969" y="377"/>
                    </a:moveTo>
                    <a:cubicBezTo>
                      <a:pt x="2550" y="377"/>
                      <a:pt x="2979" y="853"/>
                      <a:pt x="2979" y="1442"/>
                    </a:cubicBezTo>
                    <a:cubicBezTo>
                      <a:pt x="2979" y="2083"/>
                      <a:pt x="2446" y="2512"/>
                      <a:pt x="1895" y="2512"/>
                    </a:cubicBezTo>
                    <a:cubicBezTo>
                      <a:pt x="1634" y="2512"/>
                      <a:pt x="1370" y="2417"/>
                      <a:pt x="1156" y="2202"/>
                    </a:cubicBezTo>
                    <a:cubicBezTo>
                      <a:pt x="487" y="1534"/>
                      <a:pt x="973" y="378"/>
                      <a:pt x="1915" y="378"/>
                    </a:cubicBezTo>
                    <a:cubicBezTo>
                      <a:pt x="1934" y="378"/>
                      <a:pt x="1951" y="377"/>
                      <a:pt x="1969" y="377"/>
                    </a:cubicBezTo>
                    <a:close/>
                    <a:moveTo>
                      <a:pt x="1890" y="1"/>
                    </a:moveTo>
                    <a:cubicBezTo>
                      <a:pt x="1544" y="1"/>
                      <a:pt x="1194" y="127"/>
                      <a:pt x="912" y="409"/>
                    </a:cubicBezTo>
                    <a:cubicBezTo>
                      <a:pt x="1" y="1321"/>
                      <a:pt x="639" y="2871"/>
                      <a:pt x="1915" y="2871"/>
                    </a:cubicBezTo>
                    <a:cubicBezTo>
                      <a:pt x="2706" y="2871"/>
                      <a:pt x="3344" y="2233"/>
                      <a:pt x="3344" y="1442"/>
                    </a:cubicBezTo>
                    <a:cubicBezTo>
                      <a:pt x="3344" y="574"/>
                      <a:pt x="2626" y="1"/>
                      <a:pt x="18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39"/>
              <p:cNvSpPr/>
              <p:nvPr/>
            </p:nvSpPr>
            <p:spPr>
              <a:xfrm>
                <a:off x="2419775" y="-1168425"/>
                <a:ext cx="8435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71" extrusionOk="0">
                    <a:moveTo>
                      <a:pt x="1997" y="377"/>
                    </a:moveTo>
                    <a:cubicBezTo>
                      <a:pt x="2551" y="377"/>
                      <a:pt x="3009" y="853"/>
                      <a:pt x="3009" y="1442"/>
                    </a:cubicBezTo>
                    <a:cubicBezTo>
                      <a:pt x="3009" y="2083"/>
                      <a:pt x="2476" y="2512"/>
                      <a:pt x="1924" y="2512"/>
                    </a:cubicBezTo>
                    <a:cubicBezTo>
                      <a:pt x="1664" y="2512"/>
                      <a:pt x="1400" y="2417"/>
                      <a:pt x="1185" y="2202"/>
                    </a:cubicBezTo>
                    <a:cubicBezTo>
                      <a:pt x="517" y="1534"/>
                      <a:pt x="1003" y="378"/>
                      <a:pt x="1945" y="378"/>
                    </a:cubicBezTo>
                    <a:cubicBezTo>
                      <a:pt x="1963" y="378"/>
                      <a:pt x="1980" y="377"/>
                      <a:pt x="1997" y="377"/>
                    </a:cubicBezTo>
                    <a:close/>
                    <a:moveTo>
                      <a:pt x="1910" y="1"/>
                    </a:moveTo>
                    <a:cubicBezTo>
                      <a:pt x="1560" y="1"/>
                      <a:pt x="1203" y="127"/>
                      <a:pt x="912" y="409"/>
                    </a:cubicBezTo>
                    <a:cubicBezTo>
                      <a:pt x="0" y="1321"/>
                      <a:pt x="638" y="2871"/>
                      <a:pt x="1945" y="2871"/>
                    </a:cubicBezTo>
                    <a:cubicBezTo>
                      <a:pt x="2736" y="2871"/>
                      <a:pt x="3374" y="2233"/>
                      <a:pt x="3374" y="1442"/>
                    </a:cubicBezTo>
                    <a:cubicBezTo>
                      <a:pt x="3374" y="574"/>
                      <a:pt x="2656" y="1"/>
                      <a:pt x="19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39"/>
              <p:cNvSpPr/>
              <p:nvPr/>
            </p:nvSpPr>
            <p:spPr>
              <a:xfrm>
                <a:off x="1629475" y="-1058575"/>
                <a:ext cx="8437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85" extrusionOk="0">
                    <a:moveTo>
                      <a:pt x="1946" y="392"/>
                    </a:moveTo>
                    <a:cubicBezTo>
                      <a:pt x="2523" y="392"/>
                      <a:pt x="3010" y="878"/>
                      <a:pt x="3010" y="1456"/>
                    </a:cubicBezTo>
                    <a:cubicBezTo>
                      <a:pt x="3010" y="2096"/>
                      <a:pt x="2477" y="2526"/>
                      <a:pt x="1925" y="2526"/>
                    </a:cubicBezTo>
                    <a:cubicBezTo>
                      <a:pt x="1665" y="2526"/>
                      <a:pt x="1400" y="2430"/>
                      <a:pt x="1186" y="2216"/>
                    </a:cubicBezTo>
                    <a:cubicBezTo>
                      <a:pt x="517" y="1547"/>
                      <a:pt x="1004" y="392"/>
                      <a:pt x="1946" y="392"/>
                    </a:cubicBezTo>
                    <a:close/>
                    <a:moveTo>
                      <a:pt x="1912" y="1"/>
                    </a:moveTo>
                    <a:cubicBezTo>
                      <a:pt x="1561" y="1"/>
                      <a:pt x="1204" y="130"/>
                      <a:pt x="912" y="422"/>
                    </a:cubicBezTo>
                    <a:cubicBezTo>
                      <a:pt x="1" y="1334"/>
                      <a:pt x="669" y="2884"/>
                      <a:pt x="1946" y="2884"/>
                    </a:cubicBezTo>
                    <a:cubicBezTo>
                      <a:pt x="2736" y="2884"/>
                      <a:pt x="3374" y="2246"/>
                      <a:pt x="3374" y="1456"/>
                    </a:cubicBezTo>
                    <a:cubicBezTo>
                      <a:pt x="3374" y="588"/>
                      <a:pt x="2658" y="1"/>
                      <a:pt x="19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39"/>
              <p:cNvSpPr/>
              <p:nvPr/>
            </p:nvSpPr>
            <p:spPr>
              <a:xfrm>
                <a:off x="1742700" y="-1058575"/>
                <a:ext cx="8437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85" extrusionOk="0">
                    <a:moveTo>
                      <a:pt x="1915" y="392"/>
                    </a:moveTo>
                    <a:cubicBezTo>
                      <a:pt x="2523" y="392"/>
                      <a:pt x="2979" y="878"/>
                      <a:pt x="2979" y="1456"/>
                    </a:cubicBezTo>
                    <a:cubicBezTo>
                      <a:pt x="2979" y="2096"/>
                      <a:pt x="2460" y="2526"/>
                      <a:pt x="1918" y="2526"/>
                    </a:cubicBezTo>
                    <a:cubicBezTo>
                      <a:pt x="1662" y="2526"/>
                      <a:pt x="1400" y="2430"/>
                      <a:pt x="1186" y="2216"/>
                    </a:cubicBezTo>
                    <a:cubicBezTo>
                      <a:pt x="517" y="1547"/>
                      <a:pt x="973" y="392"/>
                      <a:pt x="1915" y="392"/>
                    </a:cubicBezTo>
                    <a:close/>
                    <a:moveTo>
                      <a:pt x="1912" y="1"/>
                    </a:moveTo>
                    <a:cubicBezTo>
                      <a:pt x="1561" y="1"/>
                      <a:pt x="1204" y="130"/>
                      <a:pt x="912" y="422"/>
                    </a:cubicBezTo>
                    <a:cubicBezTo>
                      <a:pt x="0" y="1334"/>
                      <a:pt x="639" y="2884"/>
                      <a:pt x="1915" y="2884"/>
                    </a:cubicBezTo>
                    <a:cubicBezTo>
                      <a:pt x="2736" y="2884"/>
                      <a:pt x="3374" y="2246"/>
                      <a:pt x="3374" y="1456"/>
                    </a:cubicBezTo>
                    <a:cubicBezTo>
                      <a:pt x="3374" y="588"/>
                      <a:pt x="2658" y="1"/>
                      <a:pt x="19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39"/>
              <p:cNvSpPr/>
              <p:nvPr/>
            </p:nvSpPr>
            <p:spPr>
              <a:xfrm>
                <a:off x="1855925" y="-1058575"/>
                <a:ext cx="83600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885" extrusionOk="0">
                    <a:moveTo>
                      <a:pt x="1915" y="392"/>
                    </a:moveTo>
                    <a:cubicBezTo>
                      <a:pt x="2493" y="392"/>
                      <a:pt x="2979" y="878"/>
                      <a:pt x="2979" y="1456"/>
                    </a:cubicBezTo>
                    <a:cubicBezTo>
                      <a:pt x="2979" y="2096"/>
                      <a:pt x="2446" y="2526"/>
                      <a:pt x="1894" y="2526"/>
                    </a:cubicBezTo>
                    <a:cubicBezTo>
                      <a:pt x="1634" y="2526"/>
                      <a:pt x="1370" y="2430"/>
                      <a:pt x="1155" y="2216"/>
                    </a:cubicBezTo>
                    <a:cubicBezTo>
                      <a:pt x="487" y="1547"/>
                      <a:pt x="973" y="392"/>
                      <a:pt x="1915" y="392"/>
                    </a:cubicBezTo>
                    <a:close/>
                    <a:moveTo>
                      <a:pt x="1882" y="1"/>
                    </a:moveTo>
                    <a:cubicBezTo>
                      <a:pt x="1531" y="1"/>
                      <a:pt x="1174" y="130"/>
                      <a:pt x="882" y="422"/>
                    </a:cubicBezTo>
                    <a:cubicBezTo>
                      <a:pt x="0" y="1334"/>
                      <a:pt x="639" y="2884"/>
                      <a:pt x="1915" y="2884"/>
                    </a:cubicBezTo>
                    <a:cubicBezTo>
                      <a:pt x="2706" y="2884"/>
                      <a:pt x="3344" y="2246"/>
                      <a:pt x="3344" y="1456"/>
                    </a:cubicBezTo>
                    <a:cubicBezTo>
                      <a:pt x="3344" y="588"/>
                      <a:pt x="2627" y="1"/>
                      <a:pt x="18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39"/>
              <p:cNvSpPr/>
              <p:nvPr/>
            </p:nvSpPr>
            <p:spPr>
              <a:xfrm>
                <a:off x="1968400" y="-1058725"/>
                <a:ext cx="8435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91" extrusionOk="0">
                    <a:moveTo>
                      <a:pt x="1915" y="398"/>
                    </a:moveTo>
                    <a:cubicBezTo>
                      <a:pt x="2492" y="398"/>
                      <a:pt x="2979" y="884"/>
                      <a:pt x="2979" y="1462"/>
                    </a:cubicBezTo>
                    <a:cubicBezTo>
                      <a:pt x="2979" y="2095"/>
                      <a:pt x="2457" y="2522"/>
                      <a:pt x="1912" y="2522"/>
                    </a:cubicBezTo>
                    <a:cubicBezTo>
                      <a:pt x="1646" y="2522"/>
                      <a:pt x="1374" y="2420"/>
                      <a:pt x="1155" y="2191"/>
                    </a:cubicBezTo>
                    <a:cubicBezTo>
                      <a:pt x="486" y="1522"/>
                      <a:pt x="973" y="398"/>
                      <a:pt x="1915" y="398"/>
                    </a:cubicBezTo>
                    <a:close/>
                    <a:moveTo>
                      <a:pt x="1905" y="0"/>
                    </a:moveTo>
                    <a:cubicBezTo>
                      <a:pt x="1553" y="0"/>
                      <a:pt x="1197" y="133"/>
                      <a:pt x="912" y="428"/>
                    </a:cubicBezTo>
                    <a:cubicBezTo>
                      <a:pt x="0" y="1340"/>
                      <a:pt x="638" y="2890"/>
                      <a:pt x="1915" y="2890"/>
                    </a:cubicBezTo>
                    <a:cubicBezTo>
                      <a:pt x="2705" y="2890"/>
                      <a:pt x="3374" y="2252"/>
                      <a:pt x="3374" y="1462"/>
                    </a:cubicBezTo>
                    <a:cubicBezTo>
                      <a:pt x="3353" y="578"/>
                      <a:pt x="2638" y="0"/>
                      <a:pt x="19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39"/>
              <p:cNvSpPr/>
              <p:nvPr/>
            </p:nvSpPr>
            <p:spPr>
              <a:xfrm>
                <a:off x="2081600" y="-1058575"/>
                <a:ext cx="8362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85" extrusionOk="0">
                    <a:moveTo>
                      <a:pt x="1916" y="392"/>
                    </a:moveTo>
                    <a:cubicBezTo>
                      <a:pt x="2493" y="392"/>
                      <a:pt x="2980" y="878"/>
                      <a:pt x="2980" y="1456"/>
                    </a:cubicBezTo>
                    <a:cubicBezTo>
                      <a:pt x="2980" y="2096"/>
                      <a:pt x="2447" y="2526"/>
                      <a:pt x="1895" y="2526"/>
                    </a:cubicBezTo>
                    <a:cubicBezTo>
                      <a:pt x="1635" y="2526"/>
                      <a:pt x="1370" y="2430"/>
                      <a:pt x="1156" y="2216"/>
                    </a:cubicBezTo>
                    <a:cubicBezTo>
                      <a:pt x="487" y="1547"/>
                      <a:pt x="974" y="392"/>
                      <a:pt x="1916" y="392"/>
                    </a:cubicBezTo>
                    <a:close/>
                    <a:moveTo>
                      <a:pt x="1892" y="1"/>
                    </a:moveTo>
                    <a:cubicBezTo>
                      <a:pt x="1545" y="1"/>
                      <a:pt x="1195" y="130"/>
                      <a:pt x="913" y="422"/>
                    </a:cubicBezTo>
                    <a:cubicBezTo>
                      <a:pt x="1" y="1334"/>
                      <a:pt x="639" y="2884"/>
                      <a:pt x="1916" y="2884"/>
                    </a:cubicBezTo>
                    <a:cubicBezTo>
                      <a:pt x="2706" y="2884"/>
                      <a:pt x="3345" y="2246"/>
                      <a:pt x="3345" y="1456"/>
                    </a:cubicBezTo>
                    <a:cubicBezTo>
                      <a:pt x="3345" y="588"/>
                      <a:pt x="2628" y="1"/>
                      <a:pt x="18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39"/>
              <p:cNvSpPr/>
              <p:nvPr/>
            </p:nvSpPr>
            <p:spPr>
              <a:xfrm>
                <a:off x="2194075" y="-1058575"/>
                <a:ext cx="8437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85" extrusionOk="0">
                    <a:moveTo>
                      <a:pt x="1946" y="392"/>
                    </a:moveTo>
                    <a:cubicBezTo>
                      <a:pt x="2523" y="392"/>
                      <a:pt x="2979" y="878"/>
                      <a:pt x="2979" y="1456"/>
                    </a:cubicBezTo>
                    <a:cubicBezTo>
                      <a:pt x="2979" y="2096"/>
                      <a:pt x="2460" y="2526"/>
                      <a:pt x="1918" y="2526"/>
                    </a:cubicBezTo>
                    <a:cubicBezTo>
                      <a:pt x="1662" y="2526"/>
                      <a:pt x="1400" y="2430"/>
                      <a:pt x="1186" y="2216"/>
                    </a:cubicBezTo>
                    <a:cubicBezTo>
                      <a:pt x="517" y="1547"/>
                      <a:pt x="973" y="392"/>
                      <a:pt x="1946" y="392"/>
                    </a:cubicBezTo>
                    <a:close/>
                    <a:moveTo>
                      <a:pt x="1912" y="1"/>
                    </a:moveTo>
                    <a:cubicBezTo>
                      <a:pt x="1561" y="1"/>
                      <a:pt x="1204" y="130"/>
                      <a:pt x="912" y="422"/>
                    </a:cubicBezTo>
                    <a:cubicBezTo>
                      <a:pt x="1" y="1334"/>
                      <a:pt x="639" y="2884"/>
                      <a:pt x="1946" y="2884"/>
                    </a:cubicBezTo>
                    <a:cubicBezTo>
                      <a:pt x="2736" y="2884"/>
                      <a:pt x="3374" y="2246"/>
                      <a:pt x="3374" y="1456"/>
                    </a:cubicBezTo>
                    <a:cubicBezTo>
                      <a:pt x="3374" y="588"/>
                      <a:pt x="2658" y="1"/>
                      <a:pt x="19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39"/>
              <p:cNvSpPr/>
              <p:nvPr/>
            </p:nvSpPr>
            <p:spPr>
              <a:xfrm>
                <a:off x="2307300" y="-1058575"/>
                <a:ext cx="8362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85" extrusionOk="0">
                    <a:moveTo>
                      <a:pt x="1915" y="392"/>
                    </a:moveTo>
                    <a:cubicBezTo>
                      <a:pt x="2493" y="392"/>
                      <a:pt x="2979" y="878"/>
                      <a:pt x="2979" y="1456"/>
                    </a:cubicBezTo>
                    <a:cubicBezTo>
                      <a:pt x="2979" y="2096"/>
                      <a:pt x="2446" y="2526"/>
                      <a:pt x="1895" y="2526"/>
                    </a:cubicBezTo>
                    <a:cubicBezTo>
                      <a:pt x="1634" y="2526"/>
                      <a:pt x="1370" y="2430"/>
                      <a:pt x="1156" y="2216"/>
                    </a:cubicBezTo>
                    <a:cubicBezTo>
                      <a:pt x="487" y="1547"/>
                      <a:pt x="973" y="392"/>
                      <a:pt x="1915" y="392"/>
                    </a:cubicBezTo>
                    <a:close/>
                    <a:moveTo>
                      <a:pt x="1891" y="1"/>
                    </a:moveTo>
                    <a:cubicBezTo>
                      <a:pt x="1545" y="1"/>
                      <a:pt x="1194" y="130"/>
                      <a:pt x="912" y="422"/>
                    </a:cubicBezTo>
                    <a:cubicBezTo>
                      <a:pt x="1" y="1334"/>
                      <a:pt x="639" y="2884"/>
                      <a:pt x="1915" y="2884"/>
                    </a:cubicBezTo>
                    <a:cubicBezTo>
                      <a:pt x="2706" y="2884"/>
                      <a:pt x="3344" y="2246"/>
                      <a:pt x="3344" y="1456"/>
                    </a:cubicBezTo>
                    <a:cubicBezTo>
                      <a:pt x="3344" y="588"/>
                      <a:pt x="2627" y="1"/>
                      <a:pt x="18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39"/>
              <p:cNvSpPr/>
              <p:nvPr/>
            </p:nvSpPr>
            <p:spPr>
              <a:xfrm>
                <a:off x="2419775" y="-1058575"/>
                <a:ext cx="84350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85" extrusionOk="0">
                    <a:moveTo>
                      <a:pt x="1945" y="392"/>
                    </a:moveTo>
                    <a:cubicBezTo>
                      <a:pt x="2523" y="392"/>
                      <a:pt x="3009" y="878"/>
                      <a:pt x="3009" y="1456"/>
                    </a:cubicBezTo>
                    <a:cubicBezTo>
                      <a:pt x="3009" y="2096"/>
                      <a:pt x="2476" y="2526"/>
                      <a:pt x="1924" y="2526"/>
                    </a:cubicBezTo>
                    <a:cubicBezTo>
                      <a:pt x="1664" y="2526"/>
                      <a:pt x="1400" y="2430"/>
                      <a:pt x="1185" y="2216"/>
                    </a:cubicBezTo>
                    <a:cubicBezTo>
                      <a:pt x="517" y="1547"/>
                      <a:pt x="1003" y="392"/>
                      <a:pt x="1945" y="392"/>
                    </a:cubicBezTo>
                    <a:close/>
                    <a:moveTo>
                      <a:pt x="1912" y="1"/>
                    </a:moveTo>
                    <a:cubicBezTo>
                      <a:pt x="1561" y="1"/>
                      <a:pt x="1204" y="130"/>
                      <a:pt x="912" y="422"/>
                    </a:cubicBezTo>
                    <a:cubicBezTo>
                      <a:pt x="0" y="1334"/>
                      <a:pt x="638" y="2884"/>
                      <a:pt x="1945" y="2884"/>
                    </a:cubicBezTo>
                    <a:cubicBezTo>
                      <a:pt x="2736" y="2884"/>
                      <a:pt x="3374" y="2246"/>
                      <a:pt x="3374" y="1456"/>
                    </a:cubicBezTo>
                    <a:cubicBezTo>
                      <a:pt x="3374" y="588"/>
                      <a:pt x="2657" y="1"/>
                      <a:pt x="19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39"/>
              <p:cNvSpPr/>
              <p:nvPr/>
            </p:nvSpPr>
            <p:spPr>
              <a:xfrm>
                <a:off x="1629475" y="-94855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46" y="398"/>
                    </a:moveTo>
                    <a:cubicBezTo>
                      <a:pt x="2523" y="398"/>
                      <a:pt x="3010" y="854"/>
                      <a:pt x="3010" y="1462"/>
                    </a:cubicBezTo>
                    <a:cubicBezTo>
                      <a:pt x="3010" y="2095"/>
                      <a:pt x="2488" y="2509"/>
                      <a:pt x="1943" y="2509"/>
                    </a:cubicBezTo>
                    <a:cubicBezTo>
                      <a:pt x="1677" y="2509"/>
                      <a:pt x="1405" y="2411"/>
                      <a:pt x="1186" y="2192"/>
                    </a:cubicBezTo>
                    <a:cubicBezTo>
                      <a:pt x="517" y="1523"/>
                      <a:pt x="1004" y="398"/>
                      <a:pt x="1946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1" y="1340"/>
                      <a:pt x="669" y="2891"/>
                      <a:pt x="1946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39"/>
              <p:cNvSpPr/>
              <p:nvPr/>
            </p:nvSpPr>
            <p:spPr>
              <a:xfrm>
                <a:off x="1742700" y="-94855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15" y="398"/>
                    </a:moveTo>
                    <a:cubicBezTo>
                      <a:pt x="2523" y="398"/>
                      <a:pt x="2979" y="854"/>
                      <a:pt x="2979" y="1462"/>
                    </a:cubicBezTo>
                    <a:cubicBezTo>
                      <a:pt x="2979" y="2095"/>
                      <a:pt x="2471" y="2509"/>
                      <a:pt x="1935" y="2509"/>
                    </a:cubicBezTo>
                    <a:cubicBezTo>
                      <a:pt x="1673" y="2509"/>
                      <a:pt x="1405" y="2411"/>
                      <a:pt x="1186" y="2192"/>
                    </a:cubicBezTo>
                    <a:cubicBezTo>
                      <a:pt x="517" y="1523"/>
                      <a:pt x="973" y="398"/>
                      <a:pt x="1915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0" y="1340"/>
                      <a:pt x="639" y="2891"/>
                      <a:pt x="1915" y="2891"/>
                    </a:cubicBezTo>
                    <a:cubicBezTo>
                      <a:pt x="270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39"/>
              <p:cNvSpPr/>
              <p:nvPr/>
            </p:nvSpPr>
            <p:spPr>
              <a:xfrm>
                <a:off x="1855925" y="-948550"/>
                <a:ext cx="8360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891" extrusionOk="0">
                    <a:moveTo>
                      <a:pt x="1915" y="398"/>
                    </a:moveTo>
                    <a:cubicBezTo>
                      <a:pt x="2493" y="398"/>
                      <a:pt x="2979" y="854"/>
                      <a:pt x="2979" y="1462"/>
                    </a:cubicBezTo>
                    <a:cubicBezTo>
                      <a:pt x="2979" y="2095"/>
                      <a:pt x="2457" y="2509"/>
                      <a:pt x="1912" y="2509"/>
                    </a:cubicBezTo>
                    <a:cubicBezTo>
                      <a:pt x="1646" y="2509"/>
                      <a:pt x="1375" y="2411"/>
                      <a:pt x="1155" y="2192"/>
                    </a:cubicBezTo>
                    <a:cubicBezTo>
                      <a:pt x="487" y="1523"/>
                      <a:pt x="973" y="398"/>
                      <a:pt x="1915" y="398"/>
                    </a:cubicBezTo>
                    <a:close/>
                    <a:moveTo>
                      <a:pt x="1895" y="0"/>
                    </a:moveTo>
                    <a:cubicBezTo>
                      <a:pt x="1540" y="0"/>
                      <a:pt x="1177" y="133"/>
                      <a:pt x="882" y="429"/>
                    </a:cubicBezTo>
                    <a:cubicBezTo>
                      <a:pt x="0" y="1340"/>
                      <a:pt x="639" y="2891"/>
                      <a:pt x="1915" y="2891"/>
                    </a:cubicBezTo>
                    <a:cubicBezTo>
                      <a:pt x="2706" y="2891"/>
                      <a:pt x="3344" y="2252"/>
                      <a:pt x="3344" y="1462"/>
                    </a:cubicBezTo>
                    <a:cubicBezTo>
                      <a:pt x="3344" y="578"/>
                      <a:pt x="2635" y="0"/>
                      <a:pt x="18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39"/>
              <p:cNvSpPr/>
              <p:nvPr/>
            </p:nvSpPr>
            <p:spPr>
              <a:xfrm>
                <a:off x="1968400" y="-948550"/>
                <a:ext cx="8435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91" extrusionOk="0">
                    <a:moveTo>
                      <a:pt x="1915" y="398"/>
                    </a:moveTo>
                    <a:cubicBezTo>
                      <a:pt x="2492" y="398"/>
                      <a:pt x="2979" y="854"/>
                      <a:pt x="2979" y="1462"/>
                    </a:cubicBezTo>
                    <a:cubicBezTo>
                      <a:pt x="2979" y="2095"/>
                      <a:pt x="2457" y="2509"/>
                      <a:pt x="1912" y="2509"/>
                    </a:cubicBezTo>
                    <a:cubicBezTo>
                      <a:pt x="1646" y="2509"/>
                      <a:pt x="1374" y="2411"/>
                      <a:pt x="1155" y="2192"/>
                    </a:cubicBezTo>
                    <a:cubicBezTo>
                      <a:pt x="486" y="1523"/>
                      <a:pt x="973" y="398"/>
                      <a:pt x="1915" y="398"/>
                    </a:cubicBezTo>
                    <a:close/>
                    <a:moveTo>
                      <a:pt x="1905" y="0"/>
                    </a:moveTo>
                    <a:cubicBezTo>
                      <a:pt x="1553" y="0"/>
                      <a:pt x="1197" y="133"/>
                      <a:pt x="912" y="429"/>
                    </a:cubicBezTo>
                    <a:cubicBezTo>
                      <a:pt x="0" y="1340"/>
                      <a:pt x="638" y="2891"/>
                      <a:pt x="1915" y="2891"/>
                    </a:cubicBezTo>
                    <a:cubicBezTo>
                      <a:pt x="2705" y="2891"/>
                      <a:pt x="3374" y="2252"/>
                      <a:pt x="3374" y="1462"/>
                    </a:cubicBezTo>
                    <a:cubicBezTo>
                      <a:pt x="3353" y="578"/>
                      <a:pt x="2638" y="0"/>
                      <a:pt x="19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39"/>
              <p:cNvSpPr/>
              <p:nvPr/>
            </p:nvSpPr>
            <p:spPr>
              <a:xfrm>
                <a:off x="2081600" y="-948550"/>
                <a:ext cx="8362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91" extrusionOk="0">
                    <a:moveTo>
                      <a:pt x="1916" y="398"/>
                    </a:moveTo>
                    <a:cubicBezTo>
                      <a:pt x="2493" y="398"/>
                      <a:pt x="2980" y="854"/>
                      <a:pt x="2980" y="1462"/>
                    </a:cubicBezTo>
                    <a:cubicBezTo>
                      <a:pt x="2980" y="2095"/>
                      <a:pt x="2458" y="2509"/>
                      <a:pt x="1913" y="2509"/>
                    </a:cubicBezTo>
                    <a:cubicBezTo>
                      <a:pt x="1647" y="2509"/>
                      <a:pt x="1375" y="2411"/>
                      <a:pt x="1156" y="2192"/>
                    </a:cubicBezTo>
                    <a:cubicBezTo>
                      <a:pt x="487" y="1523"/>
                      <a:pt x="974" y="398"/>
                      <a:pt x="1916" y="398"/>
                    </a:cubicBezTo>
                    <a:close/>
                    <a:moveTo>
                      <a:pt x="1895" y="0"/>
                    </a:moveTo>
                    <a:cubicBezTo>
                      <a:pt x="1540" y="0"/>
                      <a:pt x="1178" y="133"/>
                      <a:pt x="882" y="429"/>
                    </a:cubicBezTo>
                    <a:cubicBezTo>
                      <a:pt x="1" y="1340"/>
                      <a:pt x="639" y="2891"/>
                      <a:pt x="1916" y="2891"/>
                    </a:cubicBezTo>
                    <a:cubicBezTo>
                      <a:pt x="2706" y="2891"/>
                      <a:pt x="3345" y="2252"/>
                      <a:pt x="3345" y="1462"/>
                    </a:cubicBezTo>
                    <a:cubicBezTo>
                      <a:pt x="3345" y="578"/>
                      <a:pt x="2636" y="0"/>
                      <a:pt x="18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39"/>
              <p:cNvSpPr/>
              <p:nvPr/>
            </p:nvSpPr>
            <p:spPr>
              <a:xfrm>
                <a:off x="2194075" y="-94855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46" y="398"/>
                    </a:moveTo>
                    <a:cubicBezTo>
                      <a:pt x="2523" y="398"/>
                      <a:pt x="2979" y="854"/>
                      <a:pt x="2979" y="1462"/>
                    </a:cubicBezTo>
                    <a:cubicBezTo>
                      <a:pt x="2979" y="2095"/>
                      <a:pt x="2471" y="2509"/>
                      <a:pt x="1935" y="2509"/>
                    </a:cubicBezTo>
                    <a:cubicBezTo>
                      <a:pt x="1673" y="2509"/>
                      <a:pt x="1405" y="2411"/>
                      <a:pt x="1186" y="2192"/>
                    </a:cubicBezTo>
                    <a:cubicBezTo>
                      <a:pt x="517" y="1523"/>
                      <a:pt x="973" y="398"/>
                      <a:pt x="1946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1" y="1340"/>
                      <a:pt x="639" y="2891"/>
                      <a:pt x="1946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39"/>
              <p:cNvSpPr/>
              <p:nvPr/>
            </p:nvSpPr>
            <p:spPr>
              <a:xfrm>
                <a:off x="2307300" y="-948550"/>
                <a:ext cx="8362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91" extrusionOk="0">
                    <a:moveTo>
                      <a:pt x="1915" y="398"/>
                    </a:moveTo>
                    <a:cubicBezTo>
                      <a:pt x="2493" y="398"/>
                      <a:pt x="2979" y="854"/>
                      <a:pt x="2979" y="1462"/>
                    </a:cubicBezTo>
                    <a:cubicBezTo>
                      <a:pt x="2979" y="2095"/>
                      <a:pt x="2457" y="2509"/>
                      <a:pt x="1912" y="2509"/>
                    </a:cubicBezTo>
                    <a:cubicBezTo>
                      <a:pt x="1646" y="2509"/>
                      <a:pt x="1375" y="2411"/>
                      <a:pt x="1156" y="2192"/>
                    </a:cubicBezTo>
                    <a:cubicBezTo>
                      <a:pt x="487" y="1523"/>
                      <a:pt x="973" y="398"/>
                      <a:pt x="1915" y="398"/>
                    </a:cubicBezTo>
                    <a:close/>
                    <a:moveTo>
                      <a:pt x="1895" y="0"/>
                    </a:moveTo>
                    <a:cubicBezTo>
                      <a:pt x="1540" y="0"/>
                      <a:pt x="1177" y="133"/>
                      <a:pt x="882" y="429"/>
                    </a:cubicBezTo>
                    <a:cubicBezTo>
                      <a:pt x="1" y="1340"/>
                      <a:pt x="639" y="2891"/>
                      <a:pt x="1915" y="2891"/>
                    </a:cubicBezTo>
                    <a:cubicBezTo>
                      <a:pt x="2706" y="2891"/>
                      <a:pt x="3344" y="2252"/>
                      <a:pt x="3344" y="1462"/>
                    </a:cubicBezTo>
                    <a:cubicBezTo>
                      <a:pt x="3344" y="578"/>
                      <a:pt x="2636" y="0"/>
                      <a:pt x="18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39"/>
              <p:cNvSpPr/>
              <p:nvPr/>
            </p:nvSpPr>
            <p:spPr>
              <a:xfrm>
                <a:off x="2419775" y="-948550"/>
                <a:ext cx="8435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91" extrusionOk="0">
                    <a:moveTo>
                      <a:pt x="1945" y="398"/>
                    </a:moveTo>
                    <a:cubicBezTo>
                      <a:pt x="2523" y="398"/>
                      <a:pt x="2979" y="854"/>
                      <a:pt x="3009" y="1462"/>
                    </a:cubicBezTo>
                    <a:cubicBezTo>
                      <a:pt x="3009" y="2095"/>
                      <a:pt x="2487" y="2509"/>
                      <a:pt x="1942" y="2509"/>
                    </a:cubicBezTo>
                    <a:cubicBezTo>
                      <a:pt x="1676" y="2509"/>
                      <a:pt x="1405" y="2411"/>
                      <a:pt x="1185" y="2192"/>
                    </a:cubicBezTo>
                    <a:cubicBezTo>
                      <a:pt x="517" y="1523"/>
                      <a:pt x="1003" y="398"/>
                      <a:pt x="1945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7" y="133"/>
                      <a:pt x="912" y="429"/>
                    </a:cubicBezTo>
                    <a:cubicBezTo>
                      <a:pt x="0" y="1340"/>
                      <a:pt x="638" y="2891"/>
                      <a:pt x="1945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82" name="Google Shape;4482;p39"/>
          <p:cNvSpPr/>
          <p:nvPr/>
        </p:nvSpPr>
        <p:spPr>
          <a:xfrm>
            <a:off x="7663825" y="3676650"/>
            <a:ext cx="3279453" cy="3156251"/>
          </a:xfrm>
          <a:custGeom>
            <a:avLst/>
            <a:gdLst/>
            <a:ahLst/>
            <a:cxnLst/>
            <a:rect l="l" t="t" r="r" b="b"/>
            <a:pathLst>
              <a:path w="91248" h="87820" extrusionOk="0">
                <a:moveTo>
                  <a:pt x="47357" y="1891"/>
                </a:moveTo>
                <a:cubicBezTo>
                  <a:pt x="70548" y="1922"/>
                  <a:pt x="89333" y="20706"/>
                  <a:pt x="89363" y="43898"/>
                </a:cubicBezTo>
                <a:cubicBezTo>
                  <a:pt x="89363" y="60889"/>
                  <a:pt x="79120" y="76208"/>
                  <a:pt x="63436" y="82713"/>
                </a:cubicBezTo>
                <a:cubicBezTo>
                  <a:pt x="58231" y="84867"/>
                  <a:pt x="52769" y="85915"/>
                  <a:pt x="47356" y="85915"/>
                </a:cubicBezTo>
                <a:cubicBezTo>
                  <a:pt x="36425" y="85915"/>
                  <a:pt x="25690" y="81644"/>
                  <a:pt x="17660" y="73594"/>
                </a:cubicBezTo>
                <a:cubicBezTo>
                  <a:pt x="5623" y="61588"/>
                  <a:pt x="2037" y="43533"/>
                  <a:pt x="8541" y="27819"/>
                </a:cubicBezTo>
                <a:cubicBezTo>
                  <a:pt x="15046" y="12135"/>
                  <a:pt x="30365" y="1891"/>
                  <a:pt x="47357" y="1891"/>
                </a:cubicBezTo>
                <a:close/>
                <a:moveTo>
                  <a:pt x="47368" y="1"/>
                </a:moveTo>
                <a:cubicBezTo>
                  <a:pt x="35941" y="1"/>
                  <a:pt x="24709" y="4468"/>
                  <a:pt x="16292" y="12864"/>
                </a:cubicBezTo>
                <a:cubicBezTo>
                  <a:pt x="3739" y="25417"/>
                  <a:pt x="0" y="44293"/>
                  <a:pt x="6778" y="60707"/>
                </a:cubicBezTo>
                <a:cubicBezTo>
                  <a:pt x="13587" y="77120"/>
                  <a:pt x="29605" y="87820"/>
                  <a:pt x="47357" y="87820"/>
                </a:cubicBezTo>
                <a:cubicBezTo>
                  <a:pt x="71582" y="87789"/>
                  <a:pt x="91218" y="68154"/>
                  <a:pt x="91248" y="43898"/>
                </a:cubicBezTo>
                <a:cubicBezTo>
                  <a:pt x="91248" y="26147"/>
                  <a:pt x="80549" y="10128"/>
                  <a:pt x="64165" y="3350"/>
                </a:cubicBezTo>
                <a:cubicBezTo>
                  <a:pt x="58730" y="1096"/>
                  <a:pt x="53025" y="1"/>
                  <a:pt x="473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83" name="Google Shape;4483;p39"/>
          <p:cNvGrpSpPr/>
          <p:nvPr/>
        </p:nvGrpSpPr>
        <p:grpSpPr>
          <a:xfrm>
            <a:off x="-400000" y="4270450"/>
            <a:ext cx="867825" cy="867800"/>
            <a:chOff x="628700" y="3828625"/>
            <a:chExt cx="867825" cy="867800"/>
          </a:xfrm>
        </p:grpSpPr>
        <p:sp>
          <p:nvSpPr>
            <p:cNvPr id="4484" name="Google Shape;4484;p39"/>
            <p:cNvSpPr/>
            <p:nvPr/>
          </p:nvSpPr>
          <p:spPr>
            <a:xfrm>
              <a:off x="1020050" y="3828625"/>
              <a:ext cx="57000" cy="56250"/>
            </a:xfrm>
            <a:custGeom>
              <a:avLst/>
              <a:gdLst/>
              <a:ahLst/>
              <a:cxnLst/>
              <a:rect l="l" t="t" r="r" b="b"/>
              <a:pathLst>
                <a:path w="2280" h="2250" extrusionOk="0">
                  <a:moveTo>
                    <a:pt x="57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78" y="2249"/>
                  </a:lnTo>
                  <a:lnTo>
                    <a:pt x="1125" y="1672"/>
                  </a:lnTo>
                  <a:lnTo>
                    <a:pt x="1702" y="2249"/>
                  </a:lnTo>
                  <a:lnTo>
                    <a:pt x="2280" y="1702"/>
                  </a:lnTo>
                  <a:lnTo>
                    <a:pt x="1702" y="1125"/>
                  </a:lnTo>
                  <a:lnTo>
                    <a:pt x="2280" y="547"/>
                  </a:lnTo>
                  <a:lnTo>
                    <a:pt x="1702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39"/>
            <p:cNvSpPr/>
            <p:nvPr/>
          </p:nvSpPr>
          <p:spPr>
            <a:xfrm>
              <a:off x="1089950" y="3898525"/>
              <a:ext cx="57025" cy="56250"/>
            </a:xfrm>
            <a:custGeom>
              <a:avLst/>
              <a:gdLst/>
              <a:ahLst/>
              <a:cxnLst/>
              <a:rect l="l" t="t" r="r" b="b"/>
              <a:pathLst>
                <a:path w="2281" h="2250" extrusionOk="0">
                  <a:moveTo>
                    <a:pt x="578" y="0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7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80" y="1703"/>
                  </a:lnTo>
                  <a:lnTo>
                    <a:pt x="1703" y="1125"/>
                  </a:lnTo>
                  <a:lnTo>
                    <a:pt x="2280" y="54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39"/>
            <p:cNvSpPr/>
            <p:nvPr/>
          </p:nvSpPr>
          <p:spPr>
            <a:xfrm>
              <a:off x="1159850" y="3968425"/>
              <a:ext cx="57025" cy="56275"/>
            </a:xfrm>
            <a:custGeom>
              <a:avLst/>
              <a:gdLst/>
              <a:ahLst/>
              <a:cxnLst/>
              <a:rect l="l" t="t" r="r" b="b"/>
              <a:pathLst>
                <a:path w="2281" h="2251" extrusionOk="0">
                  <a:moveTo>
                    <a:pt x="579" y="1"/>
                  </a:moveTo>
                  <a:lnTo>
                    <a:pt x="1" y="548"/>
                  </a:lnTo>
                  <a:lnTo>
                    <a:pt x="579" y="1125"/>
                  </a:lnTo>
                  <a:lnTo>
                    <a:pt x="1" y="1703"/>
                  </a:lnTo>
                  <a:lnTo>
                    <a:pt x="579" y="2250"/>
                  </a:lnTo>
                  <a:lnTo>
                    <a:pt x="1126" y="1673"/>
                  </a:lnTo>
                  <a:lnTo>
                    <a:pt x="1703" y="2250"/>
                  </a:lnTo>
                  <a:lnTo>
                    <a:pt x="2281" y="1703"/>
                  </a:lnTo>
                  <a:lnTo>
                    <a:pt x="1703" y="1125"/>
                  </a:lnTo>
                  <a:lnTo>
                    <a:pt x="2281" y="548"/>
                  </a:lnTo>
                  <a:lnTo>
                    <a:pt x="1703" y="1"/>
                  </a:lnTo>
                  <a:lnTo>
                    <a:pt x="1126" y="578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39"/>
            <p:cNvSpPr/>
            <p:nvPr/>
          </p:nvSpPr>
          <p:spPr>
            <a:xfrm>
              <a:off x="1229775" y="4038350"/>
              <a:ext cx="57025" cy="56250"/>
            </a:xfrm>
            <a:custGeom>
              <a:avLst/>
              <a:gdLst/>
              <a:ahLst/>
              <a:cxnLst/>
              <a:rect l="l" t="t" r="r" b="b"/>
              <a:pathLst>
                <a:path w="2281" h="2250" extrusionOk="0">
                  <a:moveTo>
                    <a:pt x="57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7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80" y="1702"/>
                  </a:lnTo>
                  <a:lnTo>
                    <a:pt x="1703" y="1125"/>
                  </a:lnTo>
                  <a:lnTo>
                    <a:pt x="2280" y="547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39"/>
            <p:cNvSpPr/>
            <p:nvPr/>
          </p:nvSpPr>
          <p:spPr>
            <a:xfrm>
              <a:off x="1299675" y="4108250"/>
              <a:ext cx="57025" cy="56250"/>
            </a:xfrm>
            <a:custGeom>
              <a:avLst/>
              <a:gdLst/>
              <a:ahLst/>
              <a:cxnLst/>
              <a:rect l="l" t="t" r="r" b="b"/>
              <a:pathLst>
                <a:path w="2281" h="2250" extrusionOk="0">
                  <a:moveTo>
                    <a:pt x="578" y="1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7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80" y="1703"/>
                  </a:lnTo>
                  <a:lnTo>
                    <a:pt x="1703" y="1125"/>
                  </a:lnTo>
                  <a:lnTo>
                    <a:pt x="2280" y="54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39"/>
            <p:cNvSpPr/>
            <p:nvPr/>
          </p:nvSpPr>
          <p:spPr>
            <a:xfrm>
              <a:off x="1369600" y="4178175"/>
              <a:ext cx="57000" cy="56250"/>
            </a:xfrm>
            <a:custGeom>
              <a:avLst/>
              <a:gdLst/>
              <a:ahLst/>
              <a:cxnLst/>
              <a:rect l="l" t="t" r="r" b="b"/>
              <a:pathLst>
                <a:path w="2280" h="2250" extrusionOk="0">
                  <a:moveTo>
                    <a:pt x="57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78" y="2249"/>
                  </a:lnTo>
                  <a:lnTo>
                    <a:pt x="1125" y="1672"/>
                  </a:lnTo>
                  <a:lnTo>
                    <a:pt x="1702" y="2249"/>
                  </a:lnTo>
                  <a:lnTo>
                    <a:pt x="2280" y="1702"/>
                  </a:lnTo>
                  <a:lnTo>
                    <a:pt x="1702" y="1125"/>
                  </a:lnTo>
                  <a:lnTo>
                    <a:pt x="2280" y="547"/>
                  </a:lnTo>
                  <a:lnTo>
                    <a:pt x="1702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39"/>
            <p:cNvSpPr/>
            <p:nvPr/>
          </p:nvSpPr>
          <p:spPr>
            <a:xfrm>
              <a:off x="1439500" y="4248075"/>
              <a:ext cx="57025" cy="56250"/>
            </a:xfrm>
            <a:custGeom>
              <a:avLst/>
              <a:gdLst/>
              <a:ahLst/>
              <a:cxnLst/>
              <a:rect l="l" t="t" r="r" b="b"/>
              <a:pathLst>
                <a:path w="2281" h="2250" extrusionOk="0">
                  <a:moveTo>
                    <a:pt x="578" y="0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7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703" y="1125"/>
                  </a:lnTo>
                  <a:lnTo>
                    <a:pt x="2280" y="54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39"/>
            <p:cNvSpPr/>
            <p:nvPr/>
          </p:nvSpPr>
          <p:spPr>
            <a:xfrm>
              <a:off x="941775" y="3906875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78" y="1"/>
                  </a:moveTo>
                  <a:lnTo>
                    <a:pt x="0" y="54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78" y="2250"/>
                  </a:lnTo>
                  <a:lnTo>
                    <a:pt x="1125" y="170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703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39"/>
            <p:cNvSpPr/>
            <p:nvPr/>
          </p:nvSpPr>
          <p:spPr>
            <a:xfrm>
              <a:off x="1011675" y="3976800"/>
              <a:ext cx="56275" cy="56250"/>
            </a:xfrm>
            <a:custGeom>
              <a:avLst/>
              <a:gdLst/>
              <a:ahLst/>
              <a:cxnLst/>
              <a:rect l="l" t="t" r="r" b="b"/>
              <a:pathLst>
                <a:path w="2251" h="2250" extrusionOk="0">
                  <a:moveTo>
                    <a:pt x="578" y="0"/>
                  </a:moveTo>
                  <a:lnTo>
                    <a:pt x="1" y="547"/>
                  </a:lnTo>
                  <a:lnTo>
                    <a:pt x="578" y="1125"/>
                  </a:lnTo>
                  <a:lnTo>
                    <a:pt x="1" y="1702"/>
                  </a:lnTo>
                  <a:lnTo>
                    <a:pt x="578" y="2249"/>
                  </a:lnTo>
                  <a:lnTo>
                    <a:pt x="1125" y="1702"/>
                  </a:lnTo>
                  <a:lnTo>
                    <a:pt x="1703" y="2249"/>
                  </a:lnTo>
                  <a:lnTo>
                    <a:pt x="2250" y="1702"/>
                  </a:lnTo>
                  <a:lnTo>
                    <a:pt x="1703" y="1125"/>
                  </a:lnTo>
                  <a:lnTo>
                    <a:pt x="2250" y="547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39"/>
            <p:cNvSpPr/>
            <p:nvPr/>
          </p:nvSpPr>
          <p:spPr>
            <a:xfrm>
              <a:off x="1081600" y="404670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78" y="1"/>
                  </a:moveTo>
                  <a:lnTo>
                    <a:pt x="0" y="54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78" y="2250"/>
                  </a:lnTo>
                  <a:lnTo>
                    <a:pt x="1125" y="1703"/>
                  </a:lnTo>
                  <a:lnTo>
                    <a:pt x="1702" y="2250"/>
                  </a:lnTo>
                  <a:lnTo>
                    <a:pt x="2250" y="1703"/>
                  </a:lnTo>
                  <a:lnTo>
                    <a:pt x="1702" y="1125"/>
                  </a:lnTo>
                  <a:lnTo>
                    <a:pt x="2250" y="548"/>
                  </a:lnTo>
                  <a:lnTo>
                    <a:pt x="1702" y="1"/>
                  </a:lnTo>
                  <a:lnTo>
                    <a:pt x="1125" y="578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39"/>
            <p:cNvSpPr/>
            <p:nvPr/>
          </p:nvSpPr>
          <p:spPr>
            <a:xfrm>
              <a:off x="1151500" y="4116600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78" y="1"/>
                  </a:moveTo>
                  <a:lnTo>
                    <a:pt x="1" y="548"/>
                  </a:lnTo>
                  <a:lnTo>
                    <a:pt x="578" y="1126"/>
                  </a:lnTo>
                  <a:lnTo>
                    <a:pt x="1" y="1703"/>
                  </a:lnTo>
                  <a:lnTo>
                    <a:pt x="578" y="2250"/>
                  </a:lnTo>
                  <a:lnTo>
                    <a:pt x="1125" y="167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703" y="1126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39"/>
            <p:cNvSpPr/>
            <p:nvPr/>
          </p:nvSpPr>
          <p:spPr>
            <a:xfrm>
              <a:off x="1221425" y="4186525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7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78" y="2250"/>
                  </a:lnTo>
                  <a:lnTo>
                    <a:pt x="1125" y="1672"/>
                  </a:lnTo>
                  <a:lnTo>
                    <a:pt x="1702" y="2250"/>
                  </a:lnTo>
                  <a:lnTo>
                    <a:pt x="2249" y="1703"/>
                  </a:lnTo>
                  <a:lnTo>
                    <a:pt x="1702" y="1125"/>
                  </a:lnTo>
                  <a:lnTo>
                    <a:pt x="2249" y="547"/>
                  </a:lnTo>
                  <a:lnTo>
                    <a:pt x="1702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39"/>
            <p:cNvSpPr/>
            <p:nvPr/>
          </p:nvSpPr>
          <p:spPr>
            <a:xfrm>
              <a:off x="1291325" y="4256425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48" y="1"/>
                  </a:moveTo>
                  <a:lnTo>
                    <a:pt x="0" y="54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48" y="2250"/>
                  </a:lnTo>
                  <a:lnTo>
                    <a:pt x="1125" y="167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703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39"/>
            <p:cNvSpPr/>
            <p:nvPr/>
          </p:nvSpPr>
          <p:spPr>
            <a:xfrm>
              <a:off x="1361225" y="4326350"/>
              <a:ext cx="56275" cy="56250"/>
            </a:xfrm>
            <a:custGeom>
              <a:avLst/>
              <a:gdLst/>
              <a:ahLst/>
              <a:cxnLst/>
              <a:rect l="l" t="t" r="r" b="b"/>
              <a:pathLst>
                <a:path w="2251" h="2250" extrusionOk="0">
                  <a:moveTo>
                    <a:pt x="548" y="0"/>
                  </a:moveTo>
                  <a:lnTo>
                    <a:pt x="1" y="547"/>
                  </a:lnTo>
                  <a:lnTo>
                    <a:pt x="578" y="1125"/>
                  </a:lnTo>
                  <a:lnTo>
                    <a:pt x="1" y="1702"/>
                  </a:lnTo>
                  <a:lnTo>
                    <a:pt x="548" y="2249"/>
                  </a:lnTo>
                  <a:lnTo>
                    <a:pt x="1125" y="1672"/>
                  </a:lnTo>
                  <a:lnTo>
                    <a:pt x="1703" y="2249"/>
                  </a:lnTo>
                  <a:lnTo>
                    <a:pt x="2250" y="1702"/>
                  </a:lnTo>
                  <a:lnTo>
                    <a:pt x="1703" y="1125"/>
                  </a:lnTo>
                  <a:lnTo>
                    <a:pt x="2250" y="547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39"/>
            <p:cNvSpPr/>
            <p:nvPr/>
          </p:nvSpPr>
          <p:spPr>
            <a:xfrm>
              <a:off x="863500" y="398515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1"/>
                  </a:moveTo>
                  <a:lnTo>
                    <a:pt x="1" y="57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48" y="2250"/>
                  </a:lnTo>
                  <a:lnTo>
                    <a:pt x="1125" y="170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703" y="1125"/>
                  </a:lnTo>
                  <a:lnTo>
                    <a:pt x="2250" y="57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39"/>
            <p:cNvSpPr/>
            <p:nvPr/>
          </p:nvSpPr>
          <p:spPr>
            <a:xfrm>
              <a:off x="933425" y="4055050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47" y="1"/>
                  </a:moveTo>
                  <a:lnTo>
                    <a:pt x="0" y="578"/>
                  </a:lnTo>
                  <a:lnTo>
                    <a:pt x="578" y="1126"/>
                  </a:lnTo>
                  <a:lnTo>
                    <a:pt x="0" y="1703"/>
                  </a:lnTo>
                  <a:lnTo>
                    <a:pt x="547" y="2250"/>
                  </a:lnTo>
                  <a:lnTo>
                    <a:pt x="1125" y="1703"/>
                  </a:lnTo>
                  <a:lnTo>
                    <a:pt x="1702" y="2250"/>
                  </a:lnTo>
                  <a:lnTo>
                    <a:pt x="2249" y="1703"/>
                  </a:lnTo>
                  <a:lnTo>
                    <a:pt x="1702" y="1126"/>
                  </a:lnTo>
                  <a:lnTo>
                    <a:pt x="2249" y="578"/>
                  </a:lnTo>
                  <a:lnTo>
                    <a:pt x="1702" y="1"/>
                  </a:lnTo>
                  <a:lnTo>
                    <a:pt x="1125" y="57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39"/>
            <p:cNvSpPr/>
            <p:nvPr/>
          </p:nvSpPr>
          <p:spPr>
            <a:xfrm>
              <a:off x="1003325" y="4124975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0"/>
                  </a:moveTo>
                  <a:lnTo>
                    <a:pt x="0" y="578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48" y="2250"/>
                  </a:lnTo>
                  <a:lnTo>
                    <a:pt x="1125" y="1702"/>
                  </a:lnTo>
                  <a:lnTo>
                    <a:pt x="1703" y="2250"/>
                  </a:lnTo>
                  <a:lnTo>
                    <a:pt x="2250" y="1702"/>
                  </a:lnTo>
                  <a:lnTo>
                    <a:pt x="1703" y="112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39"/>
            <p:cNvSpPr/>
            <p:nvPr/>
          </p:nvSpPr>
          <p:spPr>
            <a:xfrm>
              <a:off x="1073225" y="4194875"/>
              <a:ext cx="56275" cy="56250"/>
            </a:xfrm>
            <a:custGeom>
              <a:avLst/>
              <a:gdLst/>
              <a:ahLst/>
              <a:cxnLst/>
              <a:rect l="l" t="t" r="r" b="b"/>
              <a:pathLst>
                <a:path w="2251" h="2250" extrusionOk="0">
                  <a:moveTo>
                    <a:pt x="548" y="1"/>
                  </a:moveTo>
                  <a:lnTo>
                    <a:pt x="1" y="57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48" y="2250"/>
                  </a:lnTo>
                  <a:lnTo>
                    <a:pt x="1126" y="170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673" y="1125"/>
                  </a:lnTo>
                  <a:lnTo>
                    <a:pt x="2250" y="578"/>
                  </a:lnTo>
                  <a:lnTo>
                    <a:pt x="1703" y="1"/>
                  </a:lnTo>
                  <a:lnTo>
                    <a:pt x="1126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39"/>
            <p:cNvSpPr/>
            <p:nvPr/>
          </p:nvSpPr>
          <p:spPr>
            <a:xfrm>
              <a:off x="1143150" y="426480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7" y="0"/>
                  </a:moveTo>
                  <a:lnTo>
                    <a:pt x="0" y="578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47" y="2249"/>
                  </a:lnTo>
                  <a:lnTo>
                    <a:pt x="1125" y="1702"/>
                  </a:lnTo>
                  <a:lnTo>
                    <a:pt x="1702" y="2249"/>
                  </a:lnTo>
                  <a:lnTo>
                    <a:pt x="2250" y="1702"/>
                  </a:lnTo>
                  <a:lnTo>
                    <a:pt x="1672" y="1125"/>
                  </a:lnTo>
                  <a:lnTo>
                    <a:pt x="2250" y="578"/>
                  </a:lnTo>
                  <a:lnTo>
                    <a:pt x="1702" y="0"/>
                  </a:lnTo>
                  <a:lnTo>
                    <a:pt x="1125" y="57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39"/>
            <p:cNvSpPr/>
            <p:nvPr/>
          </p:nvSpPr>
          <p:spPr>
            <a:xfrm>
              <a:off x="1213050" y="433470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1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48" y="2250"/>
                  </a:lnTo>
                  <a:lnTo>
                    <a:pt x="1125" y="170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672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39"/>
            <p:cNvSpPr/>
            <p:nvPr/>
          </p:nvSpPr>
          <p:spPr>
            <a:xfrm>
              <a:off x="1282975" y="4404600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47" y="1"/>
                  </a:moveTo>
                  <a:lnTo>
                    <a:pt x="0" y="548"/>
                  </a:lnTo>
                  <a:lnTo>
                    <a:pt x="578" y="1126"/>
                  </a:lnTo>
                  <a:lnTo>
                    <a:pt x="0" y="1703"/>
                  </a:lnTo>
                  <a:lnTo>
                    <a:pt x="547" y="2250"/>
                  </a:lnTo>
                  <a:lnTo>
                    <a:pt x="1125" y="1703"/>
                  </a:lnTo>
                  <a:lnTo>
                    <a:pt x="1702" y="2250"/>
                  </a:lnTo>
                  <a:lnTo>
                    <a:pt x="2249" y="1703"/>
                  </a:lnTo>
                  <a:lnTo>
                    <a:pt x="1672" y="1126"/>
                  </a:lnTo>
                  <a:lnTo>
                    <a:pt x="2249" y="548"/>
                  </a:lnTo>
                  <a:lnTo>
                    <a:pt x="1702" y="1"/>
                  </a:lnTo>
                  <a:lnTo>
                    <a:pt x="1125" y="57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39"/>
            <p:cNvSpPr/>
            <p:nvPr/>
          </p:nvSpPr>
          <p:spPr>
            <a:xfrm>
              <a:off x="785225" y="4063425"/>
              <a:ext cx="56275" cy="57000"/>
            </a:xfrm>
            <a:custGeom>
              <a:avLst/>
              <a:gdLst/>
              <a:ahLst/>
              <a:cxnLst/>
              <a:rect l="l" t="t" r="r" b="b"/>
              <a:pathLst>
                <a:path w="2251" h="2280" extrusionOk="0">
                  <a:moveTo>
                    <a:pt x="548" y="0"/>
                  </a:moveTo>
                  <a:lnTo>
                    <a:pt x="1" y="578"/>
                  </a:lnTo>
                  <a:lnTo>
                    <a:pt x="578" y="1155"/>
                  </a:lnTo>
                  <a:lnTo>
                    <a:pt x="1" y="1702"/>
                  </a:lnTo>
                  <a:lnTo>
                    <a:pt x="548" y="2280"/>
                  </a:lnTo>
                  <a:lnTo>
                    <a:pt x="1126" y="1702"/>
                  </a:lnTo>
                  <a:lnTo>
                    <a:pt x="1703" y="2280"/>
                  </a:lnTo>
                  <a:lnTo>
                    <a:pt x="2250" y="1702"/>
                  </a:lnTo>
                  <a:lnTo>
                    <a:pt x="1673" y="115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6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39"/>
            <p:cNvSpPr/>
            <p:nvPr/>
          </p:nvSpPr>
          <p:spPr>
            <a:xfrm>
              <a:off x="855150" y="4133325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7" y="1"/>
                  </a:moveTo>
                  <a:lnTo>
                    <a:pt x="0" y="578"/>
                  </a:lnTo>
                  <a:lnTo>
                    <a:pt x="578" y="1156"/>
                  </a:lnTo>
                  <a:lnTo>
                    <a:pt x="0" y="1703"/>
                  </a:lnTo>
                  <a:lnTo>
                    <a:pt x="547" y="2280"/>
                  </a:lnTo>
                  <a:lnTo>
                    <a:pt x="1125" y="1703"/>
                  </a:lnTo>
                  <a:lnTo>
                    <a:pt x="1702" y="2280"/>
                  </a:lnTo>
                  <a:lnTo>
                    <a:pt x="2250" y="1703"/>
                  </a:lnTo>
                  <a:lnTo>
                    <a:pt x="1672" y="1156"/>
                  </a:lnTo>
                  <a:lnTo>
                    <a:pt x="2250" y="578"/>
                  </a:lnTo>
                  <a:lnTo>
                    <a:pt x="1702" y="1"/>
                  </a:lnTo>
                  <a:lnTo>
                    <a:pt x="1125" y="57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39"/>
            <p:cNvSpPr/>
            <p:nvPr/>
          </p:nvSpPr>
          <p:spPr>
            <a:xfrm>
              <a:off x="925050" y="4203250"/>
              <a:ext cx="56250" cy="57000"/>
            </a:xfrm>
            <a:custGeom>
              <a:avLst/>
              <a:gdLst/>
              <a:ahLst/>
              <a:cxnLst/>
              <a:rect l="l" t="t" r="r" b="b"/>
              <a:pathLst>
                <a:path w="2250" h="2280" extrusionOk="0">
                  <a:moveTo>
                    <a:pt x="548" y="0"/>
                  </a:moveTo>
                  <a:lnTo>
                    <a:pt x="1" y="578"/>
                  </a:lnTo>
                  <a:lnTo>
                    <a:pt x="578" y="1125"/>
                  </a:lnTo>
                  <a:lnTo>
                    <a:pt x="1" y="1702"/>
                  </a:lnTo>
                  <a:lnTo>
                    <a:pt x="548" y="2280"/>
                  </a:lnTo>
                  <a:lnTo>
                    <a:pt x="1125" y="1702"/>
                  </a:lnTo>
                  <a:lnTo>
                    <a:pt x="1703" y="2280"/>
                  </a:lnTo>
                  <a:lnTo>
                    <a:pt x="2250" y="1702"/>
                  </a:lnTo>
                  <a:lnTo>
                    <a:pt x="1672" y="112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39"/>
            <p:cNvSpPr/>
            <p:nvPr/>
          </p:nvSpPr>
          <p:spPr>
            <a:xfrm>
              <a:off x="994975" y="4273150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7" y="0"/>
                  </a:moveTo>
                  <a:lnTo>
                    <a:pt x="0" y="57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47" y="2280"/>
                  </a:lnTo>
                  <a:lnTo>
                    <a:pt x="1125" y="1703"/>
                  </a:lnTo>
                  <a:lnTo>
                    <a:pt x="1702" y="2280"/>
                  </a:lnTo>
                  <a:lnTo>
                    <a:pt x="2249" y="1703"/>
                  </a:lnTo>
                  <a:lnTo>
                    <a:pt x="1672" y="1125"/>
                  </a:lnTo>
                  <a:lnTo>
                    <a:pt x="2249" y="578"/>
                  </a:lnTo>
                  <a:lnTo>
                    <a:pt x="1702" y="0"/>
                  </a:lnTo>
                  <a:lnTo>
                    <a:pt x="1125" y="57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39"/>
            <p:cNvSpPr/>
            <p:nvPr/>
          </p:nvSpPr>
          <p:spPr>
            <a:xfrm>
              <a:off x="1064875" y="4343050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8" y="1"/>
                  </a:moveTo>
                  <a:lnTo>
                    <a:pt x="1" y="57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48" y="2281"/>
                  </a:lnTo>
                  <a:lnTo>
                    <a:pt x="1125" y="1703"/>
                  </a:lnTo>
                  <a:lnTo>
                    <a:pt x="1703" y="2281"/>
                  </a:lnTo>
                  <a:lnTo>
                    <a:pt x="2250" y="1703"/>
                  </a:lnTo>
                  <a:lnTo>
                    <a:pt x="1672" y="1125"/>
                  </a:lnTo>
                  <a:lnTo>
                    <a:pt x="2250" y="57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39"/>
            <p:cNvSpPr/>
            <p:nvPr/>
          </p:nvSpPr>
          <p:spPr>
            <a:xfrm>
              <a:off x="1134775" y="4412975"/>
              <a:ext cx="56275" cy="57000"/>
            </a:xfrm>
            <a:custGeom>
              <a:avLst/>
              <a:gdLst/>
              <a:ahLst/>
              <a:cxnLst/>
              <a:rect l="l" t="t" r="r" b="b"/>
              <a:pathLst>
                <a:path w="2251" h="2280" extrusionOk="0">
                  <a:moveTo>
                    <a:pt x="548" y="0"/>
                  </a:moveTo>
                  <a:lnTo>
                    <a:pt x="1" y="578"/>
                  </a:lnTo>
                  <a:lnTo>
                    <a:pt x="578" y="1125"/>
                  </a:lnTo>
                  <a:lnTo>
                    <a:pt x="1" y="1702"/>
                  </a:lnTo>
                  <a:lnTo>
                    <a:pt x="548" y="2280"/>
                  </a:lnTo>
                  <a:lnTo>
                    <a:pt x="1126" y="1702"/>
                  </a:lnTo>
                  <a:lnTo>
                    <a:pt x="1703" y="2280"/>
                  </a:lnTo>
                  <a:lnTo>
                    <a:pt x="2250" y="1702"/>
                  </a:lnTo>
                  <a:lnTo>
                    <a:pt x="1673" y="112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6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39"/>
            <p:cNvSpPr/>
            <p:nvPr/>
          </p:nvSpPr>
          <p:spPr>
            <a:xfrm>
              <a:off x="1204700" y="4482875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7" y="1"/>
                  </a:moveTo>
                  <a:lnTo>
                    <a:pt x="0" y="57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47" y="2280"/>
                  </a:lnTo>
                  <a:lnTo>
                    <a:pt x="1125" y="1703"/>
                  </a:lnTo>
                  <a:lnTo>
                    <a:pt x="1702" y="2280"/>
                  </a:lnTo>
                  <a:lnTo>
                    <a:pt x="2250" y="1703"/>
                  </a:lnTo>
                  <a:lnTo>
                    <a:pt x="1672" y="1125"/>
                  </a:lnTo>
                  <a:lnTo>
                    <a:pt x="2250" y="578"/>
                  </a:lnTo>
                  <a:lnTo>
                    <a:pt x="1702" y="1"/>
                  </a:lnTo>
                  <a:lnTo>
                    <a:pt x="1125" y="57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39"/>
            <p:cNvSpPr/>
            <p:nvPr/>
          </p:nvSpPr>
          <p:spPr>
            <a:xfrm>
              <a:off x="706975" y="414245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7" y="0"/>
                  </a:moveTo>
                  <a:lnTo>
                    <a:pt x="0" y="548"/>
                  </a:lnTo>
                  <a:lnTo>
                    <a:pt x="578" y="1125"/>
                  </a:lnTo>
                  <a:lnTo>
                    <a:pt x="0" y="1672"/>
                  </a:lnTo>
                  <a:lnTo>
                    <a:pt x="547" y="2250"/>
                  </a:lnTo>
                  <a:lnTo>
                    <a:pt x="1125" y="1672"/>
                  </a:lnTo>
                  <a:lnTo>
                    <a:pt x="1702" y="2250"/>
                  </a:lnTo>
                  <a:lnTo>
                    <a:pt x="2249" y="1672"/>
                  </a:lnTo>
                  <a:lnTo>
                    <a:pt x="1672" y="1125"/>
                  </a:lnTo>
                  <a:lnTo>
                    <a:pt x="2249" y="548"/>
                  </a:lnTo>
                  <a:lnTo>
                    <a:pt x="1702" y="0"/>
                  </a:lnTo>
                  <a:lnTo>
                    <a:pt x="1125" y="54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39"/>
            <p:cNvSpPr/>
            <p:nvPr/>
          </p:nvSpPr>
          <p:spPr>
            <a:xfrm>
              <a:off x="776875" y="4212350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48" y="1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673"/>
                  </a:lnTo>
                  <a:lnTo>
                    <a:pt x="548" y="2250"/>
                  </a:lnTo>
                  <a:lnTo>
                    <a:pt x="1125" y="1673"/>
                  </a:lnTo>
                  <a:lnTo>
                    <a:pt x="1703" y="2250"/>
                  </a:lnTo>
                  <a:lnTo>
                    <a:pt x="2250" y="1673"/>
                  </a:lnTo>
                  <a:lnTo>
                    <a:pt x="1672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4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39"/>
            <p:cNvSpPr/>
            <p:nvPr/>
          </p:nvSpPr>
          <p:spPr>
            <a:xfrm>
              <a:off x="846775" y="4281500"/>
              <a:ext cx="56275" cy="57025"/>
            </a:xfrm>
            <a:custGeom>
              <a:avLst/>
              <a:gdLst/>
              <a:ahLst/>
              <a:cxnLst/>
              <a:rect l="l" t="t" r="r" b="b"/>
              <a:pathLst>
                <a:path w="2251" h="2281" extrusionOk="0">
                  <a:moveTo>
                    <a:pt x="548" y="1"/>
                  </a:moveTo>
                  <a:lnTo>
                    <a:pt x="1" y="578"/>
                  </a:lnTo>
                  <a:lnTo>
                    <a:pt x="578" y="1156"/>
                  </a:lnTo>
                  <a:lnTo>
                    <a:pt x="1" y="1703"/>
                  </a:lnTo>
                  <a:lnTo>
                    <a:pt x="548" y="2280"/>
                  </a:lnTo>
                  <a:lnTo>
                    <a:pt x="1126" y="1703"/>
                  </a:lnTo>
                  <a:lnTo>
                    <a:pt x="1703" y="2280"/>
                  </a:lnTo>
                  <a:lnTo>
                    <a:pt x="2250" y="1703"/>
                  </a:lnTo>
                  <a:lnTo>
                    <a:pt x="1673" y="1156"/>
                  </a:lnTo>
                  <a:lnTo>
                    <a:pt x="2250" y="578"/>
                  </a:lnTo>
                  <a:lnTo>
                    <a:pt x="1703" y="1"/>
                  </a:lnTo>
                  <a:lnTo>
                    <a:pt x="1126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39"/>
            <p:cNvSpPr/>
            <p:nvPr/>
          </p:nvSpPr>
          <p:spPr>
            <a:xfrm>
              <a:off x="916700" y="4351425"/>
              <a:ext cx="56250" cy="57000"/>
            </a:xfrm>
            <a:custGeom>
              <a:avLst/>
              <a:gdLst/>
              <a:ahLst/>
              <a:cxnLst/>
              <a:rect l="l" t="t" r="r" b="b"/>
              <a:pathLst>
                <a:path w="2250" h="2280" extrusionOk="0">
                  <a:moveTo>
                    <a:pt x="547" y="0"/>
                  </a:moveTo>
                  <a:lnTo>
                    <a:pt x="0" y="578"/>
                  </a:lnTo>
                  <a:lnTo>
                    <a:pt x="578" y="1155"/>
                  </a:lnTo>
                  <a:lnTo>
                    <a:pt x="0" y="1702"/>
                  </a:lnTo>
                  <a:lnTo>
                    <a:pt x="547" y="2280"/>
                  </a:lnTo>
                  <a:lnTo>
                    <a:pt x="1125" y="1702"/>
                  </a:lnTo>
                  <a:lnTo>
                    <a:pt x="1703" y="2280"/>
                  </a:lnTo>
                  <a:lnTo>
                    <a:pt x="2250" y="1702"/>
                  </a:lnTo>
                  <a:lnTo>
                    <a:pt x="1672" y="115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39"/>
            <p:cNvSpPr/>
            <p:nvPr/>
          </p:nvSpPr>
          <p:spPr>
            <a:xfrm>
              <a:off x="986600" y="4421325"/>
              <a:ext cx="56275" cy="57025"/>
            </a:xfrm>
            <a:custGeom>
              <a:avLst/>
              <a:gdLst/>
              <a:ahLst/>
              <a:cxnLst/>
              <a:rect l="l" t="t" r="r" b="b"/>
              <a:pathLst>
                <a:path w="2251" h="2281" extrusionOk="0">
                  <a:moveTo>
                    <a:pt x="548" y="1"/>
                  </a:moveTo>
                  <a:lnTo>
                    <a:pt x="1" y="578"/>
                  </a:lnTo>
                  <a:lnTo>
                    <a:pt x="578" y="1156"/>
                  </a:lnTo>
                  <a:lnTo>
                    <a:pt x="1" y="1703"/>
                  </a:lnTo>
                  <a:lnTo>
                    <a:pt x="548" y="2280"/>
                  </a:lnTo>
                  <a:lnTo>
                    <a:pt x="1125" y="1703"/>
                  </a:lnTo>
                  <a:lnTo>
                    <a:pt x="1703" y="2280"/>
                  </a:lnTo>
                  <a:lnTo>
                    <a:pt x="2250" y="1703"/>
                  </a:lnTo>
                  <a:lnTo>
                    <a:pt x="1673" y="1156"/>
                  </a:lnTo>
                  <a:lnTo>
                    <a:pt x="2250" y="57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39"/>
            <p:cNvSpPr/>
            <p:nvPr/>
          </p:nvSpPr>
          <p:spPr>
            <a:xfrm>
              <a:off x="1056525" y="4491225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7" y="1"/>
                  </a:moveTo>
                  <a:lnTo>
                    <a:pt x="0" y="579"/>
                  </a:lnTo>
                  <a:lnTo>
                    <a:pt x="578" y="1156"/>
                  </a:lnTo>
                  <a:lnTo>
                    <a:pt x="0" y="1703"/>
                  </a:lnTo>
                  <a:lnTo>
                    <a:pt x="547" y="2281"/>
                  </a:lnTo>
                  <a:lnTo>
                    <a:pt x="1125" y="1703"/>
                  </a:lnTo>
                  <a:lnTo>
                    <a:pt x="1702" y="2281"/>
                  </a:lnTo>
                  <a:lnTo>
                    <a:pt x="2249" y="1703"/>
                  </a:lnTo>
                  <a:lnTo>
                    <a:pt x="1672" y="1156"/>
                  </a:lnTo>
                  <a:lnTo>
                    <a:pt x="2249" y="579"/>
                  </a:lnTo>
                  <a:lnTo>
                    <a:pt x="1702" y="1"/>
                  </a:lnTo>
                  <a:lnTo>
                    <a:pt x="1125" y="57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39"/>
            <p:cNvSpPr/>
            <p:nvPr/>
          </p:nvSpPr>
          <p:spPr>
            <a:xfrm>
              <a:off x="1126425" y="4561150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8" y="0"/>
                  </a:moveTo>
                  <a:lnTo>
                    <a:pt x="1" y="578"/>
                  </a:lnTo>
                  <a:lnTo>
                    <a:pt x="578" y="1155"/>
                  </a:lnTo>
                  <a:lnTo>
                    <a:pt x="1" y="1703"/>
                  </a:lnTo>
                  <a:lnTo>
                    <a:pt x="548" y="2280"/>
                  </a:lnTo>
                  <a:lnTo>
                    <a:pt x="1125" y="1703"/>
                  </a:lnTo>
                  <a:lnTo>
                    <a:pt x="1703" y="2280"/>
                  </a:lnTo>
                  <a:lnTo>
                    <a:pt x="2250" y="1703"/>
                  </a:lnTo>
                  <a:lnTo>
                    <a:pt x="1672" y="115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39"/>
            <p:cNvSpPr/>
            <p:nvPr/>
          </p:nvSpPr>
          <p:spPr>
            <a:xfrm>
              <a:off x="628700" y="4220725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48" y="2249"/>
                  </a:lnTo>
                  <a:lnTo>
                    <a:pt x="1125" y="1672"/>
                  </a:lnTo>
                  <a:lnTo>
                    <a:pt x="1703" y="2249"/>
                  </a:lnTo>
                  <a:lnTo>
                    <a:pt x="2250" y="1702"/>
                  </a:lnTo>
                  <a:lnTo>
                    <a:pt x="1672" y="1125"/>
                  </a:lnTo>
                  <a:lnTo>
                    <a:pt x="2250" y="547"/>
                  </a:lnTo>
                  <a:lnTo>
                    <a:pt x="1703" y="0"/>
                  </a:lnTo>
                  <a:lnTo>
                    <a:pt x="1125" y="54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39"/>
            <p:cNvSpPr/>
            <p:nvPr/>
          </p:nvSpPr>
          <p:spPr>
            <a:xfrm>
              <a:off x="698600" y="4290625"/>
              <a:ext cx="56275" cy="56250"/>
            </a:xfrm>
            <a:custGeom>
              <a:avLst/>
              <a:gdLst/>
              <a:ahLst/>
              <a:cxnLst/>
              <a:rect l="l" t="t" r="r" b="b"/>
              <a:pathLst>
                <a:path w="2251" h="2250" extrusionOk="0">
                  <a:moveTo>
                    <a:pt x="548" y="1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4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673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4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39"/>
            <p:cNvSpPr/>
            <p:nvPr/>
          </p:nvSpPr>
          <p:spPr>
            <a:xfrm>
              <a:off x="768525" y="4360525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47" y="1"/>
                  </a:moveTo>
                  <a:lnTo>
                    <a:pt x="0" y="548"/>
                  </a:lnTo>
                  <a:lnTo>
                    <a:pt x="578" y="1126"/>
                  </a:lnTo>
                  <a:lnTo>
                    <a:pt x="0" y="1703"/>
                  </a:lnTo>
                  <a:lnTo>
                    <a:pt x="547" y="2250"/>
                  </a:lnTo>
                  <a:lnTo>
                    <a:pt x="1125" y="1673"/>
                  </a:lnTo>
                  <a:lnTo>
                    <a:pt x="1702" y="2250"/>
                  </a:lnTo>
                  <a:lnTo>
                    <a:pt x="2249" y="1703"/>
                  </a:lnTo>
                  <a:lnTo>
                    <a:pt x="1672" y="1126"/>
                  </a:lnTo>
                  <a:lnTo>
                    <a:pt x="2249" y="548"/>
                  </a:lnTo>
                  <a:lnTo>
                    <a:pt x="1702" y="1"/>
                  </a:lnTo>
                  <a:lnTo>
                    <a:pt x="1125" y="54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39"/>
            <p:cNvSpPr/>
            <p:nvPr/>
          </p:nvSpPr>
          <p:spPr>
            <a:xfrm>
              <a:off x="838425" y="443045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0"/>
                  </a:moveTo>
                  <a:lnTo>
                    <a:pt x="1" y="547"/>
                  </a:lnTo>
                  <a:lnTo>
                    <a:pt x="578" y="1125"/>
                  </a:lnTo>
                  <a:lnTo>
                    <a:pt x="1" y="1672"/>
                  </a:lnTo>
                  <a:lnTo>
                    <a:pt x="54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50" y="1672"/>
                  </a:lnTo>
                  <a:lnTo>
                    <a:pt x="1672" y="1125"/>
                  </a:lnTo>
                  <a:lnTo>
                    <a:pt x="2250" y="547"/>
                  </a:lnTo>
                  <a:lnTo>
                    <a:pt x="1703" y="0"/>
                  </a:lnTo>
                  <a:lnTo>
                    <a:pt x="1125" y="54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39"/>
            <p:cNvSpPr/>
            <p:nvPr/>
          </p:nvSpPr>
          <p:spPr>
            <a:xfrm>
              <a:off x="908350" y="450035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7" y="1"/>
                  </a:moveTo>
                  <a:lnTo>
                    <a:pt x="0" y="54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47" y="2250"/>
                  </a:lnTo>
                  <a:lnTo>
                    <a:pt x="1125" y="1672"/>
                  </a:lnTo>
                  <a:lnTo>
                    <a:pt x="1702" y="2250"/>
                  </a:lnTo>
                  <a:lnTo>
                    <a:pt x="2249" y="1703"/>
                  </a:lnTo>
                  <a:lnTo>
                    <a:pt x="1672" y="1125"/>
                  </a:lnTo>
                  <a:lnTo>
                    <a:pt x="2249" y="548"/>
                  </a:lnTo>
                  <a:lnTo>
                    <a:pt x="1702" y="1"/>
                  </a:lnTo>
                  <a:lnTo>
                    <a:pt x="1125" y="54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39"/>
            <p:cNvSpPr/>
            <p:nvPr/>
          </p:nvSpPr>
          <p:spPr>
            <a:xfrm>
              <a:off x="978250" y="4570275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672"/>
                  </a:lnTo>
                  <a:lnTo>
                    <a:pt x="548" y="2249"/>
                  </a:lnTo>
                  <a:lnTo>
                    <a:pt x="1125" y="1672"/>
                  </a:lnTo>
                  <a:lnTo>
                    <a:pt x="1703" y="2249"/>
                  </a:lnTo>
                  <a:lnTo>
                    <a:pt x="2250" y="1672"/>
                  </a:lnTo>
                  <a:lnTo>
                    <a:pt x="1672" y="1125"/>
                  </a:lnTo>
                  <a:lnTo>
                    <a:pt x="2250" y="547"/>
                  </a:lnTo>
                  <a:lnTo>
                    <a:pt x="1703" y="0"/>
                  </a:lnTo>
                  <a:lnTo>
                    <a:pt x="1125" y="54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39"/>
            <p:cNvSpPr/>
            <p:nvPr/>
          </p:nvSpPr>
          <p:spPr>
            <a:xfrm>
              <a:off x="1048150" y="4640175"/>
              <a:ext cx="56275" cy="56250"/>
            </a:xfrm>
            <a:custGeom>
              <a:avLst/>
              <a:gdLst/>
              <a:ahLst/>
              <a:cxnLst/>
              <a:rect l="l" t="t" r="r" b="b"/>
              <a:pathLst>
                <a:path w="2251" h="2250" extrusionOk="0">
                  <a:moveTo>
                    <a:pt x="548" y="1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672"/>
                  </a:lnTo>
                  <a:lnTo>
                    <a:pt x="54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50" y="1672"/>
                  </a:lnTo>
                  <a:lnTo>
                    <a:pt x="1673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4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_1_1_1">
    <p:spTree>
      <p:nvGrpSpPr>
        <p:cNvPr id="1" name="Shape 4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7" name="Google Shape;4527;p40"/>
          <p:cNvGrpSpPr/>
          <p:nvPr/>
        </p:nvGrpSpPr>
        <p:grpSpPr>
          <a:xfrm>
            <a:off x="720000" y="4788300"/>
            <a:ext cx="204425" cy="203675"/>
            <a:chOff x="5568000" y="3110525"/>
            <a:chExt cx="204425" cy="203675"/>
          </a:xfrm>
        </p:grpSpPr>
        <p:sp>
          <p:nvSpPr>
            <p:cNvPr id="4528" name="Google Shape;4528;p40"/>
            <p:cNvSpPr/>
            <p:nvPr/>
          </p:nvSpPr>
          <p:spPr>
            <a:xfrm>
              <a:off x="5636400" y="3110525"/>
              <a:ext cx="66875" cy="203675"/>
            </a:xfrm>
            <a:custGeom>
              <a:avLst/>
              <a:gdLst/>
              <a:ahLst/>
              <a:cxnLst/>
              <a:rect l="l" t="t" r="r" b="b"/>
              <a:pathLst>
                <a:path w="2675" h="8147" extrusionOk="0">
                  <a:moveTo>
                    <a:pt x="0" y="0"/>
                  </a:moveTo>
                  <a:lnTo>
                    <a:pt x="0" y="8146"/>
                  </a:lnTo>
                  <a:lnTo>
                    <a:pt x="2675" y="8146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40"/>
            <p:cNvSpPr/>
            <p:nvPr/>
          </p:nvSpPr>
          <p:spPr>
            <a:xfrm>
              <a:off x="5568000" y="3178900"/>
              <a:ext cx="204425" cy="66900"/>
            </a:xfrm>
            <a:custGeom>
              <a:avLst/>
              <a:gdLst/>
              <a:ahLst/>
              <a:cxnLst/>
              <a:rect l="l" t="t" r="r" b="b"/>
              <a:pathLst>
                <a:path w="8177" h="2676" extrusionOk="0">
                  <a:moveTo>
                    <a:pt x="0" y="1"/>
                  </a:moveTo>
                  <a:lnTo>
                    <a:pt x="0" y="2676"/>
                  </a:lnTo>
                  <a:lnTo>
                    <a:pt x="8177" y="2676"/>
                  </a:lnTo>
                  <a:lnTo>
                    <a:pt x="81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0" name="Google Shape;4530;p40"/>
          <p:cNvSpPr/>
          <p:nvPr/>
        </p:nvSpPr>
        <p:spPr>
          <a:xfrm>
            <a:off x="-107675" y="3899725"/>
            <a:ext cx="1348825" cy="1349575"/>
          </a:xfrm>
          <a:custGeom>
            <a:avLst/>
            <a:gdLst/>
            <a:ahLst/>
            <a:cxnLst/>
            <a:rect l="l" t="t" r="r" b="b"/>
            <a:pathLst>
              <a:path w="53953" h="53983" extrusionOk="0">
                <a:moveTo>
                  <a:pt x="43101" y="0"/>
                </a:moveTo>
                <a:lnTo>
                  <a:pt x="44165" y="9697"/>
                </a:lnTo>
                <a:lnTo>
                  <a:pt x="34469" y="8633"/>
                </a:lnTo>
                <a:lnTo>
                  <a:pt x="34469" y="8633"/>
                </a:lnTo>
                <a:lnTo>
                  <a:pt x="35533" y="18299"/>
                </a:lnTo>
                <a:lnTo>
                  <a:pt x="25867" y="17235"/>
                </a:lnTo>
                <a:lnTo>
                  <a:pt x="26931" y="26931"/>
                </a:lnTo>
                <a:lnTo>
                  <a:pt x="17235" y="25867"/>
                </a:lnTo>
                <a:lnTo>
                  <a:pt x="18299" y="35563"/>
                </a:lnTo>
                <a:lnTo>
                  <a:pt x="8633" y="34499"/>
                </a:lnTo>
                <a:lnTo>
                  <a:pt x="9697" y="44165"/>
                </a:lnTo>
                <a:lnTo>
                  <a:pt x="0" y="43101"/>
                </a:lnTo>
                <a:lnTo>
                  <a:pt x="1186" y="53983"/>
                </a:lnTo>
                <a:lnTo>
                  <a:pt x="3070" y="53770"/>
                </a:lnTo>
                <a:lnTo>
                  <a:pt x="2128" y="45259"/>
                </a:lnTo>
                <a:lnTo>
                  <a:pt x="11824" y="46323"/>
                </a:lnTo>
                <a:lnTo>
                  <a:pt x="10760" y="36627"/>
                </a:lnTo>
                <a:lnTo>
                  <a:pt x="10760" y="36627"/>
                </a:lnTo>
                <a:lnTo>
                  <a:pt x="20457" y="37691"/>
                </a:lnTo>
                <a:lnTo>
                  <a:pt x="19393" y="28025"/>
                </a:lnTo>
                <a:lnTo>
                  <a:pt x="29059" y="29089"/>
                </a:lnTo>
                <a:lnTo>
                  <a:pt x="27995" y="19393"/>
                </a:lnTo>
                <a:lnTo>
                  <a:pt x="37691" y="20457"/>
                </a:lnTo>
                <a:lnTo>
                  <a:pt x="36627" y="10760"/>
                </a:lnTo>
                <a:lnTo>
                  <a:pt x="46323" y="11824"/>
                </a:lnTo>
                <a:lnTo>
                  <a:pt x="45260" y="2159"/>
                </a:lnTo>
                <a:lnTo>
                  <a:pt x="53770" y="3070"/>
                </a:lnTo>
                <a:lnTo>
                  <a:pt x="53953" y="1186"/>
                </a:lnTo>
                <a:lnTo>
                  <a:pt x="431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1" name="Google Shape;4531;p40"/>
          <p:cNvSpPr/>
          <p:nvPr/>
        </p:nvSpPr>
        <p:spPr>
          <a:xfrm>
            <a:off x="7902850" y="-105825"/>
            <a:ext cx="1348825" cy="1349575"/>
          </a:xfrm>
          <a:custGeom>
            <a:avLst/>
            <a:gdLst/>
            <a:ahLst/>
            <a:cxnLst/>
            <a:rect l="l" t="t" r="r" b="b"/>
            <a:pathLst>
              <a:path w="53953" h="53983" extrusionOk="0">
                <a:moveTo>
                  <a:pt x="43101" y="0"/>
                </a:moveTo>
                <a:lnTo>
                  <a:pt x="44165" y="9697"/>
                </a:lnTo>
                <a:lnTo>
                  <a:pt x="34469" y="8633"/>
                </a:lnTo>
                <a:lnTo>
                  <a:pt x="34469" y="8633"/>
                </a:lnTo>
                <a:lnTo>
                  <a:pt x="35533" y="18299"/>
                </a:lnTo>
                <a:lnTo>
                  <a:pt x="25867" y="17235"/>
                </a:lnTo>
                <a:lnTo>
                  <a:pt x="26931" y="26931"/>
                </a:lnTo>
                <a:lnTo>
                  <a:pt x="17235" y="25867"/>
                </a:lnTo>
                <a:lnTo>
                  <a:pt x="18299" y="35563"/>
                </a:lnTo>
                <a:lnTo>
                  <a:pt x="8633" y="34499"/>
                </a:lnTo>
                <a:lnTo>
                  <a:pt x="9697" y="44165"/>
                </a:lnTo>
                <a:lnTo>
                  <a:pt x="0" y="43101"/>
                </a:lnTo>
                <a:lnTo>
                  <a:pt x="1186" y="53983"/>
                </a:lnTo>
                <a:lnTo>
                  <a:pt x="3070" y="53770"/>
                </a:lnTo>
                <a:lnTo>
                  <a:pt x="2128" y="45259"/>
                </a:lnTo>
                <a:lnTo>
                  <a:pt x="11824" y="46323"/>
                </a:lnTo>
                <a:lnTo>
                  <a:pt x="10760" y="36627"/>
                </a:lnTo>
                <a:lnTo>
                  <a:pt x="10760" y="36627"/>
                </a:lnTo>
                <a:lnTo>
                  <a:pt x="20457" y="37691"/>
                </a:lnTo>
                <a:lnTo>
                  <a:pt x="19393" y="28025"/>
                </a:lnTo>
                <a:lnTo>
                  <a:pt x="29059" y="29089"/>
                </a:lnTo>
                <a:lnTo>
                  <a:pt x="27995" y="19393"/>
                </a:lnTo>
                <a:lnTo>
                  <a:pt x="37691" y="20457"/>
                </a:lnTo>
                <a:lnTo>
                  <a:pt x="36627" y="10760"/>
                </a:lnTo>
                <a:lnTo>
                  <a:pt x="46323" y="11824"/>
                </a:lnTo>
                <a:lnTo>
                  <a:pt x="45260" y="2159"/>
                </a:lnTo>
                <a:lnTo>
                  <a:pt x="53770" y="3070"/>
                </a:lnTo>
                <a:lnTo>
                  <a:pt x="53953" y="1186"/>
                </a:lnTo>
                <a:lnTo>
                  <a:pt x="431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32" name="Google Shape;4532;p40"/>
          <p:cNvGrpSpPr/>
          <p:nvPr/>
        </p:nvGrpSpPr>
        <p:grpSpPr>
          <a:xfrm flipH="1">
            <a:off x="-3" y="134396"/>
            <a:ext cx="752860" cy="1255020"/>
            <a:chOff x="8427400" y="134088"/>
            <a:chExt cx="716600" cy="1194575"/>
          </a:xfrm>
        </p:grpSpPr>
        <p:sp>
          <p:nvSpPr>
            <p:cNvPr id="4533" name="Google Shape;4533;p40"/>
            <p:cNvSpPr/>
            <p:nvPr/>
          </p:nvSpPr>
          <p:spPr>
            <a:xfrm flipH="1">
              <a:off x="8427400" y="134088"/>
              <a:ext cx="716600" cy="716600"/>
            </a:xfrm>
            <a:custGeom>
              <a:avLst/>
              <a:gdLst/>
              <a:ahLst/>
              <a:cxnLst/>
              <a:rect l="l" t="t" r="r" b="b"/>
              <a:pathLst>
                <a:path w="28664" h="28664" extrusionOk="0">
                  <a:moveTo>
                    <a:pt x="1" y="1"/>
                  </a:moveTo>
                  <a:lnTo>
                    <a:pt x="1" y="28664"/>
                  </a:lnTo>
                  <a:lnTo>
                    <a:pt x="286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40"/>
            <p:cNvSpPr/>
            <p:nvPr/>
          </p:nvSpPr>
          <p:spPr>
            <a:xfrm flipH="1">
              <a:off x="8427400" y="612838"/>
              <a:ext cx="716600" cy="715825"/>
            </a:xfrm>
            <a:custGeom>
              <a:avLst/>
              <a:gdLst/>
              <a:ahLst/>
              <a:cxnLst/>
              <a:rect l="l" t="t" r="r" b="b"/>
              <a:pathLst>
                <a:path w="28664" h="28633" extrusionOk="0">
                  <a:moveTo>
                    <a:pt x="1" y="0"/>
                  </a:moveTo>
                  <a:lnTo>
                    <a:pt x="1" y="28633"/>
                  </a:lnTo>
                  <a:lnTo>
                    <a:pt x="286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5" name="Google Shape;4535;p40"/>
          <p:cNvSpPr/>
          <p:nvPr/>
        </p:nvSpPr>
        <p:spPr>
          <a:xfrm>
            <a:off x="7663825" y="3676650"/>
            <a:ext cx="3279453" cy="3156251"/>
          </a:xfrm>
          <a:custGeom>
            <a:avLst/>
            <a:gdLst/>
            <a:ahLst/>
            <a:cxnLst/>
            <a:rect l="l" t="t" r="r" b="b"/>
            <a:pathLst>
              <a:path w="91248" h="87820" extrusionOk="0">
                <a:moveTo>
                  <a:pt x="47357" y="1891"/>
                </a:moveTo>
                <a:cubicBezTo>
                  <a:pt x="70548" y="1922"/>
                  <a:pt x="89333" y="20706"/>
                  <a:pt x="89363" y="43898"/>
                </a:cubicBezTo>
                <a:cubicBezTo>
                  <a:pt x="89363" y="60889"/>
                  <a:pt x="79120" y="76208"/>
                  <a:pt x="63436" y="82713"/>
                </a:cubicBezTo>
                <a:cubicBezTo>
                  <a:pt x="58231" y="84867"/>
                  <a:pt x="52769" y="85915"/>
                  <a:pt x="47356" y="85915"/>
                </a:cubicBezTo>
                <a:cubicBezTo>
                  <a:pt x="36425" y="85915"/>
                  <a:pt x="25690" y="81644"/>
                  <a:pt x="17660" y="73594"/>
                </a:cubicBezTo>
                <a:cubicBezTo>
                  <a:pt x="5623" y="61588"/>
                  <a:pt x="2037" y="43533"/>
                  <a:pt x="8541" y="27819"/>
                </a:cubicBezTo>
                <a:cubicBezTo>
                  <a:pt x="15046" y="12135"/>
                  <a:pt x="30365" y="1891"/>
                  <a:pt x="47357" y="1891"/>
                </a:cubicBezTo>
                <a:close/>
                <a:moveTo>
                  <a:pt x="47368" y="1"/>
                </a:moveTo>
                <a:cubicBezTo>
                  <a:pt x="35941" y="1"/>
                  <a:pt x="24709" y="4468"/>
                  <a:pt x="16292" y="12864"/>
                </a:cubicBezTo>
                <a:cubicBezTo>
                  <a:pt x="3739" y="25417"/>
                  <a:pt x="0" y="44293"/>
                  <a:pt x="6778" y="60707"/>
                </a:cubicBezTo>
                <a:cubicBezTo>
                  <a:pt x="13587" y="77120"/>
                  <a:pt x="29605" y="87820"/>
                  <a:pt x="47357" y="87820"/>
                </a:cubicBezTo>
                <a:cubicBezTo>
                  <a:pt x="71582" y="87789"/>
                  <a:pt x="91218" y="68154"/>
                  <a:pt x="91248" y="43898"/>
                </a:cubicBezTo>
                <a:cubicBezTo>
                  <a:pt x="91248" y="26147"/>
                  <a:pt x="80549" y="10128"/>
                  <a:pt x="64165" y="3350"/>
                </a:cubicBezTo>
                <a:cubicBezTo>
                  <a:pt x="58730" y="1096"/>
                  <a:pt x="53025" y="1"/>
                  <a:pt x="473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36" name="Google Shape;4536;p40"/>
          <p:cNvGrpSpPr/>
          <p:nvPr/>
        </p:nvGrpSpPr>
        <p:grpSpPr>
          <a:xfrm rot="5400000">
            <a:off x="8272400" y="3059275"/>
            <a:ext cx="992450" cy="173300"/>
            <a:chOff x="548150" y="4859775"/>
            <a:chExt cx="992450" cy="173300"/>
          </a:xfrm>
        </p:grpSpPr>
        <p:sp>
          <p:nvSpPr>
            <p:cNvPr id="4537" name="Google Shape;4537;p40"/>
            <p:cNvSpPr/>
            <p:nvPr/>
          </p:nvSpPr>
          <p:spPr>
            <a:xfrm>
              <a:off x="548150" y="4859775"/>
              <a:ext cx="173275" cy="173300"/>
            </a:xfrm>
            <a:custGeom>
              <a:avLst/>
              <a:gdLst/>
              <a:ahLst/>
              <a:cxnLst/>
              <a:rect l="l" t="t" r="r" b="b"/>
              <a:pathLst>
                <a:path w="6931" h="6932" fill="none" extrusionOk="0">
                  <a:moveTo>
                    <a:pt x="6931" y="3466"/>
                  </a:moveTo>
                  <a:cubicBezTo>
                    <a:pt x="6931" y="5381"/>
                    <a:pt x="5380" y="6931"/>
                    <a:pt x="3466" y="6931"/>
                  </a:cubicBezTo>
                  <a:cubicBezTo>
                    <a:pt x="1551" y="6931"/>
                    <a:pt x="0" y="5381"/>
                    <a:pt x="0" y="3466"/>
                  </a:cubicBezTo>
                  <a:cubicBezTo>
                    <a:pt x="0" y="1551"/>
                    <a:pt x="1551" y="1"/>
                    <a:pt x="3466" y="1"/>
                  </a:cubicBezTo>
                  <a:cubicBezTo>
                    <a:pt x="5380" y="1"/>
                    <a:pt x="6931" y="1551"/>
                    <a:pt x="6931" y="3466"/>
                  </a:cubicBezTo>
                  <a:close/>
                </a:path>
              </a:pathLst>
            </a:custGeom>
            <a:solidFill>
              <a:schemeClr val="lt2"/>
            </a:solidFill>
            <a:ln w="28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40"/>
            <p:cNvSpPr/>
            <p:nvPr/>
          </p:nvSpPr>
          <p:spPr>
            <a:xfrm>
              <a:off x="821700" y="4859775"/>
              <a:ext cx="172525" cy="173300"/>
            </a:xfrm>
            <a:custGeom>
              <a:avLst/>
              <a:gdLst/>
              <a:ahLst/>
              <a:cxnLst/>
              <a:rect l="l" t="t" r="r" b="b"/>
              <a:pathLst>
                <a:path w="6901" h="6932" fill="none" extrusionOk="0">
                  <a:moveTo>
                    <a:pt x="6901" y="3466"/>
                  </a:moveTo>
                  <a:cubicBezTo>
                    <a:pt x="6901" y="5381"/>
                    <a:pt x="5351" y="6931"/>
                    <a:pt x="3436" y="6931"/>
                  </a:cubicBezTo>
                  <a:cubicBezTo>
                    <a:pt x="1551" y="6931"/>
                    <a:pt x="1" y="5381"/>
                    <a:pt x="1" y="3466"/>
                  </a:cubicBezTo>
                  <a:cubicBezTo>
                    <a:pt x="1" y="1551"/>
                    <a:pt x="1551" y="1"/>
                    <a:pt x="3436" y="1"/>
                  </a:cubicBezTo>
                  <a:cubicBezTo>
                    <a:pt x="5351" y="1"/>
                    <a:pt x="6901" y="1551"/>
                    <a:pt x="6901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40"/>
            <p:cNvSpPr/>
            <p:nvPr/>
          </p:nvSpPr>
          <p:spPr>
            <a:xfrm>
              <a:off x="1094500" y="4859775"/>
              <a:ext cx="173300" cy="173300"/>
            </a:xfrm>
            <a:custGeom>
              <a:avLst/>
              <a:gdLst/>
              <a:ahLst/>
              <a:cxnLst/>
              <a:rect l="l" t="t" r="r" b="b"/>
              <a:pathLst>
                <a:path w="6932" h="6932" fill="none" extrusionOk="0">
                  <a:moveTo>
                    <a:pt x="6931" y="3466"/>
                  </a:moveTo>
                  <a:cubicBezTo>
                    <a:pt x="6931" y="5381"/>
                    <a:pt x="5381" y="6931"/>
                    <a:pt x="3466" y="6931"/>
                  </a:cubicBezTo>
                  <a:cubicBezTo>
                    <a:pt x="1551" y="6931"/>
                    <a:pt x="1" y="5381"/>
                    <a:pt x="1" y="3466"/>
                  </a:cubicBezTo>
                  <a:cubicBezTo>
                    <a:pt x="1" y="1551"/>
                    <a:pt x="1551" y="1"/>
                    <a:pt x="3466" y="1"/>
                  </a:cubicBezTo>
                  <a:cubicBezTo>
                    <a:pt x="5381" y="1"/>
                    <a:pt x="6931" y="1551"/>
                    <a:pt x="6931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40"/>
            <p:cNvSpPr/>
            <p:nvPr/>
          </p:nvSpPr>
          <p:spPr>
            <a:xfrm>
              <a:off x="1368075" y="4859775"/>
              <a:ext cx="172525" cy="173300"/>
            </a:xfrm>
            <a:custGeom>
              <a:avLst/>
              <a:gdLst/>
              <a:ahLst/>
              <a:cxnLst/>
              <a:rect l="l" t="t" r="r" b="b"/>
              <a:pathLst>
                <a:path w="6901" h="6932" fill="none" extrusionOk="0">
                  <a:moveTo>
                    <a:pt x="6900" y="3466"/>
                  </a:moveTo>
                  <a:cubicBezTo>
                    <a:pt x="6900" y="5381"/>
                    <a:pt x="5350" y="6931"/>
                    <a:pt x="3435" y="6931"/>
                  </a:cubicBezTo>
                  <a:cubicBezTo>
                    <a:pt x="1520" y="6931"/>
                    <a:pt x="0" y="5381"/>
                    <a:pt x="0" y="3466"/>
                  </a:cubicBezTo>
                  <a:cubicBezTo>
                    <a:pt x="0" y="1551"/>
                    <a:pt x="1520" y="1"/>
                    <a:pt x="3435" y="1"/>
                  </a:cubicBezTo>
                  <a:cubicBezTo>
                    <a:pt x="5350" y="1"/>
                    <a:pt x="6900" y="1551"/>
                    <a:pt x="6900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2605950" y="1789200"/>
            <a:ext cx="28284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590000"/>
            <a:ext cx="1680300" cy="19635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"/>
          </p:nvPr>
        </p:nvSpPr>
        <p:spPr>
          <a:xfrm>
            <a:off x="2619979" y="2683625"/>
            <a:ext cx="2828400" cy="6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5" name="Google Shape;35;p3"/>
          <p:cNvGrpSpPr/>
          <p:nvPr/>
        </p:nvGrpSpPr>
        <p:grpSpPr>
          <a:xfrm>
            <a:off x="234675" y="144188"/>
            <a:ext cx="204425" cy="203675"/>
            <a:chOff x="5568000" y="3110525"/>
            <a:chExt cx="204425" cy="203675"/>
          </a:xfrm>
        </p:grpSpPr>
        <p:sp>
          <p:nvSpPr>
            <p:cNvPr id="36" name="Google Shape;36;p3"/>
            <p:cNvSpPr/>
            <p:nvPr/>
          </p:nvSpPr>
          <p:spPr>
            <a:xfrm>
              <a:off x="5636400" y="3110525"/>
              <a:ext cx="66875" cy="203675"/>
            </a:xfrm>
            <a:custGeom>
              <a:avLst/>
              <a:gdLst/>
              <a:ahLst/>
              <a:cxnLst/>
              <a:rect l="l" t="t" r="r" b="b"/>
              <a:pathLst>
                <a:path w="2675" h="8147" extrusionOk="0">
                  <a:moveTo>
                    <a:pt x="0" y="0"/>
                  </a:moveTo>
                  <a:lnTo>
                    <a:pt x="0" y="8146"/>
                  </a:lnTo>
                  <a:lnTo>
                    <a:pt x="2675" y="8146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5568000" y="3178900"/>
              <a:ext cx="204425" cy="66900"/>
            </a:xfrm>
            <a:custGeom>
              <a:avLst/>
              <a:gdLst/>
              <a:ahLst/>
              <a:cxnLst/>
              <a:rect l="l" t="t" r="r" b="b"/>
              <a:pathLst>
                <a:path w="8177" h="2676" extrusionOk="0">
                  <a:moveTo>
                    <a:pt x="0" y="1"/>
                  </a:moveTo>
                  <a:lnTo>
                    <a:pt x="0" y="2676"/>
                  </a:lnTo>
                  <a:lnTo>
                    <a:pt x="8177" y="2676"/>
                  </a:lnTo>
                  <a:lnTo>
                    <a:pt x="81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3"/>
          <p:cNvGrpSpPr/>
          <p:nvPr/>
        </p:nvGrpSpPr>
        <p:grpSpPr>
          <a:xfrm>
            <a:off x="3042682" y="-837958"/>
            <a:ext cx="1612349" cy="1613775"/>
            <a:chOff x="4652325" y="4048225"/>
            <a:chExt cx="984100" cy="984850"/>
          </a:xfrm>
        </p:grpSpPr>
        <p:sp>
          <p:nvSpPr>
            <p:cNvPr id="39" name="Google Shape;39;p3"/>
            <p:cNvSpPr/>
            <p:nvPr/>
          </p:nvSpPr>
          <p:spPr>
            <a:xfrm>
              <a:off x="4652325" y="4048225"/>
              <a:ext cx="984100" cy="984850"/>
            </a:xfrm>
            <a:custGeom>
              <a:avLst/>
              <a:gdLst/>
              <a:ahLst/>
              <a:cxnLst/>
              <a:rect l="l" t="t" r="r" b="b"/>
              <a:pathLst>
                <a:path w="39364" h="39394" fill="none" extrusionOk="0">
                  <a:moveTo>
                    <a:pt x="1" y="19697"/>
                  </a:moveTo>
                  <a:lnTo>
                    <a:pt x="19667" y="0"/>
                  </a:lnTo>
                  <a:lnTo>
                    <a:pt x="39363" y="19697"/>
                  </a:lnTo>
                  <a:lnTo>
                    <a:pt x="19667" y="39393"/>
                  </a:ln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4751875" y="4147775"/>
              <a:ext cx="785000" cy="785750"/>
            </a:xfrm>
            <a:custGeom>
              <a:avLst/>
              <a:gdLst/>
              <a:ahLst/>
              <a:cxnLst/>
              <a:rect l="l" t="t" r="r" b="b"/>
              <a:pathLst>
                <a:path w="31400" h="31430" fill="none" extrusionOk="0">
                  <a:moveTo>
                    <a:pt x="0" y="15715"/>
                  </a:moveTo>
                  <a:lnTo>
                    <a:pt x="15715" y="0"/>
                  </a:lnTo>
                  <a:lnTo>
                    <a:pt x="31399" y="15715"/>
                  </a:lnTo>
                  <a:lnTo>
                    <a:pt x="15715" y="31429"/>
                  </a:ln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4851425" y="4248075"/>
              <a:ext cx="585900" cy="585125"/>
            </a:xfrm>
            <a:custGeom>
              <a:avLst/>
              <a:gdLst/>
              <a:ahLst/>
              <a:cxnLst/>
              <a:rect l="l" t="t" r="r" b="b"/>
              <a:pathLst>
                <a:path w="23436" h="23405" fill="none" extrusionOk="0">
                  <a:moveTo>
                    <a:pt x="0" y="11703"/>
                  </a:moveTo>
                  <a:lnTo>
                    <a:pt x="11733" y="0"/>
                  </a:lnTo>
                  <a:lnTo>
                    <a:pt x="23435" y="11703"/>
                  </a:lnTo>
                  <a:lnTo>
                    <a:pt x="11733" y="23405"/>
                  </a:ln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950975" y="4347625"/>
              <a:ext cx="386800" cy="386050"/>
            </a:xfrm>
            <a:custGeom>
              <a:avLst/>
              <a:gdLst/>
              <a:ahLst/>
              <a:cxnLst/>
              <a:rect l="l" t="t" r="r" b="b"/>
              <a:pathLst>
                <a:path w="15472" h="15442" fill="none" extrusionOk="0">
                  <a:moveTo>
                    <a:pt x="0" y="7721"/>
                  </a:moveTo>
                  <a:lnTo>
                    <a:pt x="7751" y="0"/>
                  </a:lnTo>
                  <a:lnTo>
                    <a:pt x="15472" y="7721"/>
                  </a:lnTo>
                  <a:lnTo>
                    <a:pt x="7751" y="15441"/>
                  </a:ln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5051275" y="4447175"/>
              <a:ext cx="186950" cy="186950"/>
            </a:xfrm>
            <a:custGeom>
              <a:avLst/>
              <a:gdLst/>
              <a:ahLst/>
              <a:cxnLst/>
              <a:rect l="l" t="t" r="r" b="b"/>
              <a:pathLst>
                <a:path w="7478" h="7478" fill="none" extrusionOk="0">
                  <a:moveTo>
                    <a:pt x="0" y="3739"/>
                  </a:moveTo>
                  <a:lnTo>
                    <a:pt x="3739" y="0"/>
                  </a:lnTo>
                  <a:lnTo>
                    <a:pt x="7478" y="3739"/>
                  </a:lnTo>
                  <a:lnTo>
                    <a:pt x="3739" y="7477"/>
                  </a:ln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3"/>
          <p:cNvGrpSpPr/>
          <p:nvPr/>
        </p:nvGrpSpPr>
        <p:grpSpPr>
          <a:xfrm>
            <a:off x="4724400" y="4788538"/>
            <a:ext cx="992450" cy="173300"/>
            <a:chOff x="548150" y="4859775"/>
            <a:chExt cx="992450" cy="173300"/>
          </a:xfrm>
        </p:grpSpPr>
        <p:sp>
          <p:nvSpPr>
            <p:cNvPr id="45" name="Google Shape;45;p3"/>
            <p:cNvSpPr/>
            <p:nvPr/>
          </p:nvSpPr>
          <p:spPr>
            <a:xfrm>
              <a:off x="548150" y="4859775"/>
              <a:ext cx="173275" cy="173300"/>
            </a:xfrm>
            <a:custGeom>
              <a:avLst/>
              <a:gdLst/>
              <a:ahLst/>
              <a:cxnLst/>
              <a:rect l="l" t="t" r="r" b="b"/>
              <a:pathLst>
                <a:path w="6931" h="6932" fill="none" extrusionOk="0">
                  <a:moveTo>
                    <a:pt x="6931" y="3466"/>
                  </a:moveTo>
                  <a:cubicBezTo>
                    <a:pt x="6931" y="5381"/>
                    <a:pt x="5380" y="6931"/>
                    <a:pt x="3466" y="6931"/>
                  </a:cubicBezTo>
                  <a:cubicBezTo>
                    <a:pt x="1551" y="6931"/>
                    <a:pt x="0" y="5381"/>
                    <a:pt x="0" y="3466"/>
                  </a:cubicBezTo>
                  <a:cubicBezTo>
                    <a:pt x="0" y="1551"/>
                    <a:pt x="1551" y="1"/>
                    <a:pt x="3466" y="1"/>
                  </a:cubicBezTo>
                  <a:cubicBezTo>
                    <a:pt x="5380" y="1"/>
                    <a:pt x="6931" y="1551"/>
                    <a:pt x="6931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21700" y="4859775"/>
              <a:ext cx="172525" cy="173300"/>
            </a:xfrm>
            <a:custGeom>
              <a:avLst/>
              <a:gdLst/>
              <a:ahLst/>
              <a:cxnLst/>
              <a:rect l="l" t="t" r="r" b="b"/>
              <a:pathLst>
                <a:path w="6901" h="6932" fill="none" extrusionOk="0">
                  <a:moveTo>
                    <a:pt x="6901" y="3466"/>
                  </a:moveTo>
                  <a:cubicBezTo>
                    <a:pt x="6901" y="5381"/>
                    <a:pt x="5351" y="6931"/>
                    <a:pt x="3436" y="6931"/>
                  </a:cubicBezTo>
                  <a:cubicBezTo>
                    <a:pt x="1551" y="6931"/>
                    <a:pt x="1" y="5381"/>
                    <a:pt x="1" y="3466"/>
                  </a:cubicBezTo>
                  <a:cubicBezTo>
                    <a:pt x="1" y="1551"/>
                    <a:pt x="1551" y="1"/>
                    <a:pt x="3436" y="1"/>
                  </a:cubicBezTo>
                  <a:cubicBezTo>
                    <a:pt x="5351" y="1"/>
                    <a:pt x="6901" y="1551"/>
                    <a:pt x="6901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094500" y="4859775"/>
              <a:ext cx="173300" cy="173300"/>
            </a:xfrm>
            <a:custGeom>
              <a:avLst/>
              <a:gdLst/>
              <a:ahLst/>
              <a:cxnLst/>
              <a:rect l="l" t="t" r="r" b="b"/>
              <a:pathLst>
                <a:path w="6932" h="6932" fill="none" extrusionOk="0">
                  <a:moveTo>
                    <a:pt x="6931" y="3466"/>
                  </a:moveTo>
                  <a:cubicBezTo>
                    <a:pt x="6931" y="5381"/>
                    <a:pt x="5381" y="6931"/>
                    <a:pt x="3466" y="6931"/>
                  </a:cubicBezTo>
                  <a:cubicBezTo>
                    <a:pt x="1551" y="6931"/>
                    <a:pt x="1" y="5381"/>
                    <a:pt x="1" y="3466"/>
                  </a:cubicBezTo>
                  <a:cubicBezTo>
                    <a:pt x="1" y="1551"/>
                    <a:pt x="1551" y="1"/>
                    <a:pt x="3466" y="1"/>
                  </a:cubicBezTo>
                  <a:cubicBezTo>
                    <a:pt x="5381" y="1"/>
                    <a:pt x="6931" y="1551"/>
                    <a:pt x="6931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368075" y="4859775"/>
              <a:ext cx="172525" cy="173300"/>
            </a:xfrm>
            <a:custGeom>
              <a:avLst/>
              <a:gdLst/>
              <a:ahLst/>
              <a:cxnLst/>
              <a:rect l="l" t="t" r="r" b="b"/>
              <a:pathLst>
                <a:path w="6901" h="6932" fill="none" extrusionOk="0">
                  <a:moveTo>
                    <a:pt x="6900" y="3466"/>
                  </a:moveTo>
                  <a:cubicBezTo>
                    <a:pt x="6900" y="5381"/>
                    <a:pt x="5350" y="6931"/>
                    <a:pt x="3435" y="6931"/>
                  </a:cubicBezTo>
                  <a:cubicBezTo>
                    <a:pt x="1520" y="6931"/>
                    <a:pt x="0" y="5381"/>
                    <a:pt x="0" y="3466"/>
                  </a:cubicBezTo>
                  <a:cubicBezTo>
                    <a:pt x="0" y="1551"/>
                    <a:pt x="1520" y="1"/>
                    <a:pt x="3435" y="1"/>
                  </a:cubicBezTo>
                  <a:cubicBezTo>
                    <a:pt x="5350" y="1"/>
                    <a:pt x="6900" y="1551"/>
                    <a:pt x="6900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/>
          <p:nvPr/>
        </p:nvSpPr>
        <p:spPr>
          <a:xfrm>
            <a:off x="-739225" y="-672625"/>
            <a:ext cx="1829930" cy="1567967"/>
          </a:xfrm>
          <a:custGeom>
            <a:avLst/>
            <a:gdLst/>
            <a:ahLst/>
            <a:cxnLst/>
            <a:rect l="l" t="t" r="r" b="b"/>
            <a:pathLst>
              <a:path w="23527" h="20159" extrusionOk="0">
                <a:moveTo>
                  <a:pt x="13466" y="2681"/>
                </a:moveTo>
                <a:cubicBezTo>
                  <a:pt x="17539" y="2681"/>
                  <a:pt x="20852" y="5994"/>
                  <a:pt x="20852" y="10067"/>
                </a:cubicBezTo>
                <a:cubicBezTo>
                  <a:pt x="20852" y="14528"/>
                  <a:pt x="17209" y="17487"/>
                  <a:pt x="13402" y="17487"/>
                </a:cubicBezTo>
                <a:cubicBezTo>
                  <a:pt x="11581" y="17487"/>
                  <a:pt x="9722" y="16810"/>
                  <a:pt x="8207" y="15295"/>
                </a:cubicBezTo>
                <a:cubicBezTo>
                  <a:pt x="3557" y="10644"/>
                  <a:pt x="6870" y="2681"/>
                  <a:pt x="13466" y="2681"/>
                </a:cubicBezTo>
                <a:close/>
                <a:moveTo>
                  <a:pt x="13362" y="1"/>
                </a:moveTo>
                <a:cubicBezTo>
                  <a:pt x="10891" y="1"/>
                  <a:pt x="8373" y="914"/>
                  <a:pt x="6323" y="2954"/>
                </a:cubicBezTo>
                <a:cubicBezTo>
                  <a:pt x="0" y="9307"/>
                  <a:pt x="4499" y="20128"/>
                  <a:pt x="13466" y="20158"/>
                </a:cubicBezTo>
                <a:cubicBezTo>
                  <a:pt x="18998" y="20128"/>
                  <a:pt x="23496" y="15629"/>
                  <a:pt x="23527" y="10097"/>
                </a:cubicBezTo>
                <a:cubicBezTo>
                  <a:pt x="23527" y="4024"/>
                  <a:pt x="18549" y="1"/>
                  <a:pt x="13362" y="1"/>
                </a:cubicBezTo>
                <a:close/>
              </a:path>
            </a:pathLst>
          </a:custGeom>
          <a:solidFill>
            <a:srgbClr val="FE9B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>
            <a:spLocks noGrp="1"/>
          </p:cNvSpPr>
          <p:nvPr>
            <p:ph type="title"/>
          </p:nvPr>
        </p:nvSpPr>
        <p:spPr>
          <a:xfrm>
            <a:off x="4686863" y="1641000"/>
            <a:ext cx="3728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subTitle" idx="1"/>
          </p:nvPr>
        </p:nvSpPr>
        <p:spPr>
          <a:xfrm>
            <a:off x="5416650" y="2366100"/>
            <a:ext cx="2998500" cy="11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4"/>
          <p:cNvSpPr/>
          <p:nvPr/>
        </p:nvSpPr>
        <p:spPr>
          <a:xfrm flipH="1">
            <a:off x="8426575" y="4603500"/>
            <a:ext cx="1348825" cy="1349575"/>
          </a:xfrm>
          <a:custGeom>
            <a:avLst/>
            <a:gdLst/>
            <a:ahLst/>
            <a:cxnLst/>
            <a:rect l="l" t="t" r="r" b="b"/>
            <a:pathLst>
              <a:path w="53953" h="53983" extrusionOk="0">
                <a:moveTo>
                  <a:pt x="43101" y="0"/>
                </a:moveTo>
                <a:lnTo>
                  <a:pt x="44165" y="9697"/>
                </a:lnTo>
                <a:lnTo>
                  <a:pt x="34469" y="8633"/>
                </a:lnTo>
                <a:lnTo>
                  <a:pt x="34469" y="8633"/>
                </a:lnTo>
                <a:lnTo>
                  <a:pt x="35533" y="18299"/>
                </a:lnTo>
                <a:lnTo>
                  <a:pt x="25867" y="17235"/>
                </a:lnTo>
                <a:lnTo>
                  <a:pt x="26931" y="26931"/>
                </a:lnTo>
                <a:lnTo>
                  <a:pt x="17235" y="25867"/>
                </a:lnTo>
                <a:lnTo>
                  <a:pt x="18299" y="35563"/>
                </a:lnTo>
                <a:lnTo>
                  <a:pt x="8633" y="34499"/>
                </a:lnTo>
                <a:lnTo>
                  <a:pt x="9697" y="44165"/>
                </a:lnTo>
                <a:lnTo>
                  <a:pt x="0" y="43101"/>
                </a:lnTo>
                <a:lnTo>
                  <a:pt x="1186" y="53983"/>
                </a:lnTo>
                <a:lnTo>
                  <a:pt x="3070" y="53770"/>
                </a:lnTo>
                <a:lnTo>
                  <a:pt x="2128" y="45259"/>
                </a:lnTo>
                <a:lnTo>
                  <a:pt x="11824" y="46323"/>
                </a:lnTo>
                <a:lnTo>
                  <a:pt x="10760" y="36627"/>
                </a:lnTo>
                <a:lnTo>
                  <a:pt x="10760" y="36627"/>
                </a:lnTo>
                <a:lnTo>
                  <a:pt x="20457" y="37691"/>
                </a:lnTo>
                <a:lnTo>
                  <a:pt x="19393" y="28025"/>
                </a:lnTo>
                <a:lnTo>
                  <a:pt x="29059" y="29089"/>
                </a:lnTo>
                <a:lnTo>
                  <a:pt x="27995" y="19393"/>
                </a:lnTo>
                <a:lnTo>
                  <a:pt x="37691" y="20457"/>
                </a:lnTo>
                <a:lnTo>
                  <a:pt x="36627" y="10760"/>
                </a:lnTo>
                <a:lnTo>
                  <a:pt x="46323" y="11824"/>
                </a:lnTo>
                <a:lnTo>
                  <a:pt x="45260" y="2159"/>
                </a:lnTo>
                <a:lnTo>
                  <a:pt x="53770" y="3070"/>
                </a:lnTo>
                <a:lnTo>
                  <a:pt x="53953" y="1186"/>
                </a:lnTo>
                <a:lnTo>
                  <a:pt x="431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4"/>
          <p:cNvGrpSpPr/>
          <p:nvPr/>
        </p:nvGrpSpPr>
        <p:grpSpPr>
          <a:xfrm flipH="1">
            <a:off x="8685275" y="1874088"/>
            <a:ext cx="191500" cy="191500"/>
            <a:chOff x="5960875" y="1124175"/>
            <a:chExt cx="191500" cy="191500"/>
          </a:xfrm>
        </p:grpSpPr>
        <p:sp>
          <p:nvSpPr>
            <p:cNvPr id="55" name="Google Shape;55;p4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5775" y="0"/>
                  </a:moveTo>
                  <a:lnTo>
                    <a:pt x="0" y="5775"/>
                  </a:lnTo>
                  <a:lnTo>
                    <a:pt x="1885" y="7660"/>
                  </a:lnTo>
                  <a:lnTo>
                    <a:pt x="7660" y="1854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1885" y="0"/>
                  </a:moveTo>
                  <a:lnTo>
                    <a:pt x="0" y="1885"/>
                  </a:lnTo>
                  <a:lnTo>
                    <a:pt x="5806" y="7660"/>
                  </a:lnTo>
                  <a:lnTo>
                    <a:pt x="7660" y="5775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4"/>
          <p:cNvGrpSpPr/>
          <p:nvPr/>
        </p:nvGrpSpPr>
        <p:grpSpPr>
          <a:xfrm rot="-5400000" flipH="1">
            <a:off x="5169200" y="-203200"/>
            <a:ext cx="297150" cy="1486375"/>
            <a:chOff x="6244300" y="1494225"/>
            <a:chExt cx="297150" cy="1486375"/>
          </a:xfrm>
        </p:grpSpPr>
        <p:sp>
          <p:nvSpPr>
            <p:cNvPr id="58" name="Google Shape;58;p4"/>
            <p:cNvSpPr/>
            <p:nvPr/>
          </p:nvSpPr>
          <p:spPr>
            <a:xfrm>
              <a:off x="6244300" y="1494225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6244300" y="164317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6244300" y="17913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6244300" y="1940300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6244300" y="208922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1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6244300" y="223740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6244300" y="2386350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7"/>
                  </a:moveTo>
                  <a:lnTo>
                    <a:pt x="5958" y="0"/>
                  </a:lnTo>
                  <a:lnTo>
                    <a:pt x="11885" y="5927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6244300" y="2534525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6244300" y="26834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6244300" y="2832400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4"/>
          <p:cNvGrpSpPr/>
          <p:nvPr/>
        </p:nvGrpSpPr>
        <p:grpSpPr>
          <a:xfrm rot="-5400000" flipH="1">
            <a:off x="8410787" y="-85775"/>
            <a:ext cx="67650" cy="1251550"/>
            <a:chOff x="509400" y="2090750"/>
            <a:chExt cx="67650" cy="1251550"/>
          </a:xfrm>
        </p:grpSpPr>
        <p:sp>
          <p:nvSpPr>
            <p:cNvPr id="69" name="Google Shape;69;p4"/>
            <p:cNvSpPr/>
            <p:nvPr/>
          </p:nvSpPr>
          <p:spPr>
            <a:xfrm>
              <a:off x="509400" y="209075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09400" y="21895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09400" y="22883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705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09400" y="238710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675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09400" y="24851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68"/>
                  </a:lnTo>
                  <a:lnTo>
                    <a:pt x="1368" y="2706"/>
                  </a:lnTo>
                  <a:lnTo>
                    <a:pt x="2705" y="136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09400" y="25839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68"/>
                  </a:lnTo>
                  <a:lnTo>
                    <a:pt x="1368" y="2705"/>
                  </a:lnTo>
                  <a:lnTo>
                    <a:pt x="2705" y="136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09400" y="268270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09400" y="2781475"/>
              <a:ext cx="67650" cy="67675"/>
            </a:xfrm>
            <a:custGeom>
              <a:avLst/>
              <a:gdLst/>
              <a:ahLst/>
              <a:cxnLst/>
              <a:rect l="l" t="t" r="r" b="b"/>
              <a:pathLst>
                <a:path w="2706" h="2707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09400" y="2879500"/>
              <a:ext cx="67650" cy="67675"/>
            </a:xfrm>
            <a:custGeom>
              <a:avLst/>
              <a:gdLst/>
              <a:ahLst/>
              <a:cxnLst/>
              <a:rect l="l" t="t" r="r" b="b"/>
              <a:pathLst>
                <a:path w="2706" h="2707" extrusionOk="0">
                  <a:moveTo>
                    <a:pt x="1368" y="1"/>
                  </a:moveTo>
                  <a:lnTo>
                    <a:pt x="0" y="1369"/>
                  </a:lnTo>
                  <a:lnTo>
                    <a:pt x="1368" y="2706"/>
                  </a:lnTo>
                  <a:lnTo>
                    <a:pt x="2705" y="13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09400" y="297905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38" y="1"/>
                  </a:moveTo>
                  <a:lnTo>
                    <a:pt x="0" y="1338"/>
                  </a:lnTo>
                  <a:lnTo>
                    <a:pt x="1338" y="2676"/>
                  </a:lnTo>
                  <a:lnTo>
                    <a:pt x="2705" y="1338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09400" y="307785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675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09400" y="31758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38" y="0"/>
                  </a:moveTo>
                  <a:lnTo>
                    <a:pt x="0" y="1368"/>
                  </a:lnTo>
                  <a:lnTo>
                    <a:pt x="1338" y="2705"/>
                  </a:lnTo>
                  <a:lnTo>
                    <a:pt x="2705" y="1368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09400" y="327465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38" y="1"/>
                  </a:moveTo>
                  <a:lnTo>
                    <a:pt x="0" y="1368"/>
                  </a:lnTo>
                  <a:lnTo>
                    <a:pt x="1338" y="2706"/>
                  </a:lnTo>
                  <a:lnTo>
                    <a:pt x="2705" y="1368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>
            <a:spLocks noGrp="1"/>
          </p:cNvSpPr>
          <p:nvPr>
            <p:ph type="title"/>
          </p:nvPr>
        </p:nvSpPr>
        <p:spPr>
          <a:xfrm>
            <a:off x="720000" y="16502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4" name="Google Shape;114;p7"/>
          <p:cNvGrpSpPr/>
          <p:nvPr/>
        </p:nvGrpSpPr>
        <p:grpSpPr>
          <a:xfrm>
            <a:off x="8682700" y="1874238"/>
            <a:ext cx="191500" cy="191500"/>
            <a:chOff x="5960875" y="1124175"/>
            <a:chExt cx="191500" cy="191500"/>
          </a:xfrm>
        </p:grpSpPr>
        <p:sp>
          <p:nvSpPr>
            <p:cNvPr id="115" name="Google Shape;115;p7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5775" y="0"/>
                  </a:moveTo>
                  <a:lnTo>
                    <a:pt x="0" y="5775"/>
                  </a:lnTo>
                  <a:lnTo>
                    <a:pt x="1885" y="7660"/>
                  </a:lnTo>
                  <a:lnTo>
                    <a:pt x="7660" y="1854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1885" y="0"/>
                  </a:moveTo>
                  <a:lnTo>
                    <a:pt x="0" y="1885"/>
                  </a:lnTo>
                  <a:lnTo>
                    <a:pt x="5806" y="7660"/>
                  </a:lnTo>
                  <a:lnTo>
                    <a:pt x="7660" y="5775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7"/>
          <p:cNvSpPr txBox="1">
            <a:spLocks noGrp="1"/>
          </p:cNvSpPr>
          <p:nvPr>
            <p:ph type="subTitle" idx="1"/>
          </p:nvPr>
        </p:nvSpPr>
        <p:spPr>
          <a:xfrm>
            <a:off x="4939250" y="2417725"/>
            <a:ext cx="3475800" cy="10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8" name="Google Shape;118;p7"/>
          <p:cNvGrpSpPr/>
          <p:nvPr/>
        </p:nvGrpSpPr>
        <p:grpSpPr>
          <a:xfrm>
            <a:off x="7104428" y="4368600"/>
            <a:ext cx="2039575" cy="1959775"/>
            <a:chOff x="-2571950" y="-1874600"/>
            <a:chExt cx="2039575" cy="1959775"/>
          </a:xfrm>
        </p:grpSpPr>
        <p:sp>
          <p:nvSpPr>
            <p:cNvPr id="119" name="Google Shape;119;p7"/>
            <p:cNvSpPr/>
            <p:nvPr/>
          </p:nvSpPr>
          <p:spPr>
            <a:xfrm>
              <a:off x="-257195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-2489125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81"/>
                    <a:pt x="456" y="2007"/>
                    <a:pt x="1004" y="2007"/>
                  </a:cubicBezTo>
                  <a:cubicBezTo>
                    <a:pt x="1581" y="2007"/>
                    <a:pt x="2007" y="1581"/>
                    <a:pt x="2007" y="1003"/>
                  </a:cubicBezTo>
                  <a:cubicBezTo>
                    <a:pt x="2007" y="456"/>
                    <a:pt x="158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-2405525" y="-92017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0" y="2007"/>
                    <a:pt x="1976" y="1581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-2322700" y="-92017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0" y="2007"/>
                    <a:pt x="1976" y="1581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-2239875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-2157050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81"/>
                    <a:pt x="426" y="2007"/>
                    <a:pt x="1004" y="2007"/>
                  </a:cubicBezTo>
                  <a:cubicBezTo>
                    <a:pt x="1551" y="2007"/>
                    <a:pt x="1976" y="1581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-2074225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81"/>
                    <a:pt x="426" y="2007"/>
                    <a:pt x="1004" y="2007"/>
                  </a:cubicBezTo>
                  <a:cubicBezTo>
                    <a:pt x="1551" y="2007"/>
                    <a:pt x="1976" y="1581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-199140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-1908575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-1825725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-174290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-1660075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-157725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-1494425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81"/>
                    <a:pt x="456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-141160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-1328775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-1245950" y="-92017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-1162350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-1079525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-996700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-913875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81"/>
                    <a:pt x="426" y="2007"/>
                    <a:pt x="974" y="2007"/>
                  </a:cubicBezTo>
                  <a:cubicBezTo>
                    <a:pt x="1551" y="2007"/>
                    <a:pt x="1977" y="1581"/>
                    <a:pt x="1977" y="1003"/>
                  </a:cubicBezTo>
                  <a:cubicBezTo>
                    <a:pt x="1977" y="45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-831050" y="-92017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27" y="0"/>
                    <a:pt x="1" y="456"/>
                    <a:pt x="1" y="1003"/>
                  </a:cubicBezTo>
                  <a:cubicBezTo>
                    <a:pt x="1" y="1581"/>
                    <a:pt x="427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-74820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81"/>
                    <a:pt x="426" y="2007"/>
                    <a:pt x="1003" y="2007"/>
                  </a:cubicBezTo>
                  <a:cubicBezTo>
                    <a:pt x="1550" y="2007"/>
                    <a:pt x="2006" y="158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-58255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1" y="2007"/>
                    <a:pt x="2006" y="1581"/>
                    <a:pt x="2006" y="1003"/>
                  </a:cubicBezTo>
                  <a:cubicBezTo>
                    <a:pt x="2006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-248912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50"/>
                    <a:pt x="456" y="2006"/>
                    <a:pt x="1004" y="2006"/>
                  </a:cubicBezTo>
                  <a:cubicBezTo>
                    <a:pt x="1581" y="2006"/>
                    <a:pt x="2007" y="1550"/>
                    <a:pt x="2007" y="1003"/>
                  </a:cubicBezTo>
                  <a:cubicBezTo>
                    <a:pt x="2007" y="456"/>
                    <a:pt x="158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-2405525" y="-82442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0" y="2006"/>
                    <a:pt x="1976" y="1550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-2322700" y="-82442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0" y="2006"/>
                    <a:pt x="1976" y="1550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-2239875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-2157050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1004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-2074225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1004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-1991400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-190857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-182572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-1742900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-166007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-1577250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-149442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50"/>
                    <a:pt x="456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-1411600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-132877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-1245950" y="-82442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-1162350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-1079525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-996700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-913875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4" y="2006"/>
                  </a:cubicBezTo>
                  <a:cubicBezTo>
                    <a:pt x="1551" y="2006"/>
                    <a:pt x="1977" y="1550"/>
                    <a:pt x="1977" y="1003"/>
                  </a:cubicBezTo>
                  <a:cubicBezTo>
                    <a:pt x="1977" y="45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-831050" y="-82442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27" y="0"/>
                    <a:pt x="1" y="456"/>
                    <a:pt x="1" y="1003"/>
                  </a:cubicBezTo>
                  <a:cubicBezTo>
                    <a:pt x="1" y="1550"/>
                    <a:pt x="42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-748200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-66537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-248912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6" y="0"/>
                    <a:pt x="1" y="426"/>
                    <a:pt x="1" y="1003"/>
                  </a:cubicBezTo>
                  <a:cubicBezTo>
                    <a:pt x="1" y="1550"/>
                    <a:pt x="456" y="1976"/>
                    <a:pt x="1004" y="1976"/>
                  </a:cubicBezTo>
                  <a:cubicBezTo>
                    <a:pt x="1581" y="1976"/>
                    <a:pt x="2007" y="1550"/>
                    <a:pt x="2007" y="1003"/>
                  </a:cubicBezTo>
                  <a:cubicBezTo>
                    <a:pt x="2007" y="426"/>
                    <a:pt x="158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-2405525" y="-728675"/>
              <a:ext cx="49400" cy="49400"/>
            </a:xfrm>
            <a:custGeom>
              <a:avLst/>
              <a:gdLst/>
              <a:ahLst/>
              <a:cxnLst/>
              <a:rect l="l" t="t" r="r" b="b"/>
              <a:pathLst>
                <a:path w="1976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0" y="1976"/>
                    <a:pt x="1976" y="1550"/>
                    <a:pt x="1976" y="1003"/>
                  </a:cubicBezTo>
                  <a:cubicBezTo>
                    <a:pt x="1976" y="42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-2322700" y="-728675"/>
              <a:ext cx="49400" cy="49400"/>
            </a:xfrm>
            <a:custGeom>
              <a:avLst/>
              <a:gdLst/>
              <a:ahLst/>
              <a:cxnLst/>
              <a:rect l="l" t="t" r="r" b="b"/>
              <a:pathLst>
                <a:path w="1976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0" y="1976"/>
                    <a:pt x="1976" y="1550"/>
                    <a:pt x="1976" y="1003"/>
                  </a:cubicBezTo>
                  <a:cubicBezTo>
                    <a:pt x="1976" y="42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-2239875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-2157050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1004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1004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-2074225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1004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1004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-1991400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-190857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-182572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-1742900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-166007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-1577250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-149442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6" y="0"/>
                    <a:pt x="1" y="426"/>
                    <a:pt x="1" y="1003"/>
                  </a:cubicBezTo>
                  <a:cubicBezTo>
                    <a:pt x="1" y="1550"/>
                    <a:pt x="456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-1411600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-132877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-1245950" y="-728675"/>
              <a:ext cx="50200" cy="49400"/>
            </a:xfrm>
            <a:custGeom>
              <a:avLst/>
              <a:gdLst/>
              <a:ahLst/>
              <a:cxnLst/>
              <a:rect l="l" t="t" r="r" b="b"/>
              <a:pathLst>
                <a:path w="2008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-1162350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-1079525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-996700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-913875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4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974" y="1976"/>
                  </a:cubicBezTo>
                  <a:cubicBezTo>
                    <a:pt x="1551" y="1976"/>
                    <a:pt x="1977" y="1550"/>
                    <a:pt x="1977" y="1003"/>
                  </a:cubicBezTo>
                  <a:cubicBezTo>
                    <a:pt x="1977" y="42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-831050" y="-728675"/>
              <a:ext cx="50200" cy="49400"/>
            </a:xfrm>
            <a:custGeom>
              <a:avLst/>
              <a:gdLst/>
              <a:ahLst/>
              <a:cxnLst/>
              <a:rect l="l" t="t" r="r" b="b"/>
              <a:pathLst>
                <a:path w="2008" h="1976" extrusionOk="0">
                  <a:moveTo>
                    <a:pt x="1004" y="0"/>
                  </a:moveTo>
                  <a:cubicBezTo>
                    <a:pt x="427" y="0"/>
                    <a:pt x="1" y="426"/>
                    <a:pt x="1" y="1003"/>
                  </a:cubicBezTo>
                  <a:cubicBezTo>
                    <a:pt x="1" y="1550"/>
                    <a:pt x="42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-748200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-66537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-248912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81"/>
                    <a:pt x="456" y="2007"/>
                    <a:pt x="1004" y="2007"/>
                  </a:cubicBezTo>
                  <a:cubicBezTo>
                    <a:pt x="1581" y="2007"/>
                    <a:pt x="2007" y="1581"/>
                    <a:pt x="2007" y="1004"/>
                  </a:cubicBezTo>
                  <a:cubicBezTo>
                    <a:pt x="2007" y="457"/>
                    <a:pt x="158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-2405525" y="-63370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0" y="2007"/>
                    <a:pt x="1976" y="158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-2322700" y="-63370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0" y="2007"/>
                    <a:pt x="1976" y="158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-2239875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-2157050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81"/>
                    <a:pt x="426" y="2007"/>
                    <a:pt x="1004" y="2007"/>
                  </a:cubicBezTo>
                  <a:cubicBezTo>
                    <a:pt x="1551" y="2007"/>
                    <a:pt x="1976" y="158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-2074225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81"/>
                    <a:pt x="426" y="2007"/>
                    <a:pt x="1004" y="2007"/>
                  </a:cubicBezTo>
                  <a:cubicBezTo>
                    <a:pt x="1551" y="2007"/>
                    <a:pt x="1976" y="158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-1991400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-190857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-182572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-1742900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-166007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-1577250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-149442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81"/>
                    <a:pt x="456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-1411600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-132877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-1245950" y="-63370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-1162350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-1079525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-996700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-913875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81"/>
                    <a:pt x="426" y="2007"/>
                    <a:pt x="974" y="2007"/>
                  </a:cubicBezTo>
                  <a:cubicBezTo>
                    <a:pt x="1551" y="2007"/>
                    <a:pt x="1977" y="1581"/>
                    <a:pt x="1977" y="1004"/>
                  </a:cubicBezTo>
                  <a:cubicBezTo>
                    <a:pt x="1977" y="457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-831050" y="-63370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27" y="1"/>
                    <a:pt x="1" y="457"/>
                    <a:pt x="1" y="1004"/>
                  </a:cubicBezTo>
                  <a:cubicBezTo>
                    <a:pt x="1" y="1581"/>
                    <a:pt x="427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-748200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81"/>
                    <a:pt x="426" y="2007"/>
                    <a:pt x="1003" y="2007"/>
                  </a:cubicBezTo>
                  <a:cubicBezTo>
                    <a:pt x="1550" y="2007"/>
                    <a:pt x="2006" y="158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-66537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-2405525" y="-53795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-2322700" y="-53795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-2239875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-2157050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-2074225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-1991400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-1908575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-1825725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-1742900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-1660075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-1577250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-1494425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-1411600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-1328775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-1245950" y="-53795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-1162350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-1079525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-996700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-913875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1"/>
                    <a:pt x="426" y="2007"/>
                    <a:pt x="974" y="2007"/>
                  </a:cubicBezTo>
                  <a:cubicBezTo>
                    <a:pt x="1551" y="2007"/>
                    <a:pt x="1977" y="1551"/>
                    <a:pt x="1977" y="1003"/>
                  </a:cubicBezTo>
                  <a:cubicBezTo>
                    <a:pt x="1977" y="45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-831050" y="-53795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27" y="0"/>
                    <a:pt x="1" y="456"/>
                    <a:pt x="1" y="1003"/>
                  </a:cubicBezTo>
                  <a:cubicBezTo>
                    <a:pt x="1" y="1551"/>
                    <a:pt x="427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-748200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1"/>
                    <a:pt x="426" y="2007"/>
                    <a:pt x="1003" y="2007"/>
                  </a:cubicBezTo>
                  <a:cubicBezTo>
                    <a:pt x="1550" y="2007"/>
                    <a:pt x="2006" y="155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-2405525" y="-442200"/>
              <a:ext cx="49400" cy="49400"/>
            </a:xfrm>
            <a:custGeom>
              <a:avLst/>
              <a:gdLst/>
              <a:ahLst/>
              <a:cxnLst/>
              <a:rect l="l" t="t" r="r" b="b"/>
              <a:pathLst>
                <a:path w="1976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0" y="1976"/>
                    <a:pt x="1976" y="1550"/>
                    <a:pt x="1976" y="1003"/>
                  </a:cubicBezTo>
                  <a:cubicBezTo>
                    <a:pt x="1976" y="42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-2322700" y="-442200"/>
              <a:ext cx="49400" cy="49400"/>
            </a:xfrm>
            <a:custGeom>
              <a:avLst/>
              <a:gdLst/>
              <a:ahLst/>
              <a:cxnLst/>
              <a:rect l="l" t="t" r="r" b="b"/>
              <a:pathLst>
                <a:path w="1976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0" y="1976"/>
                    <a:pt x="1976" y="1550"/>
                    <a:pt x="1976" y="1003"/>
                  </a:cubicBezTo>
                  <a:cubicBezTo>
                    <a:pt x="1976" y="42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-2239875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-2157050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1004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1004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-2074225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1004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1004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-1991400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-1908575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-1825725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-1742900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-1660075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-1577250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-1494425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6" y="0"/>
                    <a:pt x="1" y="426"/>
                    <a:pt x="1" y="1003"/>
                  </a:cubicBezTo>
                  <a:cubicBezTo>
                    <a:pt x="1" y="1550"/>
                    <a:pt x="456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-1411600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-1328775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-1245950" y="-442200"/>
              <a:ext cx="50200" cy="49400"/>
            </a:xfrm>
            <a:custGeom>
              <a:avLst/>
              <a:gdLst/>
              <a:ahLst/>
              <a:cxnLst/>
              <a:rect l="l" t="t" r="r" b="b"/>
              <a:pathLst>
                <a:path w="2008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-1162350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-1079525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-996700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-913875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4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974" y="1976"/>
                  </a:cubicBezTo>
                  <a:cubicBezTo>
                    <a:pt x="1551" y="1976"/>
                    <a:pt x="1977" y="1550"/>
                    <a:pt x="1977" y="1003"/>
                  </a:cubicBezTo>
                  <a:cubicBezTo>
                    <a:pt x="1977" y="42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-831050" y="-442200"/>
              <a:ext cx="50200" cy="49400"/>
            </a:xfrm>
            <a:custGeom>
              <a:avLst/>
              <a:gdLst/>
              <a:ahLst/>
              <a:cxnLst/>
              <a:rect l="l" t="t" r="r" b="b"/>
              <a:pathLst>
                <a:path w="2008" h="1976" extrusionOk="0">
                  <a:moveTo>
                    <a:pt x="1004" y="0"/>
                  </a:moveTo>
                  <a:cubicBezTo>
                    <a:pt x="427" y="0"/>
                    <a:pt x="1" y="426"/>
                    <a:pt x="1" y="1003"/>
                  </a:cubicBezTo>
                  <a:cubicBezTo>
                    <a:pt x="1" y="1550"/>
                    <a:pt x="42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-748200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-2322700" y="-34722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-2239875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-2157050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-2074225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-1991400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-1908575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-1825725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-1742900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-1660075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-1577250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-1494425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-1411600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-1328775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-1245950" y="-34722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-1162350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-1079525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-996700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-913875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4" y="2007"/>
                  </a:cubicBezTo>
                  <a:cubicBezTo>
                    <a:pt x="1551" y="2007"/>
                    <a:pt x="1977" y="1551"/>
                    <a:pt x="1977" y="1004"/>
                  </a:cubicBezTo>
                  <a:cubicBezTo>
                    <a:pt x="1977" y="457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-831050" y="-34722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27" y="1"/>
                    <a:pt x="1" y="457"/>
                    <a:pt x="1" y="1004"/>
                  </a:cubicBezTo>
                  <a:cubicBezTo>
                    <a:pt x="1" y="1551"/>
                    <a:pt x="42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-2239875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6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-2157050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0" y="456"/>
                    <a:pt x="0" y="1004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-2074225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1" y="456"/>
                    <a:pt x="1" y="1004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-1991400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6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-1908575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6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-1825725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6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-1742900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6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-1660075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6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-1577250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6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-1494425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6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-1411600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6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-1328775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6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-1245950" y="-25147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6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-1162350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6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-1079525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6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-996700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6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-913875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1"/>
                  </a:moveTo>
                  <a:cubicBezTo>
                    <a:pt x="426" y="1"/>
                    <a:pt x="1" y="456"/>
                    <a:pt x="1" y="1004"/>
                  </a:cubicBezTo>
                  <a:cubicBezTo>
                    <a:pt x="1" y="1551"/>
                    <a:pt x="426" y="2007"/>
                    <a:pt x="974" y="2007"/>
                  </a:cubicBezTo>
                  <a:cubicBezTo>
                    <a:pt x="1551" y="2007"/>
                    <a:pt x="1977" y="1551"/>
                    <a:pt x="1977" y="1004"/>
                  </a:cubicBezTo>
                  <a:cubicBezTo>
                    <a:pt x="1977" y="456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-2157050" y="-1557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1"/>
                    <a:pt x="426" y="2006"/>
                    <a:pt x="1004" y="2006"/>
                  </a:cubicBezTo>
                  <a:cubicBezTo>
                    <a:pt x="1551" y="2006"/>
                    <a:pt x="1976" y="1551"/>
                    <a:pt x="1976" y="1003"/>
                  </a:cubicBezTo>
                  <a:cubicBezTo>
                    <a:pt x="1976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-2074225" y="-1557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1"/>
                    <a:pt x="426" y="2006"/>
                    <a:pt x="1004" y="2006"/>
                  </a:cubicBezTo>
                  <a:cubicBezTo>
                    <a:pt x="1551" y="2006"/>
                    <a:pt x="1976" y="1551"/>
                    <a:pt x="1976" y="1003"/>
                  </a:cubicBezTo>
                  <a:cubicBezTo>
                    <a:pt x="1976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-1991400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1"/>
                    <a:pt x="457" y="2006"/>
                    <a:pt x="1004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-1908575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1"/>
                    <a:pt x="457" y="2006"/>
                    <a:pt x="1004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-1825725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1"/>
                    <a:pt x="456" y="2006"/>
                    <a:pt x="1003" y="2006"/>
                  </a:cubicBezTo>
                  <a:cubicBezTo>
                    <a:pt x="1550" y="2006"/>
                    <a:pt x="2006" y="1551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-1742900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1"/>
                    <a:pt x="456" y="2006"/>
                    <a:pt x="1003" y="2006"/>
                  </a:cubicBezTo>
                  <a:cubicBezTo>
                    <a:pt x="1550" y="2006"/>
                    <a:pt x="2006" y="1551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-1660075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1"/>
                    <a:pt x="456" y="2006"/>
                    <a:pt x="1003" y="2006"/>
                  </a:cubicBezTo>
                  <a:cubicBezTo>
                    <a:pt x="1550" y="2006"/>
                    <a:pt x="2006" y="1551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-1577250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1"/>
                    <a:pt x="456" y="2006"/>
                    <a:pt x="1003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-1494425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26"/>
                    <a:pt x="1" y="1003"/>
                  </a:cubicBezTo>
                  <a:cubicBezTo>
                    <a:pt x="1" y="1551"/>
                    <a:pt x="456" y="2006"/>
                    <a:pt x="1004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-1411600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1"/>
                    <a:pt x="457" y="2006"/>
                    <a:pt x="1004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-1328775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1"/>
                    <a:pt x="457" y="2006"/>
                    <a:pt x="1004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-1245950" y="-15572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1"/>
                    <a:pt x="457" y="2006"/>
                    <a:pt x="1004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-1162350" y="-1557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1"/>
                    <a:pt x="426" y="2006"/>
                    <a:pt x="973" y="2006"/>
                  </a:cubicBezTo>
                  <a:cubicBezTo>
                    <a:pt x="1551" y="2006"/>
                    <a:pt x="1976" y="1551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-1079525" y="-1557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1"/>
                    <a:pt x="426" y="2006"/>
                    <a:pt x="973" y="2006"/>
                  </a:cubicBezTo>
                  <a:cubicBezTo>
                    <a:pt x="1551" y="2006"/>
                    <a:pt x="1976" y="1551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-996700" y="-1557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1"/>
                    <a:pt x="426" y="2006"/>
                    <a:pt x="973" y="2006"/>
                  </a:cubicBezTo>
                  <a:cubicBezTo>
                    <a:pt x="1551" y="2006"/>
                    <a:pt x="1976" y="1551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-1991400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-1908575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-1825725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-1742900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-1660075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-1577250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-1494425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-1411600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-1328775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-1245950" y="-6075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-1162350" y="-607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-1825725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-1742900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-1660075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-1577250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-1494425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-1411600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-1328775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-66537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-748200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-831050" y="-1015175"/>
              <a:ext cx="50200" cy="50200"/>
            </a:xfrm>
            <a:custGeom>
              <a:avLst/>
              <a:gdLst/>
              <a:ahLst/>
              <a:cxnLst/>
              <a:rect l="l" t="t" r="r" b="b"/>
              <a:pathLst>
                <a:path w="2008" h="2008" extrusionOk="0">
                  <a:moveTo>
                    <a:pt x="1004" y="1"/>
                  </a:moveTo>
                  <a:cubicBezTo>
                    <a:pt x="427" y="1"/>
                    <a:pt x="1" y="457"/>
                    <a:pt x="1" y="1004"/>
                  </a:cubicBezTo>
                  <a:cubicBezTo>
                    <a:pt x="1" y="1551"/>
                    <a:pt x="42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-913875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97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4" y="2007"/>
                  </a:cubicBezTo>
                  <a:cubicBezTo>
                    <a:pt x="1551" y="2007"/>
                    <a:pt x="1977" y="1551"/>
                    <a:pt x="1977" y="1004"/>
                  </a:cubicBezTo>
                  <a:cubicBezTo>
                    <a:pt x="1977" y="457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-996700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-1079525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-1162350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-1245950" y="-1015175"/>
              <a:ext cx="50200" cy="50200"/>
            </a:xfrm>
            <a:custGeom>
              <a:avLst/>
              <a:gdLst/>
              <a:ahLst/>
              <a:cxnLst/>
              <a:rect l="l" t="t" r="r" b="b"/>
              <a:pathLst>
                <a:path w="2008" h="2008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-132877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-1411600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-149442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-1577250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-166007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-1742900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-182572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-190857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-1991400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-2074225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100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-2157050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1004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-2239875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-2322700" y="-1015175"/>
              <a:ext cx="49400" cy="50200"/>
            </a:xfrm>
            <a:custGeom>
              <a:avLst/>
              <a:gdLst/>
              <a:ahLst/>
              <a:cxnLst/>
              <a:rect l="l" t="t" r="r" b="b"/>
              <a:pathLst>
                <a:path w="1976" h="2008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-2405525" y="-1015175"/>
              <a:ext cx="49400" cy="50200"/>
            </a:xfrm>
            <a:custGeom>
              <a:avLst/>
              <a:gdLst/>
              <a:ahLst/>
              <a:cxnLst/>
              <a:rect l="l" t="t" r="r" b="b"/>
              <a:pathLst>
                <a:path w="1976" h="2008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-248912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81" y="2007"/>
                    <a:pt x="2007" y="1551"/>
                    <a:pt x="2007" y="1004"/>
                  </a:cubicBezTo>
                  <a:cubicBezTo>
                    <a:pt x="2007" y="457"/>
                    <a:pt x="158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-66537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-748200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-831050" y="-111090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27" y="0"/>
                    <a:pt x="1" y="456"/>
                    <a:pt x="1" y="1003"/>
                  </a:cubicBezTo>
                  <a:cubicBezTo>
                    <a:pt x="1" y="1550"/>
                    <a:pt x="42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-913875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4" y="2006"/>
                  </a:cubicBezTo>
                  <a:cubicBezTo>
                    <a:pt x="1551" y="2006"/>
                    <a:pt x="1977" y="1550"/>
                    <a:pt x="1977" y="1003"/>
                  </a:cubicBezTo>
                  <a:cubicBezTo>
                    <a:pt x="1977" y="45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-996700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-1079525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-1162350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-1245950" y="-111090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-132877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-1411600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-149442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50"/>
                    <a:pt x="456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-1577250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-166007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-1742900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-182572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-190857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-1991400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-2074225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1004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-2157050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1004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-2239875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-2322700" y="-111090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0" y="2006"/>
                    <a:pt x="1976" y="1550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-2405525" y="-111090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0" y="2006"/>
                    <a:pt x="1976" y="1550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-248912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50"/>
                    <a:pt x="456" y="2006"/>
                    <a:pt x="1004" y="2006"/>
                  </a:cubicBezTo>
                  <a:cubicBezTo>
                    <a:pt x="1581" y="2006"/>
                    <a:pt x="2007" y="1550"/>
                    <a:pt x="2007" y="1003"/>
                  </a:cubicBezTo>
                  <a:cubicBezTo>
                    <a:pt x="2007" y="456"/>
                    <a:pt x="158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-66537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-748200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-831050" y="-1205900"/>
              <a:ext cx="50200" cy="49425"/>
            </a:xfrm>
            <a:custGeom>
              <a:avLst/>
              <a:gdLst/>
              <a:ahLst/>
              <a:cxnLst/>
              <a:rect l="l" t="t" r="r" b="b"/>
              <a:pathLst>
                <a:path w="2008" h="1977" extrusionOk="0">
                  <a:moveTo>
                    <a:pt x="1004" y="1"/>
                  </a:moveTo>
                  <a:cubicBezTo>
                    <a:pt x="427" y="1"/>
                    <a:pt x="1" y="426"/>
                    <a:pt x="1" y="973"/>
                  </a:cubicBezTo>
                  <a:cubicBezTo>
                    <a:pt x="1" y="1551"/>
                    <a:pt x="42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-913875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4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974" y="1976"/>
                  </a:cubicBezTo>
                  <a:cubicBezTo>
                    <a:pt x="1551" y="1976"/>
                    <a:pt x="1977" y="1551"/>
                    <a:pt x="1977" y="973"/>
                  </a:cubicBezTo>
                  <a:cubicBezTo>
                    <a:pt x="1977" y="426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-996700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-1079525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-1162350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-1245950" y="-1205900"/>
              <a:ext cx="50200" cy="49425"/>
            </a:xfrm>
            <a:custGeom>
              <a:avLst/>
              <a:gdLst/>
              <a:ahLst/>
              <a:cxnLst/>
              <a:rect l="l" t="t" r="r" b="b"/>
              <a:pathLst>
                <a:path w="2008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-132877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-1411600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-149442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6" y="1"/>
                    <a:pt x="1" y="426"/>
                    <a:pt x="1" y="973"/>
                  </a:cubicBezTo>
                  <a:cubicBezTo>
                    <a:pt x="1" y="1551"/>
                    <a:pt x="456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-1577250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-166007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-1742900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-182572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-190857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-1991400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-2074225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04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1004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-2157050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04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1004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-2239875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-2322700" y="-1205900"/>
              <a:ext cx="49400" cy="49425"/>
            </a:xfrm>
            <a:custGeom>
              <a:avLst/>
              <a:gdLst/>
              <a:ahLst/>
              <a:cxnLst/>
              <a:rect l="l" t="t" r="r" b="b"/>
              <a:pathLst>
                <a:path w="1976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0" y="1976"/>
                    <a:pt x="1976" y="1551"/>
                    <a:pt x="1976" y="973"/>
                  </a:cubicBezTo>
                  <a:cubicBezTo>
                    <a:pt x="1976" y="426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-2405525" y="-1205900"/>
              <a:ext cx="49400" cy="49425"/>
            </a:xfrm>
            <a:custGeom>
              <a:avLst/>
              <a:gdLst/>
              <a:ahLst/>
              <a:cxnLst/>
              <a:rect l="l" t="t" r="r" b="b"/>
              <a:pathLst>
                <a:path w="1976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0" y="1976"/>
                    <a:pt x="1976" y="1551"/>
                    <a:pt x="1976" y="973"/>
                  </a:cubicBezTo>
                  <a:cubicBezTo>
                    <a:pt x="1976" y="426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-248912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6" y="1"/>
                    <a:pt x="1" y="426"/>
                    <a:pt x="1" y="973"/>
                  </a:cubicBezTo>
                  <a:cubicBezTo>
                    <a:pt x="1" y="1551"/>
                    <a:pt x="456" y="1976"/>
                    <a:pt x="1004" y="1976"/>
                  </a:cubicBezTo>
                  <a:cubicBezTo>
                    <a:pt x="1581" y="1976"/>
                    <a:pt x="2007" y="1551"/>
                    <a:pt x="2007" y="973"/>
                  </a:cubicBezTo>
                  <a:cubicBezTo>
                    <a:pt x="2007" y="426"/>
                    <a:pt x="158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-748200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-831050" y="-130165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27" y="1"/>
                    <a:pt x="1" y="457"/>
                    <a:pt x="1" y="1004"/>
                  </a:cubicBezTo>
                  <a:cubicBezTo>
                    <a:pt x="1" y="1551"/>
                    <a:pt x="42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-913875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4" y="2007"/>
                  </a:cubicBezTo>
                  <a:cubicBezTo>
                    <a:pt x="1551" y="2007"/>
                    <a:pt x="1977" y="1551"/>
                    <a:pt x="1977" y="1004"/>
                  </a:cubicBezTo>
                  <a:cubicBezTo>
                    <a:pt x="1977" y="457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-996700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-1079525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-1162350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-1245950" y="-130165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-1328775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-1411600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-1494425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-1577250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-1660075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-1742900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-1825725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-1908575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-1991400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-2074225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-2157050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-2239875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-2322700" y="-130165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-2405525" y="-130165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-748200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-831050" y="-139737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27" y="0"/>
                    <a:pt x="1" y="456"/>
                    <a:pt x="1" y="1003"/>
                  </a:cubicBezTo>
                  <a:cubicBezTo>
                    <a:pt x="1" y="1550"/>
                    <a:pt x="42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-913875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4" y="2006"/>
                  </a:cubicBezTo>
                  <a:cubicBezTo>
                    <a:pt x="1551" y="2006"/>
                    <a:pt x="1977" y="1550"/>
                    <a:pt x="1977" y="1003"/>
                  </a:cubicBezTo>
                  <a:cubicBezTo>
                    <a:pt x="1977" y="45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-996700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-1079525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-1162350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-1245950" y="-139737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-1328775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-1411600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-1494425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50"/>
                    <a:pt x="456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-1577250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-1660075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-1742900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-1825725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-1908575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-1991400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-2074225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1004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-2157050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1004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-2239875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-2322700" y="-139737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0" y="2006"/>
                    <a:pt x="1976" y="1550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-2405525" y="-139737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0" y="2006"/>
                    <a:pt x="1976" y="1550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-831050" y="-1492375"/>
              <a:ext cx="50200" cy="49425"/>
            </a:xfrm>
            <a:custGeom>
              <a:avLst/>
              <a:gdLst/>
              <a:ahLst/>
              <a:cxnLst/>
              <a:rect l="l" t="t" r="r" b="b"/>
              <a:pathLst>
                <a:path w="2008" h="1977" extrusionOk="0">
                  <a:moveTo>
                    <a:pt x="1004" y="1"/>
                  </a:moveTo>
                  <a:cubicBezTo>
                    <a:pt x="427" y="1"/>
                    <a:pt x="1" y="426"/>
                    <a:pt x="1" y="973"/>
                  </a:cubicBezTo>
                  <a:cubicBezTo>
                    <a:pt x="1" y="1551"/>
                    <a:pt x="42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-913875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4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974" y="1976"/>
                  </a:cubicBezTo>
                  <a:cubicBezTo>
                    <a:pt x="1551" y="1976"/>
                    <a:pt x="1977" y="1551"/>
                    <a:pt x="1977" y="973"/>
                  </a:cubicBezTo>
                  <a:cubicBezTo>
                    <a:pt x="1977" y="426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-996700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-1079525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-1162350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-1245950" y="-1492375"/>
              <a:ext cx="50200" cy="49425"/>
            </a:xfrm>
            <a:custGeom>
              <a:avLst/>
              <a:gdLst/>
              <a:ahLst/>
              <a:cxnLst/>
              <a:rect l="l" t="t" r="r" b="b"/>
              <a:pathLst>
                <a:path w="2008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-1328775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-1411600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-1494425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6" y="1"/>
                    <a:pt x="1" y="426"/>
                    <a:pt x="1" y="973"/>
                  </a:cubicBezTo>
                  <a:cubicBezTo>
                    <a:pt x="1" y="1551"/>
                    <a:pt x="456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-1577250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-1660075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-1742900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-1825725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-1908575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-1991400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-2074225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04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1004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-2157050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04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1004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-2239875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-2322700" y="-1492375"/>
              <a:ext cx="49400" cy="49425"/>
            </a:xfrm>
            <a:custGeom>
              <a:avLst/>
              <a:gdLst/>
              <a:ahLst/>
              <a:cxnLst/>
              <a:rect l="l" t="t" r="r" b="b"/>
              <a:pathLst>
                <a:path w="1976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0" y="1976"/>
                    <a:pt x="1976" y="1551"/>
                    <a:pt x="1976" y="973"/>
                  </a:cubicBezTo>
                  <a:cubicBezTo>
                    <a:pt x="1976" y="426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-913875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4" y="2007"/>
                  </a:cubicBezTo>
                  <a:cubicBezTo>
                    <a:pt x="1551" y="2007"/>
                    <a:pt x="1977" y="1551"/>
                    <a:pt x="1977" y="1004"/>
                  </a:cubicBezTo>
                  <a:cubicBezTo>
                    <a:pt x="1977" y="457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-996700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-1079525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-1162350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-1245950" y="-158812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-1328775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-1411600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-1494425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-1577250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-1660075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-1742900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-1825725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-1908575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-1991400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-2074225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-2157050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-2239875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-996700" y="-16838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-1079525" y="-16838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-1162350" y="-16838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-1245950" y="-168387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-1328775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-1411600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-1494425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-1577250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-1660075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-1742900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-1825725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-1908575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-1991400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-2074225" y="-16838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-2157050" y="-16838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-1162350" y="-177885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0"/>
                  </a:moveTo>
                  <a:cubicBezTo>
                    <a:pt x="426" y="0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-1245950" y="-1778850"/>
              <a:ext cx="50200" cy="49425"/>
            </a:xfrm>
            <a:custGeom>
              <a:avLst/>
              <a:gdLst/>
              <a:ahLst/>
              <a:cxnLst/>
              <a:rect l="l" t="t" r="r" b="b"/>
              <a:pathLst>
                <a:path w="2008" h="1977" extrusionOk="0">
                  <a:moveTo>
                    <a:pt x="1004" y="0"/>
                  </a:moveTo>
                  <a:cubicBezTo>
                    <a:pt x="457" y="0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-1328775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0"/>
                  </a:moveTo>
                  <a:cubicBezTo>
                    <a:pt x="457" y="0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-1411600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0"/>
                  </a:moveTo>
                  <a:cubicBezTo>
                    <a:pt x="457" y="0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-1494425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0"/>
                  </a:moveTo>
                  <a:cubicBezTo>
                    <a:pt x="456" y="0"/>
                    <a:pt x="1" y="426"/>
                    <a:pt x="1" y="973"/>
                  </a:cubicBezTo>
                  <a:cubicBezTo>
                    <a:pt x="1" y="1551"/>
                    <a:pt x="456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-1577250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0"/>
                  </a:moveTo>
                  <a:cubicBezTo>
                    <a:pt x="456" y="0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-1660075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0"/>
                  </a:moveTo>
                  <a:cubicBezTo>
                    <a:pt x="456" y="0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-1742900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0"/>
                  </a:moveTo>
                  <a:cubicBezTo>
                    <a:pt x="456" y="0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-1825725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0"/>
                  </a:moveTo>
                  <a:cubicBezTo>
                    <a:pt x="456" y="0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-1908575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0"/>
                  </a:moveTo>
                  <a:cubicBezTo>
                    <a:pt x="457" y="0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-1991400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0"/>
                  </a:moveTo>
                  <a:cubicBezTo>
                    <a:pt x="457" y="0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-1328775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-1411600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-1494425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-1577250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-1660075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-1742900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-1825725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7"/>
          <p:cNvSpPr/>
          <p:nvPr/>
        </p:nvSpPr>
        <p:spPr>
          <a:xfrm flipH="1">
            <a:off x="7897575" y="-2115925"/>
            <a:ext cx="3279453" cy="3156251"/>
          </a:xfrm>
          <a:custGeom>
            <a:avLst/>
            <a:gdLst/>
            <a:ahLst/>
            <a:cxnLst/>
            <a:rect l="l" t="t" r="r" b="b"/>
            <a:pathLst>
              <a:path w="91248" h="87820" extrusionOk="0">
                <a:moveTo>
                  <a:pt x="47357" y="1891"/>
                </a:moveTo>
                <a:cubicBezTo>
                  <a:pt x="70548" y="1922"/>
                  <a:pt x="89333" y="20706"/>
                  <a:pt x="89363" y="43898"/>
                </a:cubicBezTo>
                <a:cubicBezTo>
                  <a:pt x="89363" y="60889"/>
                  <a:pt x="79120" y="76208"/>
                  <a:pt x="63436" y="82713"/>
                </a:cubicBezTo>
                <a:cubicBezTo>
                  <a:pt x="58231" y="84867"/>
                  <a:pt x="52769" y="85915"/>
                  <a:pt x="47356" y="85915"/>
                </a:cubicBezTo>
                <a:cubicBezTo>
                  <a:pt x="36425" y="85915"/>
                  <a:pt x="25690" y="81644"/>
                  <a:pt x="17660" y="73594"/>
                </a:cubicBezTo>
                <a:cubicBezTo>
                  <a:pt x="5623" y="61588"/>
                  <a:pt x="2037" y="43533"/>
                  <a:pt x="8541" y="27819"/>
                </a:cubicBezTo>
                <a:cubicBezTo>
                  <a:pt x="15046" y="12135"/>
                  <a:pt x="30365" y="1891"/>
                  <a:pt x="47357" y="1891"/>
                </a:cubicBezTo>
                <a:close/>
                <a:moveTo>
                  <a:pt x="47368" y="1"/>
                </a:moveTo>
                <a:cubicBezTo>
                  <a:pt x="35941" y="1"/>
                  <a:pt x="24709" y="4468"/>
                  <a:pt x="16292" y="12864"/>
                </a:cubicBezTo>
                <a:cubicBezTo>
                  <a:pt x="3739" y="25417"/>
                  <a:pt x="0" y="44293"/>
                  <a:pt x="6778" y="60707"/>
                </a:cubicBezTo>
                <a:cubicBezTo>
                  <a:pt x="13587" y="77120"/>
                  <a:pt x="29605" y="87820"/>
                  <a:pt x="47357" y="87820"/>
                </a:cubicBezTo>
                <a:cubicBezTo>
                  <a:pt x="71582" y="87789"/>
                  <a:pt x="91218" y="68154"/>
                  <a:pt x="91248" y="43898"/>
                </a:cubicBezTo>
                <a:cubicBezTo>
                  <a:pt x="91248" y="26147"/>
                  <a:pt x="80549" y="10128"/>
                  <a:pt x="64165" y="3350"/>
                </a:cubicBezTo>
                <a:cubicBezTo>
                  <a:pt x="58730" y="1096"/>
                  <a:pt x="53025" y="1"/>
                  <a:pt x="473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4" name="Google Shape;504;p7"/>
          <p:cNvGrpSpPr/>
          <p:nvPr/>
        </p:nvGrpSpPr>
        <p:grpSpPr>
          <a:xfrm rot="-5400000" flipH="1">
            <a:off x="4845387" y="4264375"/>
            <a:ext cx="67650" cy="1251550"/>
            <a:chOff x="509400" y="2090750"/>
            <a:chExt cx="67650" cy="1251550"/>
          </a:xfrm>
        </p:grpSpPr>
        <p:sp>
          <p:nvSpPr>
            <p:cNvPr id="505" name="Google Shape;505;p7"/>
            <p:cNvSpPr/>
            <p:nvPr/>
          </p:nvSpPr>
          <p:spPr>
            <a:xfrm>
              <a:off x="509400" y="209075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509400" y="21895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509400" y="22883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705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509400" y="238710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675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509400" y="24851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68"/>
                  </a:lnTo>
                  <a:lnTo>
                    <a:pt x="1368" y="2706"/>
                  </a:lnTo>
                  <a:lnTo>
                    <a:pt x="2705" y="136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509400" y="25839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68"/>
                  </a:lnTo>
                  <a:lnTo>
                    <a:pt x="1368" y="2705"/>
                  </a:lnTo>
                  <a:lnTo>
                    <a:pt x="2705" y="136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509400" y="268270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509400" y="2781475"/>
              <a:ext cx="67650" cy="67675"/>
            </a:xfrm>
            <a:custGeom>
              <a:avLst/>
              <a:gdLst/>
              <a:ahLst/>
              <a:cxnLst/>
              <a:rect l="l" t="t" r="r" b="b"/>
              <a:pathLst>
                <a:path w="2706" h="2707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509400" y="2879500"/>
              <a:ext cx="67650" cy="67675"/>
            </a:xfrm>
            <a:custGeom>
              <a:avLst/>
              <a:gdLst/>
              <a:ahLst/>
              <a:cxnLst/>
              <a:rect l="l" t="t" r="r" b="b"/>
              <a:pathLst>
                <a:path w="2706" h="2707" extrusionOk="0">
                  <a:moveTo>
                    <a:pt x="1368" y="1"/>
                  </a:moveTo>
                  <a:lnTo>
                    <a:pt x="0" y="1369"/>
                  </a:lnTo>
                  <a:lnTo>
                    <a:pt x="1368" y="2706"/>
                  </a:lnTo>
                  <a:lnTo>
                    <a:pt x="2705" y="13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509400" y="297905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38" y="1"/>
                  </a:moveTo>
                  <a:lnTo>
                    <a:pt x="0" y="1338"/>
                  </a:lnTo>
                  <a:lnTo>
                    <a:pt x="1338" y="2676"/>
                  </a:lnTo>
                  <a:lnTo>
                    <a:pt x="2705" y="1338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509400" y="307785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675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509400" y="31758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38" y="0"/>
                  </a:moveTo>
                  <a:lnTo>
                    <a:pt x="0" y="1368"/>
                  </a:lnTo>
                  <a:lnTo>
                    <a:pt x="1338" y="2705"/>
                  </a:lnTo>
                  <a:lnTo>
                    <a:pt x="2705" y="1368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509400" y="327465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38" y="1"/>
                  </a:moveTo>
                  <a:lnTo>
                    <a:pt x="0" y="1368"/>
                  </a:lnTo>
                  <a:lnTo>
                    <a:pt x="1338" y="2706"/>
                  </a:lnTo>
                  <a:lnTo>
                    <a:pt x="2705" y="1368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" name="Google Shape;518;p7"/>
          <p:cNvGrpSpPr/>
          <p:nvPr/>
        </p:nvGrpSpPr>
        <p:grpSpPr>
          <a:xfrm>
            <a:off x="8700920" y="-382740"/>
            <a:ext cx="785902" cy="786600"/>
            <a:chOff x="4652325" y="4048225"/>
            <a:chExt cx="984100" cy="984850"/>
          </a:xfrm>
        </p:grpSpPr>
        <p:sp>
          <p:nvSpPr>
            <p:cNvPr id="519" name="Google Shape;519;p7"/>
            <p:cNvSpPr/>
            <p:nvPr/>
          </p:nvSpPr>
          <p:spPr>
            <a:xfrm>
              <a:off x="4652325" y="4048225"/>
              <a:ext cx="984100" cy="984850"/>
            </a:xfrm>
            <a:custGeom>
              <a:avLst/>
              <a:gdLst/>
              <a:ahLst/>
              <a:cxnLst/>
              <a:rect l="l" t="t" r="r" b="b"/>
              <a:pathLst>
                <a:path w="39364" h="39394" fill="none" extrusionOk="0">
                  <a:moveTo>
                    <a:pt x="1" y="19697"/>
                  </a:moveTo>
                  <a:lnTo>
                    <a:pt x="19667" y="0"/>
                  </a:lnTo>
                  <a:lnTo>
                    <a:pt x="39363" y="19697"/>
                  </a:lnTo>
                  <a:lnTo>
                    <a:pt x="19667" y="39393"/>
                  </a:lnTo>
                  <a:close/>
                </a:path>
              </a:pathLst>
            </a:custGeom>
            <a:noFill/>
            <a:ln w="28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4751875" y="4147775"/>
              <a:ext cx="785000" cy="785750"/>
            </a:xfrm>
            <a:custGeom>
              <a:avLst/>
              <a:gdLst/>
              <a:ahLst/>
              <a:cxnLst/>
              <a:rect l="l" t="t" r="r" b="b"/>
              <a:pathLst>
                <a:path w="31400" h="31430" fill="none" extrusionOk="0">
                  <a:moveTo>
                    <a:pt x="0" y="15715"/>
                  </a:moveTo>
                  <a:lnTo>
                    <a:pt x="15715" y="0"/>
                  </a:lnTo>
                  <a:lnTo>
                    <a:pt x="31399" y="15715"/>
                  </a:lnTo>
                  <a:lnTo>
                    <a:pt x="15715" y="31429"/>
                  </a:lnTo>
                  <a:close/>
                </a:path>
              </a:pathLst>
            </a:custGeom>
            <a:noFill/>
            <a:ln w="28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4851425" y="4248075"/>
              <a:ext cx="585900" cy="585125"/>
            </a:xfrm>
            <a:custGeom>
              <a:avLst/>
              <a:gdLst/>
              <a:ahLst/>
              <a:cxnLst/>
              <a:rect l="l" t="t" r="r" b="b"/>
              <a:pathLst>
                <a:path w="23436" h="23405" fill="none" extrusionOk="0">
                  <a:moveTo>
                    <a:pt x="0" y="11703"/>
                  </a:moveTo>
                  <a:lnTo>
                    <a:pt x="11733" y="0"/>
                  </a:lnTo>
                  <a:lnTo>
                    <a:pt x="23435" y="11703"/>
                  </a:lnTo>
                  <a:lnTo>
                    <a:pt x="11733" y="23405"/>
                  </a:lnTo>
                  <a:close/>
                </a:path>
              </a:pathLst>
            </a:custGeom>
            <a:noFill/>
            <a:ln w="28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4950975" y="4347625"/>
              <a:ext cx="386800" cy="386050"/>
            </a:xfrm>
            <a:custGeom>
              <a:avLst/>
              <a:gdLst/>
              <a:ahLst/>
              <a:cxnLst/>
              <a:rect l="l" t="t" r="r" b="b"/>
              <a:pathLst>
                <a:path w="15472" h="15442" fill="none" extrusionOk="0">
                  <a:moveTo>
                    <a:pt x="0" y="7721"/>
                  </a:moveTo>
                  <a:lnTo>
                    <a:pt x="7751" y="0"/>
                  </a:lnTo>
                  <a:lnTo>
                    <a:pt x="15472" y="7721"/>
                  </a:lnTo>
                  <a:lnTo>
                    <a:pt x="7751" y="15441"/>
                  </a:lnTo>
                  <a:close/>
                </a:path>
              </a:pathLst>
            </a:custGeom>
            <a:noFill/>
            <a:ln w="28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5051275" y="4447175"/>
              <a:ext cx="186950" cy="186950"/>
            </a:xfrm>
            <a:custGeom>
              <a:avLst/>
              <a:gdLst/>
              <a:ahLst/>
              <a:cxnLst/>
              <a:rect l="l" t="t" r="r" b="b"/>
              <a:pathLst>
                <a:path w="7478" h="7478" fill="none" extrusionOk="0">
                  <a:moveTo>
                    <a:pt x="0" y="3739"/>
                  </a:moveTo>
                  <a:lnTo>
                    <a:pt x="3739" y="0"/>
                  </a:lnTo>
                  <a:lnTo>
                    <a:pt x="7478" y="3739"/>
                  </a:lnTo>
                  <a:lnTo>
                    <a:pt x="3739" y="7477"/>
                  </a:lnTo>
                  <a:close/>
                </a:path>
              </a:pathLst>
            </a:custGeom>
            <a:noFill/>
            <a:ln w="28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4" name="Google Shape;524;p7"/>
          <p:cNvSpPr/>
          <p:nvPr/>
        </p:nvSpPr>
        <p:spPr>
          <a:xfrm>
            <a:off x="7077175" y="-309262"/>
            <a:ext cx="1348825" cy="1349575"/>
          </a:xfrm>
          <a:custGeom>
            <a:avLst/>
            <a:gdLst/>
            <a:ahLst/>
            <a:cxnLst/>
            <a:rect l="l" t="t" r="r" b="b"/>
            <a:pathLst>
              <a:path w="53953" h="53983" extrusionOk="0">
                <a:moveTo>
                  <a:pt x="43101" y="0"/>
                </a:moveTo>
                <a:lnTo>
                  <a:pt x="44165" y="9697"/>
                </a:lnTo>
                <a:lnTo>
                  <a:pt x="34469" y="8633"/>
                </a:lnTo>
                <a:lnTo>
                  <a:pt x="34469" y="8633"/>
                </a:lnTo>
                <a:lnTo>
                  <a:pt x="35533" y="18299"/>
                </a:lnTo>
                <a:lnTo>
                  <a:pt x="25867" y="17235"/>
                </a:lnTo>
                <a:lnTo>
                  <a:pt x="26931" y="26931"/>
                </a:lnTo>
                <a:lnTo>
                  <a:pt x="17235" y="25867"/>
                </a:lnTo>
                <a:lnTo>
                  <a:pt x="18299" y="35563"/>
                </a:lnTo>
                <a:lnTo>
                  <a:pt x="8633" y="34499"/>
                </a:lnTo>
                <a:lnTo>
                  <a:pt x="9697" y="44165"/>
                </a:lnTo>
                <a:lnTo>
                  <a:pt x="0" y="43101"/>
                </a:lnTo>
                <a:lnTo>
                  <a:pt x="1186" y="53983"/>
                </a:lnTo>
                <a:lnTo>
                  <a:pt x="3070" y="53770"/>
                </a:lnTo>
                <a:lnTo>
                  <a:pt x="2128" y="45259"/>
                </a:lnTo>
                <a:lnTo>
                  <a:pt x="11824" y="46323"/>
                </a:lnTo>
                <a:lnTo>
                  <a:pt x="10760" y="36627"/>
                </a:lnTo>
                <a:lnTo>
                  <a:pt x="10760" y="36627"/>
                </a:lnTo>
                <a:lnTo>
                  <a:pt x="20457" y="37691"/>
                </a:lnTo>
                <a:lnTo>
                  <a:pt x="19393" y="28025"/>
                </a:lnTo>
                <a:lnTo>
                  <a:pt x="29059" y="29089"/>
                </a:lnTo>
                <a:lnTo>
                  <a:pt x="27995" y="19393"/>
                </a:lnTo>
                <a:lnTo>
                  <a:pt x="37691" y="20457"/>
                </a:lnTo>
                <a:lnTo>
                  <a:pt x="36627" y="10760"/>
                </a:lnTo>
                <a:lnTo>
                  <a:pt x="46323" y="11824"/>
                </a:lnTo>
                <a:lnTo>
                  <a:pt x="45260" y="2159"/>
                </a:lnTo>
                <a:lnTo>
                  <a:pt x="53770" y="3070"/>
                </a:lnTo>
                <a:lnTo>
                  <a:pt x="53953" y="1186"/>
                </a:lnTo>
                <a:lnTo>
                  <a:pt x="431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0" name="Google Shape;56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1" name="Google Shape;5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617" name="Google Shape;617;p14"/>
          <p:cNvGrpSpPr/>
          <p:nvPr/>
        </p:nvGrpSpPr>
        <p:grpSpPr>
          <a:xfrm>
            <a:off x="269800" y="668988"/>
            <a:ext cx="191500" cy="191500"/>
            <a:chOff x="5960875" y="1124175"/>
            <a:chExt cx="191500" cy="191500"/>
          </a:xfrm>
        </p:grpSpPr>
        <p:sp>
          <p:nvSpPr>
            <p:cNvPr id="618" name="Google Shape;618;p14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5775" y="0"/>
                  </a:moveTo>
                  <a:lnTo>
                    <a:pt x="0" y="5775"/>
                  </a:lnTo>
                  <a:lnTo>
                    <a:pt x="1885" y="7660"/>
                  </a:lnTo>
                  <a:lnTo>
                    <a:pt x="7660" y="1854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4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1885" y="0"/>
                  </a:moveTo>
                  <a:lnTo>
                    <a:pt x="0" y="1885"/>
                  </a:lnTo>
                  <a:lnTo>
                    <a:pt x="5806" y="7660"/>
                  </a:lnTo>
                  <a:lnTo>
                    <a:pt x="7660" y="5775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" name="Google Shape;620;p14"/>
          <p:cNvSpPr txBox="1">
            <a:spLocks noGrp="1"/>
          </p:cNvSpPr>
          <p:nvPr>
            <p:ph type="title" idx="2" hasCustomPrompt="1"/>
          </p:nvPr>
        </p:nvSpPr>
        <p:spPr>
          <a:xfrm>
            <a:off x="6639238" y="3228569"/>
            <a:ext cx="1079700" cy="46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 b="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r>
              <a:t>xx%</a:t>
            </a:r>
          </a:p>
        </p:txBody>
      </p:sp>
      <p:sp>
        <p:nvSpPr>
          <p:cNvPr id="621" name="Google Shape;621;p14"/>
          <p:cNvSpPr txBox="1">
            <a:spLocks noGrp="1"/>
          </p:cNvSpPr>
          <p:nvPr>
            <p:ph type="subTitle" idx="1"/>
          </p:nvPr>
        </p:nvSpPr>
        <p:spPr>
          <a:xfrm>
            <a:off x="2031413" y="2981100"/>
            <a:ext cx="23940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622" name="Google Shape;622;p14"/>
          <p:cNvSpPr txBox="1">
            <a:spLocks noGrp="1"/>
          </p:cNvSpPr>
          <p:nvPr>
            <p:ph type="subTitle" idx="3"/>
          </p:nvPr>
        </p:nvSpPr>
        <p:spPr>
          <a:xfrm>
            <a:off x="2031413" y="3316500"/>
            <a:ext cx="23940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14"/>
          <p:cNvSpPr txBox="1">
            <a:spLocks noGrp="1"/>
          </p:cNvSpPr>
          <p:nvPr>
            <p:ph type="subTitle" idx="4"/>
          </p:nvPr>
        </p:nvSpPr>
        <p:spPr>
          <a:xfrm>
            <a:off x="2031413" y="1796400"/>
            <a:ext cx="23940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624" name="Google Shape;624;p14"/>
          <p:cNvSpPr txBox="1">
            <a:spLocks noGrp="1"/>
          </p:cNvSpPr>
          <p:nvPr>
            <p:ph type="subTitle" idx="5"/>
          </p:nvPr>
        </p:nvSpPr>
        <p:spPr>
          <a:xfrm>
            <a:off x="2031413" y="2131800"/>
            <a:ext cx="23940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5" name="Google Shape;625;p14"/>
          <p:cNvSpPr txBox="1">
            <a:spLocks noGrp="1"/>
          </p:cNvSpPr>
          <p:nvPr>
            <p:ph type="subTitle" idx="6"/>
          </p:nvPr>
        </p:nvSpPr>
        <p:spPr>
          <a:xfrm>
            <a:off x="5700363" y="1796400"/>
            <a:ext cx="23940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626" name="Google Shape;626;p14"/>
          <p:cNvSpPr txBox="1">
            <a:spLocks noGrp="1"/>
          </p:cNvSpPr>
          <p:nvPr>
            <p:ph type="subTitle" idx="7"/>
          </p:nvPr>
        </p:nvSpPr>
        <p:spPr>
          <a:xfrm>
            <a:off x="5700363" y="2131800"/>
            <a:ext cx="23940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7" name="Google Shape;627;p14"/>
          <p:cNvSpPr txBox="1">
            <a:spLocks noGrp="1"/>
          </p:cNvSpPr>
          <p:nvPr>
            <p:ph type="subTitle" idx="8"/>
          </p:nvPr>
        </p:nvSpPr>
        <p:spPr>
          <a:xfrm>
            <a:off x="5700363" y="2981100"/>
            <a:ext cx="23940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628" name="Google Shape;628;p14"/>
          <p:cNvSpPr txBox="1">
            <a:spLocks noGrp="1"/>
          </p:cNvSpPr>
          <p:nvPr>
            <p:ph type="subTitle" idx="9"/>
          </p:nvPr>
        </p:nvSpPr>
        <p:spPr>
          <a:xfrm>
            <a:off x="5700363" y="3316500"/>
            <a:ext cx="23940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9" name="Google Shape;629;p14"/>
          <p:cNvSpPr txBox="1">
            <a:spLocks noGrp="1"/>
          </p:cNvSpPr>
          <p:nvPr>
            <p:ph type="title" idx="13" hasCustomPrompt="1"/>
          </p:nvPr>
        </p:nvSpPr>
        <p:spPr>
          <a:xfrm>
            <a:off x="1089713" y="1796400"/>
            <a:ext cx="789300" cy="747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49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630" name="Google Shape;630;p14"/>
          <p:cNvSpPr txBox="1">
            <a:spLocks noGrp="1"/>
          </p:cNvSpPr>
          <p:nvPr>
            <p:ph type="title" idx="14" hasCustomPrompt="1"/>
          </p:nvPr>
        </p:nvSpPr>
        <p:spPr>
          <a:xfrm>
            <a:off x="1089713" y="2981089"/>
            <a:ext cx="789300" cy="747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49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631" name="Google Shape;631;p14"/>
          <p:cNvSpPr txBox="1">
            <a:spLocks noGrp="1"/>
          </p:cNvSpPr>
          <p:nvPr>
            <p:ph type="title" idx="15" hasCustomPrompt="1"/>
          </p:nvPr>
        </p:nvSpPr>
        <p:spPr>
          <a:xfrm>
            <a:off x="4758663" y="1796403"/>
            <a:ext cx="789300" cy="747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49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632" name="Google Shape;632;p14"/>
          <p:cNvSpPr txBox="1">
            <a:spLocks noGrp="1"/>
          </p:cNvSpPr>
          <p:nvPr>
            <p:ph type="title" idx="16" hasCustomPrompt="1"/>
          </p:nvPr>
        </p:nvSpPr>
        <p:spPr>
          <a:xfrm>
            <a:off x="4758663" y="2981100"/>
            <a:ext cx="789300" cy="747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49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633" name="Google Shape;633;p14"/>
          <p:cNvSpPr/>
          <p:nvPr/>
        </p:nvSpPr>
        <p:spPr>
          <a:xfrm rot="1800068">
            <a:off x="7187064" y="-1253567"/>
            <a:ext cx="1960713" cy="1959696"/>
          </a:xfrm>
          <a:custGeom>
            <a:avLst/>
            <a:gdLst/>
            <a:ahLst/>
            <a:cxnLst/>
            <a:rect l="l" t="t" r="r" b="b"/>
            <a:pathLst>
              <a:path w="59789" h="59758" extrusionOk="0">
                <a:moveTo>
                  <a:pt x="29880" y="0"/>
                </a:moveTo>
                <a:cubicBezTo>
                  <a:pt x="13375" y="0"/>
                  <a:pt x="1" y="13374"/>
                  <a:pt x="1" y="29879"/>
                </a:cubicBezTo>
                <a:cubicBezTo>
                  <a:pt x="1" y="46384"/>
                  <a:pt x="13375" y="59758"/>
                  <a:pt x="29880" y="59758"/>
                </a:cubicBezTo>
                <a:cubicBezTo>
                  <a:pt x="46384" y="59758"/>
                  <a:pt x="59759" y="46384"/>
                  <a:pt x="59789" y="29879"/>
                </a:cubicBezTo>
                <a:cubicBezTo>
                  <a:pt x="59789" y="28481"/>
                  <a:pt x="58634" y="27356"/>
                  <a:pt x="57266" y="27356"/>
                </a:cubicBezTo>
                <a:cubicBezTo>
                  <a:pt x="55868" y="27356"/>
                  <a:pt x="54743" y="28481"/>
                  <a:pt x="54743" y="29879"/>
                </a:cubicBezTo>
                <a:cubicBezTo>
                  <a:pt x="54743" y="39940"/>
                  <a:pt x="48694" y="48998"/>
                  <a:pt x="39393" y="52828"/>
                </a:cubicBezTo>
                <a:cubicBezTo>
                  <a:pt x="36320" y="54107"/>
                  <a:pt x="33089" y="54729"/>
                  <a:pt x="29884" y="54729"/>
                </a:cubicBezTo>
                <a:cubicBezTo>
                  <a:pt x="23422" y="54729"/>
                  <a:pt x="17065" y="52202"/>
                  <a:pt x="12311" y="47448"/>
                </a:cubicBezTo>
                <a:cubicBezTo>
                  <a:pt x="5229" y="40335"/>
                  <a:pt x="3101" y="29666"/>
                  <a:pt x="6931" y="20365"/>
                </a:cubicBezTo>
                <a:cubicBezTo>
                  <a:pt x="10791" y="11094"/>
                  <a:pt x="19849" y="5046"/>
                  <a:pt x="29880" y="5046"/>
                </a:cubicBezTo>
                <a:cubicBezTo>
                  <a:pt x="31278" y="5046"/>
                  <a:pt x="32402" y="3921"/>
                  <a:pt x="32402" y="2523"/>
                </a:cubicBezTo>
                <a:cubicBezTo>
                  <a:pt x="32402" y="1125"/>
                  <a:pt x="31278" y="0"/>
                  <a:pt x="29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4"/>
          <p:cNvSpPr/>
          <p:nvPr/>
        </p:nvSpPr>
        <p:spPr>
          <a:xfrm>
            <a:off x="8424000" y="56588"/>
            <a:ext cx="1348825" cy="1349575"/>
          </a:xfrm>
          <a:custGeom>
            <a:avLst/>
            <a:gdLst/>
            <a:ahLst/>
            <a:cxnLst/>
            <a:rect l="l" t="t" r="r" b="b"/>
            <a:pathLst>
              <a:path w="53953" h="53983" extrusionOk="0">
                <a:moveTo>
                  <a:pt x="43101" y="0"/>
                </a:moveTo>
                <a:lnTo>
                  <a:pt x="44165" y="9697"/>
                </a:lnTo>
                <a:lnTo>
                  <a:pt x="34469" y="8633"/>
                </a:lnTo>
                <a:lnTo>
                  <a:pt x="34469" y="8633"/>
                </a:lnTo>
                <a:lnTo>
                  <a:pt x="35533" y="18299"/>
                </a:lnTo>
                <a:lnTo>
                  <a:pt x="25867" y="17235"/>
                </a:lnTo>
                <a:lnTo>
                  <a:pt x="26931" y="26931"/>
                </a:lnTo>
                <a:lnTo>
                  <a:pt x="17235" y="25867"/>
                </a:lnTo>
                <a:lnTo>
                  <a:pt x="18299" y="35563"/>
                </a:lnTo>
                <a:lnTo>
                  <a:pt x="8633" y="34499"/>
                </a:lnTo>
                <a:lnTo>
                  <a:pt x="9697" y="44165"/>
                </a:lnTo>
                <a:lnTo>
                  <a:pt x="0" y="43101"/>
                </a:lnTo>
                <a:lnTo>
                  <a:pt x="1186" y="53983"/>
                </a:lnTo>
                <a:lnTo>
                  <a:pt x="3070" y="53770"/>
                </a:lnTo>
                <a:lnTo>
                  <a:pt x="2128" y="45259"/>
                </a:lnTo>
                <a:lnTo>
                  <a:pt x="11824" y="46323"/>
                </a:lnTo>
                <a:lnTo>
                  <a:pt x="10760" y="36627"/>
                </a:lnTo>
                <a:lnTo>
                  <a:pt x="10760" y="36627"/>
                </a:lnTo>
                <a:lnTo>
                  <a:pt x="20457" y="37691"/>
                </a:lnTo>
                <a:lnTo>
                  <a:pt x="19393" y="28025"/>
                </a:lnTo>
                <a:lnTo>
                  <a:pt x="29059" y="29089"/>
                </a:lnTo>
                <a:lnTo>
                  <a:pt x="27995" y="19393"/>
                </a:lnTo>
                <a:lnTo>
                  <a:pt x="37691" y="20457"/>
                </a:lnTo>
                <a:lnTo>
                  <a:pt x="36627" y="10760"/>
                </a:lnTo>
                <a:lnTo>
                  <a:pt x="46323" y="11824"/>
                </a:lnTo>
                <a:lnTo>
                  <a:pt x="45260" y="2159"/>
                </a:lnTo>
                <a:lnTo>
                  <a:pt x="53770" y="3070"/>
                </a:lnTo>
                <a:lnTo>
                  <a:pt x="53953" y="1186"/>
                </a:lnTo>
                <a:lnTo>
                  <a:pt x="431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5" name="Google Shape;635;p14"/>
          <p:cNvGrpSpPr/>
          <p:nvPr/>
        </p:nvGrpSpPr>
        <p:grpSpPr>
          <a:xfrm>
            <a:off x="8721538" y="4773338"/>
            <a:ext cx="204425" cy="203675"/>
            <a:chOff x="5568000" y="3110525"/>
            <a:chExt cx="204425" cy="203675"/>
          </a:xfrm>
        </p:grpSpPr>
        <p:sp>
          <p:nvSpPr>
            <p:cNvPr id="636" name="Google Shape;636;p14"/>
            <p:cNvSpPr/>
            <p:nvPr/>
          </p:nvSpPr>
          <p:spPr>
            <a:xfrm>
              <a:off x="5636400" y="3110525"/>
              <a:ext cx="66875" cy="203675"/>
            </a:xfrm>
            <a:custGeom>
              <a:avLst/>
              <a:gdLst/>
              <a:ahLst/>
              <a:cxnLst/>
              <a:rect l="l" t="t" r="r" b="b"/>
              <a:pathLst>
                <a:path w="2675" h="8147" extrusionOk="0">
                  <a:moveTo>
                    <a:pt x="0" y="0"/>
                  </a:moveTo>
                  <a:lnTo>
                    <a:pt x="0" y="8146"/>
                  </a:lnTo>
                  <a:lnTo>
                    <a:pt x="2675" y="8146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4"/>
            <p:cNvSpPr/>
            <p:nvPr/>
          </p:nvSpPr>
          <p:spPr>
            <a:xfrm>
              <a:off x="5568000" y="3178900"/>
              <a:ext cx="204425" cy="66900"/>
            </a:xfrm>
            <a:custGeom>
              <a:avLst/>
              <a:gdLst/>
              <a:ahLst/>
              <a:cxnLst/>
              <a:rect l="l" t="t" r="r" b="b"/>
              <a:pathLst>
                <a:path w="8177" h="2676" extrusionOk="0">
                  <a:moveTo>
                    <a:pt x="0" y="1"/>
                  </a:moveTo>
                  <a:lnTo>
                    <a:pt x="0" y="2676"/>
                  </a:lnTo>
                  <a:lnTo>
                    <a:pt x="8177" y="2676"/>
                  </a:lnTo>
                  <a:lnTo>
                    <a:pt x="81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14"/>
          <p:cNvGrpSpPr/>
          <p:nvPr/>
        </p:nvGrpSpPr>
        <p:grpSpPr>
          <a:xfrm>
            <a:off x="193850" y="4788525"/>
            <a:ext cx="992450" cy="173300"/>
            <a:chOff x="548150" y="4859775"/>
            <a:chExt cx="992450" cy="173300"/>
          </a:xfrm>
        </p:grpSpPr>
        <p:sp>
          <p:nvSpPr>
            <p:cNvPr id="639" name="Google Shape;639;p14"/>
            <p:cNvSpPr/>
            <p:nvPr/>
          </p:nvSpPr>
          <p:spPr>
            <a:xfrm>
              <a:off x="548150" y="4859775"/>
              <a:ext cx="173275" cy="173300"/>
            </a:xfrm>
            <a:custGeom>
              <a:avLst/>
              <a:gdLst/>
              <a:ahLst/>
              <a:cxnLst/>
              <a:rect l="l" t="t" r="r" b="b"/>
              <a:pathLst>
                <a:path w="6931" h="6932" fill="none" extrusionOk="0">
                  <a:moveTo>
                    <a:pt x="6931" y="3466"/>
                  </a:moveTo>
                  <a:cubicBezTo>
                    <a:pt x="6931" y="5381"/>
                    <a:pt x="5380" y="6931"/>
                    <a:pt x="3466" y="6931"/>
                  </a:cubicBezTo>
                  <a:cubicBezTo>
                    <a:pt x="1551" y="6931"/>
                    <a:pt x="0" y="5381"/>
                    <a:pt x="0" y="3466"/>
                  </a:cubicBezTo>
                  <a:cubicBezTo>
                    <a:pt x="0" y="1551"/>
                    <a:pt x="1551" y="1"/>
                    <a:pt x="3466" y="1"/>
                  </a:cubicBezTo>
                  <a:cubicBezTo>
                    <a:pt x="5380" y="1"/>
                    <a:pt x="6931" y="1551"/>
                    <a:pt x="6931" y="3466"/>
                  </a:cubicBezTo>
                  <a:close/>
                </a:path>
              </a:pathLst>
            </a:custGeom>
            <a:solidFill>
              <a:schemeClr val="lt2"/>
            </a:solidFill>
            <a:ln w="28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4"/>
            <p:cNvSpPr/>
            <p:nvPr/>
          </p:nvSpPr>
          <p:spPr>
            <a:xfrm>
              <a:off x="821700" y="4859775"/>
              <a:ext cx="172525" cy="173300"/>
            </a:xfrm>
            <a:custGeom>
              <a:avLst/>
              <a:gdLst/>
              <a:ahLst/>
              <a:cxnLst/>
              <a:rect l="l" t="t" r="r" b="b"/>
              <a:pathLst>
                <a:path w="6901" h="6932" fill="none" extrusionOk="0">
                  <a:moveTo>
                    <a:pt x="6901" y="3466"/>
                  </a:moveTo>
                  <a:cubicBezTo>
                    <a:pt x="6901" y="5381"/>
                    <a:pt x="5351" y="6931"/>
                    <a:pt x="3436" y="6931"/>
                  </a:cubicBezTo>
                  <a:cubicBezTo>
                    <a:pt x="1551" y="6931"/>
                    <a:pt x="1" y="5381"/>
                    <a:pt x="1" y="3466"/>
                  </a:cubicBezTo>
                  <a:cubicBezTo>
                    <a:pt x="1" y="1551"/>
                    <a:pt x="1551" y="1"/>
                    <a:pt x="3436" y="1"/>
                  </a:cubicBezTo>
                  <a:cubicBezTo>
                    <a:pt x="5351" y="1"/>
                    <a:pt x="6901" y="1551"/>
                    <a:pt x="6901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4"/>
            <p:cNvSpPr/>
            <p:nvPr/>
          </p:nvSpPr>
          <p:spPr>
            <a:xfrm>
              <a:off x="1094500" y="4859775"/>
              <a:ext cx="173300" cy="173300"/>
            </a:xfrm>
            <a:custGeom>
              <a:avLst/>
              <a:gdLst/>
              <a:ahLst/>
              <a:cxnLst/>
              <a:rect l="l" t="t" r="r" b="b"/>
              <a:pathLst>
                <a:path w="6932" h="6932" fill="none" extrusionOk="0">
                  <a:moveTo>
                    <a:pt x="6931" y="3466"/>
                  </a:moveTo>
                  <a:cubicBezTo>
                    <a:pt x="6931" y="5381"/>
                    <a:pt x="5381" y="6931"/>
                    <a:pt x="3466" y="6931"/>
                  </a:cubicBezTo>
                  <a:cubicBezTo>
                    <a:pt x="1551" y="6931"/>
                    <a:pt x="1" y="5381"/>
                    <a:pt x="1" y="3466"/>
                  </a:cubicBezTo>
                  <a:cubicBezTo>
                    <a:pt x="1" y="1551"/>
                    <a:pt x="1551" y="1"/>
                    <a:pt x="3466" y="1"/>
                  </a:cubicBezTo>
                  <a:cubicBezTo>
                    <a:pt x="5381" y="1"/>
                    <a:pt x="6931" y="1551"/>
                    <a:pt x="6931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4"/>
            <p:cNvSpPr/>
            <p:nvPr/>
          </p:nvSpPr>
          <p:spPr>
            <a:xfrm>
              <a:off x="1368075" y="4859775"/>
              <a:ext cx="172525" cy="173300"/>
            </a:xfrm>
            <a:custGeom>
              <a:avLst/>
              <a:gdLst/>
              <a:ahLst/>
              <a:cxnLst/>
              <a:rect l="l" t="t" r="r" b="b"/>
              <a:pathLst>
                <a:path w="6901" h="6932" fill="none" extrusionOk="0">
                  <a:moveTo>
                    <a:pt x="6900" y="3466"/>
                  </a:moveTo>
                  <a:cubicBezTo>
                    <a:pt x="6900" y="5381"/>
                    <a:pt x="5350" y="6931"/>
                    <a:pt x="3435" y="6931"/>
                  </a:cubicBezTo>
                  <a:cubicBezTo>
                    <a:pt x="1520" y="6931"/>
                    <a:pt x="0" y="5381"/>
                    <a:pt x="0" y="3466"/>
                  </a:cubicBezTo>
                  <a:cubicBezTo>
                    <a:pt x="0" y="1551"/>
                    <a:pt x="1520" y="1"/>
                    <a:pt x="3435" y="1"/>
                  </a:cubicBezTo>
                  <a:cubicBezTo>
                    <a:pt x="5350" y="1"/>
                    <a:pt x="6900" y="1551"/>
                    <a:pt x="6900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 1">
  <p:cSld name="CUSTOM_3"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16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62" name="Google Shape;1162;p17"/>
          <p:cNvSpPr txBox="1">
            <a:spLocks noGrp="1"/>
          </p:cNvSpPr>
          <p:nvPr>
            <p:ph type="body" idx="1"/>
          </p:nvPr>
        </p:nvSpPr>
        <p:spPr>
          <a:xfrm>
            <a:off x="720000" y="1389600"/>
            <a:ext cx="4167600" cy="32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163" name="Google Shape;1163;p17"/>
          <p:cNvGrpSpPr/>
          <p:nvPr/>
        </p:nvGrpSpPr>
        <p:grpSpPr>
          <a:xfrm>
            <a:off x="269800" y="668988"/>
            <a:ext cx="191500" cy="191500"/>
            <a:chOff x="5960875" y="1124175"/>
            <a:chExt cx="191500" cy="191500"/>
          </a:xfrm>
        </p:grpSpPr>
        <p:sp>
          <p:nvSpPr>
            <p:cNvPr id="1164" name="Google Shape;1164;p17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5775" y="0"/>
                  </a:moveTo>
                  <a:lnTo>
                    <a:pt x="0" y="5775"/>
                  </a:lnTo>
                  <a:lnTo>
                    <a:pt x="1885" y="7660"/>
                  </a:lnTo>
                  <a:lnTo>
                    <a:pt x="7660" y="1854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7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1885" y="0"/>
                  </a:moveTo>
                  <a:lnTo>
                    <a:pt x="0" y="1885"/>
                  </a:lnTo>
                  <a:lnTo>
                    <a:pt x="5806" y="7660"/>
                  </a:lnTo>
                  <a:lnTo>
                    <a:pt x="7660" y="5775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" name="Google Shape;1166;p17"/>
          <p:cNvGrpSpPr/>
          <p:nvPr/>
        </p:nvGrpSpPr>
        <p:grpSpPr>
          <a:xfrm rot="5400000">
            <a:off x="4122097" y="4139571"/>
            <a:ext cx="752860" cy="1255020"/>
            <a:chOff x="8427400" y="134088"/>
            <a:chExt cx="716600" cy="1194575"/>
          </a:xfrm>
        </p:grpSpPr>
        <p:sp>
          <p:nvSpPr>
            <p:cNvPr id="1167" name="Google Shape;1167;p17"/>
            <p:cNvSpPr/>
            <p:nvPr/>
          </p:nvSpPr>
          <p:spPr>
            <a:xfrm flipH="1">
              <a:off x="8427400" y="134088"/>
              <a:ext cx="716600" cy="716600"/>
            </a:xfrm>
            <a:custGeom>
              <a:avLst/>
              <a:gdLst/>
              <a:ahLst/>
              <a:cxnLst/>
              <a:rect l="l" t="t" r="r" b="b"/>
              <a:pathLst>
                <a:path w="28664" h="28664" extrusionOk="0">
                  <a:moveTo>
                    <a:pt x="1" y="1"/>
                  </a:moveTo>
                  <a:lnTo>
                    <a:pt x="1" y="28664"/>
                  </a:lnTo>
                  <a:lnTo>
                    <a:pt x="286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7"/>
            <p:cNvSpPr/>
            <p:nvPr/>
          </p:nvSpPr>
          <p:spPr>
            <a:xfrm flipH="1">
              <a:off x="8427400" y="612838"/>
              <a:ext cx="716600" cy="715825"/>
            </a:xfrm>
            <a:custGeom>
              <a:avLst/>
              <a:gdLst/>
              <a:ahLst/>
              <a:cxnLst/>
              <a:rect l="l" t="t" r="r" b="b"/>
              <a:pathLst>
                <a:path w="28664" h="28633" extrusionOk="0">
                  <a:moveTo>
                    <a:pt x="1" y="0"/>
                  </a:moveTo>
                  <a:lnTo>
                    <a:pt x="1" y="28633"/>
                  </a:lnTo>
                  <a:lnTo>
                    <a:pt x="286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9" name="Google Shape;1169;p17"/>
          <p:cNvSpPr/>
          <p:nvPr/>
        </p:nvSpPr>
        <p:spPr>
          <a:xfrm>
            <a:off x="-453300" y="4603500"/>
            <a:ext cx="3279453" cy="3156251"/>
          </a:xfrm>
          <a:custGeom>
            <a:avLst/>
            <a:gdLst/>
            <a:ahLst/>
            <a:cxnLst/>
            <a:rect l="l" t="t" r="r" b="b"/>
            <a:pathLst>
              <a:path w="91248" h="87820" extrusionOk="0">
                <a:moveTo>
                  <a:pt x="47357" y="1891"/>
                </a:moveTo>
                <a:cubicBezTo>
                  <a:pt x="70548" y="1922"/>
                  <a:pt x="89333" y="20706"/>
                  <a:pt x="89363" y="43898"/>
                </a:cubicBezTo>
                <a:cubicBezTo>
                  <a:pt x="89363" y="60889"/>
                  <a:pt x="79120" y="76208"/>
                  <a:pt x="63436" y="82713"/>
                </a:cubicBezTo>
                <a:cubicBezTo>
                  <a:pt x="58231" y="84867"/>
                  <a:pt x="52769" y="85915"/>
                  <a:pt x="47356" y="85915"/>
                </a:cubicBezTo>
                <a:cubicBezTo>
                  <a:pt x="36425" y="85915"/>
                  <a:pt x="25690" y="81644"/>
                  <a:pt x="17660" y="73594"/>
                </a:cubicBezTo>
                <a:cubicBezTo>
                  <a:pt x="5623" y="61588"/>
                  <a:pt x="2037" y="43533"/>
                  <a:pt x="8541" y="27819"/>
                </a:cubicBezTo>
                <a:cubicBezTo>
                  <a:pt x="15046" y="12135"/>
                  <a:pt x="30365" y="1891"/>
                  <a:pt x="47357" y="1891"/>
                </a:cubicBezTo>
                <a:close/>
                <a:moveTo>
                  <a:pt x="47368" y="1"/>
                </a:moveTo>
                <a:cubicBezTo>
                  <a:pt x="35941" y="1"/>
                  <a:pt x="24709" y="4468"/>
                  <a:pt x="16292" y="12864"/>
                </a:cubicBezTo>
                <a:cubicBezTo>
                  <a:pt x="3739" y="25417"/>
                  <a:pt x="0" y="44293"/>
                  <a:pt x="6778" y="60707"/>
                </a:cubicBezTo>
                <a:cubicBezTo>
                  <a:pt x="13587" y="77120"/>
                  <a:pt x="29605" y="87820"/>
                  <a:pt x="47357" y="87820"/>
                </a:cubicBezTo>
                <a:cubicBezTo>
                  <a:pt x="71582" y="87789"/>
                  <a:pt x="91218" y="68154"/>
                  <a:pt x="91248" y="43898"/>
                </a:cubicBezTo>
                <a:cubicBezTo>
                  <a:pt x="91248" y="26147"/>
                  <a:pt x="80549" y="10128"/>
                  <a:pt x="64165" y="3350"/>
                </a:cubicBezTo>
                <a:cubicBezTo>
                  <a:pt x="58730" y="1096"/>
                  <a:pt x="53025" y="1"/>
                  <a:pt x="473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0" name="Google Shape;1170;p17"/>
          <p:cNvGrpSpPr/>
          <p:nvPr/>
        </p:nvGrpSpPr>
        <p:grpSpPr>
          <a:xfrm rot="-5400000" flipH="1">
            <a:off x="4464712" y="-359600"/>
            <a:ext cx="67650" cy="1251550"/>
            <a:chOff x="509400" y="2090750"/>
            <a:chExt cx="67650" cy="1251550"/>
          </a:xfrm>
        </p:grpSpPr>
        <p:sp>
          <p:nvSpPr>
            <p:cNvPr id="1171" name="Google Shape;1171;p17"/>
            <p:cNvSpPr/>
            <p:nvPr/>
          </p:nvSpPr>
          <p:spPr>
            <a:xfrm>
              <a:off x="509400" y="209075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7"/>
            <p:cNvSpPr/>
            <p:nvPr/>
          </p:nvSpPr>
          <p:spPr>
            <a:xfrm>
              <a:off x="509400" y="21895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7"/>
            <p:cNvSpPr/>
            <p:nvPr/>
          </p:nvSpPr>
          <p:spPr>
            <a:xfrm>
              <a:off x="509400" y="22883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705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7"/>
            <p:cNvSpPr/>
            <p:nvPr/>
          </p:nvSpPr>
          <p:spPr>
            <a:xfrm>
              <a:off x="509400" y="238710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675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7"/>
            <p:cNvSpPr/>
            <p:nvPr/>
          </p:nvSpPr>
          <p:spPr>
            <a:xfrm>
              <a:off x="509400" y="24851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68"/>
                  </a:lnTo>
                  <a:lnTo>
                    <a:pt x="1368" y="2706"/>
                  </a:lnTo>
                  <a:lnTo>
                    <a:pt x="2705" y="136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7"/>
            <p:cNvSpPr/>
            <p:nvPr/>
          </p:nvSpPr>
          <p:spPr>
            <a:xfrm>
              <a:off x="509400" y="25839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68"/>
                  </a:lnTo>
                  <a:lnTo>
                    <a:pt x="1368" y="2705"/>
                  </a:lnTo>
                  <a:lnTo>
                    <a:pt x="2705" y="136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7"/>
            <p:cNvSpPr/>
            <p:nvPr/>
          </p:nvSpPr>
          <p:spPr>
            <a:xfrm>
              <a:off x="509400" y="268270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7"/>
            <p:cNvSpPr/>
            <p:nvPr/>
          </p:nvSpPr>
          <p:spPr>
            <a:xfrm>
              <a:off x="509400" y="2781475"/>
              <a:ext cx="67650" cy="67675"/>
            </a:xfrm>
            <a:custGeom>
              <a:avLst/>
              <a:gdLst/>
              <a:ahLst/>
              <a:cxnLst/>
              <a:rect l="l" t="t" r="r" b="b"/>
              <a:pathLst>
                <a:path w="2706" h="2707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7"/>
            <p:cNvSpPr/>
            <p:nvPr/>
          </p:nvSpPr>
          <p:spPr>
            <a:xfrm>
              <a:off x="509400" y="2879500"/>
              <a:ext cx="67650" cy="67675"/>
            </a:xfrm>
            <a:custGeom>
              <a:avLst/>
              <a:gdLst/>
              <a:ahLst/>
              <a:cxnLst/>
              <a:rect l="l" t="t" r="r" b="b"/>
              <a:pathLst>
                <a:path w="2706" h="2707" extrusionOk="0">
                  <a:moveTo>
                    <a:pt x="1368" y="1"/>
                  </a:moveTo>
                  <a:lnTo>
                    <a:pt x="0" y="1369"/>
                  </a:lnTo>
                  <a:lnTo>
                    <a:pt x="1368" y="2706"/>
                  </a:lnTo>
                  <a:lnTo>
                    <a:pt x="2705" y="13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7"/>
            <p:cNvSpPr/>
            <p:nvPr/>
          </p:nvSpPr>
          <p:spPr>
            <a:xfrm>
              <a:off x="509400" y="297905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38" y="1"/>
                  </a:moveTo>
                  <a:lnTo>
                    <a:pt x="0" y="1338"/>
                  </a:lnTo>
                  <a:lnTo>
                    <a:pt x="1338" y="2676"/>
                  </a:lnTo>
                  <a:lnTo>
                    <a:pt x="2705" y="1338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7"/>
            <p:cNvSpPr/>
            <p:nvPr/>
          </p:nvSpPr>
          <p:spPr>
            <a:xfrm>
              <a:off x="509400" y="307785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675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7"/>
            <p:cNvSpPr/>
            <p:nvPr/>
          </p:nvSpPr>
          <p:spPr>
            <a:xfrm>
              <a:off x="509400" y="31758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38" y="0"/>
                  </a:moveTo>
                  <a:lnTo>
                    <a:pt x="0" y="1368"/>
                  </a:lnTo>
                  <a:lnTo>
                    <a:pt x="1338" y="2705"/>
                  </a:lnTo>
                  <a:lnTo>
                    <a:pt x="2705" y="1368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7"/>
            <p:cNvSpPr/>
            <p:nvPr/>
          </p:nvSpPr>
          <p:spPr>
            <a:xfrm>
              <a:off x="509400" y="327465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38" y="1"/>
                  </a:moveTo>
                  <a:lnTo>
                    <a:pt x="0" y="1368"/>
                  </a:lnTo>
                  <a:lnTo>
                    <a:pt x="1338" y="2706"/>
                  </a:lnTo>
                  <a:lnTo>
                    <a:pt x="2705" y="1368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643" name="Google Shape;1643;p21"/>
          <p:cNvGrpSpPr/>
          <p:nvPr/>
        </p:nvGrpSpPr>
        <p:grpSpPr>
          <a:xfrm>
            <a:off x="269800" y="668988"/>
            <a:ext cx="191500" cy="191500"/>
            <a:chOff x="5960875" y="1124175"/>
            <a:chExt cx="191500" cy="191500"/>
          </a:xfrm>
        </p:grpSpPr>
        <p:sp>
          <p:nvSpPr>
            <p:cNvPr id="1644" name="Google Shape;1644;p21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5775" y="0"/>
                  </a:moveTo>
                  <a:lnTo>
                    <a:pt x="0" y="5775"/>
                  </a:lnTo>
                  <a:lnTo>
                    <a:pt x="1885" y="7660"/>
                  </a:lnTo>
                  <a:lnTo>
                    <a:pt x="7660" y="1854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1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1885" y="0"/>
                  </a:moveTo>
                  <a:lnTo>
                    <a:pt x="0" y="1885"/>
                  </a:lnTo>
                  <a:lnTo>
                    <a:pt x="5806" y="7660"/>
                  </a:lnTo>
                  <a:lnTo>
                    <a:pt x="7660" y="5775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6" name="Google Shape;1646;p21"/>
          <p:cNvSpPr txBox="1">
            <a:spLocks noGrp="1"/>
          </p:cNvSpPr>
          <p:nvPr>
            <p:ph type="subTitle" idx="1"/>
          </p:nvPr>
        </p:nvSpPr>
        <p:spPr>
          <a:xfrm>
            <a:off x="1312564" y="1948800"/>
            <a:ext cx="18837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647" name="Google Shape;1647;p21"/>
          <p:cNvSpPr txBox="1">
            <a:spLocks noGrp="1"/>
          </p:cNvSpPr>
          <p:nvPr>
            <p:ph type="subTitle" idx="2"/>
          </p:nvPr>
        </p:nvSpPr>
        <p:spPr>
          <a:xfrm>
            <a:off x="1312564" y="2284200"/>
            <a:ext cx="18837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48" name="Google Shape;1648;p21"/>
          <p:cNvSpPr txBox="1">
            <a:spLocks noGrp="1"/>
          </p:cNvSpPr>
          <p:nvPr>
            <p:ph type="subTitle" idx="3"/>
          </p:nvPr>
        </p:nvSpPr>
        <p:spPr>
          <a:xfrm>
            <a:off x="3630150" y="1948800"/>
            <a:ext cx="18837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649" name="Google Shape;1649;p21"/>
          <p:cNvSpPr txBox="1">
            <a:spLocks noGrp="1"/>
          </p:cNvSpPr>
          <p:nvPr>
            <p:ph type="subTitle" idx="4"/>
          </p:nvPr>
        </p:nvSpPr>
        <p:spPr>
          <a:xfrm>
            <a:off x="3630150" y="2284200"/>
            <a:ext cx="18837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50" name="Google Shape;1650;p21"/>
          <p:cNvSpPr txBox="1">
            <a:spLocks noGrp="1"/>
          </p:cNvSpPr>
          <p:nvPr>
            <p:ph type="subTitle" idx="5"/>
          </p:nvPr>
        </p:nvSpPr>
        <p:spPr>
          <a:xfrm>
            <a:off x="5947737" y="1948800"/>
            <a:ext cx="18837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651" name="Google Shape;1651;p21"/>
          <p:cNvSpPr txBox="1">
            <a:spLocks noGrp="1"/>
          </p:cNvSpPr>
          <p:nvPr>
            <p:ph type="subTitle" idx="6"/>
          </p:nvPr>
        </p:nvSpPr>
        <p:spPr>
          <a:xfrm>
            <a:off x="5947737" y="2284200"/>
            <a:ext cx="18837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52" name="Google Shape;1652;p21"/>
          <p:cNvSpPr txBox="1">
            <a:spLocks noGrp="1"/>
          </p:cNvSpPr>
          <p:nvPr>
            <p:ph type="subTitle" idx="7"/>
          </p:nvPr>
        </p:nvSpPr>
        <p:spPr>
          <a:xfrm>
            <a:off x="1312564" y="3555900"/>
            <a:ext cx="18837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653" name="Google Shape;1653;p21"/>
          <p:cNvSpPr txBox="1">
            <a:spLocks noGrp="1"/>
          </p:cNvSpPr>
          <p:nvPr>
            <p:ph type="subTitle" idx="8"/>
          </p:nvPr>
        </p:nvSpPr>
        <p:spPr>
          <a:xfrm>
            <a:off x="1312564" y="3891300"/>
            <a:ext cx="18837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54" name="Google Shape;1654;p21"/>
          <p:cNvSpPr txBox="1">
            <a:spLocks noGrp="1"/>
          </p:cNvSpPr>
          <p:nvPr>
            <p:ph type="subTitle" idx="9"/>
          </p:nvPr>
        </p:nvSpPr>
        <p:spPr>
          <a:xfrm>
            <a:off x="3630150" y="3555900"/>
            <a:ext cx="18837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655" name="Google Shape;1655;p21"/>
          <p:cNvSpPr txBox="1">
            <a:spLocks noGrp="1"/>
          </p:cNvSpPr>
          <p:nvPr>
            <p:ph type="subTitle" idx="13"/>
          </p:nvPr>
        </p:nvSpPr>
        <p:spPr>
          <a:xfrm>
            <a:off x="3630150" y="3891300"/>
            <a:ext cx="18837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56" name="Google Shape;1656;p21"/>
          <p:cNvSpPr txBox="1">
            <a:spLocks noGrp="1"/>
          </p:cNvSpPr>
          <p:nvPr>
            <p:ph type="subTitle" idx="14"/>
          </p:nvPr>
        </p:nvSpPr>
        <p:spPr>
          <a:xfrm>
            <a:off x="5947737" y="3555900"/>
            <a:ext cx="18837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657" name="Google Shape;1657;p21"/>
          <p:cNvSpPr txBox="1">
            <a:spLocks noGrp="1"/>
          </p:cNvSpPr>
          <p:nvPr>
            <p:ph type="subTitle" idx="15"/>
          </p:nvPr>
        </p:nvSpPr>
        <p:spPr>
          <a:xfrm>
            <a:off x="5947737" y="3891300"/>
            <a:ext cx="18837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658" name="Google Shape;1658;p21"/>
          <p:cNvGrpSpPr/>
          <p:nvPr/>
        </p:nvGrpSpPr>
        <p:grpSpPr>
          <a:xfrm>
            <a:off x="8391422" y="134396"/>
            <a:ext cx="752860" cy="1255020"/>
            <a:chOff x="8427400" y="134088"/>
            <a:chExt cx="716600" cy="1194575"/>
          </a:xfrm>
        </p:grpSpPr>
        <p:sp>
          <p:nvSpPr>
            <p:cNvPr id="1659" name="Google Shape;1659;p21"/>
            <p:cNvSpPr/>
            <p:nvPr/>
          </p:nvSpPr>
          <p:spPr>
            <a:xfrm flipH="1">
              <a:off x="8427400" y="134088"/>
              <a:ext cx="716600" cy="716600"/>
            </a:xfrm>
            <a:custGeom>
              <a:avLst/>
              <a:gdLst/>
              <a:ahLst/>
              <a:cxnLst/>
              <a:rect l="l" t="t" r="r" b="b"/>
              <a:pathLst>
                <a:path w="28664" h="28664" extrusionOk="0">
                  <a:moveTo>
                    <a:pt x="1" y="1"/>
                  </a:moveTo>
                  <a:lnTo>
                    <a:pt x="1" y="28664"/>
                  </a:lnTo>
                  <a:lnTo>
                    <a:pt x="286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1"/>
            <p:cNvSpPr/>
            <p:nvPr/>
          </p:nvSpPr>
          <p:spPr>
            <a:xfrm flipH="1">
              <a:off x="8427400" y="612838"/>
              <a:ext cx="716600" cy="715825"/>
            </a:xfrm>
            <a:custGeom>
              <a:avLst/>
              <a:gdLst/>
              <a:ahLst/>
              <a:cxnLst/>
              <a:rect l="l" t="t" r="r" b="b"/>
              <a:pathLst>
                <a:path w="28664" h="28633" extrusionOk="0">
                  <a:moveTo>
                    <a:pt x="1" y="0"/>
                  </a:moveTo>
                  <a:lnTo>
                    <a:pt x="1" y="28633"/>
                  </a:lnTo>
                  <a:lnTo>
                    <a:pt x="286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1" name="Google Shape;1661;p21"/>
          <p:cNvGrpSpPr/>
          <p:nvPr/>
        </p:nvGrpSpPr>
        <p:grpSpPr>
          <a:xfrm>
            <a:off x="8423996" y="4527304"/>
            <a:ext cx="918907" cy="538196"/>
            <a:chOff x="7167500" y="128075"/>
            <a:chExt cx="874650" cy="512275"/>
          </a:xfrm>
        </p:grpSpPr>
        <p:sp>
          <p:nvSpPr>
            <p:cNvPr id="1662" name="Google Shape;1662;p21"/>
            <p:cNvSpPr/>
            <p:nvPr/>
          </p:nvSpPr>
          <p:spPr>
            <a:xfrm flipH="1">
              <a:off x="7957775" y="128075"/>
              <a:ext cx="84375" cy="72300"/>
            </a:xfrm>
            <a:custGeom>
              <a:avLst/>
              <a:gdLst/>
              <a:ahLst/>
              <a:cxnLst/>
              <a:rect l="l" t="t" r="r" b="b"/>
              <a:pathLst>
                <a:path w="3375" h="2892" extrusionOk="0">
                  <a:moveTo>
                    <a:pt x="1946" y="399"/>
                  </a:moveTo>
                  <a:cubicBezTo>
                    <a:pt x="2523" y="399"/>
                    <a:pt x="3010" y="855"/>
                    <a:pt x="3010" y="1433"/>
                  </a:cubicBezTo>
                  <a:cubicBezTo>
                    <a:pt x="3010" y="2073"/>
                    <a:pt x="2477" y="2503"/>
                    <a:pt x="1925" y="2503"/>
                  </a:cubicBezTo>
                  <a:cubicBezTo>
                    <a:pt x="1665" y="2503"/>
                    <a:pt x="1400" y="2407"/>
                    <a:pt x="1186" y="2193"/>
                  </a:cubicBezTo>
                  <a:cubicBezTo>
                    <a:pt x="517" y="1524"/>
                    <a:pt x="1004" y="399"/>
                    <a:pt x="1946" y="399"/>
                  </a:cubicBezTo>
                  <a:close/>
                  <a:moveTo>
                    <a:pt x="1929" y="0"/>
                  </a:moveTo>
                  <a:cubicBezTo>
                    <a:pt x="1573" y="0"/>
                    <a:pt x="1209" y="133"/>
                    <a:pt x="912" y="430"/>
                  </a:cubicBezTo>
                  <a:cubicBezTo>
                    <a:pt x="1" y="1341"/>
                    <a:pt x="669" y="2892"/>
                    <a:pt x="1946" y="2892"/>
                  </a:cubicBezTo>
                  <a:cubicBezTo>
                    <a:pt x="2736" y="2892"/>
                    <a:pt x="3374" y="2223"/>
                    <a:pt x="3374" y="1433"/>
                  </a:cubicBezTo>
                  <a:cubicBezTo>
                    <a:pt x="3374" y="571"/>
                    <a:pt x="2669" y="0"/>
                    <a:pt x="1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1"/>
            <p:cNvSpPr/>
            <p:nvPr/>
          </p:nvSpPr>
          <p:spPr>
            <a:xfrm flipH="1">
              <a:off x="7844550" y="128075"/>
              <a:ext cx="84375" cy="72300"/>
            </a:xfrm>
            <a:custGeom>
              <a:avLst/>
              <a:gdLst/>
              <a:ahLst/>
              <a:cxnLst/>
              <a:rect l="l" t="t" r="r" b="b"/>
              <a:pathLst>
                <a:path w="3375" h="2892" extrusionOk="0">
                  <a:moveTo>
                    <a:pt x="1915" y="399"/>
                  </a:moveTo>
                  <a:cubicBezTo>
                    <a:pt x="2523" y="399"/>
                    <a:pt x="2979" y="855"/>
                    <a:pt x="2979" y="1433"/>
                  </a:cubicBezTo>
                  <a:cubicBezTo>
                    <a:pt x="2979" y="2073"/>
                    <a:pt x="2460" y="2503"/>
                    <a:pt x="1918" y="2503"/>
                  </a:cubicBezTo>
                  <a:cubicBezTo>
                    <a:pt x="1662" y="2503"/>
                    <a:pt x="1400" y="2407"/>
                    <a:pt x="1186" y="2193"/>
                  </a:cubicBezTo>
                  <a:cubicBezTo>
                    <a:pt x="517" y="1524"/>
                    <a:pt x="973" y="399"/>
                    <a:pt x="1915" y="399"/>
                  </a:cubicBezTo>
                  <a:close/>
                  <a:moveTo>
                    <a:pt x="1929" y="0"/>
                  </a:moveTo>
                  <a:cubicBezTo>
                    <a:pt x="1573" y="0"/>
                    <a:pt x="1209" y="133"/>
                    <a:pt x="912" y="430"/>
                  </a:cubicBezTo>
                  <a:cubicBezTo>
                    <a:pt x="0" y="1341"/>
                    <a:pt x="639" y="2892"/>
                    <a:pt x="1915" y="2892"/>
                  </a:cubicBezTo>
                  <a:cubicBezTo>
                    <a:pt x="2736" y="2892"/>
                    <a:pt x="3374" y="2223"/>
                    <a:pt x="3374" y="1433"/>
                  </a:cubicBezTo>
                  <a:cubicBezTo>
                    <a:pt x="3374" y="571"/>
                    <a:pt x="2669" y="0"/>
                    <a:pt x="1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1"/>
            <p:cNvSpPr/>
            <p:nvPr/>
          </p:nvSpPr>
          <p:spPr>
            <a:xfrm flipH="1">
              <a:off x="7732100" y="128075"/>
              <a:ext cx="83600" cy="72300"/>
            </a:xfrm>
            <a:custGeom>
              <a:avLst/>
              <a:gdLst/>
              <a:ahLst/>
              <a:cxnLst/>
              <a:rect l="l" t="t" r="r" b="b"/>
              <a:pathLst>
                <a:path w="3344" h="2892" extrusionOk="0">
                  <a:moveTo>
                    <a:pt x="1915" y="399"/>
                  </a:moveTo>
                  <a:cubicBezTo>
                    <a:pt x="2493" y="399"/>
                    <a:pt x="2979" y="855"/>
                    <a:pt x="2979" y="1433"/>
                  </a:cubicBezTo>
                  <a:cubicBezTo>
                    <a:pt x="2979" y="2073"/>
                    <a:pt x="2446" y="2503"/>
                    <a:pt x="1894" y="2503"/>
                  </a:cubicBezTo>
                  <a:cubicBezTo>
                    <a:pt x="1634" y="2503"/>
                    <a:pt x="1370" y="2407"/>
                    <a:pt x="1155" y="2193"/>
                  </a:cubicBezTo>
                  <a:cubicBezTo>
                    <a:pt x="487" y="1524"/>
                    <a:pt x="973" y="399"/>
                    <a:pt x="1915" y="399"/>
                  </a:cubicBezTo>
                  <a:close/>
                  <a:moveTo>
                    <a:pt x="1899" y="0"/>
                  </a:moveTo>
                  <a:cubicBezTo>
                    <a:pt x="1543" y="0"/>
                    <a:pt x="1178" y="133"/>
                    <a:pt x="882" y="430"/>
                  </a:cubicBezTo>
                  <a:cubicBezTo>
                    <a:pt x="0" y="1341"/>
                    <a:pt x="639" y="2892"/>
                    <a:pt x="1915" y="2892"/>
                  </a:cubicBezTo>
                  <a:cubicBezTo>
                    <a:pt x="2706" y="2892"/>
                    <a:pt x="3344" y="2223"/>
                    <a:pt x="3344" y="1433"/>
                  </a:cubicBezTo>
                  <a:cubicBezTo>
                    <a:pt x="3344" y="571"/>
                    <a:pt x="2638" y="0"/>
                    <a:pt x="18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1"/>
            <p:cNvSpPr/>
            <p:nvPr/>
          </p:nvSpPr>
          <p:spPr>
            <a:xfrm flipH="1">
              <a:off x="7618875" y="128075"/>
              <a:ext cx="84350" cy="72300"/>
            </a:xfrm>
            <a:custGeom>
              <a:avLst/>
              <a:gdLst/>
              <a:ahLst/>
              <a:cxnLst/>
              <a:rect l="l" t="t" r="r" b="b"/>
              <a:pathLst>
                <a:path w="3374" h="2892" extrusionOk="0">
                  <a:moveTo>
                    <a:pt x="1879" y="399"/>
                  </a:moveTo>
                  <a:cubicBezTo>
                    <a:pt x="1891" y="399"/>
                    <a:pt x="1903" y="399"/>
                    <a:pt x="1915" y="399"/>
                  </a:cubicBezTo>
                  <a:cubicBezTo>
                    <a:pt x="2492" y="399"/>
                    <a:pt x="2979" y="855"/>
                    <a:pt x="2979" y="1433"/>
                  </a:cubicBezTo>
                  <a:cubicBezTo>
                    <a:pt x="2979" y="2073"/>
                    <a:pt x="2446" y="2503"/>
                    <a:pt x="1894" y="2503"/>
                  </a:cubicBezTo>
                  <a:cubicBezTo>
                    <a:pt x="1634" y="2503"/>
                    <a:pt x="1369" y="2407"/>
                    <a:pt x="1155" y="2193"/>
                  </a:cubicBezTo>
                  <a:cubicBezTo>
                    <a:pt x="495" y="1532"/>
                    <a:pt x="960" y="399"/>
                    <a:pt x="1879" y="399"/>
                  </a:cubicBezTo>
                  <a:close/>
                  <a:moveTo>
                    <a:pt x="1909" y="0"/>
                  </a:moveTo>
                  <a:cubicBezTo>
                    <a:pt x="1556" y="0"/>
                    <a:pt x="1199" y="133"/>
                    <a:pt x="912" y="430"/>
                  </a:cubicBezTo>
                  <a:cubicBezTo>
                    <a:pt x="0" y="1341"/>
                    <a:pt x="638" y="2892"/>
                    <a:pt x="1915" y="2892"/>
                  </a:cubicBezTo>
                  <a:cubicBezTo>
                    <a:pt x="2705" y="2861"/>
                    <a:pt x="3374" y="2223"/>
                    <a:pt x="3374" y="1433"/>
                  </a:cubicBezTo>
                  <a:cubicBezTo>
                    <a:pt x="3353" y="571"/>
                    <a:pt x="2641" y="0"/>
                    <a:pt x="19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1"/>
            <p:cNvSpPr/>
            <p:nvPr/>
          </p:nvSpPr>
          <p:spPr>
            <a:xfrm flipH="1">
              <a:off x="7506400" y="128075"/>
              <a:ext cx="83625" cy="72300"/>
            </a:xfrm>
            <a:custGeom>
              <a:avLst/>
              <a:gdLst/>
              <a:ahLst/>
              <a:cxnLst/>
              <a:rect l="l" t="t" r="r" b="b"/>
              <a:pathLst>
                <a:path w="3345" h="2892" extrusionOk="0">
                  <a:moveTo>
                    <a:pt x="1916" y="399"/>
                  </a:moveTo>
                  <a:cubicBezTo>
                    <a:pt x="2493" y="399"/>
                    <a:pt x="2980" y="855"/>
                    <a:pt x="2980" y="1433"/>
                  </a:cubicBezTo>
                  <a:cubicBezTo>
                    <a:pt x="2980" y="2073"/>
                    <a:pt x="2447" y="2503"/>
                    <a:pt x="1895" y="2503"/>
                  </a:cubicBezTo>
                  <a:cubicBezTo>
                    <a:pt x="1635" y="2503"/>
                    <a:pt x="1370" y="2407"/>
                    <a:pt x="1156" y="2193"/>
                  </a:cubicBezTo>
                  <a:cubicBezTo>
                    <a:pt x="487" y="1524"/>
                    <a:pt x="974" y="399"/>
                    <a:pt x="1916" y="399"/>
                  </a:cubicBezTo>
                  <a:close/>
                  <a:moveTo>
                    <a:pt x="1909" y="0"/>
                  </a:moveTo>
                  <a:cubicBezTo>
                    <a:pt x="1557" y="0"/>
                    <a:pt x="1200" y="133"/>
                    <a:pt x="913" y="430"/>
                  </a:cubicBezTo>
                  <a:cubicBezTo>
                    <a:pt x="1" y="1341"/>
                    <a:pt x="639" y="2892"/>
                    <a:pt x="1916" y="2892"/>
                  </a:cubicBezTo>
                  <a:cubicBezTo>
                    <a:pt x="2706" y="2892"/>
                    <a:pt x="3345" y="2223"/>
                    <a:pt x="3345" y="1433"/>
                  </a:cubicBezTo>
                  <a:cubicBezTo>
                    <a:pt x="3345" y="571"/>
                    <a:pt x="2639" y="0"/>
                    <a:pt x="19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1"/>
            <p:cNvSpPr/>
            <p:nvPr/>
          </p:nvSpPr>
          <p:spPr>
            <a:xfrm flipH="1">
              <a:off x="7393175" y="128075"/>
              <a:ext cx="84375" cy="72300"/>
            </a:xfrm>
            <a:custGeom>
              <a:avLst/>
              <a:gdLst/>
              <a:ahLst/>
              <a:cxnLst/>
              <a:rect l="l" t="t" r="r" b="b"/>
              <a:pathLst>
                <a:path w="3375" h="2892" extrusionOk="0">
                  <a:moveTo>
                    <a:pt x="1908" y="399"/>
                  </a:moveTo>
                  <a:cubicBezTo>
                    <a:pt x="1921" y="399"/>
                    <a:pt x="1933" y="399"/>
                    <a:pt x="1946" y="399"/>
                  </a:cubicBezTo>
                  <a:cubicBezTo>
                    <a:pt x="2523" y="399"/>
                    <a:pt x="2979" y="855"/>
                    <a:pt x="2979" y="1433"/>
                  </a:cubicBezTo>
                  <a:cubicBezTo>
                    <a:pt x="2979" y="2073"/>
                    <a:pt x="2460" y="2503"/>
                    <a:pt x="1918" y="2503"/>
                  </a:cubicBezTo>
                  <a:cubicBezTo>
                    <a:pt x="1662" y="2503"/>
                    <a:pt x="1400" y="2407"/>
                    <a:pt x="1186" y="2193"/>
                  </a:cubicBezTo>
                  <a:cubicBezTo>
                    <a:pt x="526" y="1532"/>
                    <a:pt x="962" y="399"/>
                    <a:pt x="1908" y="399"/>
                  </a:cubicBezTo>
                  <a:close/>
                  <a:moveTo>
                    <a:pt x="1929" y="0"/>
                  </a:moveTo>
                  <a:cubicBezTo>
                    <a:pt x="1573" y="0"/>
                    <a:pt x="1209" y="133"/>
                    <a:pt x="912" y="430"/>
                  </a:cubicBezTo>
                  <a:cubicBezTo>
                    <a:pt x="1" y="1341"/>
                    <a:pt x="639" y="2892"/>
                    <a:pt x="1946" y="2892"/>
                  </a:cubicBezTo>
                  <a:cubicBezTo>
                    <a:pt x="2736" y="2892"/>
                    <a:pt x="3374" y="2223"/>
                    <a:pt x="3374" y="1433"/>
                  </a:cubicBezTo>
                  <a:cubicBezTo>
                    <a:pt x="3374" y="571"/>
                    <a:pt x="2669" y="0"/>
                    <a:pt x="1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1"/>
            <p:cNvSpPr/>
            <p:nvPr/>
          </p:nvSpPr>
          <p:spPr>
            <a:xfrm flipH="1">
              <a:off x="7280700" y="128075"/>
              <a:ext cx="83625" cy="72300"/>
            </a:xfrm>
            <a:custGeom>
              <a:avLst/>
              <a:gdLst/>
              <a:ahLst/>
              <a:cxnLst/>
              <a:rect l="l" t="t" r="r" b="b"/>
              <a:pathLst>
                <a:path w="3345" h="2892" extrusionOk="0">
                  <a:moveTo>
                    <a:pt x="1879" y="399"/>
                  </a:moveTo>
                  <a:cubicBezTo>
                    <a:pt x="1891" y="399"/>
                    <a:pt x="1903" y="399"/>
                    <a:pt x="1915" y="399"/>
                  </a:cubicBezTo>
                  <a:cubicBezTo>
                    <a:pt x="2493" y="399"/>
                    <a:pt x="2979" y="855"/>
                    <a:pt x="2979" y="1433"/>
                  </a:cubicBezTo>
                  <a:cubicBezTo>
                    <a:pt x="2979" y="2073"/>
                    <a:pt x="2446" y="2503"/>
                    <a:pt x="1895" y="2503"/>
                  </a:cubicBezTo>
                  <a:cubicBezTo>
                    <a:pt x="1634" y="2503"/>
                    <a:pt x="1370" y="2407"/>
                    <a:pt x="1156" y="2193"/>
                  </a:cubicBezTo>
                  <a:cubicBezTo>
                    <a:pt x="495" y="1532"/>
                    <a:pt x="961" y="399"/>
                    <a:pt x="1879" y="399"/>
                  </a:cubicBezTo>
                  <a:close/>
                  <a:moveTo>
                    <a:pt x="1908" y="0"/>
                  </a:moveTo>
                  <a:cubicBezTo>
                    <a:pt x="1556" y="0"/>
                    <a:pt x="1199" y="133"/>
                    <a:pt x="912" y="430"/>
                  </a:cubicBezTo>
                  <a:cubicBezTo>
                    <a:pt x="1" y="1341"/>
                    <a:pt x="639" y="2892"/>
                    <a:pt x="1915" y="2892"/>
                  </a:cubicBezTo>
                  <a:cubicBezTo>
                    <a:pt x="2706" y="2892"/>
                    <a:pt x="3344" y="2223"/>
                    <a:pt x="3344" y="1433"/>
                  </a:cubicBezTo>
                  <a:cubicBezTo>
                    <a:pt x="3344" y="571"/>
                    <a:pt x="2638" y="0"/>
                    <a:pt x="1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1"/>
            <p:cNvSpPr/>
            <p:nvPr/>
          </p:nvSpPr>
          <p:spPr>
            <a:xfrm flipH="1">
              <a:off x="7167500" y="128075"/>
              <a:ext cx="84350" cy="72300"/>
            </a:xfrm>
            <a:custGeom>
              <a:avLst/>
              <a:gdLst/>
              <a:ahLst/>
              <a:cxnLst/>
              <a:rect l="l" t="t" r="r" b="b"/>
              <a:pathLst>
                <a:path w="3374" h="2892" extrusionOk="0">
                  <a:moveTo>
                    <a:pt x="1945" y="399"/>
                  </a:moveTo>
                  <a:cubicBezTo>
                    <a:pt x="2523" y="399"/>
                    <a:pt x="3009" y="855"/>
                    <a:pt x="3009" y="1433"/>
                  </a:cubicBezTo>
                  <a:cubicBezTo>
                    <a:pt x="3009" y="2073"/>
                    <a:pt x="2476" y="2503"/>
                    <a:pt x="1924" y="2503"/>
                  </a:cubicBezTo>
                  <a:cubicBezTo>
                    <a:pt x="1664" y="2503"/>
                    <a:pt x="1400" y="2407"/>
                    <a:pt x="1185" y="2193"/>
                  </a:cubicBezTo>
                  <a:cubicBezTo>
                    <a:pt x="517" y="1524"/>
                    <a:pt x="1003" y="399"/>
                    <a:pt x="1945" y="399"/>
                  </a:cubicBezTo>
                  <a:close/>
                  <a:moveTo>
                    <a:pt x="1929" y="0"/>
                  </a:moveTo>
                  <a:cubicBezTo>
                    <a:pt x="1573" y="0"/>
                    <a:pt x="1209" y="133"/>
                    <a:pt x="912" y="430"/>
                  </a:cubicBezTo>
                  <a:cubicBezTo>
                    <a:pt x="0" y="1341"/>
                    <a:pt x="638" y="2892"/>
                    <a:pt x="1945" y="2892"/>
                  </a:cubicBezTo>
                  <a:cubicBezTo>
                    <a:pt x="2736" y="2892"/>
                    <a:pt x="3374" y="2223"/>
                    <a:pt x="3374" y="1433"/>
                  </a:cubicBezTo>
                  <a:cubicBezTo>
                    <a:pt x="3374" y="571"/>
                    <a:pt x="2668" y="0"/>
                    <a:pt x="1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0" name="Google Shape;1670;p21"/>
            <p:cNvGrpSpPr/>
            <p:nvPr/>
          </p:nvGrpSpPr>
          <p:grpSpPr>
            <a:xfrm flipH="1">
              <a:off x="7167500" y="237525"/>
              <a:ext cx="874650" cy="402825"/>
              <a:chOff x="1629475" y="-1279100"/>
              <a:chExt cx="874650" cy="402825"/>
            </a:xfrm>
          </p:grpSpPr>
          <p:sp>
            <p:nvSpPr>
              <p:cNvPr id="1671" name="Google Shape;1671;p21"/>
              <p:cNvSpPr/>
              <p:nvPr/>
            </p:nvSpPr>
            <p:spPr>
              <a:xfrm>
                <a:off x="1629475" y="-127910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46" y="398"/>
                    </a:moveTo>
                    <a:cubicBezTo>
                      <a:pt x="2523" y="398"/>
                      <a:pt x="2979" y="884"/>
                      <a:pt x="3010" y="1462"/>
                    </a:cubicBezTo>
                    <a:cubicBezTo>
                      <a:pt x="3010" y="2095"/>
                      <a:pt x="2488" y="2509"/>
                      <a:pt x="1943" y="2509"/>
                    </a:cubicBezTo>
                    <a:cubicBezTo>
                      <a:pt x="1677" y="2509"/>
                      <a:pt x="1405" y="2411"/>
                      <a:pt x="1186" y="2191"/>
                    </a:cubicBezTo>
                    <a:cubicBezTo>
                      <a:pt x="517" y="1523"/>
                      <a:pt x="1004" y="398"/>
                      <a:pt x="1946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1" y="1340"/>
                      <a:pt x="669" y="2891"/>
                      <a:pt x="1946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1"/>
              <p:cNvSpPr/>
              <p:nvPr/>
            </p:nvSpPr>
            <p:spPr>
              <a:xfrm>
                <a:off x="1742700" y="-127910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15" y="398"/>
                    </a:moveTo>
                    <a:cubicBezTo>
                      <a:pt x="2493" y="398"/>
                      <a:pt x="2979" y="884"/>
                      <a:pt x="2979" y="1462"/>
                    </a:cubicBezTo>
                    <a:cubicBezTo>
                      <a:pt x="2979" y="2095"/>
                      <a:pt x="2471" y="2509"/>
                      <a:pt x="1935" y="2509"/>
                    </a:cubicBezTo>
                    <a:cubicBezTo>
                      <a:pt x="1673" y="2509"/>
                      <a:pt x="1405" y="2411"/>
                      <a:pt x="1186" y="2191"/>
                    </a:cubicBezTo>
                    <a:cubicBezTo>
                      <a:pt x="517" y="1523"/>
                      <a:pt x="973" y="398"/>
                      <a:pt x="1915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0" y="1340"/>
                      <a:pt x="639" y="2891"/>
                      <a:pt x="1915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1"/>
              <p:cNvSpPr/>
              <p:nvPr/>
            </p:nvSpPr>
            <p:spPr>
              <a:xfrm>
                <a:off x="1855925" y="-1279100"/>
                <a:ext cx="8360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891" extrusionOk="0">
                    <a:moveTo>
                      <a:pt x="1915" y="398"/>
                    </a:moveTo>
                    <a:cubicBezTo>
                      <a:pt x="2493" y="398"/>
                      <a:pt x="2979" y="884"/>
                      <a:pt x="2979" y="1462"/>
                    </a:cubicBezTo>
                    <a:cubicBezTo>
                      <a:pt x="2979" y="2095"/>
                      <a:pt x="2457" y="2509"/>
                      <a:pt x="1912" y="2509"/>
                    </a:cubicBezTo>
                    <a:cubicBezTo>
                      <a:pt x="1646" y="2509"/>
                      <a:pt x="1375" y="2411"/>
                      <a:pt x="1155" y="2191"/>
                    </a:cubicBezTo>
                    <a:cubicBezTo>
                      <a:pt x="487" y="1523"/>
                      <a:pt x="973" y="398"/>
                      <a:pt x="1915" y="398"/>
                    </a:cubicBezTo>
                    <a:close/>
                    <a:moveTo>
                      <a:pt x="1895" y="0"/>
                    </a:moveTo>
                    <a:cubicBezTo>
                      <a:pt x="1540" y="0"/>
                      <a:pt x="1177" y="133"/>
                      <a:pt x="882" y="429"/>
                    </a:cubicBezTo>
                    <a:cubicBezTo>
                      <a:pt x="0" y="1340"/>
                      <a:pt x="639" y="2891"/>
                      <a:pt x="1915" y="2891"/>
                    </a:cubicBezTo>
                    <a:cubicBezTo>
                      <a:pt x="2706" y="2891"/>
                      <a:pt x="3344" y="2252"/>
                      <a:pt x="3344" y="1462"/>
                    </a:cubicBezTo>
                    <a:cubicBezTo>
                      <a:pt x="3344" y="578"/>
                      <a:pt x="2635" y="0"/>
                      <a:pt x="18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1"/>
              <p:cNvSpPr/>
              <p:nvPr/>
            </p:nvSpPr>
            <p:spPr>
              <a:xfrm>
                <a:off x="1968400" y="-1278950"/>
                <a:ext cx="84350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85" extrusionOk="0">
                    <a:moveTo>
                      <a:pt x="1915" y="392"/>
                    </a:moveTo>
                    <a:cubicBezTo>
                      <a:pt x="2523" y="392"/>
                      <a:pt x="2979" y="878"/>
                      <a:pt x="2979" y="1456"/>
                    </a:cubicBezTo>
                    <a:cubicBezTo>
                      <a:pt x="2979" y="2089"/>
                      <a:pt x="2457" y="2503"/>
                      <a:pt x="1912" y="2503"/>
                    </a:cubicBezTo>
                    <a:cubicBezTo>
                      <a:pt x="1646" y="2503"/>
                      <a:pt x="1374" y="2405"/>
                      <a:pt x="1155" y="2185"/>
                    </a:cubicBezTo>
                    <a:cubicBezTo>
                      <a:pt x="486" y="1517"/>
                      <a:pt x="973" y="392"/>
                      <a:pt x="1915" y="392"/>
                    </a:cubicBezTo>
                    <a:close/>
                    <a:moveTo>
                      <a:pt x="1912" y="1"/>
                    </a:moveTo>
                    <a:cubicBezTo>
                      <a:pt x="1561" y="1"/>
                      <a:pt x="1204" y="131"/>
                      <a:pt x="912" y="423"/>
                    </a:cubicBezTo>
                    <a:cubicBezTo>
                      <a:pt x="0" y="1334"/>
                      <a:pt x="638" y="2885"/>
                      <a:pt x="1915" y="2885"/>
                    </a:cubicBezTo>
                    <a:cubicBezTo>
                      <a:pt x="2705" y="2885"/>
                      <a:pt x="3344" y="2246"/>
                      <a:pt x="3374" y="1456"/>
                    </a:cubicBezTo>
                    <a:cubicBezTo>
                      <a:pt x="3374" y="588"/>
                      <a:pt x="2657" y="1"/>
                      <a:pt x="19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1"/>
              <p:cNvSpPr/>
              <p:nvPr/>
            </p:nvSpPr>
            <p:spPr>
              <a:xfrm>
                <a:off x="2081600" y="-1279100"/>
                <a:ext cx="8362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91" extrusionOk="0">
                    <a:moveTo>
                      <a:pt x="1916" y="398"/>
                    </a:moveTo>
                    <a:cubicBezTo>
                      <a:pt x="2493" y="398"/>
                      <a:pt x="2980" y="884"/>
                      <a:pt x="2980" y="1462"/>
                    </a:cubicBezTo>
                    <a:cubicBezTo>
                      <a:pt x="2980" y="2095"/>
                      <a:pt x="2458" y="2509"/>
                      <a:pt x="1913" y="2509"/>
                    </a:cubicBezTo>
                    <a:cubicBezTo>
                      <a:pt x="1647" y="2509"/>
                      <a:pt x="1375" y="2411"/>
                      <a:pt x="1156" y="2191"/>
                    </a:cubicBezTo>
                    <a:cubicBezTo>
                      <a:pt x="487" y="1523"/>
                      <a:pt x="974" y="398"/>
                      <a:pt x="1916" y="398"/>
                    </a:cubicBezTo>
                    <a:close/>
                    <a:moveTo>
                      <a:pt x="1905" y="0"/>
                    </a:moveTo>
                    <a:cubicBezTo>
                      <a:pt x="1554" y="0"/>
                      <a:pt x="1198" y="133"/>
                      <a:pt x="913" y="429"/>
                    </a:cubicBezTo>
                    <a:cubicBezTo>
                      <a:pt x="1" y="1340"/>
                      <a:pt x="639" y="2891"/>
                      <a:pt x="1916" y="2891"/>
                    </a:cubicBezTo>
                    <a:cubicBezTo>
                      <a:pt x="2706" y="2891"/>
                      <a:pt x="3345" y="2252"/>
                      <a:pt x="3345" y="1462"/>
                    </a:cubicBezTo>
                    <a:cubicBezTo>
                      <a:pt x="3345" y="578"/>
                      <a:pt x="2636" y="0"/>
                      <a:pt x="19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1"/>
              <p:cNvSpPr/>
              <p:nvPr/>
            </p:nvSpPr>
            <p:spPr>
              <a:xfrm>
                <a:off x="2194075" y="-127910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46" y="398"/>
                    </a:moveTo>
                    <a:cubicBezTo>
                      <a:pt x="2523" y="398"/>
                      <a:pt x="2979" y="884"/>
                      <a:pt x="2979" y="1462"/>
                    </a:cubicBezTo>
                    <a:cubicBezTo>
                      <a:pt x="2979" y="2095"/>
                      <a:pt x="2471" y="2509"/>
                      <a:pt x="1935" y="2509"/>
                    </a:cubicBezTo>
                    <a:cubicBezTo>
                      <a:pt x="1673" y="2509"/>
                      <a:pt x="1405" y="2411"/>
                      <a:pt x="1186" y="2191"/>
                    </a:cubicBezTo>
                    <a:cubicBezTo>
                      <a:pt x="517" y="1523"/>
                      <a:pt x="973" y="398"/>
                      <a:pt x="1946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1" y="1340"/>
                      <a:pt x="639" y="2891"/>
                      <a:pt x="1946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1"/>
              <p:cNvSpPr/>
              <p:nvPr/>
            </p:nvSpPr>
            <p:spPr>
              <a:xfrm>
                <a:off x="2307300" y="-1279100"/>
                <a:ext cx="8362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91" extrusionOk="0">
                    <a:moveTo>
                      <a:pt x="1915" y="398"/>
                    </a:moveTo>
                    <a:cubicBezTo>
                      <a:pt x="2493" y="398"/>
                      <a:pt x="2979" y="884"/>
                      <a:pt x="2979" y="1462"/>
                    </a:cubicBezTo>
                    <a:cubicBezTo>
                      <a:pt x="2979" y="2095"/>
                      <a:pt x="2457" y="2509"/>
                      <a:pt x="1912" y="2509"/>
                    </a:cubicBezTo>
                    <a:cubicBezTo>
                      <a:pt x="1646" y="2509"/>
                      <a:pt x="1375" y="2411"/>
                      <a:pt x="1156" y="2191"/>
                    </a:cubicBezTo>
                    <a:cubicBezTo>
                      <a:pt x="487" y="1523"/>
                      <a:pt x="973" y="398"/>
                      <a:pt x="1915" y="398"/>
                    </a:cubicBezTo>
                    <a:close/>
                    <a:moveTo>
                      <a:pt x="1904" y="0"/>
                    </a:moveTo>
                    <a:cubicBezTo>
                      <a:pt x="1554" y="0"/>
                      <a:pt x="1198" y="133"/>
                      <a:pt x="912" y="429"/>
                    </a:cubicBezTo>
                    <a:cubicBezTo>
                      <a:pt x="1" y="1340"/>
                      <a:pt x="639" y="2891"/>
                      <a:pt x="1915" y="2891"/>
                    </a:cubicBezTo>
                    <a:cubicBezTo>
                      <a:pt x="2706" y="2891"/>
                      <a:pt x="3344" y="2252"/>
                      <a:pt x="3344" y="1462"/>
                    </a:cubicBezTo>
                    <a:cubicBezTo>
                      <a:pt x="3344" y="578"/>
                      <a:pt x="2636" y="0"/>
                      <a:pt x="19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1"/>
              <p:cNvSpPr/>
              <p:nvPr/>
            </p:nvSpPr>
            <p:spPr>
              <a:xfrm>
                <a:off x="2419775" y="-1279100"/>
                <a:ext cx="8435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91" extrusionOk="0">
                    <a:moveTo>
                      <a:pt x="1945" y="398"/>
                    </a:moveTo>
                    <a:cubicBezTo>
                      <a:pt x="2523" y="398"/>
                      <a:pt x="2979" y="884"/>
                      <a:pt x="3009" y="1462"/>
                    </a:cubicBezTo>
                    <a:cubicBezTo>
                      <a:pt x="3009" y="2095"/>
                      <a:pt x="2487" y="2509"/>
                      <a:pt x="1942" y="2509"/>
                    </a:cubicBezTo>
                    <a:cubicBezTo>
                      <a:pt x="1676" y="2509"/>
                      <a:pt x="1405" y="2411"/>
                      <a:pt x="1185" y="2191"/>
                    </a:cubicBezTo>
                    <a:cubicBezTo>
                      <a:pt x="517" y="1523"/>
                      <a:pt x="1003" y="398"/>
                      <a:pt x="1945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7" y="133"/>
                      <a:pt x="912" y="429"/>
                    </a:cubicBezTo>
                    <a:cubicBezTo>
                      <a:pt x="0" y="1340"/>
                      <a:pt x="638" y="2891"/>
                      <a:pt x="1945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1"/>
              <p:cNvSpPr/>
              <p:nvPr/>
            </p:nvSpPr>
            <p:spPr>
              <a:xfrm>
                <a:off x="1629475" y="-1168425"/>
                <a:ext cx="8437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71" extrusionOk="0">
                    <a:moveTo>
                      <a:pt x="1997" y="377"/>
                    </a:moveTo>
                    <a:cubicBezTo>
                      <a:pt x="2552" y="377"/>
                      <a:pt x="3010" y="853"/>
                      <a:pt x="3010" y="1442"/>
                    </a:cubicBezTo>
                    <a:cubicBezTo>
                      <a:pt x="3010" y="2083"/>
                      <a:pt x="2477" y="2512"/>
                      <a:pt x="1925" y="2512"/>
                    </a:cubicBezTo>
                    <a:cubicBezTo>
                      <a:pt x="1665" y="2512"/>
                      <a:pt x="1400" y="2417"/>
                      <a:pt x="1186" y="2202"/>
                    </a:cubicBezTo>
                    <a:cubicBezTo>
                      <a:pt x="517" y="1534"/>
                      <a:pt x="1004" y="378"/>
                      <a:pt x="1946" y="378"/>
                    </a:cubicBezTo>
                    <a:cubicBezTo>
                      <a:pt x="1963" y="378"/>
                      <a:pt x="1980" y="377"/>
                      <a:pt x="1997" y="377"/>
                    </a:cubicBezTo>
                    <a:close/>
                    <a:moveTo>
                      <a:pt x="1911" y="1"/>
                    </a:moveTo>
                    <a:cubicBezTo>
                      <a:pt x="1561" y="1"/>
                      <a:pt x="1204" y="127"/>
                      <a:pt x="912" y="409"/>
                    </a:cubicBezTo>
                    <a:cubicBezTo>
                      <a:pt x="1" y="1321"/>
                      <a:pt x="669" y="2871"/>
                      <a:pt x="1946" y="2871"/>
                    </a:cubicBezTo>
                    <a:cubicBezTo>
                      <a:pt x="2736" y="2871"/>
                      <a:pt x="3374" y="2233"/>
                      <a:pt x="3374" y="1442"/>
                    </a:cubicBezTo>
                    <a:cubicBezTo>
                      <a:pt x="3374" y="574"/>
                      <a:pt x="2657" y="1"/>
                      <a:pt x="19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1"/>
              <p:cNvSpPr/>
              <p:nvPr/>
            </p:nvSpPr>
            <p:spPr>
              <a:xfrm>
                <a:off x="1742700" y="-1168425"/>
                <a:ext cx="8437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71" extrusionOk="0">
                    <a:moveTo>
                      <a:pt x="1969" y="377"/>
                    </a:moveTo>
                    <a:cubicBezTo>
                      <a:pt x="2552" y="377"/>
                      <a:pt x="3009" y="853"/>
                      <a:pt x="2979" y="1442"/>
                    </a:cubicBezTo>
                    <a:cubicBezTo>
                      <a:pt x="2979" y="2083"/>
                      <a:pt x="2460" y="2512"/>
                      <a:pt x="1918" y="2512"/>
                    </a:cubicBezTo>
                    <a:cubicBezTo>
                      <a:pt x="1662" y="2512"/>
                      <a:pt x="1400" y="2417"/>
                      <a:pt x="1186" y="2202"/>
                    </a:cubicBezTo>
                    <a:cubicBezTo>
                      <a:pt x="517" y="1534"/>
                      <a:pt x="973" y="378"/>
                      <a:pt x="1915" y="378"/>
                    </a:cubicBezTo>
                    <a:cubicBezTo>
                      <a:pt x="1934" y="378"/>
                      <a:pt x="1951" y="377"/>
                      <a:pt x="1969" y="377"/>
                    </a:cubicBezTo>
                    <a:close/>
                    <a:moveTo>
                      <a:pt x="1911" y="1"/>
                    </a:moveTo>
                    <a:cubicBezTo>
                      <a:pt x="1560" y="1"/>
                      <a:pt x="1204" y="127"/>
                      <a:pt x="912" y="409"/>
                    </a:cubicBezTo>
                    <a:cubicBezTo>
                      <a:pt x="0" y="1321"/>
                      <a:pt x="639" y="2871"/>
                      <a:pt x="1915" y="2871"/>
                    </a:cubicBezTo>
                    <a:cubicBezTo>
                      <a:pt x="2736" y="2871"/>
                      <a:pt x="3374" y="2233"/>
                      <a:pt x="3374" y="1442"/>
                    </a:cubicBezTo>
                    <a:cubicBezTo>
                      <a:pt x="3374" y="574"/>
                      <a:pt x="2657" y="1"/>
                      <a:pt x="19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1"/>
              <p:cNvSpPr/>
              <p:nvPr/>
            </p:nvSpPr>
            <p:spPr>
              <a:xfrm>
                <a:off x="1855925" y="-1168425"/>
                <a:ext cx="8360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871" extrusionOk="0">
                    <a:moveTo>
                      <a:pt x="1967" y="377"/>
                    </a:moveTo>
                    <a:cubicBezTo>
                      <a:pt x="2521" y="377"/>
                      <a:pt x="2979" y="853"/>
                      <a:pt x="2979" y="1442"/>
                    </a:cubicBezTo>
                    <a:cubicBezTo>
                      <a:pt x="2979" y="2083"/>
                      <a:pt x="2446" y="2512"/>
                      <a:pt x="1894" y="2512"/>
                    </a:cubicBezTo>
                    <a:cubicBezTo>
                      <a:pt x="1634" y="2512"/>
                      <a:pt x="1370" y="2417"/>
                      <a:pt x="1155" y="2202"/>
                    </a:cubicBezTo>
                    <a:cubicBezTo>
                      <a:pt x="487" y="1534"/>
                      <a:pt x="973" y="378"/>
                      <a:pt x="1915" y="378"/>
                    </a:cubicBezTo>
                    <a:cubicBezTo>
                      <a:pt x="1933" y="378"/>
                      <a:pt x="1950" y="377"/>
                      <a:pt x="1967" y="377"/>
                    </a:cubicBezTo>
                    <a:close/>
                    <a:moveTo>
                      <a:pt x="1880" y="1"/>
                    </a:moveTo>
                    <a:cubicBezTo>
                      <a:pt x="1530" y="1"/>
                      <a:pt x="1173" y="127"/>
                      <a:pt x="882" y="409"/>
                    </a:cubicBezTo>
                    <a:cubicBezTo>
                      <a:pt x="0" y="1321"/>
                      <a:pt x="639" y="2871"/>
                      <a:pt x="1915" y="2871"/>
                    </a:cubicBezTo>
                    <a:cubicBezTo>
                      <a:pt x="2706" y="2871"/>
                      <a:pt x="3344" y="2233"/>
                      <a:pt x="3344" y="1442"/>
                    </a:cubicBezTo>
                    <a:cubicBezTo>
                      <a:pt x="3344" y="574"/>
                      <a:pt x="2626" y="1"/>
                      <a:pt x="18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1"/>
              <p:cNvSpPr/>
              <p:nvPr/>
            </p:nvSpPr>
            <p:spPr>
              <a:xfrm>
                <a:off x="1968400" y="-1168750"/>
                <a:ext cx="84350" cy="72100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84" extrusionOk="0">
                    <a:moveTo>
                      <a:pt x="1915" y="391"/>
                    </a:moveTo>
                    <a:cubicBezTo>
                      <a:pt x="2523" y="391"/>
                      <a:pt x="2979" y="878"/>
                      <a:pt x="2979" y="1455"/>
                    </a:cubicBezTo>
                    <a:cubicBezTo>
                      <a:pt x="2979" y="2096"/>
                      <a:pt x="2446" y="2525"/>
                      <a:pt x="1894" y="2525"/>
                    </a:cubicBezTo>
                    <a:cubicBezTo>
                      <a:pt x="1634" y="2525"/>
                      <a:pt x="1369" y="2430"/>
                      <a:pt x="1155" y="2215"/>
                    </a:cubicBezTo>
                    <a:cubicBezTo>
                      <a:pt x="486" y="1516"/>
                      <a:pt x="973" y="391"/>
                      <a:pt x="1915" y="391"/>
                    </a:cubicBezTo>
                    <a:close/>
                    <a:moveTo>
                      <a:pt x="1898" y="0"/>
                    </a:moveTo>
                    <a:cubicBezTo>
                      <a:pt x="1548" y="0"/>
                      <a:pt x="1194" y="130"/>
                      <a:pt x="912" y="422"/>
                    </a:cubicBezTo>
                    <a:cubicBezTo>
                      <a:pt x="0" y="1334"/>
                      <a:pt x="638" y="2884"/>
                      <a:pt x="1915" y="2884"/>
                    </a:cubicBezTo>
                    <a:cubicBezTo>
                      <a:pt x="2705" y="2884"/>
                      <a:pt x="3344" y="2246"/>
                      <a:pt x="3374" y="1455"/>
                    </a:cubicBezTo>
                    <a:cubicBezTo>
                      <a:pt x="3374" y="587"/>
                      <a:pt x="2643" y="0"/>
                      <a:pt x="18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1"/>
              <p:cNvSpPr/>
              <p:nvPr/>
            </p:nvSpPr>
            <p:spPr>
              <a:xfrm>
                <a:off x="2081600" y="-1168425"/>
                <a:ext cx="836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71" extrusionOk="0">
                    <a:moveTo>
                      <a:pt x="1970" y="377"/>
                    </a:moveTo>
                    <a:cubicBezTo>
                      <a:pt x="2551" y="377"/>
                      <a:pt x="2980" y="853"/>
                      <a:pt x="2980" y="1442"/>
                    </a:cubicBezTo>
                    <a:cubicBezTo>
                      <a:pt x="2980" y="2083"/>
                      <a:pt x="2447" y="2512"/>
                      <a:pt x="1895" y="2512"/>
                    </a:cubicBezTo>
                    <a:cubicBezTo>
                      <a:pt x="1635" y="2512"/>
                      <a:pt x="1370" y="2417"/>
                      <a:pt x="1156" y="2202"/>
                    </a:cubicBezTo>
                    <a:cubicBezTo>
                      <a:pt x="487" y="1534"/>
                      <a:pt x="974" y="378"/>
                      <a:pt x="1916" y="378"/>
                    </a:cubicBezTo>
                    <a:cubicBezTo>
                      <a:pt x="1934" y="378"/>
                      <a:pt x="1952" y="377"/>
                      <a:pt x="1970" y="377"/>
                    </a:cubicBezTo>
                    <a:close/>
                    <a:moveTo>
                      <a:pt x="1891" y="1"/>
                    </a:moveTo>
                    <a:cubicBezTo>
                      <a:pt x="1545" y="1"/>
                      <a:pt x="1195" y="127"/>
                      <a:pt x="913" y="409"/>
                    </a:cubicBezTo>
                    <a:cubicBezTo>
                      <a:pt x="1" y="1321"/>
                      <a:pt x="639" y="2871"/>
                      <a:pt x="1916" y="2871"/>
                    </a:cubicBezTo>
                    <a:cubicBezTo>
                      <a:pt x="2706" y="2871"/>
                      <a:pt x="3345" y="2233"/>
                      <a:pt x="3345" y="1442"/>
                    </a:cubicBezTo>
                    <a:cubicBezTo>
                      <a:pt x="3345" y="574"/>
                      <a:pt x="2627" y="1"/>
                      <a:pt x="18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1"/>
              <p:cNvSpPr/>
              <p:nvPr/>
            </p:nvSpPr>
            <p:spPr>
              <a:xfrm>
                <a:off x="2194075" y="-1168425"/>
                <a:ext cx="8437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71" extrusionOk="0">
                    <a:moveTo>
                      <a:pt x="1997" y="377"/>
                    </a:moveTo>
                    <a:cubicBezTo>
                      <a:pt x="2550" y="377"/>
                      <a:pt x="2979" y="852"/>
                      <a:pt x="2979" y="1412"/>
                    </a:cubicBezTo>
                    <a:cubicBezTo>
                      <a:pt x="2979" y="2052"/>
                      <a:pt x="2460" y="2482"/>
                      <a:pt x="1918" y="2482"/>
                    </a:cubicBezTo>
                    <a:cubicBezTo>
                      <a:pt x="1662" y="2482"/>
                      <a:pt x="1400" y="2386"/>
                      <a:pt x="1186" y="2172"/>
                    </a:cubicBezTo>
                    <a:cubicBezTo>
                      <a:pt x="526" y="1512"/>
                      <a:pt x="962" y="378"/>
                      <a:pt x="1908" y="378"/>
                    </a:cubicBezTo>
                    <a:cubicBezTo>
                      <a:pt x="1921" y="378"/>
                      <a:pt x="1933" y="378"/>
                      <a:pt x="1946" y="378"/>
                    </a:cubicBezTo>
                    <a:cubicBezTo>
                      <a:pt x="1963" y="378"/>
                      <a:pt x="1980" y="377"/>
                      <a:pt x="1997" y="377"/>
                    </a:cubicBezTo>
                    <a:close/>
                    <a:moveTo>
                      <a:pt x="1911" y="1"/>
                    </a:moveTo>
                    <a:cubicBezTo>
                      <a:pt x="1561" y="1"/>
                      <a:pt x="1204" y="127"/>
                      <a:pt x="912" y="409"/>
                    </a:cubicBezTo>
                    <a:cubicBezTo>
                      <a:pt x="1" y="1321"/>
                      <a:pt x="639" y="2871"/>
                      <a:pt x="1946" y="2871"/>
                    </a:cubicBezTo>
                    <a:cubicBezTo>
                      <a:pt x="2736" y="2871"/>
                      <a:pt x="3374" y="2233"/>
                      <a:pt x="3374" y="1442"/>
                    </a:cubicBezTo>
                    <a:cubicBezTo>
                      <a:pt x="3374" y="574"/>
                      <a:pt x="2657" y="1"/>
                      <a:pt x="19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1"/>
              <p:cNvSpPr/>
              <p:nvPr/>
            </p:nvSpPr>
            <p:spPr>
              <a:xfrm>
                <a:off x="2307300" y="-1168425"/>
                <a:ext cx="836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71" extrusionOk="0">
                    <a:moveTo>
                      <a:pt x="1969" y="377"/>
                    </a:moveTo>
                    <a:cubicBezTo>
                      <a:pt x="2550" y="377"/>
                      <a:pt x="2979" y="853"/>
                      <a:pt x="2979" y="1442"/>
                    </a:cubicBezTo>
                    <a:cubicBezTo>
                      <a:pt x="2979" y="2083"/>
                      <a:pt x="2446" y="2512"/>
                      <a:pt x="1895" y="2512"/>
                    </a:cubicBezTo>
                    <a:cubicBezTo>
                      <a:pt x="1634" y="2512"/>
                      <a:pt x="1370" y="2417"/>
                      <a:pt x="1156" y="2202"/>
                    </a:cubicBezTo>
                    <a:cubicBezTo>
                      <a:pt x="487" y="1534"/>
                      <a:pt x="973" y="378"/>
                      <a:pt x="1915" y="378"/>
                    </a:cubicBezTo>
                    <a:cubicBezTo>
                      <a:pt x="1934" y="378"/>
                      <a:pt x="1951" y="377"/>
                      <a:pt x="1969" y="377"/>
                    </a:cubicBezTo>
                    <a:close/>
                    <a:moveTo>
                      <a:pt x="1890" y="1"/>
                    </a:moveTo>
                    <a:cubicBezTo>
                      <a:pt x="1544" y="1"/>
                      <a:pt x="1194" y="127"/>
                      <a:pt x="912" y="409"/>
                    </a:cubicBezTo>
                    <a:cubicBezTo>
                      <a:pt x="1" y="1321"/>
                      <a:pt x="639" y="2871"/>
                      <a:pt x="1915" y="2871"/>
                    </a:cubicBezTo>
                    <a:cubicBezTo>
                      <a:pt x="2706" y="2871"/>
                      <a:pt x="3344" y="2233"/>
                      <a:pt x="3344" y="1442"/>
                    </a:cubicBezTo>
                    <a:cubicBezTo>
                      <a:pt x="3344" y="574"/>
                      <a:pt x="2626" y="1"/>
                      <a:pt x="1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1"/>
              <p:cNvSpPr/>
              <p:nvPr/>
            </p:nvSpPr>
            <p:spPr>
              <a:xfrm>
                <a:off x="2419775" y="-1168425"/>
                <a:ext cx="8435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71" extrusionOk="0">
                    <a:moveTo>
                      <a:pt x="1997" y="377"/>
                    </a:moveTo>
                    <a:cubicBezTo>
                      <a:pt x="2551" y="377"/>
                      <a:pt x="3009" y="853"/>
                      <a:pt x="3009" y="1442"/>
                    </a:cubicBezTo>
                    <a:cubicBezTo>
                      <a:pt x="3009" y="2083"/>
                      <a:pt x="2476" y="2512"/>
                      <a:pt x="1924" y="2512"/>
                    </a:cubicBezTo>
                    <a:cubicBezTo>
                      <a:pt x="1664" y="2512"/>
                      <a:pt x="1400" y="2417"/>
                      <a:pt x="1185" y="2202"/>
                    </a:cubicBezTo>
                    <a:cubicBezTo>
                      <a:pt x="517" y="1534"/>
                      <a:pt x="1003" y="378"/>
                      <a:pt x="1945" y="378"/>
                    </a:cubicBezTo>
                    <a:cubicBezTo>
                      <a:pt x="1963" y="378"/>
                      <a:pt x="1980" y="377"/>
                      <a:pt x="1997" y="377"/>
                    </a:cubicBezTo>
                    <a:close/>
                    <a:moveTo>
                      <a:pt x="1910" y="1"/>
                    </a:moveTo>
                    <a:cubicBezTo>
                      <a:pt x="1560" y="1"/>
                      <a:pt x="1203" y="127"/>
                      <a:pt x="912" y="409"/>
                    </a:cubicBezTo>
                    <a:cubicBezTo>
                      <a:pt x="0" y="1321"/>
                      <a:pt x="638" y="2871"/>
                      <a:pt x="1945" y="2871"/>
                    </a:cubicBezTo>
                    <a:cubicBezTo>
                      <a:pt x="2736" y="2871"/>
                      <a:pt x="3374" y="2233"/>
                      <a:pt x="3374" y="1442"/>
                    </a:cubicBezTo>
                    <a:cubicBezTo>
                      <a:pt x="3374" y="574"/>
                      <a:pt x="2656" y="1"/>
                      <a:pt x="19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1"/>
              <p:cNvSpPr/>
              <p:nvPr/>
            </p:nvSpPr>
            <p:spPr>
              <a:xfrm>
                <a:off x="1629475" y="-1058575"/>
                <a:ext cx="8437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85" extrusionOk="0">
                    <a:moveTo>
                      <a:pt x="1946" y="392"/>
                    </a:moveTo>
                    <a:cubicBezTo>
                      <a:pt x="2523" y="392"/>
                      <a:pt x="3010" y="878"/>
                      <a:pt x="3010" y="1456"/>
                    </a:cubicBezTo>
                    <a:cubicBezTo>
                      <a:pt x="3010" y="2096"/>
                      <a:pt x="2477" y="2526"/>
                      <a:pt x="1925" y="2526"/>
                    </a:cubicBezTo>
                    <a:cubicBezTo>
                      <a:pt x="1665" y="2526"/>
                      <a:pt x="1400" y="2430"/>
                      <a:pt x="1186" y="2216"/>
                    </a:cubicBezTo>
                    <a:cubicBezTo>
                      <a:pt x="517" y="1547"/>
                      <a:pt x="1004" y="392"/>
                      <a:pt x="1946" y="392"/>
                    </a:cubicBezTo>
                    <a:close/>
                    <a:moveTo>
                      <a:pt x="1912" y="1"/>
                    </a:moveTo>
                    <a:cubicBezTo>
                      <a:pt x="1561" y="1"/>
                      <a:pt x="1204" y="130"/>
                      <a:pt x="912" y="422"/>
                    </a:cubicBezTo>
                    <a:cubicBezTo>
                      <a:pt x="1" y="1334"/>
                      <a:pt x="669" y="2884"/>
                      <a:pt x="1946" y="2884"/>
                    </a:cubicBezTo>
                    <a:cubicBezTo>
                      <a:pt x="2736" y="2884"/>
                      <a:pt x="3374" y="2246"/>
                      <a:pt x="3374" y="1456"/>
                    </a:cubicBezTo>
                    <a:cubicBezTo>
                      <a:pt x="3374" y="588"/>
                      <a:pt x="2658" y="1"/>
                      <a:pt x="19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1"/>
              <p:cNvSpPr/>
              <p:nvPr/>
            </p:nvSpPr>
            <p:spPr>
              <a:xfrm>
                <a:off x="1742700" y="-1058575"/>
                <a:ext cx="8437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85" extrusionOk="0">
                    <a:moveTo>
                      <a:pt x="1915" y="392"/>
                    </a:moveTo>
                    <a:cubicBezTo>
                      <a:pt x="2523" y="392"/>
                      <a:pt x="2979" y="878"/>
                      <a:pt x="2979" y="1456"/>
                    </a:cubicBezTo>
                    <a:cubicBezTo>
                      <a:pt x="2979" y="2096"/>
                      <a:pt x="2460" y="2526"/>
                      <a:pt x="1918" y="2526"/>
                    </a:cubicBezTo>
                    <a:cubicBezTo>
                      <a:pt x="1662" y="2526"/>
                      <a:pt x="1400" y="2430"/>
                      <a:pt x="1186" y="2216"/>
                    </a:cubicBezTo>
                    <a:cubicBezTo>
                      <a:pt x="517" y="1547"/>
                      <a:pt x="973" y="392"/>
                      <a:pt x="1915" y="392"/>
                    </a:cubicBezTo>
                    <a:close/>
                    <a:moveTo>
                      <a:pt x="1912" y="1"/>
                    </a:moveTo>
                    <a:cubicBezTo>
                      <a:pt x="1561" y="1"/>
                      <a:pt x="1204" y="130"/>
                      <a:pt x="912" y="422"/>
                    </a:cubicBezTo>
                    <a:cubicBezTo>
                      <a:pt x="0" y="1334"/>
                      <a:pt x="639" y="2884"/>
                      <a:pt x="1915" y="2884"/>
                    </a:cubicBezTo>
                    <a:cubicBezTo>
                      <a:pt x="2736" y="2884"/>
                      <a:pt x="3374" y="2246"/>
                      <a:pt x="3374" y="1456"/>
                    </a:cubicBezTo>
                    <a:cubicBezTo>
                      <a:pt x="3374" y="588"/>
                      <a:pt x="2658" y="1"/>
                      <a:pt x="19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1"/>
              <p:cNvSpPr/>
              <p:nvPr/>
            </p:nvSpPr>
            <p:spPr>
              <a:xfrm>
                <a:off x="1855925" y="-1058575"/>
                <a:ext cx="83600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885" extrusionOk="0">
                    <a:moveTo>
                      <a:pt x="1915" y="392"/>
                    </a:moveTo>
                    <a:cubicBezTo>
                      <a:pt x="2493" y="392"/>
                      <a:pt x="2979" y="878"/>
                      <a:pt x="2979" y="1456"/>
                    </a:cubicBezTo>
                    <a:cubicBezTo>
                      <a:pt x="2979" y="2096"/>
                      <a:pt x="2446" y="2526"/>
                      <a:pt x="1894" y="2526"/>
                    </a:cubicBezTo>
                    <a:cubicBezTo>
                      <a:pt x="1634" y="2526"/>
                      <a:pt x="1370" y="2430"/>
                      <a:pt x="1155" y="2216"/>
                    </a:cubicBezTo>
                    <a:cubicBezTo>
                      <a:pt x="487" y="1547"/>
                      <a:pt x="973" y="392"/>
                      <a:pt x="1915" y="392"/>
                    </a:cubicBezTo>
                    <a:close/>
                    <a:moveTo>
                      <a:pt x="1882" y="1"/>
                    </a:moveTo>
                    <a:cubicBezTo>
                      <a:pt x="1531" y="1"/>
                      <a:pt x="1174" y="130"/>
                      <a:pt x="882" y="422"/>
                    </a:cubicBezTo>
                    <a:cubicBezTo>
                      <a:pt x="0" y="1334"/>
                      <a:pt x="639" y="2884"/>
                      <a:pt x="1915" y="2884"/>
                    </a:cubicBezTo>
                    <a:cubicBezTo>
                      <a:pt x="2706" y="2884"/>
                      <a:pt x="3344" y="2246"/>
                      <a:pt x="3344" y="1456"/>
                    </a:cubicBezTo>
                    <a:cubicBezTo>
                      <a:pt x="3344" y="588"/>
                      <a:pt x="2627" y="1"/>
                      <a:pt x="18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1"/>
              <p:cNvSpPr/>
              <p:nvPr/>
            </p:nvSpPr>
            <p:spPr>
              <a:xfrm>
                <a:off x="1968400" y="-1058725"/>
                <a:ext cx="8435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91" extrusionOk="0">
                    <a:moveTo>
                      <a:pt x="1915" y="398"/>
                    </a:moveTo>
                    <a:cubicBezTo>
                      <a:pt x="2492" y="398"/>
                      <a:pt x="2979" y="884"/>
                      <a:pt x="2979" y="1462"/>
                    </a:cubicBezTo>
                    <a:cubicBezTo>
                      <a:pt x="2979" y="2095"/>
                      <a:pt x="2457" y="2522"/>
                      <a:pt x="1912" y="2522"/>
                    </a:cubicBezTo>
                    <a:cubicBezTo>
                      <a:pt x="1646" y="2522"/>
                      <a:pt x="1374" y="2420"/>
                      <a:pt x="1155" y="2191"/>
                    </a:cubicBezTo>
                    <a:cubicBezTo>
                      <a:pt x="486" y="1522"/>
                      <a:pt x="973" y="398"/>
                      <a:pt x="1915" y="398"/>
                    </a:cubicBezTo>
                    <a:close/>
                    <a:moveTo>
                      <a:pt x="1905" y="0"/>
                    </a:moveTo>
                    <a:cubicBezTo>
                      <a:pt x="1553" y="0"/>
                      <a:pt x="1197" y="133"/>
                      <a:pt x="912" y="428"/>
                    </a:cubicBezTo>
                    <a:cubicBezTo>
                      <a:pt x="0" y="1340"/>
                      <a:pt x="638" y="2890"/>
                      <a:pt x="1915" y="2890"/>
                    </a:cubicBezTo>
                    <a:cubicBezTo>
                      <a:pt x="2705" y="2890"/>
                      <a:pt x="3374" y="2252"/>
                      <a:pt x="3374" y="1462"/>
                    </a:cubicBezTo>
                    <a:cubicBezTo>
                      <a:pt x="3353" y="578"/>
                      <a:pt x="2638" y="0"/>
                      <a:pt x="19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1"/>
              <p:cNvSpPr/>
              <p:nvPr/>
            </p:nvSpPr>
            <p:spPr>
              <a:xfrm>
                <a:off x="2081600" y="-1058575"/>
                <a:ext cx="8362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85" extrusionOk="0">
                    <a:moveTo>
                      <a:pt x="1916" y="392"/>
                    </a:moveTo>
                    <a:cubicBezTo>
                      <a:pt x="2493" y="392"/>
                      <a:pt x="2980" y="878"/>
                      <a:pt x="2980" y="1456"/>
                    </a:cubicBezTo>
                    <a:cubicBezTo>
                      <a:pt x="2980" y="2096"/>
                      <a:pt x="2447" y="2526"/>
                      <a:pt x="1895" y="2526"/>
                    </a:cubicBezTo>
                    <a:cubicBezTo>
                      <a:pt x="1635" y="2526"/>
                      <a:pt x="1370" y="2430"/>
                      <a:pt x="1156" y="2216"/>
                    </a:cubicBezTo>
                    <a:cubicBezTo>
                      <a:pt x="487" y="1547"/>
                      <a:pt x="974" y="392"/>
                      <a:pt x="1916" y="392"/>
                    </a:cubicBezTo>
                    <a:close/>
                    <a:moveTo>
                      <a:pt x="1892" y="1"/>
                    </a:moveTo>
                    <a:cubicBezTo>
                      <a:pt x="1545" y="1"/>
                      <a:pt x="1195" y="130"/>
                      <a:pt x="913" y="422"/>
                    </a:cubicBezTo>
                    <a:cubicBezTo>
                      <a:pt x="1" y="1334"/>
                      <a:pt x="639" y="2884"/>
                      <a:pt x="1916" y="2884"/>
                    </a:cubicBezTo>
                    <a:cubicBezTo>
                      <a:pt x="2706" y="2884"/>
                      <a:pt x="3345" y="2246"/>
                      <a:pt x="3345" y="1456"/>
                    </a:cubicBezTo>
                    <a:cubicBezTo>
                      <a:pt x="3345" y="588"/>
                      <a:pt x="2628" y="1"/>
                      <a:pt x="18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1"/>
              <p:cNvSpPr/>
              <p:nvPr/>
            </p:nvSpPr>
            <p:spPr>
              <a:xfrm>
                <a:off x="2194075" y="-1058575"/>
                <a:ext cx="8437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85" extrusionOk="0">
                    <a:moveTo>
                      <a:pt x="1946" y="392"/>
                    </a:moveTo>
                    <a:cubicBezTo>
                      <a:pt x="2523" y="392"/>
                      <a:pt x="2979" y="878"/>
                      <a:pt x="2979" y="1456"/>
                    </a:cubicBezTo>
                    <a:cubicBezTo>
                      <a:pt x="2979" y="2096"/>
                      <a:pt x="2460" y="2526"/>
                      <a:pt x="1918" y="2526"/>
                    </a:cubicBezTo>
                    <a:cubicBezTo>
                      <a:pt x="1662" y="2526"/>
                      <a:pt x="1400" y="2430"/>
                      <a:pt x="1186" y="2216"/>
                    </a:cubicBezTo>
                    <a:cubicBezTo>
                      <a:pt x="517" y="1547"/>
                      <a:pt x="973" y="392"/>
                      <a:pt x="1946" y="392"/>
                    </a:cubicBezTo>
                    <a:close/>
                    <a:moveTo>
                      <a:pt x="1912" y="1"/>
                    </a:moveTo>
                    <a:cubicBezTo>
                      <a:pt x="1561" y="1"/>
                      <a:pt x="1204" y="130"/>
                      <a:pt x="912" y="422"/>
                    </a:cubicBezTo>
                    <a:cubicBezTo>
                      <a:pt x="1" y="1334"/>
                      <a:pt x="639" y="2884"/>
                      <a:pt x="1946" y="2884"/>
                    </a:cubicBezTo>
                    <a:cubicBezTo>
                      <a:pt x="2736" y="2884"/>
                      <a:pt x="3374" y="2246"/>
                      <a:pt x="3374" y="1456"/>
                    </a:cubicBezTo>
                    <a:cubicBezTo>
                      <a:pt x="3374" y="588"/>
                      <a:pt x="2658" y="1"/>
                      <a:pt x="19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1"/>
              <p:cNvSpPr/>
              <p:nvPr/>
            </p:nvSpPr>
            <p:spPr>
              <a:xfrm>
                <a:off x="2307300" y="-1058575"/>
                <a:ext cx="8362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85" extrusionOk="0">
                    <a:moveTo>
                      <a:pt x="1915" y="392"/>
                    </a:moveTo>
                    <a:cubicBezTo>
                      <a:pt x="2493" y="392"/>
                      <a:pt x="2979" y="878"/>
                      <a:pt x="2979" y="1456"/>
                    </a:cubicBezTo>
                    <a:cubicBezTo>
                      <a:pt x="2979" y="2096"/>
                      <a:pt x="2446" y="2526"/>
                      <a:pt x="1895" y="2526"/>
                    </a:cubicBezTo>
                    <a:cubicBezTo>
                      <a:pt x="1634" y="2526"/>
                      <a:pt x="1370" y="2430"/>
                      <a:pt x="1156" y="2216"/>
                    </a:cubicBezTo>
                    <a:cubicBezTo>
                      <a:pt x="487" y="1547"/>
                      <a:pt x="973" y="392"/>
                      <a:pt x="1915" y="392"/>
                    </a:cubicBezTo>
                    <a:close/>
                    <a:moveTo>
                      <a:pt x="1891" y="1"/>
                    </a:moveTo>
                    <a:cubicBezTo>
                      <a:pt x="1545" y="1"/>
                      <a:pt x="1194" y="130"/>
                      <a:pt x="912" y="422"/>
                    </a:cubicBezTo>
                    <a:cubicBezTo>
                      <a:pt x="1" y="1334"/>
                      <a:pt x="639" y="2884"/>
                      <a:pt x="1915" y="2884"/>
                    </a:cubicBezTo>
                    <a:cubicBezTo>
                      <a:pt x="2706" y="2884"/>
                      <a:pt x="3344" y="2246"/>
                      <a:pt x="3344" y="1456"/>
                    </a:cubicBezTo>
                    <a:cubicBezTo>
                      <a:pt x="3344" y="588"/>
                      <a:pt x="2627" y="1"/>
                      <a:pt x="18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1"/>
              <p:cNvSpPr/>
              <p:nvPr/>
            </p:nvSpPr>
            <p:spPr>
              <a:xfrm>
                <a:off x="2419775" y="-1058575"/>
                <a:ext cx="84350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85" extrusionOk="0">
                    <a:moveTo>
                      <a:pt x="1945" y="392"/>
                    </a:moveTo>
                    <a:cubicBezTo>
                      <a:pt x="2523" y="392"/>
                      <a:pt x="3009" y="878"/>
                      <a:pt x="3009" y="1456"/>
                    </a:cubicBezTo>
                    <a:cubicBezTo>
                      <a:pt x="3009" y="2096"/>
                      <a:pt x="2476" y="2526"/>
                      <a:pt x="1924" y="2526"/>
                    </a:cubicBezTo>
                    <a:cubicBezTo>
                      <a:pt x="1664" y="2526"/>
                      <a:pt x="1400" y="2430"/>
                      <a:pt x="1185" y="2216"/>
                    </a:cubicBezTo>
                    <a:cubicBezTo>
                      <a:pt x="517" y="1547"/>
                      <a:pt x="1003" y="392"/>
                      <a:pt x="1945" y="392"/>
                    </a:cubicBezTo>
                    <a:close/>
                    <a:moveTo>
                      <a:pt x="1912" y="1"/>
                    </a:moveTo>
                    <a:cubicBezTo>
                      <a:pt x="1561" y="1"/>
                      <a:pt x="1204" y="130"/>
                      <a:pt x="912" y="422"/>
                    </a:cubicBezTo>
                    <a:cubicBezTo>
                      <a:pt x="0" y="1334"/>
                      <a:pt x="638" y="2884"/>
                      <a:pt x="1945" y="2884"/>
                    </a:cubicBezTo>
                    <a:cubicBezTo>
                      <a:pt x="2736" y="2884"/>
                      <a:pt x="3374" y="2246"/>
                      <a:pt x="3374" y="1456"/>
                    </a:cubicBezTo>
                    <a:cubicBezTo>
                      <a:pt x="3374" y="588"/>
                      <a:pt x="2657" y="1"/>
                      <a:pt x="19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1"/>
              <p:cNvSpPr/>
              <p:nvPr/>
            </p:nvSpPr>
            <p:spPr>
              <a:xfrm>
                <a:off x="1629475" y="-94855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46" y="398"/>
                    </a:moveTo>
                    <a:cubicBezTo>
                      <a:pt x="2523" y="398"/>
                      <a:pt x="3010" y="854"/>
                      <a:pt x="3010" y="1462"/>
                    </a:cubicBezTo>
                    <a:cubicBezTo>
                      <a:pt x="3010" y="2095"/>
                      <a:pt x="2488" y="2509"/>
                      <a:pt x="1943" y="2509"/>
                    </a:cubicBezTo>
                    <a:cubicBezTo>
                      <a:pt x="1677" y="2509"/>
                      <a:pt x="1405" y="2411"/>
                      <a:pt x="1186" y="2192"/>
                    </a:cubicBezTo>
                    <a:cubicBezTo>
                      <a:pt x="517" y="1523"/>
                      <a:pt x="1004" y="398"/>
                      <a:pt x="1946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1" y="1340"/>
                      <a:pt x="669" y="2891"/>
                      <a:pt x="1946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1"/>
              <p:cNvSpPr/>
              <p:nvPr/>
            </p:nvSpPr>
            <p:spPr>
              <a:xfrm>
                <a:off x="1742700" y="-94855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15" y="398"/>
                    </a:moveTo>
                    <a:cubicBezTo>
                      <a:pt x="2523" y="398"/>
                      <a:pt x="2979" y="854"/>
                      <a:pt x="2979" y="1462"/>
                    </a:cubicBezTo>
                    <a:cubicBezTo>
                      <a:pt x="2979" y="2095"/>
                      <a:pt x="2471" y="2509"/>
                      <a:pt x="1935" y="2509"/>
                    </a:cubicBezTo>
                    <a:cubicBezTo>
                      <a:pt x="1673" y="2509"/>
                      <a:pt x="1405" y="2411"/>
                      <a:pt x="1186" y="2192"/>
                    </a:cubicBezTo>
                    <a:cubicBezTo>
                      <a:pt x="517" y="1523"/>
                      <a:pt x="973" y="398"/>
                      <a:pt x="1915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0" y="1340"/>
                      <a:pt x="639" y="2891"/>
                      <a:pt x="1915" y="2891"/>
                    </a:cubicBezTo>
                    <a:cubicBezTo>
                      <a:pt x="270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1"/>
              <p:cNvSpPr/>
              <p:nvPr/>
            </p:nvSpPr>
            <p:spPr>
              <a:xfrm>
                <a:off x="1855925" y="-948550"/>
                <a:ext cx="8360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891" extrusionOk="0">
                    <a:moveTo>
                      <a:pt x="1915" y="398"/>
                    </a:moveTo>
                    <a:cubicBezTo>
                      <a:pt x="2493" y="398"/>
                      <a:pt x="2979" y="854"/>
                      <a:pt x="2979" y="1462"/>
                    </a:cubicBezTo>
                    <a:cubicBezTo>
                      <a:pt x="2979" y="2095"/>
                      <a:pt x="2457" y="2509"/>
                      <a:pt x="1912" y="2509"/>
                    </a:cubicBezTo>
                    <a:cubicBezTo>
                      <a:pt x="1646" y="2509"/>
                      <a:pt x="1375" y="2411"/>
                      <a:pt x="1155" y="2192"/>
                    </a:cubicBezTo>
                    <a:cubicBezTo>
                      <a:pt x="487" y="1523"/>
                      <a:pt x="973" y="398"/>
                      <a:pt x="1915" y="398"/>
                    </a:cubicBezTo>
                    <a:close/>
                    <a:moveTo>
                      <a:pt x="1895" y="0"/>
                    </a:moveTo>
                    <a:cubicBezTo>
                      <a:pt x="1540" y="0"/>
                      <a:pt x="1177" y="133"/>
                      <a:pt x="882" y="429"/>
                    </a:cubicBezTo>
                    <a:cubicBezTo>
                      <a:pt x="0" y="1340"/>
                      <a:pt x="639" y="2891"/>
                      <a:pt x="1915" y="2891"/>
                    </a:cubicBezTo>
                    <a:cubicBezTo>
                      <a:pt x="2706" y="2891"/>
                      <a:pt x="3344" y="2252"/>
                      <a:pt x="3344" y="1462"/>
                    </a:cubicBezTo>
                    <a:cubicBezTo>
                      <a:pt x="3344" y="578"/>
                      <a:pt x="2635" y="0"/>
                      <a:pt x="18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1"/>
              <p:cNvSpPr/>
              <p:nvPr/>
            </p:nvSpPr>
            <p:spPr>
              <a:xfrm>
                <a:off x="1968400" y="-948550"/>
                <a:ext cx="8435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91" extrusionOk="0">
                    <a:moveTo>
                      <a:pt x="1915" y="398"/>
                    </a:moveTo>
                    <a:cubicBezTo>
                      <a:pt x="2492" y="398"/>
                      <a:pt x="2979" y="854"/>
                      <a:pt x="2979" y="1462"/>
                    </a:cubicBezTo>
                    <a:cubicBezTo>
                      <a:pt x="2979" y="2095"/>
                      <a:pt x="2457" y="2509"/>
                      <a:pt x="1912" y="2509"/>
                    </a:cubicBezTo>
                    <a:cubicBezTo>
                      <a:pt x="1646" y="2509"/>
                      <a:pt x="1374" y="2411"/>
                      <a:pt x="1155" y="2192"/>
                    </a:cubicBezTo>
                    <a:cubicBezTo>
                      <a:pt x="486" y="1523"/>
                      <a:pt x="973" y="398"/>
                      <a:pt x="1915" y="398"/>
                    </a:cubicBezTo>
                    <a:close/>
                    <a:moveTo>
                      <a:pt x="1905" y="0"/>
                    </a:moveTo>
                    <a:cubicBezTo>
                      <a:pt x="1553" y="0"/>
                      <a:pt x="1197" y="133"/>
                      <a:pt x="912" y="429"/>
                    </a:cubicBezTo>
                    <a:cubicBezTo>
                      <a:pt x="0" y="1340"/>
                      <a:pt x="638" y="2891"/>
                      <a:pt x="1915" y="2891"/>
                    </a:cubicBezTo>
                    <a:cubicBezTo>
                      <a:pt x="2705" y="2891"/>
                      <a:pt x="3374" y="2252"/>
                      <a:pt x="3374" y="1462"/>
                    </a:cubicBezTo>
                    <a:cubicBezTo>
                      <a:pt x="3353" y="578"/>
                      <a:pt x="2638" y="0"/>
                      <a:pt x="19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1"/>
              <p:cNvSpPr/>
              <p:nvPr/>
            </p:nvSpPr>
            <p:spPr>
              <a:xfrm>
                <a:off x="2081600" y="-948550"/>
                <a:ext cx="8362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91" extrusionOk="0">
                    <a:moveTo>
                      <a:pt x="1916" y="398"/>
                    </a:moveTo>
                    <a:cubicBezTo>
                      <a:pt x="2493" y="398"/>
                      <a:pt x="2980" y="854"/>
                      <a:pt x="2980" y="1462"/>
                    </a:cubicBezTo>
                    <a:cubicBezTo>
                      <a:pt x="2980" y="2095"/>
                      <a:pt x="2458" y="2509"/>
                      <a:pt x="1913" y="2509"/>
                    </a:cubicBezTo>
                    <a:cubicBezTo>
                      <a:pt x="1647" y="2509"/>
                      <a:pt x="1375" y="2411"/>
                      <a:pt x="1156" y="2192"/>
                    </a:cubicBezTo>
                    <a:cubicBezTo>
                      <a:pt x="487" y="1523"/>
                      <a:pt x="974" y="398"/>
                      <a:pt x="1916" y="398"/>
                    </a:cubicBezTo>
                    <a:close/>
                    <a:moveTo>
                      <a:pt x="1895" y="0"/>
                    </a:moveTo>
                    <a:cubicBezTo>
                      <a:pt x="1540" y="0"/>
                      <a:pt x="1178" y="133"/>
                      <a:pt x="882" y="429"/>
                    </a:cubicBezTo>
                    <a:cubicBezTo>
                      <a:pt x="1" y="1340"/>
                      <a:pt x="639" y="2891"/>
                      <a:pt x="1916" y="2891"/>
                    </a:cubicBezTo>
                    <a:cubicBezTo>
                      <a:pt x="2706" y="2891"/>
                      <a:pt x="3345" y="2252"/>
                      <a:pt x="3345" y="1462"/>
                    </a:cubicBezTo>
                    <a:cubicBezTo>
                      <a:pt x="3345" y="578"/>
                      <a:pt x="2636" y="0"/>
                      <a:pt x="18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1"/>
              <p:cNvSpPr/>
              <p:nvPr/>
            </p:nvSpPr>
            <p:spPr>
              <a:xfrm>
                <a:off x="2194075" y="-94855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46" y="398"/>
                    </a:moveTo>
                    <a:cubicBezTo>
                      <a:pt x="2523" y="398"/>
                      <a:pt x="2979" y="854"/>
                      <a:pt x="2979" y="1462"/>
                    </a:cubicBezTo>
                    <a:cubicBezTo>
                      <a:pt x="2979" y="2095"/>
                      <a:pt x="2471" y="2509"/>
                      <a:pt x="1935" y="2509"/>
                    </a:cubicBezTo>
                    <a:cubicBezTo>
                      <a:pt x="1673" y="2509"/>
                      <a:pt x="1405" y="2411"/>
                      <a:pt x="1186" y="2192"/>
                    </a:cubicBezTo>
                    <a:cubicBezTo>
                      <a:pt x="517" y="1523"/>
                      <a:pt x="973" y="398"/>
                      <a:pt x="1946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1" y="1340"/>
                      <a:pt x="639" y="2891"/>
                      <a:pt x="1946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1"/>
              <p:cNvSpPr/>
              <p:nvPr/>
            </p:nvSpPr>
            <p:spPr>
              <a:xfrm>
                <a:off x="2307300" y="-948550"/>
                <a:ext cx="8362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91" extrusionOk="0">
                    <a:moveTo>
                      <a:pt x="1915" y="398"/>
                    </a:moveTo>
                    <a:cubicBezTo>
                      <a:pt x="2493" y="398"/>
                      <a:pt x="2979" y="854"/>
                      <a:pt x="2979" y="1462"/>
                    </a:cubicBezTo>
                    <a:cubicBezTo>
                      <a:pt x="2979" y="2095"/>
                      <a:pt x="2457" y="2509"/>
                      <a:pt x="1912" y="2509"/>
                    </a:cubicBezTo>
                    <a:cubicBezTo>
                      <a:pt x="1646" y="2509"/>
                      <a:pt x="1375" y="2411"/>
                      <a:pt x="1156" y="2192"/>
                    </a:cubicBezTo>
                    <a:cubicBezTo>
                      <a:pt x="487" y="1523"/>
                      <a:pt x="973" y="398"/>
                      <a:pt x="1915" y="398"/>
                    </a:cubicBezTo>
                    <a:close/>
                    <a:moveTo>
                      <a:pt x="1895" y="0"/>
                    </a:moveTo>
                    <a:cubicBezTo>
                      <a:pt x="1540" y="0"/>
                      <a:pt x="1177" y="133"/>
                      <a:pt x="882" y="429"/>
                    </a:cubicBezTo>
                    <a:cubicBezTo>
                      <a:pt x="1" y="1340"/>
                      <a:pt x="639" y="2891"/>
                      <a:pt x="1915" y="2891"/>
                    </a:cubicBezTo>
                    <a:cubicBezTo>
                      <a:pt x="2706" y="2891"/>
                      <a:pt x="3344" y="2252"/>
                      <a:pt x="3344" y="1462"/>
                    </a:cubicBezTo>
                    <a:cubicBezTo>
                      <a:pt x="3344" y="578"/>
                      <a:pt x="2636" y="0"/>
                      <a:pt x="18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1"/>
              <p:cNvSpPr/>
              <p:nvPr/>
            </p:nvSpPr>
            <p:spPr>
              <a:xfrm>
                <a:off x="2419775" y="-948550"/>
                <a:ext cx="8435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91" extrusionOk="0">
                    <a:moveTo>
                      <a:pt x="1945" y="398"/>
                    </a:moveTo>
                    <a:cubicBezTo>
                      <a:pt x="2523" y="398"/>
                      <a:pt x="2979" y="854"/>
                      <a:pt x="3009" y="1462"/>
                    </a:cubicBezTo>
                    <a:cubicBezTo>
                      <a:pt x="3009" y="2095"/>
                      <a:pt x="2487" y="2509"/>
                      <a:pt x="1942" y="2509"/>
                    </a:cubicBezTo>
                    <a:cubicBezTo>
                      <a:pt x="1676" y="2509"/>
                      <a:pt x="1405" y="2411"/>
                      <a:pt x="1185" y="2192"/>
                    </a:cubicBezTo>
                    <a:cubicBezTo>
                      <a:pt x="517" y="1523"/>
                      <a:pt x="1003" y="398"/>
                      <a:pt x="1945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7" y="133"/>
                      <a:pt x="912" y="429"/>
                    </a:cubicBezTo>
                    <a:cubicBezTo>
                      <a:pt x="0" y="1340"/>
                      <a:pt x="638" y="2891"/>
                      <a:pt x="1945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03" name="Google Shape;1703;p21"/>
          <p:cNvGrpSpPr/>
          <p:nvPr/>
        </p:nvGrpSpPr>
        <p:grpSpPr>
          <a:xfrm>
            <a:off x="-400000" y="4270450"/>
            <a:ext cx="867825" cy="867800"/>
            <a:chOff x="628700" y="3828625"/>
            <a:chExt cx="867825" cy="867800"/>
          </a:xfrm>
        </p:grpSpPr>
        <p:sp>
          <p:nvSpPr>
            <p:cNvPr id="1704" name="Google Shape;1704;p21"/>
            <p:cNvSpPr/>
            <p:nvPr/>
          </p:nvSpPr>
          <p:spPr>
            <a:xfrm>
              <a:off x="1020050" y="3828625"/>
              <a:ext cx="57000" cy="56250"/>
            </a:xfrm>
            <a:custGeom>
              <a:avLst/>
              <a:gdLst/>
              <a:ahLst/>
              <a:cxnLst/>
              <a:rect l="l" t="t" r="r" b="b"/>
              <a:pathLst>
                <a:path w="2280" h="2250" extrusionOk="0">
                  <a:moveTo>
                    <a:pt x="57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78" y="2249"/>
                  </a:lnTo>
                  <a:lnTo>
                    <a:pt x="1125" y="1672"/>
                  </a:lnTo>
                  <a:lnTo>
                    <a:pt x="1702" y="2249"/>
                  </a:lnTo>
                  <a:lnTo>
                    <a:pt x="2280" y="1702"/>
                  </a:lnTo>
                  <a:lnTo>
                    <a:pt x="1702" y="1125"/>
                  </a:lnTo>
                  <a:lnTo>
                    <a:pt x="2280" y="547"/>
                  </a:lnTo>
                  <a:lnTo>
                    <a:pt x="1702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1"/>
            <p:cNvSpPr/>
            <p:nvPr/>
          </p:nvSpPr>
          <p:spPr>
            <a:xfrm>
              <a:off x="1089950" y="3898525"/>
              <a:ext cx="57025" cy="56250"/>
            </a:xfrm>
            <a:custGeom>
              <a:avLst/>
              <a:gdLst/>
              <a:ahLst/>
              <a:cxnLst/>
              <a:rect l="l" t="t" r="r" b="b"/>
              <a:pathLst>
                <a:path w="2281" h="2250" extrusionOk="0">
                  <a:moveTo>
                    <a:pt x="578" y="0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7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80" y="1703"/>
                  </a:lnTo>
                  <a:lnTo>
                    <a:pt x="1703" y="1125"/>
                  </a:lnTo>
                  <a:lnTo>
                    <a:pt x="2280" y="54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1"/>
            <p:cNvSpPr/>
            <p:nvPr/>
          </p:nvSpPr>
          <p:spPr>
            <a:xfrm>
              <a:off x="1159850" y="3968425"/>
              <a:ext cx="57025" cy="56275"/>
            </a:xfrm>
            <a:custGeom>
              <a:avLst/>
              <a:gdLst/>
              <a:ahLst/>
              <a:cxnLst/>
              <a:rect l="l" t="t" r="r" b="b"/>
              <a:pathLst>
                <a:path w="2281" h="2251" extrusionOk="0">
                  <a:moveTo>
                    <a:pt x="579" y="1"/>
                  </a:moveTo>
                  <a:lnTo>
                    <a:pt x="1" y="548"/>
                  </a:lnTo>
                  <a:lnTo>
                    <a:pt x="579" y="1125"/>
                  </a:lnTo>
                  <a:lnTo>
                    <a:pt x="1" y="1703"/>
                  </a:lnTo>
                  <a:lnTo>
                    <a:pt x="579" y="2250"/>
                  </a:lnTo>
                  <a:lnTo>
                    <a:pt x="1126" y="1673"/>
                  </a:lnTo>
                  <a:lnTo>
                    <a:pt x="1703" y="2250"/>
                  </a:lnTo>
                  <a:lnTo>
                    <a:pt x="2281" y="1703"/>
                  </a:lnTo>
                  <a:lnTo>
                    <a:pt x="1703" y="1125"/>
                  </a:lnTo>
                  <a:lnTo>
                    <a:pt x="2281" y="548"/>
                  </a:lnTo>
                  <a:lnTo>
                    <a:pt x="1703" y="1"/>
                  </a:lnTo>
                  <a:lnTo>
                    <a:pt x="1126" y="578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1"/>
            <p:cNvSpPr/>
            <p:nvPr/>
          </p:nvSpPr>
          <p:spPr>
            <a:xfrm>
              <a:off x="1229775" y="4038350"/>
              <a:ext cx="57025" cy="56250"/>
            </a:xfrm>
            <a:custGeom>
              <a:avLst/>
              <a:gdLst/>
              <a:ahLst/>
              <a:cxnLst/>
              <a:rect l="l" t="t" r="r" b="b"/>
              <a:pathLst>
                <a:path w="2281" h="2250" extrusionOk="0">
                  <a:moveTo>
                    <a:pt x="57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7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80" y="1702"/>
                  </a:lnTo>
                  <a:lnTo>
                    <a:pt x="1703" y="1125"/>
                  </a:lnTo>
                  <a:lnTo>
                    <a:pt x="2280" y="547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1"/>
            <p:cNvSpPr/>
            <p:nvPr/>
          </p:nvSpPr>
          <p:spPr>
            <a:xfrm>
              <a:off x="1299675" y="4108250"/>
              <a:ext cx="57025" cy="56250"/>
            </a:xfrm>
            <a:custGeom>
              <a:avLst/>
              <a:gdLst/>
              <a:ahLst/>
              <a:cxnLst/>
              <a:rect l="l" t="t" r="r" b="b"/>
              <a:pathLst>
                <a:path w="2281" h="2250" extrusionOk="0">
                  <a:moveTo>
                    <a:pt x="578" y="1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7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80" y="1703"/>
                  </a:lnTo>
                  <a:lnTo>
                    <a:pt x="1703" y="1125"/>
                  </a:lnTo>
                  <a:lnTo>
                    <a:pt x="2280" y="54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1"/>
            <p:cNvSpPr/>
            <p:nvPr/>
          </p:nvSpPr>
          <p:spPr>
            <a:xfrm>
              <a:off x="1369600" y="4178175"/>
              <a:ext cx="57000" cy="56250"/>
            </a:xfrm>
            <a:custGeom>
              <a:avLst/>
              <a:gdLst/>
              <a:ahLst/>
              <a:cxnLst/>
              <a:rect l="l" t="t" r="r" b="b"/>
              <a:pathLst>
                <a:path w="2280" h="2250" extrusionOk="0">
                  <a:moveTo>
                    <a:pt x="57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78" y="2249"/>
                  </a:lnTo>
                  <a:lnTo>
                    <a:pt x="1125" y="1672"/>
                  </a:lnTo>
                  <a:lnTo>
                    <a:pt x="1702" y="2249"/>
                  </a:lnTo>
                  <a:lnTo>
                    <a:pt x="2280" y="1702"/>
                  </a:lnTo>
                  <a:lnTo>
                    <a:pt x="1702" y="1125"/>
                  </a:lnTo>
                  <a:lnTo>
                    <a:pt x="2280" y="547"/>
                  </a:lnTo>
                  <a:lnTo>
                    <a:pt x="1702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1"/>
            <p:cNvSpPr/>
            <p:nvPr/>
          </p:nvSpPr>
          <p:spPr>
            <a:xfrm>
              <a:off x="1439500" y="4248075"/>
              <a:ext cx="57025" cy="56250"/>
            </a:xfrm>
            <a:custGeom>
              <a:avLst/>
              <a:gdLst/>
              <a:ahLst/>
              <a:cxnLst/>
              <a:rect l="l" t="t" r="r" b="b"/>
              <a:pathLst>
                <a:path w="2281" h="2250" extrusionOk="0">
                  <a:moveTo>
                    <a:pt x="578" y="0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7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703" y="1125"/>
                  </a:lnTo>
                  <a:lnTo>
                    <a:pt x="2280" y="54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1"/>
            <p:cNvSpPr/>
            <p:nvPr/>
          </p:nvSpPr>
          <p:spPr>
            <a:xfrm>
              <a:off x="941775" y="3906875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78" y="1"/>
                  </a:moveTo>
                  <a:lnTo>
                    <a:pt x="0" y="54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78" y="2250"/>
                  </a:lnTo>
                  <a:lnTo>
                    <a:pt x="1125" y="170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703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1"/>
            <p:cNvSpPr/>
            <p:nvPr/>
          </p:nvSpPr>
          <p:spPr>
            <a:xfrm>
              <a:off x="1011675" y="3976800"/>
              <a:ext cx="56275" cy="56250"/>
            </a:xfrm>
            <a:custGeom>
              <a:avLst/>
              <a:gdLst/>
              <a:ahLst/>
              <a:cxnLst/>
              <a:rect l="l" t="t" r="r" b="b"/>
              <a:pathLst>
                <a:path w="2251" h="2250" extrusionOk="0">
                  <a:moveTo>
                    <a:pt x="578" y="0"/>
                  </a:moveTo>
                  <a:lnTo>
                    <a:pt x="1" y="547"/>
                  </a:lnTo>
                  <a:lnTo>
                    <a:pt x="578" y="1125"/>
                  </a:lnTo>
                  <a:lnTo>
                    <a:pt x="1" y="1702"/>
                  </a:lnTo>
                  <a:lnTo>
                    <a:pt x="578" y="2249"/>
                  </a:lnTo>
                  <a:lnTo>
                    <a:pt x="1125" y="1702"/>
                  </a:lnTo>
                  <a:lnTo>
                    <a:pt x="1703" y="2249"/>
                  </a:lnTo>
                  <a:lnTo>
                    <a:pt x="2250" y="1702"/>
                  </a:lnTo>
                  <a:lnTo>
                    <a:pt x="1703" y="1125"/>
                  </a:lnTo>
                  <a:lnTo>
                    <a:pt x="2250" y="547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1"/>
            <p:cNvSpPr/>
            <p:nvPr/>
          </p:nvSpPr>
          <p:spPr>
            <a:xfrm>
              <a:off x="1081600" y="404670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78" y="1"/>
                  </a:moveTo>
                  <a:lnTo>
                    <a:pt x="0" y="54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78" y="2250"/>
                  </a:lnTo>
                  <a:lnTo>
                    <a:pt x="1125" y="1703"/>
                  </a:lnTo>
                  <a:lnTo>
                    <a:pt x="1702" y="2250"/>
                  </a:lnTo>
                  <a:lnTo>
                    <a:pt x="2250" y="1703"/>
                  </a:lnTo>
                  <a:lnTo>
                    <a:pt x="1702" y="1125"/>
                  </a:lnTo>
                  <a:lnTo>
                    <a:pt x="2250" y="548"/>
                  </a:lnTo>
                  <a:lnTo>
                    <a:pt x="1702" y="1"/>
                  </a:lnTo>
                  <a:lnTo>
                    <a:pt x="1125" y="578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1"/>
            <p:cNvSpPr/>
            <p:nvPr/>
          </p:nvSpPr>
          <p:spPr>
            <a:xfrm>
              <a:off x="1151500" y="4116600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78" y="1"/>
                  </a:moveTo>
                  <a:lnTo>
                    <a:pt x="1" y="548"/>
                  </a:lnTo>
                  <a:lnTo>
                    <a:pt x="578" y="1126"/>
                  </a:lnTo>
                  <a:lnTo>
                    <a:pt x="1" y="1703"/>
                  </a:lnTo>
                  <a:lnTo>
                    <a:pt x="578" y="2250"/>
                  </a:lnTo>
                  <a:lnTo>
                    <a:pt x="1125" y="167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703" y="1126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1"/>
            <p:cNvSpPr/>
            <p:nvPr/>
          </p:nvSpPr>
          <p:spPr>
            <a:xfrm>
              <a:off x="1221425" y="4186525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7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78" y="2250"/>
                  </a:lnTo>
                  <a:lnTo>
                    <a:pt x="1125" y="1672"/>
                  </a:lnTo>
                  <a:lnTo>
                    <a:pt x="1702" y="2250"/>
                  </a:lnTo>
                  <a:lnTo>
                    <a:pt x="2249" y="1703"/>
                  </a:lnTo>
                  <a:lnTo>
                    <a:pt x="1702" y="1125"/>
                  </a:lnTo>
                  <a:lnTo>
                    <a:pt x="2249" y="547"/>
                  </a:lnTo>
                  <a:lnTo>
                    <a:pt x="1702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1"/>
            <p:cNvSpPr/>
            <p:nvPr/>
          </p:nvSpPr>
          <p:spPr>
            <a:xfrm>
              <a:off x="1291325" y="4256425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48" y="1"/>
                  </a:moveTo>
                  <a:lnTo>
                    <a:pt x="0" y="54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48" y="2250"/>
                  </a:lnTo>
                  <a:lnTo>
                    <a:pt x="1125" y="167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703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1"/>
            <p:cNvSpPr/>
            <p:nvPr/>
          </p:nvSpPr>
          <p:spPr>
            <a:xfrm>
              <a:off x="1361225" y="4326350"/>
              <a:ext cx="56275" cy="56250"/>
            </a:xfrm>
            <a:custGeom>
              <a:avLst/>
              <a:gdLst/>
              <a:ahLst/>
              <a:cxnLst/>
              <a:rect l="l" t="t" r="r" b="b"/>
              <a:pathLst>
                <a:path w="2251" h="2250" extrusionOk="0">
                  <a:moveTo>
                    <a:pt x="548" y="0"/>
                  </a:moveTo>
                  <a:lnTo>
                    <a:pt x="1" y="547"/>
                  </a:lnTo>
                  <a:lnTo>
                    <a:pt x="578" y="1125"/>
                  </a:lnTo>
                  <a:lnTo>
                    <a:pt x="1" y="1702"/>
                  </a:lnTo>
                  <a:lnTo>
                    <a:pt x="548" y="2249"/>
                  </a:lnTo>
                  <a:lnTo>
                    <a:pt x="1125" y="1672"/>
                  </a:lnTo>
                  <a:lnTo>
                    <a:pt x="1703" y="2249"/>
                  </a:lnTo>
                  <a:lnTo>
                    <a:pt x="2250" y="1702"/>
                  </a:lnTo>
                  <a:lnTo>
                    <a:pt x="1703" y="1125"/>
                  </a:lnTo>
                  <a:lnTo>
                    <a:pt x="2250" y="547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1"/>
            <p:cNvSpPr/>
            <p:nvPr/>
          </p:nvSpPr>
          <p:spPr>
            <a:xfrm>
              <a:off x="863500" y="398515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1"/>
                  </a:moveTo>
                  <a:lnTo>
                    <a:pt x="1" y="57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48" y="2250"/>
                  </a:lnTo>
                  <a:lnTo>
                    <a:pt x="1125" y="170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703" y="1125"/>
                  </a:lnTo>
                  <a:lnTo>
                    <a:pt x="2250" y="57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1"/>
            <p:cNvSpPr/>
            <p:nvPr/>
          </p:nvSpPr>
          <p:spPr>
            <a:xfrm>
              <a:off x="933425" y="4055050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47" y="1"/>
                  </a:moveTo>
                  <a:lnTo>
                    <a:pt x="0" y="578"/>
                  </a:lnTo>
                  <a:lnTo>
                    <a:pt x="578" y="1126"/>
                  </a:lnTo>
                  <a:lnTo>
                    <a:pt x="0" y="1703"/>
                  </a:lnTo>
                  <a:lnTo>
                    <a:pt x="547" y="2250"/>
                  </a:lnTo>
                  <a:lnTo>
                    <a:pt x="1125" y="1703"/>
                  </a:lnTo>
                  <a:lnTo>
                    <a:pt x="1702" y="2250"/>
                  </a:lnTo>
                  <a:lnTo>
                    <a:pt x="2249" y="1703"/>
                  </a:lnTo>
                  <a:lnTo>
                    <a:pt x="1702" y="1126"/>
                  </a:lnTo>
                  <a:lnTo>
                    <a:pt x="2249" y="578"/>
                  </a:lnTo>
                  <a:lnTo>
                    <a:pt x="1702" y="1"/>
                  </a:lnTo>
                  <a:lnTo>
                    <a:pt x="1125" y="57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1"/>
            <p:cNvSpPr/>
            <p:nvPr/>
          </p:nvSpPr>
          <p:spPr>
            <a:xfrm>
              <a:off x="1003325" y="4124975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0"/>
                  </a:moveTo>
                  <a:lnTo>
                    <a:pt x="0" y="578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48" y="2250"/>
                  </a:lnTo>
                  <a:lnTo>
                    <a:pt x="1125" y="1702"/>
                  </a:lnTo>
                  <a:lnTo>
                    <a:pt x="1703" y="2250"/>
                  </a:lnTo>
                  <a:lnTo>
                    <a:pt x="2250" y="1702"/>
                  </a:lnTo>
                  <a:lnTo>
                    <a:pt x="1703" y="112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1"/>
            <p:cNvSpPr/>
            <p:nvPr/>
          </p:nvSpPr>
          <p:spPr>
            <a:xfrm>
              <a:off x="1073225" y="4194875"/>
              <a:ext cx="56275" cy="56250"/>
            </a:xfrm>
            <a:custGeom>
              <a:avLst/>
              <a:gdLst/>
              <a:ahLst/>
              <a:cxnLst/>
              <a:rect l="l" t="t" r="r" b="b"/>
              <a:pathLst>
                <a:path w="2251" h="2250" extrusionOk="0">
                  <a:moveTo>
                    <a:pt x="548" y="1"/>
                  </a:moveTo>
                  <a:lnTo>
                    <a:pt x="1" y="57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48" y="2250"/>
                  </a:lnTo>
                  <a:lnTo>
                    <a:pt x="1126" y="170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673" y="1125"/>
                  </a:lnTo>
                  <a:lnTo>
                    <a:pt x="2250" y="578"/>
                  </a:lnTo>
                  <a:lnTo>
                    <a:pt x="1703" y="1"/>
                  </a:lnTo>
                  <a:lnTo>
                    <a:pt x="1126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1"/>
            <p:cNvSpPr/>
            <p:nvPr/>
          </p:nvSpPr>
          <p:spPr>
            <a:xfrm>
              <a:off x="1143150" y="426480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7" y="0"/>
                  </a:moveTo>
                  <a:lnTo>
                    <a:pt x="0" y="578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47" y="2249"/>
                  </a:lnTo>
                  <a:lnTo>
                    <a:pt x="1125" y="1702"/>
                  </a:lnTo>
                  <a:lnTo>
                    <a:pt x="1702" y="2249"/>
                  </a:lnTo>
                  <a:lnTo>
                    <a:pt x="2250" y="1702"/>
                  </a:lnTo>
                  <a:lnTo>
                    <a:pt x="1672" y="1125"/>
                  </a:lnTo>
                  <a:lnTo>
                    <a:pt x="2250" y="578"/>
                  </a:lnTo>
                  <a:lnTo>
                    <a:pt x="1702" y="0"/>
                  </a:lnTo>
                  <a:lnTo>
                    <a:pt x="1125" y="57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1"/>
            <p:cNvSpPr/>
            <p:nvPr/>
          </p:nvSpPr>
          <p:spPr>
            <a:xfrm>
              <a:off x="1213050" y="433470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1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48" y="2250"/>
                  </a:lnTo>
                  <a:lnTo>
                    <a:pt x="1125" y="170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672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1"/>
            <p:cNvSpPr/>
            <p:nvPr/>
          </p:nvSpPr>
          <p:spPr>
            <a:xfrm>
              <a:off x="1282975" y="4404600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47" y="1"/>
                  </a:moveTo>
                  <a:lnTo>
                    <a:pt x="0" y="548"/>
                  </a:lnTo>
                  <a:lnTo>
                    <a:pt x="578" y="1126"/>
                  </a:lnTo>
                  <a:lnTo>
                    <a:pt x="0" y="1703"/>
                  </a:lnTo>
                  <a:lnTo>
                    <a:pt x="547" y="2250"/>
                  </a:lnTo>
                  <a:lnTo>
                    <a:pt x="1125" y="1703"/>
                  </a:lnTo>
                  <a:lnTo>
                    <a:pt x="1702" y="2250"/>
                  </a:lnTo>
                  <a:lnTo>
                    <a:pt x="2249" y="1703"/>
                  </a:lnTo>
                  <a:lnTo>
                    <a:pt x="1672" y="1126"/>
                  </a:lnTo>
                  <a:lnTo>
                    <a:pt x="2249" y="548"/>
                  </a:lnTo>
                  <a:lnTo>
                    <a:pt x="1702" y="1"/>
                  </a:lnTo>
                  <a:lnTo>
                    <a:pt x="1125" y="57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1"/>
            <p:cNvSpPr/>
            <p:nvPr/>
          </p:nvSpPr>
          <p:spPr>
            <a:xfrm>
              <a:off x="785225" y="4063425"/>
              <a:ext cx="56275" cy="57000"/>
            </a:xfrm>
            <a:custGeom>
              <a:avLst/>
              <a:gdLst/>
              <a:ahLst/>
              <a:cxnLst/>
              <a:rect l="l" t="t" r="r" b="b"/>
              <a:pathLst>
                <a:path w="2251" h="2280" extrusionOk="0">
                  <a:moveTo>
                    <a:pt x="548" y="0"/>
                  </a:moveTo>
                  <a:lnTo>
                    <a:pt x="1" y="578"/>
                  </a:lnTo>
                  <a:lnTo>
                    <a:pt x="578" y="1155"/>
                  </a:lnTo>
                  <a:lnTo>
                    <a:pt x="1" y="1702"/>
                  </a:lnTo>
                  <a:lnTo>
                    <a:pt x="548" y="2280"/>
                  </a:lnTo>
                  <a:lnTo>
                    <a:pt x="1126" y="1702"/>
                  </a:lnTo>
                  <a:lnTo>
                    <a:pt x="1703" y="2280"/>
                  </a:lnTo>
                  <a:lnTo>
                    <a:pt x="2250" y="1702"/>
                  </a:lnTo>
                  <a:lnTo>
                    <a:pt x="1673" y="115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6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1"/>
            <p:cNvSpPr/>
            <p:nvPr/>
          </p:nvSpPr>
          <p:spPr>
            <a:xfrm>
              <a:off x="855150" y="4133325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7" y="1"/>
                  </a:moveTo>
                  <a:lnTo>
                    <a:pt x="0" y="578"/>
                  </a:lnTo>
                  <a:lnTo>
                    <a:pt x="578" y="1156"/>
                  </a:lnTo>
                  <a:lnTo>
                    <a:pt x="0" y="1703"/>
                  </a:lnTo>
                  <a:lnTo>
                    <a:pt x="547" y="2280"/>
                  </a:lnTo>
                  <a:lnTo>
                    <a:pt x="1125" y="1703"/>
                  </a:lnTo>
                  <a:lnTo>
                    <a:pt x="1702" y="2280"/>
                  </a:lnTo>
                  <a:lnTo>
                    <a:pt x="2250" y="1703"/>
                  </a:lnTo>
                  <a:lnTo>
                    <a:pt x="1672" y="1156"/>
                  </a:lnTo>
                  <a:lnTo>
                    <a:pt x="2250" y="578"/>
                  </a:lnTo>
                  <a:lnTo>
                    <a:pt x="1702" y="1"/>
                  </a:lnTo>
                  <a:lnTo>
                    <a:pt x="1125" y="57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1"/>
            <p:cNvSpPr/>
            <p:nvPr/>
          </p:nvSpPr>
          <p:spPr>
            <a:xfrm>
              <a:off x="925050" y="4203250"/>
              <a:ext cx="56250" cy="57000"/>
            </a:xfrm>
            <a:custGeom>
              <a:avLst/>
              <a:gdLst/>
              <a:ahLst/>
              <a:cxnLst/>
              <a:rect l="l" t="t" r="r" b="b"/>
              <a:pathLst>
                <a:path w="2250" h="2280" extrusionOk="0">
                  <a:moveTo>
                    <a:pt x="548" y="0"/>
                  </a:moveTo>
                  <a:lnTo>
                    <a:pt x="1" y="578"/>
                  </a:lnTo>
                  <a:lnTo>
                    <a:pt x="578" y="1125"/>
                  </a:lnTo>
                  <a:lnTo>
                    <a:pt x="1" y="1702"/>
                  </a:lnTo>
                  <a:lnTo>
                    <a:pt x="548" y="2280"/>
                  </a:lnTo>
                  <a:lnTo>
                    <a:pt x="1125" y="1702"/>
                  </a:lnTo>
                  <a:lnTo>
                    <a:pt x="1703" y="2280"/>
                  </a:lnTo>
                  <a:lnTo>
                    <a:pt x="2250" y="1702"/>
                  </a:lnTo>
                  <a:lnTo>
                    <a:pt x="1672" y="112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1"/>
            <p:cNvSpPr/>
            <p:nvPr/>
          </p:nvSpPr>
          <p:spPr>
            <a:xfrm>
              <a:off x="994975" y="4273150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7" y="0"/>
                  </a:moveTo>
                  <a:lnTo>
                    <a:pt x="0" y="57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47" y="2280"/>
                  </a:lnTo>
                  <a:lnTo>
                    <a:pt x="1125" y="1703"/>
                  </a:lnTo>
                  <a:lnTo>
                    <a:pt x="1702" y="2280"/>
                  </a:lnTo>
                  <a:lnTo>
                    <a:pt x="2249" y="1703"/>
                  </a:lnTo>
                  <a:lnTo>
                    <a:pt x="1672" y="1125"/>
                  </a:lnTo>
                  <a:lnTo>
                    <a:pt x="2249" y="578"/>
                  </a:lnTo>
                  <a:lnTo>
                    <a:pt x="1702" y="0"/>
                  </a:lnTo>
                  <a:lnTo>
                    <a:pt x="1125" y="57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1"/>
            <p:cNvSpPr/>
            <p:nvPr/>
          </p:nvSpPr>
          <p:spPr>
            <a:xfrm>
              <a:off x="1064875" y="4343050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8" y="1"/>
                  </a:moveTo>
                  <a:lnTo>
                    <a:pt x="1" y="57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48" y="2281"/>
                  </a:lnTo>
                  <a:lnTo>
                    <a:pt x="1125" y="1703"/>
                  </a:lnTo>
                  <a:lnTo>
                    <a:pt x="1703" y="2281"/>
                  </a:lnTo>
                  <a:lnTo>
                    <a:pt x="2250" y="1703"/>
                  </a:lnTo>
                  <a:lnTo>
                    <a:pt x="1672" y="1125"/>
                  </a:lnTo>
                  <a:lnTo>
                    <a:pt x="2250" y="57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1"/>
            <p:cNvSpPr/>
            <p:nvPr/>
          </p:nvSpPr>
          <p:spPr>
            <a:xfrm>
              <a:off x="1134775" y="4412975"/>
              <a:ext cx="56275" cy="57000"/>
            </a:xfrm>
            <a:custGeom>
              <a:avLst/>
              <a:gdLst/>
              <a:ahLst/>
              <a:cxnLst/>
              <a:rect l="l" t="t" r="r" b="b"/>
              <a:pathLst>
                <a:path w="2251" h="2280" extrusionOk="0">
                  <a:moveTo>
                    <a:pt x="548" y="0"/>
                  </a:moveTo>
                  <a:lnTo>
                    <a:pt x="1" y="578"/>
                  </a:lnTo>
                  <a:lnTo>
                    <a:pt x="578" y="1125"/>
                  </a:lnTo>
                  <a:lnTo>
                    <a:pt x="1" y="1702"/>
                  </a:lnTo>
                  <a:lnTo>
                    <a:pt x="548" y="2280"/>
                  </a:lnTo>
                  <a:lnTo>
                    <a:pt x="1126" y="1702"/>
                  </a:lnTo>
                  <a:lnTo>
                    <a:pt x="1703" y="2280"/>
                  </a:lnTo>
                  <a:lnTo>
                    <a:pt x="2250" y="1702"/>
                  </a:lnTo>
                  <a:lnTo>
                    <a:pt x="1673" y="112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6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1"/>
            <p:cNvSpPr/>
            <p:nvPr/>
          </p:nvSpPr>
          <p:spPr>
            <a:xfrm>
              <a:off x="1204700" y="4482875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7" y="1"/>
                  </a:moveTo>
                  <a:lnTo>
                    <a:pt x="0" y="57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47" y="2280"/>
                  </a:lnTo>
                  <a:lnTo>
                    <a:pt x="1125" y="1703"/>
                  </a:lnTo>
                  <a:lnTo>
                    <a:pt x="1702" y="2280"/>
                  </a:lnTo>
                  <a:lnTo>
                    <a:pt x="2250" y="1703"/>
                  </a:lnTo>
                  <a:lnTo>
                    <a:pt x="1672" y="1125"/>
                  </a:lnTo>
                  <a:lnTo>
                    <a:pt x="2250" y="578"/>
                  </a:lnTo>
                  <a:lnTo>
                    <a:pt x="1702" y="1"/>
                  </a:lnTo>
                  <a:lnTo>
                    <a:pt x="1125" y="57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1"/>
            <p:cNvSpPr/>
            <p:nvPr/>
          </p:nvSpPr>
          <p:spPr>
            <a:xfrm>
              <a:off x="706975" y="414245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7" y="0"/>
                  </a:moveTo>
                  <a:lnTo>
                    <a:pt x="0" y="548"/>
                  </a:lnTo>
                  <a:lnTo>
                    <a:pt x="578" y="1125"/>
                  </a:lnTo>
                  <a:lnTo>
                    <a:pt x="0" y="1672"/>
                  </a:lnTo>
                  <a:lnTo>
                    <a:pt x="547" y="2250"/>
                  </a:lnTo>
                  <a:lnTo>
                    <a:pt x="1125" y="1672"/>
                  </a:lnTo>
                  <a:lnTo>
                    <a:pt x="1702" y="2250"/>
                  </a:lnTo>
                  <a:lnTo>
                    <a:pt x="2249" y="1672"/>
                  </a:lnTo>
                  <a:lnTo>
                    <a:pt x="1672" y="1125"/>
                  </a:lnTo>
                  <a:lnTo>
                    <a:pt x="2249" y="548"/>
                  </a:lnTo>
                  <a:lnTo>
                    <a:pt x="1702" y="0"/>
                  </a:lnTo>
                  <a:lnTo>
                    <a:pt x="1125" y="54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1"/>
            <p:cNvSpPr/>
            <p:nvPr/>
          </p:nvSpPr>
          <p:spPr>
            <a:xfrm>
              <a:off x="776875" y="4212350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48" y="1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673"/>
                  </a:lnTo>
                  <a:lnTo>
                    <a:pt x="548" y="2250"/>
                  </a:lnTo>
                  <a:lnTo>
                    <a:pt x="1125" y="1673"/>
                  </a:lnTo>
                  <a:lnTo>
                    <a:pt x="1703" y="2250"/>
                  </a:lnTo>
                  <a:lnTo>
                    <a:pt x="2250" y="1673"/>
                  </a:lnTo>
                  <a:lnTo>
                    <a:pt x="1672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4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1"/>
            <p:cNvSpPr/>
            <p:nvPr/>
          </p:nvSpPr>
          <p:spPr>
            <a:xfrm>
              <a:off x="846775" y="4281500"/>
              <a:ext cx="56275" cy="57025"/>
            </a:xfrm>
            <a:custGeom>
              <a:avLst/>
              <a:gdLst/>
              <a:ahLst/>
              <a:cxnLst/>
              <a:rect l="l" t="t" r="r" b="b"/>
              <a:pathLst>
                <a:path w="2251" h="2281" extrusionOk="0">
                  <a:moveTo>
                    <a:pt x="548" y="1"/>
                  </a:moveTo>
                  <a:lnTo>
                    <a:pt x="1" y="578"/>
                  </a:lnTo>
                  <a:lnTo>
                    <a:pt x="578" y="1156"/>
                  </a:lnTo>
                  <a:lnTo>
                    <a:pt x="1" y="1703"/>
                  </a:lnTo>
                  <a:lnTo>
                    <a:pt x="548" y="2280"/>
                  </a:lnTo>
                  <a:lnTo>
                    <a:pt x="1126" y="1703"/>
                  </a:lnTo>
                  <a:lnTo>
                    <a:pt x="1703" y="2280"/>
                  </a:lnTo>
                  <a:lnTo>
                    <a:pt x="2250" y="1703"/>
                  </a:lnTo>
                  <a:lnTo>
                    <a:pt x="1673" y="1156"/>
                  </a:lnTo>
                  <a:lnTo>
                    <a:pt x="2250" y="578"/>
                  </a:lnTo>
                  <a:lnTo>
                    <a:pt x="1703" y="1"/>
                  </a:lnTo>
                  <a:lnTo>
                    <a:pt x="1126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1"/>
            <p:cNvSpPr/>
            <p:nvPr/>
          </p:nvSpPr>
          <p:spPr>
            <a:xfrm>
              <a:off x="916700" y="4351425"/>
              <a:ext cx="56250" cy="57000"/>
            </a:xfrm>
            <a:custGeom>
              <a:avLst/>
              <a:gdLst/>
              <a:ahLst/>
              <a:cxnLst/>
              <a:rect l="l" t="t" r="r" b="b"/>
              <a:pathLst>
                <a:path w="2250" h="2280" extrusionOk="0">
                  <a:moveTo>
                    <a:pt x="547" y="0"/>
                  </a:moveTo>
                  <a:lnTo>
                    <a:pt x="0" y="578"/>
                  </a:lnTo>
                  <a:lnTo>
                    <a:pt x="578" y="1155"/>
                  </a:lnTo>
                  <a:lnTo>
                    <a:pt x="0" y="1702"/>
                  </a:lnTo>
                  <a:lnTo>
                    <a:pt x="547" y="2280"/>
                  </a:lnTo>
                  <a:lnTo>
                    <a:pt x="1125" y="1702"/>
                  </a:lnTo>
                  <a:lnTo>
                    <a:pt x="1703" y="2280"/>
                  </a:lnTo>
                  <a:lnTo>
                    <a:pt x="2250" y="1702"/>
                  </a:lnTo>
                  <a:lnTo>
                    <a:pt x="1672" y="115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1"/>
            <p:cNvSpPr/>
            <p:nvPr/>
          </p:nvSpPr>
          <p:spPr>
            <a:xfrm>
              <a:off x="986600" y="4421325"/>
              <a:ext cx="56275" cy="57025"/>
            </a:xfrm>
            <a:custGeom>
              <a:avLst/>
              <a:gdLst/>
              <a:ahLst/>
              <a:cxnLst/>
              <a:rect l="l" t="t" r="r" b="b"/>
              <a:pathLst>
                <a:path w="2251" h="2281" extrusionOk="0">
                  <a:moveTo>
                    <a:pt x="548" y="1"/>
                  </a:moveTo>
                  <a:lnTo>
                    <a:pt x="1" y="578"/>
                  </a:lnTo>
                  <a:lnTo>
                    <a:pt x="578" y="1156"/>
                  </a:lnTo>
                  <a:lnTo>
                    <a:pt x="1" y="1703"/>
                  </a:lnTo>
                  <a:lnTo>
                    <a:pt x="548" y="2280"/>
                  </a:lnTo>
                  <a:lnTo>
                    <a:pt x="1125" y="1703"/>
                  </a:lnTo>
                  <a:lnTo>
                    <a:pt x="1703" y="2280"/>
                  </a:lnTo>
                  <a:lnTo>
                    <a:pt x="2250" y="1703"/>
                  </a:lnTo>
                  <a:lnTo>
                    <a:pt x="1673" y="1156"/>
                  </a:lnTo>
                  <a:lnTo>
                    <a:pt x="2250" y="57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1"/>
            <p:cNvSpPr/>
            <p:nvPr/>
          </p:nvSpPr>
          <p:spPr>
            <a:xfrm>
              <a:off x="1056525" y="4491225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7" y="1"/>
                  </a:moveTo>
                  <a:lnTo>
                    <a:pt x="0" y="579"/>
                  </a:lnTo>
                  <a:lnTo>
                    <a:pt x="578" y="1156"/>
                  </a:lnTo>
                  <a:lnTo>
                    <a:pt x="0" y="1703"/>
                  </a:lnTo>
                  <a:lnTo>
                    <a:pt x="547" y="2281"/>
                  </a:lnTo>
                  <a:lnTo>
                    <a:pt x="1125" y="1703"/>
                  </a:lnTo>
                  <a:lnTo>
                    <a:pt x="1702" y="2281"/>
                  </a:lnTo>
                  <a:lnTo>
                    <a:pt x="2249" y="1703"/>
                  </a:lnTo>
                  <a:lnTo>
                    <a:pt x="1672" y="1156"/>
                  </a:lnTo>
                  <a:lnTo>
                    <a:pt x="2249" y="579"/>
                  </a:lnTo>
                  <a:lnTo>
                    <a:pt x="1702" y="1"/>
                  </a:lnTo>
                  <a:lnTo>
                    <a:pt x="1125" y="57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1"/>
            <p:cNvSpPr/>
            <p:nvPr/>
          </p:nvSpPr>
          <p:spPr>
            <a:xfrm>
              <a:off x="1126425" y="4561150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8" y="0"/>
                  </a:moveTo>
                  <a:lnTo>
                    <a:pt x="1" y="578"/>
                  </a:lnTo>
                  <a:lnTo>
                    <a:pt x="578" y="1155"/>
                  </a:lnTo>
                  <a:lnTo>
                    <a:pt x="1" y="1703"/>
                  </a:lnTo>
                  <a:lnTo>
                    <a:pt x="548" y="2280"/>
                  </a:lnTo>
                  <a:lnTo>
                    <a:pt x="1125" y="1703"/>
                  </a:lnTo>
                  <a:lnTo>
                    <a:pt x="1703" y="2280"/>
                  </a:lnTo>
                  <a:lnTo>
                    <a:pt x="2250" y="1703"/>
                  </a:lnTo>
                  <a:lnTo>
                    <a:pt x="1672" y="115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1"/>
            <p:cNvSpPr/>
            <p:nvPr/>
          </p:nvSpPr>
          <p:spPr>
            <a:xfrm>
              <a:off x="628700" y="4220725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48" y="2249"/>
                  </a:lnTo>
                  <a:lnTo>
                    <a:pt x="1125" y="1672"/>
                  </a:lnTo>
                  <a:lnTo>
                    <a:pt x="1703" y="2249"/>
                  </a:lnTo>
                  <a:lnTo>
                    <a:pt x="2250" y="1702"/>
                  </a:lnTo>
                  <a:lnTo>
                    <a:pt x="1672" y="1125"/>
                  </a:lnTo>
                  <a:lnTo>
                    <a:pt x="2250" y="547"/>
                  </a:lnTo>
                  <a:lnTo>
                    <a:pt x="1703" y="0"/>
                  </a:lnTo>
                  <a:lnTo>
                    <a:pt x="1125" y="54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1"/>
            <p:cNvSpPr/>
            <p:nvPr/>
          </p:nvSpPr>
          <p:spPr>
            <a:xfrm>
              <a:off x="698600" y="4290625"/>
              <a:ext cx="56275" cy="56250"/>
            </a:xfrm>
            <a:custGeom>
              <a:avLst/>
              <a:gdLst/>
              <a:ahLst/>
              <a:cxnLst/>
              <a:rect l="l" t="t" r="r" b="b"/>
              <a:pathLst>
                <a:path w="2251" h="2250" extrusionOk="0">
                  <a:moveTo>
                    <a:pt x="548" y="1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4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673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4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1"/>
            <p:cNvSpPr/>
            <p:nvPr/>
          </p:nvSpPr>
          <p:spPr>
            <a:xfrm>
              <a:off x="768525" y="4360525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47" y="1"/>
                  </a:moveTo>
                  <a:lnTo>
                    <a:pt x="0" y="548"/>
                  </a:lnTo>
                  <a:lnTo>
                    <a:pt x="578" y="1126"/>
                  </a:lnTo>
                  <a:lnTo>
                    <a:pt x="0" y="1703"/>
                  </a:lnTo>
                  <a:lnTo>
                    <a:pt x="547" y="2250"/>
                  </a:lnTo>
                  <a:lnTo>
                    <a:pt x="1125" y="1673"/>
                  </a:lnTo>
                  <a:lnTo>
                    <a:pt x="1702" y="2250"/>
                  </a:lnTo>
                  <a:lnTo>
                    <a:pt x="2249" y="1703"/>
                  </a:lnTo>
                  <a:lnTo>
                    <a:pt x="1672" y="1126"/>
                  </a:lnTo>
                  <a:lnTo>
                    <a:pt x="2249" y="548"/>
                  </a:lnTo>
                  <a:lnTo>
                    <a:pt x="1702" y="1"/>
                  </a:lnTo>
                  <a:lnTo>
                    <a:pt x="1125" y="54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1"/>
            <p:cNvSpPr/>
            <p:nvPr/>
          </p:nvSpPr>
          <p:spPr>
            <a:xfrm>
              <a:off x="838425" y="443045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0"/>
                  </a:moveTo>
                  <a:lnTo>
                    <a:pt x="1" y="547"/>
                  </a:lnTo>
                  <a:lnTo>
                    <a:pt x="578" y="1125"/>
                  </a:lnTo>
                  <a:lnTo>
                    <a:pt x="1" y="1672"/>
                  </a:lnTo>
                  <a:lnTo>
                    <a:pt x="54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50" y="1672"/>
                  </a:lnTo>
                  <a:lnTo>
                    <a:pt x="1672" y="1125"/>
                  </a:lnTo>
                  <a:lnTo>
                    <a:pt x="2250" y="547"/>
                  </a:lnTo>
                  <a:lnTo>
                    <a:pt x="1703" y="0"/>
                  </a:lnTo>
                  <a:lnTo>
                    <a:pt x="1125" y="54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1"/>
            <p:cNvSpPr/>
            <p:nvPr/>
          </p:nvSpPr>
          <p:spPr>
            <a:xfrm>
              <a:off x="908350" y="450035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7" y="1"/>
                  </a:moveTo>
                  <a:lnTo>
                    <a:pt x="0" y="54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47" y="2250"/>
                  </a:lnTo>
                  <a:lnTo>
                    <a:pt x="1125" y="1672"/>
                  </a:lnTo>
                  <a:lnTo>
                    <a:pt x="1702" y="2250"/>
                  </a:lnTo>
                  <a:lnTo>
                    <a:pt x="2249" y="1703"/>
                  </a:lnTo>
                  <a:lnTo>
                    <a:pt x="1672" y="1125"/>
                  </a:lnTo>
                  <a:lnTo>
                    <a:pt x="2249" y="548"/>
                  </a:lnTo>
                  <a:lnTo>
                    <a:pt x="1702" y="1"/>
                  </a:lnTo>
                  <a:lnTo>
                    <a:pt x="1125" y="54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1"/>
            <p:cNvSpPr/>
            <p:nvPr/>
          </p:nvSpPr>
          <p:spPr>
            <a:xfrm>
              <a:off x="978250" y="4570275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672"/>
                  </a:lnTo>
                  <a:lnTo>
                    <a:pt x="548" y="2249"/>
                  </a:lnTo>
                  <a:lnTo>
                    <a:pt x="1125" y="1672"/>
                  </a:lnTo>
                  <a:lnTo>
                    <a:pt x="1703" y="2249"/>
                  </a:lnTo>
                  <a:lnTo>
                    <a:pt x="2250" y="1672"/>
                  </a:lnTo>
                  <a:lnTo>
                    <a:pt x="1672" y="1125"/>
                  </a:lnTo>
                  <a:lnTo>
                    <a:pt x="2250" y="547"/>
                  </a:lnTo>
                  <a:lnTo>
                    <a:pt x="1703" y="0"/>
                  </a:lnTo>
                  <a:lnTo>
                    <a:pt x="1125" y="54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1"/>
            <p:cNvSpPr/>
            <p:nvPr/>
          </p:nvSpPr>
          <p:spPr>
            <a:xfrm>
              <a:off x="1048150" y="4640175"/>
              <a:ext cx="56275" cy="56250"/>
            </a:xfrm>
            <a:custGeom>
              <a:avLst/>
              <a:gdLst/>
              <a:ahLst/>
              <a:cxnLst/>
              <a:rect l="l" t="t" r="r" b="b"/>
              <a:pathLst>
                <a:path w="2251" h="2250" extrusionOk="0">
                  <a:moveTo>
                    <a:pt x="548" y="1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672"/>
                  </a:lnTo>
                  <a:lnTo>
                    <a:pt x="54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50" y="1672"/>
                  </a:lnTo>
                  <a:lnTo>
                    <a:pt x="1673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4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8" r:id="rId6"/>
    <p:sldLayoutId id="2147483660" r:id="rId7"/>
    <p:sldLayoutId id="2147483663" r:id="rId8"/>
    <p:sldLayoutId id="2147483667" r:id="rId9"/>
    <p:sldLayoutId id="2147483668" r:id="rId10"/>
    <p:sldLayoutId id="2147483677" r:id="rId11"/>
    <p:sldLayoutId id="2147483679" r:id="rId12"/>
    <p:sldLayoutId id="2147483684" r:id="rId13"/>
    <p:sldLayoutId id="2147483685" r:id="rId14"/>
    <p:sldLayoutId id="2147483686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807169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9" name="Google Shape;4549;p43"/>
          <p:cNvSpPr txBox="1">
            <a:spLocks noGrp="1"/>
          </p:cNvSpPr>
          <p:nvPr>
            <p:ph type="ctrTitle"/>
          </p:nvPr>
        </p:nvSpPr>
        <p:spPr>
          <a:xfrm>
            <a:off x="-535212" y="2355944"/>
            <a:ext cx="5904105" cy="1702500"/>
          </a:xfrm>
          <a:prstGeom prst="rect">
            <a:avLst/>
          </a:prstGeom>
        </p:spPr>
        <p:txBody>
          <a:bodyPr spcFirstLastPara="1" wrap="square" lIns="90000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3800" dirty="0" smtClean="0">
                <a:latin typeface="Aldhabi" panose="01000000000000000000" pitchFamily="2" charset="-78"/>
                <a:cs typeface="Aldhabi" panose="01000000000000000000" pitchFamily="2" charset="-78"/>
              </a:rPr>
              <a:t>الليل والنهار</a:t>
            </a:r>
            <a:endParaRPr sz="138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4565" name="Google Shape;4565;p43"/>
          <p:cNvGrpSpPr/>
          <p:nvPr/>
        </p:nvGrpSpPr>
        <p:grpSpPr>
          <a:xfrm>
            <a:off x="4573590" y="0"/>
            <a:ext cx="1624821" cy="1743438"/>
            <a:chOff x="5198850" y="3531275"/>
            <a:chExt cx="999275" cy="1072225"/>
          </a:xfrm>
        </p:grpSpPr>
        <p:sp>
          <p:nvSpPr>
            <p:cNvPr id="4566" name="Google Shape;4566;p43"/>
            <p:cNvSpPr/>
            <p:nvPr/>
          </p:nvSpPr>
          <p:spPr>
            <a:xfrm>
              <a:off x="5198850" y="3534300"/>
              <a:ext cx="13700" cy="15975"/>
            </a:xfrm>
            <a:custGeom>
              <a:avLst/>
              <a:gdLst/>
              <a:ahLst/>
              <a:cxnLst/>
              <a:rect l="l" t="t" r="r" b="b"/>
              <a:pathLst>
                <a:path w="548" h="639" extrusionOk="0">
                  <a:moveTo>
                    <a:pt x="274" y="639"/>
                  </a:moveTo>
                  <a:cubicBezTo>
                    <a:pt x="152" y="457"/>
                    <a:pt x="0" y="335"/>
                    <a:pt x="31" y="274"/>
                  </a:cubicBezTo>
                  <a:cubicBezTo>
                    <a:pt x="61" y="213"/>
                    <a:pt x="213" y="92"/>
                    <a:pt x="335" y="1"/>
                  </a:cubicBezTo>
                  <a:cubicBezTo>
                    <a:pt x="395" y="92"/>
                    <a:pt x="547" y="183"/>
                    <a:pt x="547" y="305"/>
                  </a:cubicBezTo>
                  <a:cubicBezTo>
                    <a:pt x="547" y="396"/>
                    <a:pt x="395" y="487"/>
                    <a:pt x="274" y="6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43"/>
            <p:cNvSpPr/>
            <p:nvPr/>
          </p:nvSpPr>
          <p:spPr>
            <a:xfrm>
              <a:off x="5339425" y="3533550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304" y="669"/>
                  </a:moveTo>
                  <a:cubicBezTo>
                    <a:pt x="152" y="517"/>
                    <a:pt x="0" y="395"/>
                    <a:pt x="31" y="304"/>
                  </a:cubicBezTo>
                  <a:cubicBezTo>
                    <a:pt x="31" y="213"/>
                    <a:pt x="183" y="91"/>
                    <a:pt x="304" y="0"/>
                  </a:cubicBezTo>
                  <a:cubicBezTo>
                    <a:pt x="365" y="91"/>
                    <a:pt x="517" y="183"/>
                    <a:pt x="548" y="274"/>
                  </a:cubicBezTo>
                  <a:cubicBezTo>
                    <a:pt x="548" y="365"/>
                    <a:pt x="426" y="517"/>
                    <a:pt x="30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43"/>
            <p:cNvSpPr/>
            <p:nvPr/>
          </p:nvSpPr>
          <p:spPr>
            <a:xfrm>
              <a:off x="5480000" y="3533550"/>
              <a:ext cx="12950" cy="16725"/>
            </a:xfrm>
            <a:custGeom>
              <a:avLst/>
              <a:gdLst/>
              <a:ahLst/>
              <a:cxnLst/>
              <a:rect l="l" t="t" r="r" b="b"/>
              <a:pathLst>
                <a:path w="518" h="669" extrusionOk="0">
                  <a:moveTo>
                    <a:pt x="274" y="669"/>
                  </a:moveTo>
                  <a:cubicBezTo>
                    <a:pt x="153" y="517"/>
                    <a:pt x="1" y="395"/>
                    <a:pt x="1" y="304"/>
                  </a:cubicBezTo>
                  <a:cubicBezTo>
                    <a:pt x="31" y="213"/>
                    <a:pt x="183" y="91"/>
                    <a:pt x="274" y="0"/>
                  </a:cubicBezTo>
                  <a:cubicBezTo>
                    <a:pt x="365" y="91"/>
                    <a:pt x="517" y="183"/>
                    <a:pt x="517" y="274"/>
                  </a:cubicBezTo>
                  <a:cubicBezTo>
                    <a:pt x="517" y="365"/>
                    <a:pt x="396" y="517"/>
                    <a:pt x="27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43"/>
            <p:cNvSpPr/>
            <p:nvPr/>
          </p:nvSpPr>
          <p:spPr>
            <a:xfrm>
              <a:off x="5620575" y="3533550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305" y="669"/>
                  </a:moveTo>
                  <a:cubicBezTo>
                    <a:pt x="153" y="517"/>
                    <a:pt x="1" y="395"/>
                    <a:pt x="1" y="304"/>
                  </a:cubicBezTo>
                  <a:cubicBezTo>
                    <a:pt x="31" y="213"/>
                    <a:pt x="183" y="91"/>
                    <a:pt x="305" y="0"/>
                  </a:cubicBezTo>
                  <a:cubicBezTo>
                    <a:pt x="366" y="91"/>
                    <a:pt x="518" y="183"/>
                    <a:pt x="518" y="274"/>
                  </a:cubicBezTo>
                  <a:cubicBezTo>
                    <a:pt x="548" y="365"/>
                    <a:pt x="396" y="517"/>
                    <a:pt x="305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43"/>
            <p:cNvSpPr/>
            <p:nvPr/>
          </p:nvSpPr>
          <p:spPr>
            <a:xfrm>
              <a:off x="5760400" y="3533550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305" y="669"/>
                  </a:moveTo>
                  <a:cubicBezTo>
                    <a:pt x="183" y="517"/>
                    <a:pt x="1" y="395"/>
                    <a:pt x="31" y="304"/>
                  </a:cubicBezTo>
                  <a:cubicBezTo>
                    <a:pt x="31" y="213"/>
                    <a:pt x="213" y="91"/>
                    <a:pt x="305" y="0"/>
                  </a:cubicBezTo>
                  <a:cubicBezTo>
                    <a:pt x="396" y="91"/>
                    <a:pt x="517" y="183"/>
                    <a:pt x="548" y="274"/>
                  </a:cubicBezTo>
                  <a:cubicBezTo>
                    <a:pt x="548" y="365"/>
                    <a:pt x="426" y="517"/>
                    <a:pt x="305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43"/>
            <p:cNvSpPr/>
            <p:nvPr/>
          </p:nvSpPr>
          <p:spPr>
            <a:xfrm>
              <a:off x="5900975" y="3533550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305" y="669"/>
                  </a:moveTo>
                  <a:cubicBezTo>
                    <a:pt x="153" y="517"/>
                    <a:pt x="1" y="395"/>
                    <a:pt x="31" y="304"/>
                  </a:cubicBezTo>
                  <a:cubicBezTo>
                    <a:pt x="31" y="213"/>
                    <a:pt x="214" y="91"/>
                    <a:pt x="305" y="0"/>
                  </a:cubicBezTo>
                  <a:cubicBezTo>
                    <a:pt x="366" y="91"/>
                    <a:pt x="518" y="183"/>
                    <a:pt x="548" y="274"/>
                  </a:cubicBezTo>
                  <a:cubicBezTo>
                    <a:pt x="548" y="365"/>
                    <a:pt x="426" y="517"/>
                    <a:pt x="305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43"/>
            <p:cNvSpPr/>
            <p:nvPr/>
          </p:nvSpPr>
          <p:spPr>
            <a:xfrm>
              <a:off x="6040800" y="3531275"/>
              <a:ext cx="14475" cy="16725"/>
            </a:xfrm>
            <a:custGeom>
              <a:avLst/>
              <a:gdLst/>
              <a:ahLst/>
              <a:cxnLst/>
              <a:rect l="l" t="t" r="r" b="b"/>
              <a:pathLst>
                <a:path w="579" h="669" extrusionOk="0">
                  <a:moveTo>
                    <a:pt x="305" y="0"/>
                  </a:moveTo>
                  <a:cubicBezTo>
                    <a:pt x="426" y="182"/>
                    <a:pt x="578" y="274"/>
                    <a:pt x="548" y="365"/>
                  </a:cubicBezTo>
                  <a:cubicBezTo>
                    <a:pt x="548" y="456"/>
                    <a:pt x="426" y="578"/>
                    <a:pt x="335" y="669"/>
                  </a:cubicBezTo>
                  <a:cubicBezTo>
                    <a:pt x="244" y="578"/>
                    <a:pt x="92" y="486"/>
                    <a:pt x="61" y="365"/>
                  </a:cubicBezTo>
                  <a:cubicBezTo>
                    <a:pt x="1" y="243"/>
                    <a:pt x="183" y="182"/>
                    <a:pt x="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43"/>
            <p:cNvSpPr/>
            <p:nvPr/>
          </p:nvSpPr>
          <p:spPr>
            <a:xfrm>
              <a:off x="6182150" y="3533550"/>
              <a:ext cx="15975" cy="13700"/>
            </a:xfrm>
            <a:custGeom>
              <a:avLst/>
              <a:gdLst/>
              <a:ahLst/>
              <a:cxnLst/>
              <a:rect l="l" t="t" r="r" b="b"/>
              <a:pathLst>
                <a:path w="639" h="548" extrusionOk="0">
                  <a:moveTo>
                    <a:pt x="639" y="304"/>
                  </a:moveTo>
                  <a:cubicBezTo>
                    <a:pt x="487" y="426"/>
                    <a:pt x="365" y="547"/>
                    <a:pt x="274" y="547"/>
                  </a:cubicBezTo>
                  <a:cubicBezTo>
                    <a:pt x="183" y="547"/>
                    <a:pt x="91" y="395"/>
                    <a:pt x="0" y="304"/>
                  </a:cubicBezTo>
                  <a:cubicBezTo>
                    <a:pt x="91" y="213"/>
                    <a:pt x="183" y="61"/>
                    <a:pt x="304" y="31"/>
                  </a:cubicBezTo>
                  <a:cubicBezTo>
                    <a:pt x="395" y="0"/>
                    <a:pt x="487" y="183"/>
                    <a:pt x="63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43"/>
            <p:cNvSpPr/>
            <p:nvPr/>
          </p:nvSpPr>
          <p:spPr>
            <a:xfrm>
              <a:off x="5269525" y="3604225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274"/>
                  </a:moveTo>
                  <a:cubicBezTo>
                    <a:pt x="486" y="395"/>
                    <a:pt x="395" y="547"/>
                    <a:pt x="304" y="517"/>
                  </a:cubicBezTo>
                  <a:cubicBezTo>
                    <a:pt x="213" y="517"/>
                    <a:pt x="91" y="395"/>
                    <a:pt x="0" y="304"/>
                  </a:cubicBezTo>
                  <a:cubicBezTo>
                    <a:pt x="91" y="213"/>
                    <a:pt x="182" y="61"/>
                    <a:pt x="274" y="30"/>
                  </a:cubicBezTo>
                  <a:cubicBezTo>
                    <a:pt x="395" y="0"/>
                    <a:pt x="486" y="152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43"/>
            <p:cNvSpPr/>
            <p:nvPr/>
          </p:nvSpPr>
          <p:spPr>
            <a:xfrm>
              <a:off x="5409325" y="360117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5" y="0"/>
                  </a:moveTo>
                  <a:cubicBezTo>
                    <a:pt x="426" y="183"/>
                    <a:pt x="548" y="274"/>
                    <a:pt x="548" y="396"/>
                  </a:cubicBezTo>
                  <a:cubicBezTo>
                    <a:pt x="548" y="487"/>
                    <a:pt x="396" y="578"/>
                    <a:pt x="305" y="669"/>
                  </a:cubicBezTo>
                  <a:cubicBezTo>
                    <a:pt x="214" y="578"/>
                    <a:pt x="62" y="517"/>
                    <a:pt x="31" y="396"/>
                  </a:cubicBezTo>
                  <a:cubicBezTo>
                    <a:pt x="1" y="274"/>
                    <a:pt x="153" y="183"/>
                    <a:pt x="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43"/>
            <p:cNvSpPr/>
            <p:nvPr/>
          </p:nvSpPr>
          <p:spPr>
            <a:xfrm>
              <a:off x="5549925" y="3601175"/>
              <a:ext cx="13700" cy="15975"/>
            </a:xfrm>
            <a:custGeom>
              <a:avLst/>
              <a:gdLst/>
              <a:ahLst/>
              <a:cxnLst/>
              <a:rect l="l" t="t" r="r" b="b"/>
              <a:pathLst>
                <a:path w="548" h="639" extrusionOk="0">
                  <a:moveTo>
                    <a:pt x="304" y="0"/>
                  </a:moveTo>
                  <a:cubicBezTo>
                    <a:pt x="426" y="183"/>
                    <a:pt x="547" y="304"/>
                    <a:pt x="547" y="396"/>
                  </a:cubicBezTo>
                  <a:cubicBezTo>
                    <a:pt x="517" y="456"/>
                    <a:pt x="365" y="578"/>
                    <a:pt x="274" y="639"/>
                  </a:cubicBezTo>
                  <a:cubicBezTo>
                    <a:pt x="182" y="548"/>
                    <a:pt x="30" y="456"/>
                    <a:pt x="30" y="335"/>
                  </a:cubicBezTo>
                  <a:cubicBezTo>
                    <a:pt x="0" y="213"/>
                    <a:pt x="182" y="183"/>
                    <a:pt x="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43"/>
            <p:cNvSpPr/>
            <p:nvPr/>
          </p:nvSpPr>
          <p:spPr>
            <a:xfrm>
              <a:off x="5690500" y="3604225"/>
              <a:ext cx="12925" cy="16725"/>
            </a:xfrm>
            <a:custGeom>
              <a:avLst/>
              <a:gdLst/>
              <a:ahLst/>
              <a:cxnLst/>
              <a:rect l="l" t="t" r="r" b="b"/>
              <a:pathLst>
                <a:path w="517" h="669" extrusionOk="0">
                  <a:moveTo>
                    <a:pt x="274" y="669"/>
                  </a:moveTo>
                  <a:cubicBezTo>
                    <a:pt x="152" y="486"/>
                    <a:pt x="0" y="365"/>
                    <a:pt x="0" y="274"/>
                  </a:cubicBezTo>
                  <a:cubicBezTo>
                    <a:pt x="31" y="213"/>
                    <a:pt x="213" y="91"/>
                    <a:pt x="304" y="0"/>
                  </a:cubicBezTo>
                  <a:cubicBezTo>
                    <a:pt x="395" y="91"/>
                    <a:pt x="517" y="213"/>
                    <a:pt x="517" y="304"/>
                  </a:cubicBezTo>
                  <a:cubicBezTo>
                    <a:pt x="517" y="395"/>
                    <a:pt x="395" y="486"/>
                    <a:pt x="27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43"/>
            <p:cNvSpPr/>
            <p:nvPr/>
          </p:nvSpPr>
          <p:spPr>
            <a:xfrm>
              <a:off x="5831075" y="3604225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304" y="669"/>
                  </a:moveTo>
                  <a:cubicBezTo>
                    <a:pt x="152" y="486"/>
                    <a:pt x="0" y="395"/>
                    <a:pt x="0" y="304"/>
                  </a:cubicBezTo>
                  <a:cubicBezTo>
                    <a:pt x="31" y="243"/>
                    <a:pt x="183" y="91"/>
                    <a:pt x="274" y="0"/>
                  </a:cubicBezTo>
                  <a:cubicBezTo>
                    <a:pt x="365" y="91"/>
                    <a:pt x="517" y="182"/>
                    <a:pt x="517" y="274"/>
                  </a:cubicBezTo>
                  <a:cubicBezTo>
                    <a:pt x="548" y="365"/>
                    <a:pt x="426" y="486"/>
                    <a:pt x="30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43"/>
            <p:cNvSpPr/>
            <p:nvPr/>
          </p:nvSpPr>
          <p:spPr>
            <a:xfrm>
              <a:off x="5970900" y="3604225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304" y="669"/>
                  </a:moveTo>
                  <a:cubicBezTo>
                    <a:pt x="152" y="486"/>
                    <a:pt x="0" y="365"/>
                    <a:pt x="31" y="274"/>
                  </a:cubicBezTo>
                  <a:cubicBezTo>
                    <a:pt x="61" y="213"/>
                    <a:pt x="213" y="91"/>
                    <a:pt x="335" y="0"/>
                  </a:cubicBezTo>
                  <a:cubicBezTo>
                    <a:pt x="395" y="91"/>
                    <a:pt x="547" y="182"/>
                    <a:pt x="547" y="274"/>
                  </a:cubicBezTo>
                  <a:cubicBezTo>
                    <a:pt x="547" y="395"/>
                    <a:pt x="426" y="486"/>
                    <a:pt x="30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43"/>
            <p:cNvSpPr/>
            <p:nvPr/>
          </p:nvSpPr>
          <p:spPr>
            <a:xfrm>
              <a:off x="6111475" y="3604225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69" y="274"/>
                  </a:moveTo>
                  <a:cubicBezTo>
                    <a:pt x="487" y="395"/>
                    <a:pt x="396" y="547"/>
                    <a:pt x="274" y="517"/>
                  </a:cubicBezTo>
                  <a:cubicBezTo>
                    <a:pt x="183" y="517"/>
                    <a:pt x="92" y="365"/>
                    <a:pt x="0" y="304"/>
                  </a:cubicBezTo>
                  <a:cubicBezTo>
                    <a:pt x="92" y="182"/>
                    <a:pt x="183" y="61"/>
                    <a:pt x="304" y="30"/>
                  </a:cubicBezTo>
                  <a:cubicBezTo>
                    <a:pt x="396" y="0"/>
                    <a:pt x="487" y="152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43"/>
            <p:cNvSpPr/>
            <p:nvPr/>
          </p:nvSpPr>
          <p:spPr>
            <a:xfrm>
              <a:off x="5198850" y="3674125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04"/>
                  </a:moveTo>
                  <a:cubicBezTo>
                    <a:pt x="487" y="426"/>
                    <a:pt x="365" y="548"/>
                    <a:pt x="274" y="548"/>
                  </a:cubicBezTo>
                  <a:cubicBezTo>
                    <a:pt x="183" y="517"/>
                    <a:pt x="91" y="396"/>
                    <a:pt x="0" y="304"/>
                  </a:cubicBezTo>
                  <a:cubicBezTo>
                    <a:pt x="91" y="213"/>
                    <a:pt x="183" y="61"/>
                    <a:pt x="304" y="31"/>
                  </a:cubicBezTo>
                  <a:cubicBezTo>
                    <a:pt x="426" y="0"/>
                    <a:pt x="487" y="183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43"/>
            <p:cNvSpPr/>
            <p:nvPr/>
          </p:nvSpPr>
          <p:spPr>
            <a:xfrm>
              <a:off x="5339425" y="3674125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69" y="304"/>
                  </a:moveTo>
                  <a:cubicBezTo>
                    <a:pt x="487" y="426"/>
                    <a:pt x="365" y="548"/>
                    <a:pt x="274" y="517"/>
                  </a:cubicBezTo>
                  <a:cubicBezTo>
                    <a:pt x="183" y="517"/>
                    <a:pt x="92" y="365"/>
                    <a:pt x="0" y="274"/>
                  </a:cubicBezTo>
                  <a:cubicBezTo>
                    <a:pt x="122" y="183"/>
                    <a:pt x="213" y="31"/>
                    <a:pt x="335" y="31"/>
                  </a:cubicBezTo>
                  <a:cubicBezTo>
                    <a:pt x="426" y="0"/>
                    <a:pt x="487" y="183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43"/>
            <p:cNvSpPr/>
            <p:nvPr/>
          </p:nvSpPr>
          <p:spPr>
            <a:xfrm>
              <a:off x="5479250" y="3671850"/>
              <a:ext cx="13700" cy="15975"/>
            </a:xfrm>
            <a:custGeom>
              <a:avLst/>
              <a:gdLst/>
              <a:ahLst/>
              <a:cxnLst/>
              <a:rect l="l" t="t" r="r" b="b"/>
              <a:pathLst>
                <a:path w="548" h="639" extrusionOk="0">
                  <a:moveTo>
                    <a:pt x="304" y="0"/>
                  </a:moveTo>
                  <a:cubicBezTo>
                    <a:pt x="426" y="152"/>
                    <a:pt x="547" y="274"/>
                    <a:pt x="547" y="365"/>
                  </a:cubicBezTo>
                  <a:cubicBezTo>
                    <a:pt x="547" y="456"/>
                    <a:pt x="395" y="547"/>
                    <a:pt x="335" y="639"/>
                  </a:cubicBezTo>
                  <a:cubicBezTo>
                    <a:pt x="213" y="547"/>
                    <a:pt x="61" y="487"/>
                    <a:pt x="31" y="365"/>
                  </a:cubicBezTo>
                  <a:cubicBezTo>
                    <a:pt x="0" y="243"/>
                    <a:pt x="183" y="152"/>
                    <a:pt x="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43"/>
            <p:cNvSpPr/>
            <p:nvPr/>
          </p:nvSpPr>
          <p:spPr>
            <a:xfrm>
              <a:off x="5619825" y="3674125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69" y="304"/>
                  </a:moveTo>
                  <a:cubicBezTo>
                    <a:pt x="517" y="426"/>
                    <a:pt x="396" y="548"/>
                    <a:pt x="304" y="548"/>
                  </a:cubicBezTo>
                  <a:cubicBezTo>
                    <a:pt x="183" y="548"/>
                    <a:pt x="92" y="396"/>
                    <a:pt x="0" y="304"/>
                  </a:cubicBezTo>
                  <a:cubicBezTo>
                    <a:pt x="122" y="213"/>
                    <a:pt x="213" y="61"/>
                    <a:pt x="304" y="31"/>
                  </a:cubicBezTo>
                  <a:cubicBezTo>
                    <a:pt x="426" y="0"/>
                    <a:pt x="517" y="183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43"/>
            <p:cNvSpPr/>
            <p:nvPr/>
          </p:nvSpPr>
          <p:spPr>
            <a:xfrm>
              <a:off x="5760400" y="367487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5" y="670"/>
                  </a:moveTo>
                  <a:cubicBezTo>
                    <a:pt x="183" y="487"/>
                    <a:pt x="1" y="366"/>
                    <a:pt x="31" y="305"/>
                  </a:cubicBezTo>
                  <a:cubicBezTo>
                    <a:pt x="61" y="214"/>
                    <a:pt x="213" y="92"/>
                    <a:pt x="305" y="1"/>
                  </a:cubicBezTo>
                  <a:cubicBezTo>
                    <a:pt x="396" y="92"/>
                    <a:pt x="517" y="183"/>
                    <a:pt x="548" y="274"/>
                  </a:cubicBezTo>
                  <a:cubicBezTo>
                    <a:pt x="548" y="366"/>
                    <a:pt x="426" y="457"/>
                    <a:pt x="305" y="6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43"/>
            <p:cNvSpPr/>
            <p:nvPr/>
          </p:nvSpPr>
          <p:spPr>
            <a:xfrm>
              <a:off x="5900975" y="3674125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70" y="304"/>
                  </a:moveTo>
                  <a:cubicBezTo>
                    <a:pt x="487" y="426"/>
                    <a:pt x="366" y="548"/>
                    <a:pt x="274" y="517"/>
                  </a:cubicBezTo>
                  <a:cubicBezTo>
                    <a:pt x="183" y="517"/>
                    <a:pt x="92" y="365"/>
                    <a:pt x="1" y="274"/>
                  </a:cubicBezTo>
                  <a:cubicBezTo>
                    <a:pt x="122" y="183"/>
                    <a:pt x="214" y="31"/>
                    <a:pt x="335" y="31"/>
                  </a:cubicBezTo>
                  <a:cubicBezTo>
                    <a:pt x="457" y="0"/>
                    <a:pt x="487" y="183"/>
                    <a:pt x="670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43"/>
            <p:cNvSpPr/>
            <p:nvPr/>
          </p:nvSpPr>
          <p:spPr>
            <a:xfrm>
              <a:off x="6041575" y="3674125"/>
              <a:ext cx="15975" cy="13700"/>
            </a:xfrm>
            <a:custGeom>
              <a:avLst/>
              <a:gdLst/>
              <a:ahLst/>
              <a:cxnLst/>
              <a:rect l="l" t="t" r="r" b="b"/>
              <a:pathLst>
                <a:path w="639" h="548" extrusionOk="0">
                  <a:moveTo>
                    <a:pt x="638" y="304"/>
                  </a:moveTo>
                  <a:cubicBezTo>
                    <a:pt x="486" y="426"/>
                    <a:pt x="365" y="548"/>
                    <a:pt x="274" y="548"/>
                  </a:cubicBezTo>
                  <a:cubicBezTo>
                    <a:pt x="182" y="517"/>
                    <a:pt x="91" y="396"/>
                    <a:pt x="0" y="304"/>
                  </a:cubicBezTo>
                  <a:cubicBezTo>
                    <a:pt x="91" y="213"/>
                    <a:pt x="182" y="61"/>
                    <a:pt x="304" y="31"/>
                  </a:cubicBezTo>
                  <a:cubicBezTo>
                    <a:pt x="426" y="0"/>
                    <a:pt x="486" y="183"/>
                    <a:pt x="638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43"/>
            <p:cNvSpPr/>
            <p:nvPr/>
          </p:nvSpPr>
          <p:spPr>
            <a:xfrm>
              <a:off x="6181375" y="3674125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70" y="244"/>
                  </a:moveTo>
                  <a:cubicBezTo>
                    <a:pt x="518" y="396"/>
                    <a:pt x="396" y="548"/>
                    <a:pt x="335" y="548"/>
                  </a:cubicBezTo>
                  <a:cubicBezTo>
                    <a:pt x="244" y="517"/>
                    <a:pt x="122" y="396"/>
                    <a:pt x="1" y="304"/>
                  </a:cubicBezTo>
                  <a:cubicBezTo>
                    <a:pt x="92" y="213"/>
                    <a:pt x="183" y="61"/>
                    <a:pt x="305" y="31"/>
                  </a:cubicBezTo>
                  <a:cubicBezTo>
                    <a:pt x="396" y="0"/>
                    <a:pt x="518" y="152"/>
                    <a:pt x="670" y="2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43"/>
            <p:cNvSpPr/>
            <p:nvPr/>
          </p:nvSpPr>
          <p:spPr>
            <a:xfrm>
              <a:off x="5269525" y="3744800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04"/>
                  </a:moveTo>
                  <a:cubicBezTo>
                    <a:pt x="486" y="426"/>
                    <a:pt x="365" y="547"/>
                    <a:pt x="274" y="517"/>
                  </a:cubicBezTo>
                  <a:cubicBezTo>
                    <a:pt x="182" y="517"/>
                    <a:pt x="91" y="365"/>
                    <a:pt x="0" y="274"/>
                  </a:cubicBezTo>
                  <a:cubicBezTo>
                    <a:pt x="122" y="183"/>
                    <a:pt x="213" y="31"/>
                    <a:pt x="334" y="0"/>
                  </a:cubicBezTo>
                  <a:cubicBezTo>
                    <a:pt x="426" y="0"/>
                    <a:pt x="486" y="152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43"/>
            <p:cNvSpPr/>
            <p:nvPr/>
          </p:nvSpPr>
          <p:spPr>
            <a:xfrm>
              <a:off x="5407050" y="3744800"/>
              <a:ext cx="16750" cy="12925"/>
            </a:xfrm>
            <a:custGeom>
              <a:avLst/>
              <a:gdLst/>
              <a:ahLst/>
              <a:cxnLst/>
              <a:rect l="l" t="t" r="r" b="b"/>
              <a:pathLst>
                <a:path w="670" h="517" extrusionOk="0">
                  <a:moveTo>
                    <a:pt x="1" y="274"/>
                  </a:moveTo>
                  <a:cubicBezTo>
                    <a:pt x="183" y="152"/>
                    <a:pt x="305" y="0"/>
                    <a:pt x="396" y="0"/>
                  </a:cubicBezTo>
                  <a:cubicBezTo>
                    <a:pt x="457" y="31"/>
                    <a:pt x="578" y="183"/>
                    <a:pt x="669" y="304"/>
                  </a:cubicBezTo>
                  <a:cubicBezTo>
                    <a:pt x="578" y="365"/>
                    <a:pt x="487" y="517"/>
                    <a:pt x="365" y="517"/>
                  </a:cubicBezTo>
                  <a:cubicBezTo>
                    <a:pt x="274" y="517"/>
                    <a:pt x="153" y="395"/>
                    <a:pt x="1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43"/>
            <p:cNvSpPr/>
            <p:nvPr/>
          </p:nvSpPr>
          <p:spPr>
            <a:xfrm>
              <a:off x="5549925" y="3744025"/>
              <a:ext cx="13700" cy="17500"/>
            </a:xfrm>
            <a:custGeom>
              <a:avLst/>
              <a:gdLst/>
              <a:ahLst/>
              <a:cxnLst/>
              <a:rect l="l" t="t" r="r" b="b"/>
              <a:pathLst>
                <a:path w="548" h="700" extrusionOk="0">
                  <a:moveTo>
                    <a:pt x="304" y="700"/>
                  </a:moveTo>
                  <a:cubicBezTo>
                    <a:pt x="152" y="518"/>
                    <a:pt x="0" y="396"/>
                    <a:pt x="30" y="305"/>
                  </a:cubicBezTo>
                  <a:cubicBezTo>
                    <a:pt x="30" y="214"/>
                    <a:pt x="213" y="122"/>
                    <a:pt x="304" y="1"/>
                  </a:cubicBezTo>
                  <a:cubicBezTo>
                    <a:pt x="395" y="92"/>
                    <a:pt x="517" y="183"/>
                    <a:pt x="547" y="274"/>
                  </a:cubicBezTo>
                  <a:cubicBezTo>
                    <a:pt x="547" y="396"/>
                    <a:pt x="426" y="518"/>
                    <a:pt x="304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43"/>
            <p:cNvSpPr/>
            <p:nvPr/>
          </p:nvSpPr>
          <p:spPr>
            <a:xfrm>
              <a:off x="5690500" y="3744025"/>
              <a:ext cx="13700" cy="17500"/>
            </a:xfrm>
            <a:custGeom>
              <a:avLst/>
              <a:gdLst/>
              <a:ahLst/>
              <a:cxnLst/>
              <a:rect l="l" t="t" r="r" b="b"/>
              <a:pathLst>
                <a:path w="548" h="700" extrusionOk="0">
                  <a:moveTo>
                    <a:pt x="304" y="700"/>
                  </a:moveTo>
                  <a:cubicBezTo>
                    <a:pt x="152" y="518"/>
                    <a:pt x="0" y="396"/>
                    <a:pt x="31" y="305"/>
                  </a:cubicBezTo>
                  <a:cubicBezTo>
                    <a:pt x="31" y="214"/>
                    <a:pt x="183" y="122"/>
                    <a:pt x="304" y="1"/>
                  </a:cubicBezTo>
                  <a:cubicBezTo>
                    <a:pt x="365" y="92"/>
                    <a:pt x="517" y="183"/>
                    <a:pt x="547" y="274"/>
                  </a:cubicBezTo>
                  <a:cubicBezTo>
                    <a:pt x="547" y="396"/>
                    <a:pt x="426" y="518"/>
                    <a:pt x="304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43"/>
            <p:cNvSpPr/>
            <p:nvPr/>
          </p:nvSpPr>
          <p:spPr>
            <a:xfrm>
              <a:off x="5831075" y="3744025"/>
              <a:ext cx="12950" cy="17500"/>
            </a:xfrm>
            <a:custGeom>
              <a:avLst/>
              <a:gdLst/>
              <a:ahLst/>
              <a:cxnLst/>
              <a:rect l="l" t="t" r="r" b="b"/>
              <a:pathLst>
                <a:path w="518" h="700" extrusionOk="0">
                  <a:moveTo>
                    <a:pt x="274" y="700"/>
                  </a:moveTo>
                  <a:cubicBezTo>
                    <a:pt x="152" y="518"/>
                    <a:pt x="0" y="396"/>
                    <a:pt x="0" y="305"/>
                  </a:cubicBezTo>
                  <a:cubicBezTo>
                    <a:pt x="31" y="214"/>
                    <a:pt x="183" y="122"/>
                    <a:pt x="274" y="1"/>
                  </a:cubicBezTo>
                  <a:cubicBezTo>
                    <a:pt x="365" y="92"/>
                    <a:pt x="517" y="183"/>
                    <a:pt x="517" y="274"/>
                  </a:cubicBezTo>
                  <a:cubicBezTo>
                    <a:pt x="517" y="396"/>
                    <a:pt x="396" y="518"/>
                    <a:pt x="274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43"/>
            <p:cNvSpPr/>
            <p:nvPr/>
          </p:nvSpPr>
          <p:spPr>
            <a:xfrm>
              <a:off x="5971650" y="3744025"/>
              <a:ext cx="13700" cy="17500"/>
            </a:xfrm>
            <a:custGeom>
              <a:avLst/>
              <a:gdLst/>
              <a:ahLst/>
              <a:cxnLst/>
              <a:rect l="l" t="t" r="r" b="b"/>
              <a:pathLst>
                <a:path w="548" h="700" extrusionOk="0">
                  <a:moveTo>
                    <a:pt x="274" y="700"/>
                  </a:moveTo>
                  <a:cubicBezTo>
                    <a:pt x="153" y="518"/>
                    <a:pt x="1" y="396"/>
                    <a:pt x="1" y="305"/>
                  </a:cubicBezTo>
                  <a:cubicBezTo>
                    <a:pt x="31" y="214"/>
                    <a:pt x="183" y="122"/>
                    <a:pt x="274" y="1"/>
                  </a:cubicBezTo>
                  <a:cubicBezTo>
                    <a:pt x="365" y="92"/>
                    <a:pt x="517" y="183"/>
                    <a:pt x="517" y="274"/>
                  </a:cubicBezTo>
                  <a:cubicBezTo>
                    <a:pt x="548" y="396"/>
                    <a:pt x="396" y="518"/>
                    <a:pt x="274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43"/>
            <p:cNvSpPr/>
            <p:nvPr/>
          </p:nvSpPr>
          <p:spPr>
            <a:xfrm>
              <a:off x="6111475" y="3744025"/>
              <a:ext cx="13700" cy="17500"/>
            </a:xfrm>
            <a:custGeom>
              <a:avLst/>
              <a:gdLst/>
              <a:ahLst/>
              <a:cxnLst/>
              <a:rect l="l" t="t" r="r" b="b"/>
              <a:pathLst>
                <a:path w="548" h="700" extrusionOk="0">
                  <a:moveTo>
                    <a:pt x="304" y="700"/>
                  </a:moveTo>
                  <a:cubicBezTo>
                    <a:pt x="152" y="518"/>
                    <a:pt x="0" y="396"/>
                    <a:pt x="31" y="305"/>
                  </a:cubicBezTo>
                  <a:cubicBezTo>
                    <a:pt x="61" y="214"/>
                    <a:pt x="213" y="122"/>
                    <a:pt x="304" y="1"/>
                  </a:cubicBezTo>
                  <a:cubicBezTo>
                    <a:pt x="396" y="92"/>
                    <a:pt x="548" y="183"/>
                    <a:pt x="548" y="274"/>
                  </a:cubicBezTo>
                  <a:cubicBezTo>
                    <a:pt x="548" y="396"/>
                    <a:pt x="426" y="518"/>
                    <a:pt x="304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43"/>
            <p:cNvSpPr/>
            <p:nvPr/>
          </p:nvSpPr>
          <p:spPr>
            <a:xfrm>
              <a:off x="5198850" y="381470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4" y="669"/>
                  </a:moveTo>
                  <a:cubicBezTo>
                    <a:pt x="152" y="487"/>
                    <a:pt x="0" y="365"/>
                    <a:pt x="31" y="305"/>
                  </a:cubicBezTo>
                  <a:cubicBezTo>
                    <a:pt x="31" y="213"/>
                    <a:pt x="213" y="92"/>
                    <a:pt x="304" y="1"/>
                  </a:cubicBezTo>
                  <a:cubicBezTo>
                    <a:pt x="395" y="92"/>
                    <a:pt x="517" y="183"/>
                    <a:pt x="547" y="274"/>
                  </a:cubicBezTo>
                  <a:cubicBezTo>
                    <a:pt x="547" y="365"/>
                    <a:pt x="426" y="487"/>
                    <a:pt x="30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43"/>
            <p:cNvSpPr/>
            <p:nvPr/>
          </p:nvSpPr>
          <p:spPr>
            <a:xfrm>
              <a:off x="5339425" y="381470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4" y="669"/>
                  </a:moveTo>
                  <a:cubicBezTo>
                    <a:pt x="152" y="487"/>
                    <a:pt x="0" y="365"/>
                    <a:pt x="31" y="274"/>
                  </a:cubicBezTo>
                  <a:cubicBezTo>
                    <a:pt x="31" y="213"/>
                    <a:pt x="183" y="92"/>
                    <a:pt x="304" y="1"/>
                  </a:cubicBezTo>
                  <a:cubicBezTo>
                    <a:pt x="365" y="92"/>
                    <a:pt x="517" y="183"/>
                    <a:pt x="548" y="274"/>
                  </a:cubicBezTo>
                  <a:cubicBezTo>
                    <a:pt x="548" y="365"/>
                    <a:pt x="426" y="487"/>
                    <a:pt x="30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43"/>
            <p:cNvSpPr/>
            <p:nvPr/>
          </p:nvSpPr>
          <p:spPr>
            <a:xfrm>
              <a:off x="5480000" y="3814700"/>
              <a:ext cx="12950" cy="16750"/>
            </a:xfrm>
            <a:custGeom>
              <a:avLst/>
              <a:gdLst/>
              <a:ahLst/>
              <a:cxnLst/>
              <a:rect l="l" t="t" r="r" b="b"/>
              <a:pathLst>
                <a:path w="518" h="670" extrusionOk="0">
                  <a:moveTo>
                    <a:pt x="274" y="669"/>
                  </a:moveTo>
                  <a:cubicBezTo>
                    <a:pt x="153" y="487"/>
                    <a:pt x="1" y="365"/>
                    <a:pt x="1" y="305"/>
                  </a:cubicBezTo>
                  <a:cubicBezTo>
                    <a:pt x="31" y="213"/>
                    <a:pt x="183" y="92"/>
                    <a:pt x="274" y="1"/>
                  </a:cubicBezTo>
                  <a:cubicBezTo>
                    <a:pt x="365" y="92"/>
                    <a:pt x="517" y="183"/>
                    <a:pt x="517" y="274"/>
                  </a:cubicBezTo>
                  <a:cubicBezTo>
                    <a:pt x="517" y="365"/>
                    <a:pt x="396" y="487"/>
                    <a:pt x="27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43"/>
            <p:cNvSpPr/>
            <p:nvPr/>
          </p:nvSpPr>
          <p:spPr>
            <a:xfrm>
              <a:off x="5619825" y="3814700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69" y="274"/>
                  </a:moveTo>
                  <a:cubicBezTo>
                    <a:pt x="517" y="396"/>
                    <a:pt x="396" y="548"/>
                    <a:pt x="304" y="548"/>
                  </a:cubicBezTo>
                  <a:cubicBezTo>
                    <a:pt x="213" y="548"/>
                    <a:pt x="122" y="396"/>
                    <a:pt x="0" y="305"/>
                  </a:cubicBezTo>
                  <a:cubicBezTo>
                    <a:pt x="122" y="213"/>
                    <a:pt x="183" y="61"/>
                    <a:pt x="304" y="31"/>
                  </a:cubicBezTo>
                  <a:cubicBezTo>
                    <a:pt x="426" y="1"/>
                    <a:pt x="487" y="153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43"/>
            <p:cNvSpPr/>
            <p:nvPr/>
          </p:nvSpPr>
          <p:spPr>
            <a:xfrm>
              <a:off x="5760400" y="381470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5" y="669"/>
                  </a:moveTo>
                  <a:cubicBezTo>
                    <a:pt x="183" y="487"/>
                    <a:pt x="1" y="365"/>
                    <a:pt x="31" y="305"/>
                  </a:cubicBezTo>
                  <a:cubicBezTo>
                    <a:pt x="31" y="213"/>
                    <a:pt x="213" y="92"/>
                    <a:pt x="305" y="1"/>
                  </a:cubicBezTo>
                  <a:cubicBezTo>
                    <a:pt x="396" y="92"/>
                    <a:pt x="517" y="183"/>
                    <a:pt x="548" y="274"/>
                  </a:cubicBezTo>
                  <a:cubicBezTo>
                    <a:pt x="548" y="365"/>
                    <a:pt x="426" y="487"/>
                    <a:pt x="305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43"/>
            <p:cNvSpPr/>
            <p:nvPr/>
          </p:nvSpPr>
          <p:spPr>
            <a:xfrm>
              <a:off x="5900975" y="381470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5" y="669"/>
                  </a:moveTo>
                  <a:cubicBezTo>
                    <a:pt x="153" y="487"/>
                    <a:pt x="1" y="365"/>
                    <a:pt x="31" y="274"/>
                  </a:cubicBezTo>
                  <a:cubicBezTo>
                    <a:pt x="31" y="213"/>
                    <a:pt x="214" y="92"/>
                    <a:pt x="305" y="1"/>
                  </a:cubicBezTo>
                  <a:cubicBezTo>
                    <a:pt x="366" y="92"/>
                    <a:pt x="518" y="183"/>
                    <a:pt x="548" y="274"/>
                  </a:cubicBezTo>
                  <a:cubicBezTo>
                    <a:pt x="548" y="365"/>
                    <a:pt x="426" y="487"/>
                    <a:pt x="305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43"/>
            <p:cNvSpPr/>
            <p:nvPr/>
          </p:nvSpPr>
          <p:spPr>
            <a:xfrm>
              <a:off x="6041575" y="381470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4" y="669"/>
                  </a:moveTo>
                  <a:cubicBezTo>
                    <a:pt x="152" y="487"/>
                    <a:pt x="0" y="365"/>
                    <a:pt x="30" y="305"/>
                  </a:cubicBezTo>
                  <a:cubicBezTo>
                    <a:pt x="30" y="213"/>
                    <a:pt x="182" y="92"/>
                    <a:pt x="304" y="1"/>
                  </a:cubicBezTo>
                  <a:cubicBezTo>
                    <a:pt x="365" y="92"/>
                    <a:pt x="517" y="183"/>
                    <a:pt x="517" y="274"/>
                  </a:cubicBezTo>
                  <a:cubicBezTo>
                    <a:pt x="547" y="365"/>
                    <a:pt x="395" y="487"/>
                    <a:pt x="30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43"/>
            <p:cNvSpPr/>
            <p:nvPr/>
          </p:nvSpPr>
          <p:spPr>
            <a:xfrm>
              <a:off x="6182150" y="381470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274" y="669"/>
                  </a:moveTo>
                  <a:cubicBezTo>
                    <a:pt x="152" y="487"/>
                    <a:pt x="0" y="365"/>
                    <a:pt x="0" y="274"/>
                  </a:cubicBezTo>
                  <a:cubicBezTo>
                    <a:pt x="31" y="213"/>
                    <a:pt x="183" y="92"/>
                    <a:pt x="274" y="1"/>
                  </a:cubicBezTo>
                  <a:cubicBezTo>
                    <a:pt x="365" y="92"/>
                    <a:pt x="517" y="183"/>
                    <a:pt x="517" y="274"/>
                  </a:cubicBezTo>
                  <a:cubicBezTo>
                    <a:pt x="547" y="365"/>
                    <a:pt x="395" y="487"/>
                    <a:pt x="27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43"/>
            <p:cNvSpPr/>
            <p:nvPr/>
          </p:nvSpPr>
          <p:spPr>
            <a:xfrm>
              <a:off x="5269525" y="3884625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34"/>
                  </a:moveTo>
                  <a:cubicBezTo>
                    <a:pt x="486" y="426"/>
                    <a:pt x="365" y="547"/>
                    <a:pt x="274" y="547"/>
                  </a:cubicBezTo>
                  <a:cubicBezTo>
                    <a:pt x="182" y="517"/>
                    <a:pt x="91" y="395"/>
                    <a:pt x="0" y="304"/>
                  </a:cubicBezTo>
                  <a:cubicBezTo>
                    <a:pt x="122" y="213"/>
                    <a:pt x="213" y="61"/>
                    <a:pt x="334" y="30"/>
                  </a:cubicBezTo>
                  <a:cubicBezTo>
                    <a:pt x="426" y="0"/>
                    <a:pt x="486" y="182"/>
                    <a:pt x="669" y="3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43"/>
            <p:cNvSpPr/>
            <p:nvPr/>
          </p:nvSpPr>
          <p:spPr>
            <a:xfrm>
              <a:off x="5409325" y="3885375"/>
              <a:ext cx="13700" cy="15975"/>
            </a:xfrm>
            <a:custGeom>
              <a:avLst/>
              <a:gdLst/>
              <a:ahLst/>
              <a:cxnLst/>
              <a:rect l="l" t="t" r="r" b="b"/>
              <a:pathLst>
                <a:path w="548" h="639" extrusionOk="0">
                  <a:moveTo>
                    <a:pt x="335" y="639"/>
                  </a:moveTo>
                  <a:cubicBezTo>
                    <a:pt x="183" y="487"/>
                    <a:pt x="1" y="365"/>
                    <a:pt x="31" y="304"/>
                  </a:cubicBezTo>
                  <a:cubicBezTo>
                    <a:pt x="31" y="213"/>
                    <a:pt x="183" y="92"/>
                    <a:pt x="305" y="0"/>
                  </a:cubicBezTo>
                  <a:cubicBezTo>
                    <a:pt x="366" y="92"/>
                    <a:pt x="518" y="152"/>
                    <a:pt x="548" y="244"/>
                  </a:cubicBezTo>
                  <a:cubicBezTo>
                    <a:pt x="548" y="365"/>
                    <a:pt x="426" y="456"/>
                    <a:pt x="335" y="6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43"/>
            <p:cNvSpPr/>
            <p:nvPr/>
          </p:nvSpPr>
          <p:spPr>
            <a:xfrm>
              <a:off x="5549925" y="3885375"/>
              <a:ext cx="13700" cy="15975"/>
            </a:xfrm>
            <a:custGeom>
              <a:avLst/>
              <a:gdLst/>
              <a:ahLst/>
              <a:cxnLst/>
              <a:rect l="l" t="t" r="r" b="b"/>
              <a:pathLst>
                <a:path w="548" h="639" extrusionOk="0">
                  <a:moveTo>
                    <a:pt x="334" y="639"/>
                  </a:moveTo>
                  <a:cubicBezTo>
                    <a:pt x="182" y="487"/>
                    <a:pt x="0" y="365"/>
                    <a:pt x="30" y="304"/>
                  </a:cubicBezTo>
                  <a:cubicBezTo>
                    <a:pt x="30" y="213"/>
                    <a:pt x="182" y="92"/>
                    <a:pt x="274" y="0"/>
                  </a:cubicBezTo>
                  <a:cubicBezTo>
                    <a:pt x="365" y="92"/>
                    <a:pt x="517" y="152"/>
                    <a:pt x="547" y="244"/>
                  </a:cubicBezTo>
                  <a:cubicBezTo>
                    <a:pt x="547" y="365"/>
                    <a:pt x="426" y="456"/>
                    <a:pt x="334" y="6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43"/>
            <p:cNvSpPr/>
            <p:nvPr/>
          </p:nvSpPr>
          <p:spPr>
            <a:xfrm>
              <a:off x="5690500" y="3884625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04"/>
                  </a:moveTo>
                  <a:cubicBezTo>
                    <a:pt x="487" y="426"/>
                    <a:pt x="365" y="547"/>
                    <a:pt x="274" y="547"/>
                  </a:cubicBezTo>
                  <a:cubicBezTo>
                    <a:pt x="183" y="547"/>
                    <a:pt x="91" y="395"/>
                    <a:pt x="0" y="304"/>
                  </a:cubicBezTo>
                  <a:cubicBezTo>
                    <a:pt x="91" y="213"/>
                    <a:pt x="183" y="61"/>
                    <a:pt x="304" y="30"/>
                  </a:cubicBezTo>
                  <a:cubicBezTo>
                    <a:pt x="426" y="0"/>
                    <a:pt x="487" y="182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43"/>
            <p:cNvSpPr/>
            <p:nvPr/>
          </p:nvSpPr>
          <p:spPr>
            <a:xfrm>
              <a:off x="5831075" y="3884625"/>
              <a:ext cx="12950" cy="16725"/>
            </a:xfrm>
            <a:custGeom>
              <a:avLst/>
              <a:gdLst/>
              <a:ahLst/>
              <a:cxnLst/>
              <a:rect l="l" t="t" r="r" b="b"/>
              <a:pathLst>
                <a:path w="518" h="669" extrusionOk="0">
                  <a:moveTo>
                    <a:pt x="274" y="669"/>
                  </a:moveTo>
                  <a:cubicBezTo>
                    <a:pt x="152" y="517"/>
                    <a:pt x="0" y="395"/>
                    <a:pt x="0" y="304"/>
                  </a:cubicBezTo>
                  <a:cubicBezTo>
                    <a:pt x="31" y="213"/>
                    <a:pt x="183" y="91"/>
                    <a:pt x="274" y="0"/>
                  </a:cubicBezTo>
                  <a:cubicBezTo>
                    <a:pt x="365" y="91"/>
                    <a:pt x="517" y="182"/>
                    <a:pt x="517" y="274"/>
                  </a:cubicBezTo>
                  <a:cubicBezTo>
                    <a:pt x="517" y="395"/>
                    <a:pt x="396" y="486"/>
                    <a:pt x="27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43"/>
            <p:cNvSpPr/>
            <p:nvPr/>
          </p:nvSpPr>
          <p:spPr>
            <a:xfrm>
              <a:off x="5970900" y="388232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4" y="1"/>
                  </a:moveTo>
                  <a:cubicBezTo>
                    <a:pt x="426" y="183"/>
                    <a:pt x="547" y="274"/>
                    <a:pt x="547" y="366"/>
                  </a:cubicBezTo>
                  <a:cubicBezTo>
                    <a:pt x="547" y="457"/>
                    <a:pt x="395" y="578"/>
                    <a:pt x="304" y="670"/>
                  </a:cubicBezTo>
                  <a:cubicBezTo>
                    <a:pt x="213" y="578"/>
                    <a:pt x="61" y="487"/>
                    <a:pt x="31" y="366"/>
                  </a:cubicBezTo>
                  <a:cubicBezTo>
                    <a:pt x="0" y="244"/>
                    <a:pt x="152" y="183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43"/>
            <p:cNvSpPr/>
            <p:nvPr/>
          </p:nvSpPr>
          <p:spPr>
            <a:xfrm>
              <a:off x="6111475" y="3882325"/>
              <a:ext cx="13700" cy="16000"/>
            </a:xfrm>
            <a:custGeom>
              <a:avLst/>
              <a:gdLst/>
              <a:ahLst/>
              <a:cxnLst/>
              <a:rect l="l" t="t" r="r" b="b"/>
              <a:pathLst>
                <a:path w="548" h="640" extrusionOk="0">
                  <a:moveTo>
                    <a:pt x="335" y="1"/>
                  </a:moveTo>
                  <a:cubicBezTo>
                    <a:pt x="426" y="183"/>
                    <a:pt x="548" y="305"/>
                    <a:pt x="548" y="366"/>
                  </a:cubicBezTo>
                  <a:cubicBezTo>
                    <a:pt x="517" y="457"/>
                    <a:pt x="365" y="548"/>
                    <a:pt x="274" y="639"/>
                  </a:cubicBezTo>
                  <a:cubicBezTo>
                    <a:pt x="183" y="548"/>
                    <a:pt x="61" y="457"/>
                    <a:pt x="31" y="335"/>
                  </a:cubicBezTo>
                  <a:cubicBezTo>
                    <a:pt x="0" y="214"/>
                    <a:pt x="183" y="153"/>
                    <a:pt x="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43"/>
            <p:cNvSpPr/>
            <p:nvPr/>
          </p:nvSpPr>
          <p:spPr>
            <a:xfrm>
              <a:off x="5198850" y="3952250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274" y="0"/>
                  </a:moveTo>
                  <a:cubicBezTo>
                    <a:pt x="395" y="183"/>
                    <a:pt x="547" y="274"/>
                    <a:pt x="547" y="395"/>
                  </a:cubicBezTo>
                  <a:cubicBezTo>
                    <a:pt x="517" y="487"/>
                    <a:pt x="395" y="578"/>
                    <a:pt x="304" y="669"/>
                  </a:cubicBezTo>
                  <a:cubicBezTo>
                    <a:pt x="213" y="578"/>
                    <a:pt x="61" y="487"/>
                    <a:pt x="31" y="395"/>
                  </a:cubicBezTo>
                  <a:cubicBezTo>
                    <a:pt x="0" y="274"/>
                    <a:pt x="152" y="213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43"/>
            <p:cNvSpPr/>
            <p:nvPr/>
          </p:nvSpPr>
          <p:spPr>
            <a:xfrm>
              <a:off x="5339425" y="395527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4" y="670"/>
                  </a:moveTo>
                  <a:cubicBezTo>
                    <a:pt x="152" y="487"/>
                    <a:pt x="0" y="366"/>
                    <a:pt x="31" y="305"/>
                  </a:cubicBezTo>
                  <a:cubicBezTo>
                    <a:pt x="31" y="214"/>
                    <a:pt x="183" y="92"/>
                    <a:pt x="274" y="1"/>
                  </a:cubicBezTo>
                  <a:cubicBezTo>
                    <a:pt x="365" y="92"/>
                    <a:pt x="517" y="153"/>
                    <a:pt x="517" y="274"/>
                  </a:cubicBezTo>
                  <a:cubicBezTo>
                    <a:pt x="548" y="366"/>
                    <a:pt x="426" y="487"/>
                    <a:pt x="304" y="6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43"/>
            <p:cNvSpPr/>
            <p:nvPr/>
          </p:nvSpPr>
          <p:spPr>
            <a:xfrm>
              <a:off x="5480000" y="3955275"/>
              <a:ext cx="12950" cy="16750"/>
            </a:xfrm>
            <a:custGeom>
              <a:avLst/>
              <a:gdLst/>
              <a:ahLst/>
              <a:cxnLst/>
              <a:rect l="l" t="t" r="r" b="b"/>
              <a:pathLst>
                <a:path w="518" h="670" extrusionOk="0">
                  <a:moveTo>
                    <a:pt x="274" y="670"/>
                  </a:moveTo>
                  <a:cubicBezTo>
                    <a:pt x="153" y="487"/>
                    <a:pt x="1" y="366"/>
                    <a:pt x="1" y="274"/>
                  </a:cubicBezTo>
                  <a:cubicBezTo>
                    <a:pt x="31" y="214"/>
                    <a:pt x="183" y="92"/>
                    <a:pt x="305" y="1"/>
                  </a:cubicBezTo>
                  <a:cubicBezTo>
                    <a:pt x="365" y="92"/>
                    <a:pt x="517" y="183"/>
                    <a:pt x="517" y="274"/>
                  </a:cubicBezTo>
                  <a:cubicBezTo>
                    <a:pt x="517" y="396"/>
                    <a:pt x="396" y="487"/>
                    <a:pt x="274" y="6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43"/>
            <p:cNvSpPr/>
            <p:nvPr/>
          </p:nvSpPr>
          <p:spPr>
            <a:xfrm>
              <a:off x="5619825" y="395527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274" y="670"/>
                  </a:moveTo>
                  <a:cubicBezTo>
                    <a:pt x="152" y="487"/>
                    <a:pt x="0" y="366"/>
                    <a:pt x="31" y="274"/>
                  </a:cubicBezTo>
                  <a:cubicBezTo>
                    <a:pt x="61" y="214"/>
                    <a:pt x="213" y="92"/>
                    <a:pt x="335" y="1"/>
                  </a:cubicBezTo>
                  <a:cubicBezTo>
                    <a:pt x="396" y="92"/>
                    <a:pt x="548" y="214"/>
                    <a:pt x="548" y="305"/>
                  </a:cubicBezTo>
                  <a:cubicBezTo>
                    <a:pt x="548" y="396"/>
                    <a:pt x="426" y="487"/>
                    <a:pt x="274" y="6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43"/>
            <p:cNvSpPr/>
            <p:nvPr/>
          </p:nvSpPr>
          <p:spPr>
            <a:xfrm>
              <a:off x="5760400" y="3955275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69" y="274"/>
                  </a:moveTo>
                  <a:cubicBezTo>
                    <a:pt x="487" y="396"/>
                    <a:pt x="365" y="548"/>
                    <a:pt x="274" y="518"/>
                  </a:cubicBezTo>
                  <a:cubicBezTo>
                    <a:pt x="183" y="518"/>
                    <a:pt x="92" y="335"/>
                    <a:pt x="1" y="244"/>
                  </a:cubicBezTo>
                  <a:cubicBezTo>
                    <a:pt x="92" y="153"/>
                    <a:pt x="183" y="31"/>
                    <a:pt x="274" y="31"/>
                  </a:cubicBezTo>
                  <a:cubicBezTo>
                    <a:pt x="396" y="1"/>
                    <a:pt x="487" y="153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43"/>
            <p:cNvSpPr/>
            <p:nvPr/>
          </p:nvSpPr>
          <p:spPr>
            <a:xfrm>
              <a:off x="5900975" y="395527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274" y="670"/>
                  </a:moveTo>
                  <a:cubicBezTo>
                    <a:pt x="153" y="487"/>
                    <a:pt x="1" y="366"/>
                    <a:pt x="31" y="274"/>
                  </a:cubicBezTo>
                  <a:cubicBezTo>
                    <a:pt x="31" y="214"/>
                    <a:pt x="214" y="92"/>
                    <a:pt x="305" y="1"/>
                  </a:cubicBezTo>
                  <a:cubicBezTo>
                    <a:pt x="396" y="92"/>
                    <a:pt x="518" y="214"/>
                    <a:pt x="548" y="305"/>
                  </a:cubicBezTo>
                  <a:cubicBezTo>
                    <a:pt x="548" y="396"/>
                    <a:pt x="396" y="487"/>
                    <a:pt x="274" y="6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43"/>
            <p:cNvSpPr/>
            <p:nvPr/>
          </p:nvSpPr>
          <p:spPr>
            <a:xfrm>
              <a:off x="6040800" y="3952250"/>
              <a:ext cx="14475" cy="16725"/>
            </a:xfrm>
            <a:custGeom>
              <a:avLst/>
              <a:gdLst/>
              <a:ahLst/>
              <a:cxnLst/>
              <a:rect l="l" t="t" r="r" b="b"/>
              <a:pathLst>
                <a:path w="579" h="669" extrusionOk="0">
                  <a:moveTo>
                    <a:pt x="305" y="0"/>
                  </a:moveTo>
                  <a:cubicBezTo>
                    <a:pt x="426" y="183"/>
                    <a:pt x="578" y="304"/>
                    <a:pt x="548" y="395"/>
                  </a:cubicBezTo>
                  <a:cubicBezTo>
                    <a:pt x="548" y="487"/>
                    <a:pt x="396" y="578"/>
                    <a:pt x="335" y="669"/>
                  </a:cubicBezTo>
                  <a:cubicBezTo>
                    <a:pt x="213" y="578"/>
                    <a:pt x="61" y="487"/>
                    <a:pt x="31" y="365"/>
                  </a:cubicBezTo>
                  <a:cubicBezTo>
                    <a:pt x="1" y="274"/>
                    <a:pt x="183" y="213"/>
                    <a:pt x="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43"/>
            <p:cNvSpPr/>
            <p:nvPr/>
          </p:nvSpPr>
          <p:spPr>
            <a:xfrm>
              <a:off x="6181375" y="3952250"/>
              <a:ext cx="14475" cy="16725"/>
            </a:xfrm>
            <a:custGeom>
              <a:avLst/>
              <a:gdLst/>
              <a:ahLst/>
              <a:cxnLst/>
              <a:rect l="l" t="t" r="r" b="b"/>
              <a:pathLst>
                <a:path w="579" h="669" extrusionOk="0">
                  <a:moveTo>
                    <a:pt x="335" y="0"/>
                  </a:moveTo>
                  <a:cubicBezTo>
                    <a:pt x="457" y="183"/>
                    <a:pt x="578" y="304"/>
                    <a:pt x="548" y="395"/>
                  </a:cubicBezTo>
                  <a:cubicBezTo>
                    <a:pt x="548" y="456"/>
                    <a:pt x="396" y="578"/>
                    <a:pt x="305" y="669"/>
                  </a:cubicBezTo>
                  <a:cubicBezTo>
                    <a:pt x="214" y="547"/>
                    <a:pt x="62" y="456"/>
                    <a:pt x="31" y="335"/>
                  </a:cubicBezTo>
                  <a:cubicBezTo>
                    <a:pt x="1" y="213"/>
                    <a:pt x="183" y="183"/>
                    <a:pt x="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43"/>
            <p:cNvSpPr/>
            <p:nvPr/>
          </p:nvSpPr>
          <p:spPr>
            <a:xfrm>
              <a:off x="5269525" y="4025200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04"/>
                  </a:moveTo>
                  <a:cubicBezTo>
                    <a:pt x="486" y="426"/>
                    <a:pt x="395" y="547"/>
                    <a:pt x="274" y="547"/>
                  </a:cubicBezTo>
                  <a:cubicBezTo>
                    <a:pt x="182" y="547"/>
                    <a:pt x="91" y="395"/>
                    <a:pt x="0" y="304"/>
                  </a:cubicBezTo>
                  <a:cubicBezTo>
                    <a:pt x="91" y="213"/>
                    <a:pt x="182" y="61"/>
                    <a:pt x="274" y="31"/>
                  </a:cubicBezTo>
                  <a:cubicBezTo>
                    <a:pt x="395" y="0"/>
                    <a:pt x="486" y="152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43"/>
            <p:cNvSpPr/>
            <p:nvPr/>
          </p:nvSpPr>
          <p:spPr>
            <a:xfrm>
              <a:off x="5409325" y="4025950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70" y="305"/>
                  </a:moveTo>
                  <a:cubicBezTo>
                    <a:pt x="487" y="396"/>
                    <a:pt x="396" y="548"/>
                    <a:pt x="274" y="517"/>
                  </a:cubicBezTo>
                  <a:cubicBezTo>
                    <a:pt x="183" y="517"/>
                    <a:pt x="92" y="365"/>
                    <a:pt x="1" y="274"/>
                  </a:cubicBezTo>
                  <a:cubicBezTo>
                    <a:pt x="122" y="183"/>
                    <a:pt x="183" y="61"/>
                    <a:pt x="305" y="31"/>
                  </a:cubicBezTo>
                  <a:cubicBezTo>
                    <a:pt x="426" y="1"/>
                    <a:pt x="518" y="153"/>
                    <a:pt x="670" y="3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43"/>
            <p:cNvSpPr/>
            <p:nvPr/>
          </p:nvSpPr>
          <p:spPr>
            <a:xfrm>
              <a:off x="5549925" y="4025200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334" y="669"/>
                  </a:moveTo>
                  <a:cubicBezTo>
                    <a:pt x="182" y="517"/>
                    <a:pt x="0" y="395"/>
                    <a:pt x="30" y="335"/>
                  </a:cubicBezTo>
                  <a:cubicBezTo>
                    <a:pt x="30" y="243"/>
                    <a:pt x="182" y="122"/>
                    <a:pt x="274" y="0"/>
                  </a:cubicBezTo>
                  <a:cubicBezTo>
                    <a:pt x="365" y="91"/>
                    <a:pt x="517" y="183"/>
                    <a:pt x="547" y="274"/>
                  </a:cubicBezTo>
                  <a:cubicBezTo>
                    <a:pt x="547" y="365"/>
                    <a:pt x="426" y="487"/>
                    <a:pt x="33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43"/>
            <p:cNvSpPr/>
            <p:nvPr/>
          </p:nvSpPr>
          <p:spPr>
            <a:xfrm>
              <a:off x="5689725" y="4022925"/>
              <a:ext cx="14475" cy="16725"/>
            </a:xfrm>
            <a:custGeom>
              <a:avLst/>
              <a:gdLst/>
              <a:ahLst/>
              <a:cxnLst/>
              <a:rect l="l" t="t" r="r" b="b"/>
              <a:pathLst>
                <a:path w="579" h="669" extrusionOk="0">
                  <a:moveTo>
                    <a:pt x="305" y="0"/>
                  </a:moveTo>
                  <a:cubicBezTo>
                    <a:pt x="426" y="152"/>
                    <a:pt x="578" y="274"/>
                    <a:pt x="548" y="365"/>
                  </a:cubicBezTo>
                  <a:cubicBezTo>
                    <a:pt x="548" y="456"/>
                    <a:pt x="426" y="547"/>
                    <a:pt x="335" y="669"/>
                  </a:cubicBezTo>
                  <a:cubicBezTo>
                    <a:pt x="214" y="547"/>
                    <a:pt x="92" y="486"/>
                    <a:pt x="31" y="365"/>
                  </a:cubicBezTo>
                  <a:cubicBezTo>
                    <a:pt x="1" y="243"/>
                    <a:pt x="183" y="152"/>
                    <a:pt x="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43"/>
            <p:cNvSpPr/>
            <p:nvPr/>
          </p:nvSpPr>
          <p:spPr>
            <a:xfrm>
              <a:off x="5831075" y="4025950"/>
              <a:ext cx="15975" cy="12950"/>
            </a:xfrm>
            <a:custGeom>
              <a:avLst/>
              <a:gdLst/>
              <a:ahLst/>
              <a:cxnLst/>
              <a:rect l="l" t="t" r="r" b="b"/>
              <a:pathLst>
                <a:path w="639" h="518" extrusionOk="0">
                  <a:moveTo>
                    <a:pt x="639" y="213"/>
                  </a:moveTo>
                  <a:cubicBezTo>
                    <a:pt x="487" y="365"/>
                    <a:pt x="365" y="517"/>
                    <a:pt x="304" y="517"/>
                  </a:cubicBezTo>
                  <a:cubicBezTo>
                    <a:pt x="244" y="487"/>
                    <a:pt x="92" y="335"/>
                    <a:pt x="0" y="244"/>
                  </a:cubicBezTo>
                  <a:cubicBezTo>
                    <a:pt x="92" y="153"/>
                    <a:pt x="152" y="1"/>
                    <a:pt x="274" y="1"/>
                  </a:cubicBezTo>
                  <a:cubicBezTo>
                    <a:pt x="365" y="1"/>
                    <a:pt x="487" y="122"/>
                    <a:pt x="639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43"/>
            <p:cNvSpPr/>
            <p:nvPr/>
          </p:nvSpPr>
          <p:spPr>
            <a:xfrm>
              <a:off x="5971650" y="4025200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274" y="669"/>
                  </a:moveTo>
                  <a:cubicBezTo>
                    <a:pt x="153" y="487"/>
                    <a:pt x="1" y="395"/>
                    <a:pt x="1" y="304"/>
                  </a:cubicBezTo>
                  <a:cubicBezTo>
                    <a:pt x="31" y="213"/>
                    <a:pt x="183" y="91"/>
                    <a:pt x="274" y="0"/>
                  </a:cubicBezTo>
                  <a:cubicBezTo>
                    <a:pt x="365" y="91"/>
                    <a:pt x="517" y="183"/>
                    <a:pt x="517" y="274"/>
                  </a:cubicBezTo>
                  <a:cubicBezTo>
                    <a:pt x="548" y="365"/>
                    <a:pt x="396" y="487"/>
                    <a:pt x="27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43"/>
            <p:cNvSpPr/>
            <p:nvPr/>
          </p:nvSpPr>
          <p:spPr>
            <a:xfrm>
              <a:off x="6111475" y="4025950"/>
              <a:ext cx="13700" cy="15975"/>
            </a:xfrm>
            <a:custGeom>
              <a:avLst/>
              <a:gdLst/>
              <a:ahLst/>
              <a:cxnLst/>
              <a:rect l="l" t="t" r="r" b="b"/>
              <a:pathLst>
                <a:path w="548" h="639" extrusionOk="0">
                  <a:moveTo>
                    <a:pt x="304" y="639"/>
                  </a:moveTo>
                  <a:cubicBezTo>
                    <a:pt x="183" y="487"/>
                    <a:pt x="0" y="365"/>
                    <a:pt x="31" y="274"/>
                  </a:cubicBezTo>
                  <a:cubicBezTo>
                    <a:pt x="31" y="213"/>
                    <a:pt x="183" y="92"/>
                    <a:pt x="304" y="1"/>
                  </a:cubicBezTo>
                  <a:cubicBezTo>
                    <a:pt x="396" y="92"/>
                    <a:pt x="517" y="153"/>
                    <a:pt x="548" y="244"/>
                  </a:cubicBezTo>
                  <a:cubicBezTo>
                    <a:pt x="548" y="365"/>
                    <a:pt x="426" y="457"/>
                    <a:pt x="304" y="6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43"/>
            <p:cNvSpPr/>
            <p:nvPr/>
          </p:nvSpPr>
          <p:spPr>
            <a:xfrm>
              <a:off x="5198850" y="4095850"/>
              <a:ext cx="13700" cy="16000"/>
            </a:xfrm>
            <a:custGeom>
              <a:avLst/>
              <a:gdLst/>
              <a:ahLst/>
              <a:cxnLst/>
              <a:rect l="l" t="t" r="r" b="b"/>
              <a:pathLst>
                <a:path w="548" h="640" extrusionOk="0">
                  <a:moveTo>
                    <a:pt x="335" y="639"/>
                  </a:moveTo>
                  <a:cubicBezTo>
                    <a:pt x="183" y="487"/>
                    <a:pt x="0" y="366"/>
                    <a:pt x="31" y="305"/>
                  </a:cubicBezTo>
                  <a:cubicBezTo>
                    <a:pt x="31" y="244"/>
                    <a:pt x="183" y="92"/>
                    <a:pt x="274" y="1"/>
                  </a:cubicBezTo>
                  <a:cubicBezTo>
                    <a:pt x="365" y="92"/>
                    <a:pt x="517" y="153"/>
                    <a:pt x="547" y="244"/>
                  </a:cubicBezTo>
                  <a:cubicBezTo>
                    <a:pt x="547" y="366"/>
                    <a:pt x="456" y="457"/>
                    <a:pt x="335" y="6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43"/>
            <p:cNvSpPr/>
            <p:nvPr/>
          </p:nvSpPr>
          <p:spPr>
            <a:xfrm>
              <a:off x="5339425" y="4095100"/>
              <a:ext cx="15975" cy="13700"/>
            </a:xfrm>
            <a:custGeom>
              <a:avLst/>
              <a:gdLst/>
              <a:ahLst/>
              <a:cxnLst/>
              <a:rect l="l" t="t" r="r" b="b"/>
              <a:pathLst>
                <a:path w="639" h="548" extrusionOk="0">
                  <a:moveTo>
                    <a:pt x="639" y="274"/>
                  </a:moveTo>
                  <a:cubicBezTo>
                    <a:pt x="487" y="396"/>
                    <a:pt x="396" y="548"/>
                    <a:pt x="335" y="548"/>
                  </a:cubicBezTo>
                  <a:cubicBezTo>
                    <a:pt x="244" y="548"/>
                    <a:pt x="92" y="396"/>
                    <a:pt x="0" y="305"/>
                  </a:cubicBezTo>
                  <a:cubicBezTo>
                    <a:pt x="92" y="213"/>
                    <a:pt x="183" y="61"/>
                    <a:pt x="274" y="31"/>
                  </a:cubicBezTo>
                  <a:cubicBezTo>
                    <a:pt x="396" y="1"/>
                    <a:pt x="487" y="153"/>
                    <a:pt x="63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43"/>
            <p:cNvSpPr/>
            <p:nvPr/>
          </p:nvSpPr>
          <p:spPr>
            <a:xfrm>
              <a:off x="5480000" y="4095100"/>
              <a:ext cx="12950" cy="17500"/>
            </a:xfrm>
            <a:custGeom>
              <a:avLst/>
              <a:gdLst/>
              <a:ahLst/>
              <a:cxnLst/>
              <a:rect l="l" t="t" r="r" b="b"/>
              <a:pathLst>
                <a:path w="518" h="700" extrusionOk="0">
                  <a:moveTo>
                    <a:pt x="274" y="700"/>
                  </a:moveTo>
                  <a:cubicBezTo>
                    <a:pt x="153" y="517"/>
                    <a:pt x="1" y="396"/>
                    <a:pt x="1" y="305"/>
                  </a:cubicBezTo>
                  <a:cubicBezTo>
                    <a:pt x="31" y="213"/>
                    <a:pt x="183" y="122"/>
                    <a:pt x="274" y="1"/>
                  </a:cubicBezTo>
                  <a:cubicBezTo>
                    <a:pt x="365" y="92"/>
                    <a:pt x="517" y="183"/>
                    <a:pt x="517" y="274"/>
                  </a:cubicBezTo>
                  <a:cubicBezTo>
                    <a:pt x="517" y="396"/>
                    <a:pt x="396" y="517"/>
                    <a:pt x="274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43"/>
            <p:cNvSpPr/>
            <p:nvPr/>
          </p:nvSpPr>
          <p:spPr>
            <a:xfrm>
              <a:off x="5620575" y="4095100"/>
              <a:ext cx="13700" cy="17500"/>
            </a:xfrm>
            <a:custGeom>
              <a:avLst/>
              <a:gdLst/>
              <a:ahLst/>
              <a:cxnLst/>
              <a:rect l="l" t="t" r="r" b="b"/>
              <a:pathLst>
                <a:path w="548" h="700" extrusionOk="0">
                  <a:moveTo>
                    <a:pt x="305" y="700"/>
                  </a:moveTo>
                  <a:cubicBezTo>
                    <a:pt x="153" y="517"/>
                    <a:pt x="1" y="396"/>
                    <a:pt x="1" y="305"/>
                  </a:cubicBezTo>
                  <a:cubicBezTo>
                    <a:pt x="31" y="213"/>
                    <a:pt x="183" y="122"/>
                    <a:pt x="305" y="1"/>
                  </a:cubicBezTo>
                  <a:cubicBezTo>
                    <a:pt x="366" y="92"/>
                    <a:pt x="518" y="183"/>
                    <a:pt x="518" y="274"/>
                  </a:cubicBezTo>
                  <a:cubicBezTo>
                    <a:pt x="548" y="396"/>
                    <a:pt x="396" y="517"/>
                    <a:pt x="305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43"/>
            <p:cNvSpPr/>
            <p:nvPr/>
          </p:nvSpPr>
          <p:spPr>
            <a:xfrm>
              <a:off x="5760400" y="4095100"/>
              <a:ext cx="13700" cy="17500"/>
            </a:xfrm>
            <a:custGeom>
              <a:avLst/>
              <a:gdLst/>
              <a:ahLst/>
              <a:cxnLst/>
              <a:rect l="l" t="t" r="r" b="b"/>
              <a:pathLst>
                <a:path w="548" h="700" extrusionOk="0">
                  <a:moveTo>
                    <a:pt x="305" y="700"/>
                  </a:moveTo>
                  <a:cubicBezTo>
                    <a:pt x="183" y="517"/>
                    <a:pt x="1" y="396"/>
                    <a:pt x="31" y="305"/>
                  </a:cubicBezTo>
                  <a:cubicBezTo>
                    <a:pt x="31" y="213"/>
                    <a:pt x="213" y="122"/>
                    <a:pt x="305" y="1"/>
                  </a:cubicBezTo>
                  <a:cubicBezTo>
                    <a:pt x="396" y="92"/>
                    <a:pt x="517" y="183"/>
                    <a:pt x="548" y="274"/>
                  </a:cubicBezTo>
                  <a:cubicBezTo>
                    <a:pt x="548" y="396"/>
                    <a:pt x="426" y="517"/>
                    <a:pt x="305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43"/>
            <p:cNvSpPr/>
            <p:nvPr/>
          </p:nvSpPr>
          <p:spPr>
            <a:xfrm>
              <a:off x="5900975" y="4095100"/>
              <a:ext cx="13700" cy="17500"/>
            </a:xfrm>
            <a:custGeom>
              <a:avLst/>
              <a:gdLst/>
              <a:ahLst/>
              <a:cxnLst/>
              <a:rect l="l" t="t" r="r" b="b"/>
              <a:pathLst>
                <a:path w="548" h="700" extrusionOk="0">
                  <a:moveTo>
                    <a:pt x="305" y="700"/>
                  </a:moveTo>
                  <a:cubicBezTo>
                    <a:pt x="153" y="517"/>
                    <a:pt x="1" y="396"/>
                    <a:pt x="31" y="305"/>
                  </a:cubicBezTo>
                  <a:cubicBezTo>
                    <a:pt x="31" y="213"/>
                    <a:pt x="214" y="122"/>
                    <a:pt x="305" y="1"/>
                  </a:cubicBezTo>
                  <a:cubicBezTo>
                    <a:pt x="366" y="92"/>
                    <a:pt x="518" y="183"/>
                    <a:pt x="548" y="274"/>
                  </a:cubicBezTo>
                  <a:cubicBezTo>
                    <a:pt x="548" y="396"/>
                    <a:pt x="426" y="517"/>
                    <a:pt x="305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43"/>
            <p:cNvSpPr/>
            <p:nvPr/>
          </p:nvSpPr>
          <p:spPr>
            <a:xfrm>
              <a:off x="6039275" y="4095850"/>
              <a:ext cx="16000" cy="12950"/>
            </a:xfrm>
            <a:custGeom>
              <a:avLst/>
              <a:gdLst/>
              <a:ahLst/>
              <a:cxnLst/>
              <a:rect l="l" t="t" r="r" b="b"/>
              <a:pathLst>
                <a:path w="640" h="518" extrusionOk="0">
                  <a:moveTo>
                    <a:pt x="1" y="244"/>
                  </a:moveTo>
                  <a:cubicBezTo>
                    <a:pt x="153" y="123"/>
                    <a:pt x="274" y="1"/>
                    <a:pt x="366" y="1"/>
                  </a:cubicBezTo>
                  <a:cubicBezTo>
                    <a:pt x="457" y="31"/>
                    <a:pt x="548" y="183"/>
                    <a:pt x="639" y="305"/>
                  </a:cubicBezTo>
                  <a:cubicBezTo>
                    <a:pt x="548" y="366"/>
                    <a:pt x="457" y="518"/>
                    <a:pt x="366" y="518"/>
                  </a:cubicBezTo>
                  <a:cubicBezTo>
                    <a:pt x="274" y="518"/>
                    <a:pt x="153" y="396"/>
                    <a:pt x="1" y="2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43"/>
            <p:cNvSpPr/>
            <p:nvPr/>
          </p:nvSpPr>
          <p:spPr>
            <a:xfrm>
              <a:off x="6182150" y="4095100"/>
              <a:ext cx="15975" cy="13700"/>
            </a:xfrm>
            <a:custGeom>
              <a:avLst/>
              <a:gdLst/>
              <a:ahLst/>
              <a:cxnLst/>
              <a:rect l="l" t="t" r="r" b="b"/>
              <a:pathLst>
                <a:path w="639" h="548" extrusionOk="0">
                  <a:moveTo>
                    <a:pt x="639" y="274"/>
                  </a:moveTo>
                  <a:cubicBezTo>
                    <a:pt x="487" y="426"/>
                    <a:pt x="395" y="548"/>
                    <a:pt x="304" y="548"/>
                  </a:cubicBezTo>
                  <a:cubicBezTo>
                    <a:pt x="213" y="548"/>
                    <a:pt x="91" y="426"/>
                    <a:pt x="0" y="335"/>
                  </a:cubicBezTo>
                  <a:cubicBezTo>
                    <a:pt x="91" y="244"/>
                    <a:pt x="152" y="92"/>
                    <a:pt x="274" y="31"/>
                  </a:cubicBezTo>
                  <a:cubicBezTo>
                    <a:pt x="395" y="1"/>
                    <a:pt x="487" y="153"/>
                    <a:pt x="63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43"/>
            <p:cNvSpPr/>
            <p:nvPr/>
          </p:nvSpPr>
          <p:spPr>
            <a:xfrm>
              <a:off x="5269525" y="4165775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04"/>
                  </a:moveTo>
                  <a:cubicBezTo>
                    <a:pt x="486" y="426"/>
                    <a:pt x="365" y="547"/>
                    <a:pt x="274" y="517"/>
                  </a:cubicBezTo>
                  <a:cubicBezTo>
                    <a:pt x="182" y="517"/>
                    <a:pt x="91" y="365"/>
                    <a:pt x="0" y="274"/>
                  </a:cubicBezTo>
                  <a:cubicBezTo>
                    <a:pt x="122" y="183"/>
                    <a:pt x="213" y="31"/>
                    <a:pt x="334" y="31"/>
                  </a:cubicBezTo>
                  <a:cubicBezTo>
                    <a:pt x="426" y="0"/>
                    <a:pt x="486" y="183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43"/>
            <p:cNvSpPr/>
            <p:nvPr/>
          </p:nvSpPr>
          <p:spPr>
            <a:xfrm>
              <a:off x="5409325" y="416577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274" y="669"/>
                  </a:moveTo>
                  <a:cubicBezTo>
                    <a:pt x="153" y="487"/>
                    <a:pt x="1" y="365"/>
                    <a:pt x="31" y="274"/>
                  </a:cubicBezTo>
                  <a:cubicBezTo>
                    <a:pt x="62" y="213"/>
                    <a:pt x="214" y="92"/>
                    <a:pt x="305" y="0"/>
                  </a:cubicBezTo>
                  <a:cubicBezTo>
                    <a:pt x="396" y="92"/>
                    <a:pt x="548" y="183"/>
                    <a:pt x="548" y="274"/>
                  </a:cubicBezTo>
                  <a:cubicBezTo>
                    <a:pt x="548" y="396"/>
                    <a:pt x="426" y="487"/>
                    <a:pt x="27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43"/>
            <p:cNvSpPr/>
            <p:nvPr/>
          </p:nvSpPr>
          <p:spPr>
            <a:xfrm>
              <a:off x="5549925" y="4165775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274"/>
                  </a:moveTo>
                  <a:cubicBezTo>
                    <a:pt x="486" y="396"/>
                    <a:pt x="395" y="547"/>
                    <a:pt x="274" y="547"/>
                  </a:cubicBezTo>
                  <a:cubicBezTo>
                    <a:pt x="182" y="517"/>
                    <a:pt x="91" y="396"/>
                    <a:pt x="0" y="304"/>
                  </a:cubicBezTo>
                  <a:cubicBezTo>
                    <a:pt x="91" y="213"/>
                    <a:pt x="152" y="61"/>
                    <a:pt x="274" y="31"/>
                  </a:cubicBezTo>
                  <a:cubicBezTo>
                    <a:pt x="395" y="0"/>
                    <a:pt x="486" y="152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43"/>
            <p:cNvSpPr/>
            <p:nvPr/>
          </p:nvSpPr>
          <p:spPr>
            <a:xfrm>
              <a:off x="5689725" y="4162725"/>
              <a:ext cx="14475" cy="16750"/>
            </a:xfrm>
            <a:custGeom>
              <a:avLst/>
              <a:gdLst/>
              <a:ahLst/>
              <a:cxnLst/>
              <a:rect l="l" t="t" r="r" b="b"/>
              <a:pathLst>
                <a:path w="579" h="670" extrusionOk="0">
                  <a:moveTo>
                    <a:pt x="305" y="1"/>
                  </a:moveTo>
                  <a:cubicBezTo>
                    <a:pt x="426" y="183"/>
                    <a:pt x="578" y="305"/>
                    <a:pt x="548" y="396"/>
                  </a:cubicBezTo>
                  <a:cubicBezTo>
                    <a:pt x="548" y="487"/>
                    <a:pt x="426" y="578"/>
                    <a:pt x="335" y="669"/>
                  </a:cubicBezTo>
                  <a:cubicBezTo>
                    <a:pt x="244" y="578"/>
                    <a:pt x="92" y="487"/>
                    <a:pt x="62" y="396"/>
                  </a:cubicBezTo>
                  <a:cubicBezTo>
                    <a:pt x="1" y="274"/>
                    <a:pt x="183" y="183"/>
                    <a:pt x="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43"/>
            <p:cNvSpPr/>
            <p:nvPr/>
          </p:nvSpPr>
          <p:spPr>
            <a:xfrm>
              <a:off x="5828025" y="4165775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1" y="274"/>
                  </a:moveTo>
                  <a:cubicBezTo>
                    <a:pt x="183" y="152"/>
                    <a:pt x="305" y="0"/>
                    <a:pt x="396" y="31"/>
                  </a:cubicBezTo>
                  <a:cubicBezTo>
                    <a:pt x="487" y="61"/>
                    <a:pt x="578" y="213"/>
                    <a:pt x="670" y="304"/>
                  </a:cubicBezTo>
                  <a:cubicBezTo>
                    <a:pt x="578" y="396"/>
                    <a:pt x="487" y="517"/>
                    <a:pt x="396" y="517"/>
                  </a:cubicBezTo>
                  <a:cubicBezTo>
                    <a:pt x="274" y="547"/>
                    <a:pt x="183" y="396"/>
                    <a:pt x="1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43"/>
            <p:cNvSpPr/>
            <p:nvPr/>
          </p:nvSpPr>
          <p:spPr>
            <a:xfrm>
              <a:off x="5970900" y="4165775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274"/>
                  </a:moveTo>
                  <a:cubicBezTo>
                    <a:pt x="487" y="396"/>
                    <a:pt x="395" y="547"/>
                    <a:pt x="304" y="547"/>
                  </a:cubicBezTo>
                  <a:cubicBezTo>
                    <a:pt x="183" y="517"/>
                    <a:pt x="91" y="396"/>
                    <a:pt x="0" y="304"/>
                  </a:cubicBezTo>
                  <a:cubicBezTo>
                    <a:pt x="91" y="213"/>
                    <a:pt x="183" y="61"/>
                    <a:pt x="304" y="31"/>
                  </a:cubicBezTo>
                  <a:cubicBezTo>
                    <a:pt x="395" y="0"/>
                    <a:pt x="517" y="152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43"/>
            <p:cNvSpPr/>
            <p:nvPr/>
          </p:nvSpPr>
          <p:spPr>
            <a:xfrm>
              <a:off x="6111475" y="4165775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69" y="274"/>
                  </a:moveTo>
                  <a:cubicBezTo>
                    <a:pt x="517" y="396"/>
                    <a:pt x="396" y="547"/>
                    <a:pt x="304" y="547"/>
                  </a:cubicBezTo>
                  <a:cubicBezTo>
                    <a:pt x="213" y="517"/>
                    <a:pt x="122" y="396"/>
                    <a:pt x="0" y="304"/>
                  </a:cubicBezTo>
                  <a:cubicBezTo>
                    <a:pt x="92" y="213"/>
                    <a:pt x="183" y="61"/>
                    <a:pt x="304" y="31"/>
                  </a:cubicBezTo>
                  <a:cubicBezTo>
                    <a:pt x="396" y="0"/>
                    <a:pt x="487" y="152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43"/>
            <p:cNvSpPr/>
            <p:nvPr/>
          </p:nvSpPr>
          <p:spPr>
            <a:xfrm>
              <a:off x="5198850" y="4236450"/>
              <a:ext cx="16725" cy="12925"/>
            </a:xfrm>
            <a:custGeom>
              <a:avLst/>
              <a:gdLst/>
              <a:ahLst/>
              <a:cxnLst/>
              <a:rect l="l" t="t" r="r" b="b"/>
              <a:pathLst>
                <a:path w="669" h="517" extrusionOk="0">
                  <a:moveTo>
                    <a:pt x="669" y="243"/>
                  </a:moveTo>
                  <a:cubicBezTo>
                    <a:pt x="487" y="365"/>
                    <a:pt x="395" y="517"/>
                    <a:pt x="304" y="517"/>
                  </a:cubicBezTo>
                  <a:cubicBezTo>
                    <a:pt x="243" y="486"/>
                    <a:pt x="122" y="335"/>
                    <a:pt x="0" y="243"/>
                  </a:cubicBezTo>
                  <a:cubicBezTo>
                    <a:pt x="91" y="152"/>
                    <a:pt x="183" y="31"/>
                    <a:pt x="274" y="0"/>
                  </a:cubicBezTo>
                  <a:cubicBezTo>
                    <a:pt x="365" y="0"/>
                    <a:pt x="487" y="122"/>
                    <a:pt x="669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43"/>
            <p:cNvSpPr/>
            <p:nvPr/>
          </p:nvSpPr>
          <p:spPr>
            <a:xfrm>
              <a:off x="5339425" y="423340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274" y="1"/>
                  </a:moveTo>
                  <a:cubicBezTo>
                    <a:pt x="396" y="153"/>
                    <a:pt x="548" y="274"/>
                    <a:pt x="548" y="365"/>
                  </a:cubicBezTo>
                  <a:cubicBezTo>
                    <a:pt x="517" y="457"/>
                    <a:pt x="396" y="578"/>
                    <a:pt x="304" y="669"/>
                  </a:cubicBezTo>
                  <a:cubicBezTo>
                    <a:pt x="213" y="578"/>
                    <a:pt x="61" y="487"/>
                    <a:pt x="31" y="365"/>
                  </a:cubicBezTo>
                  <a:cubicBezTo>
                    <a:pt x="0" y="244"/>
                    <a:pt x="152" y="183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43"/>
            <p:cNvSpPr/>
            <p:nvPr/>
          </p:nvSpPr>
          <p:spPr>
            <a:xfrm>
              <a:off x="5480000" y="4235675"/>
              <a:ext cx="15975" cy="14475"/>
            </a:xfrm>
            <a:custGeom>
              <a:avLst/>
              <a:gdLst/>
              <a:ahLst/>
              <a:cxnLst/>
              <a:rect l="l" t="t" r="r" b="b"/>
              <a:pathLst>
                <a:path w="639" h="579" extrusionOk="0">
                  <a:moveTo>
                    <a:pt x="639" y="335"/>
                  </a:moveTo>
                  <a:cubicBezTo>
                    <a:pt x="457" y="426"/>
                    <a:pt x="365" y="578"/>
                    <a:pt x="274" y="548"/>
                  </a:cubicBezTo>
                  <a:cubicBezTo>
                    <a:pt x="183" y="517"/>
                    <a:pt x="92" y="396"/>
                    <a:pt x="1" y="305"/>
                  </a:cubicBezTo>
                  <a:cubicBezTo>
                    <a:pt x="92" y="183"/>
                    <a:pt x="183" y="62"/>
                    <a:pt x="305" y="31"/>
                  </a:cubicBezTo>
                  <a:cubicBezTo>
                    <a:pt x="426" y="1"/>
                    <a:pt x="487" y="183"/>
                    <a:pt x="639" y="3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43"/>
            <p:cNvSpPr/>
            <p:nvPr/>
          </p:nvSpPr>
          <p:spPr>
            <a:xfrm>
              <a:off x="5619825" y="423567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4" y="669"/>
                  </a:moveTo>
                  <a:cubicBezTo>
                    <a:pt x="152" y="487"/>
                    <a:pt x="0" y="366"/>
                    <a:pt x="31" y="305"/>
                  </a:cubicBezTo>
                  <a:cubicBezTo>
                    <a:pt x="61" y="214"/>
                    <a:pt x="213" y="122"/>
                    <a:pt x="335" y="1"/>
                  </a:cubicBezTo>
                  <a:cubicBezTo>
                    <a:pt x="396" y="122"/>
                    <a:pt x="548" y="214"/>
                    <a:pt x="548" y="305"/>
                  </a:cubicBezTo>
                  <a:cubicBezTo>
                    <a:pt x="548" y="396"/>
                    <a:pt x="426" y="517"/>
                    <a:pt x="30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43"/>
            <p:cNvSpPr/>
            <p:nvPr/>
          </p:nvSpPr>
          <p:spPr>
            <a:xfrm>
              <a:off x="5760400" y="423340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5" y="1"/>
                  </a:moveTo>
                  <a:cubicBezTo>
                    <a:pt x="426" y="153"/>
                    <a:pt x="548" y="274"/>
                    <a:pt x="548" y="365"/>
                  </a:cubicBezTo>
                  <a:cubicBezTo>
                    <a:pt x="548" y="457"/>
                    <a:pt x="396" y="578"/>
                    <a:pt x="305" y="669"/>
                  </a:cubicBezTo>
                  <a:cubicBezTo>
                    <a:pt x="213" y="578"/>
                    <a:pt x="61" y="487"/>
                    <a:pt x="31" y="365"/>
                  </a:cubicBezTo>
                  <a:cubicBezTo>
                    <a:pt x="1" y="244"/>
                    <a:pt x="153" y="183"/>
                    <a:pt x="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43"/>
            <p:cNvSpPr/>
            <p:nvPr/>
          </p:nvSpPr>
          <p:spPr>
            <a:xfrm>
              <a:off x="5900975" y="423340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274" y="1"/>
                  </a:moveTo>
                  <a:cubicBezTo>
                    <a:pt x="396" y="153"/>
                    <a:pt x="548" y="274"/>
                    <a:pt x="548" y="365"/>
                  </a:cubicBezTo>
                  <a:cubicBezTo>
                    <a:pt x="548" y="457"/>
                    <a:pt x="396" y="578"/>
                    <a:pt x="305" y="669"/>
                  </a:cubicBezTo>
                  <a:cubicBezTo>
                    <a:pt x="214" y="578"/>
                    <a:pt x="62" y="487"/>
                    <a:pt x="31" y="365"/>
                  </a:cubicBezTo>
                  <a:cubicBezTo>
                    <a:pt x="1" y="244"/>
                    <a:pt x="153" y="183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43"/>
            <p:cNvSpPr/>
            <p:nvPr/>
          </p:nvSpPr>
          <p:spPr>
            <a:xfrm>
              <a:off x="6041575" y="423567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4" y="669"/>
                  </a:moveTo>
                  <a:cubicBezTo>
                    <a:pt x="152" y="517"/>
                    <a:pt x="0" y="396"/>
                    <a:pt x="30" y="305"/>
                  </a:cubicBezTo>
                  <a:cubicBezTo>
                    <a:pt x="30" y="214"/>
                    <a:pt x="182" y="92"/>
                    <a:pt x="304" y="1"/>
                  </a:cubicBezTo>
                  <a:cubicBezTo>
                    <a:pt x="365" y="92"/>
                    <a:pt x="517" y="183"/>
                    <a:pt x="517" y="274"/>
                  </a:cubicBezTo>
                  <a:cubicBezTo>
                    <a:pt x="547" y="396"/>
                    <a:pt x="426" y="487"/>
                    <a:pt x="30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43"/>
            <p:cNvSpPr/>
            <p:nvPr/>
          </p:nvSpPr>
          <p:spPr>
            <a:xfrm>
              <a:off x="6181375" y="423340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5" y="1"/>
                  </a:moveTo>
                  <a:cubicBezTo>
                    <a:pt x="426" y="183"/>
                    <a:pt x="548" y="274"/>
                    <a:pt x="548" y="365"/>
                  </a:cubicBezTo>
                  <a:cubicBezTo>
                    <a:pt x="548" y="457"/>
                    <a:pt x="396" y="548"/>
                    <a:pt x="305" y="669"/>
                  </a:cubicBezTo>
                  <a:cubicBezTo>
                    <a:pt x="214" y="548"/>
                    <a:pt x="62" y="487"/>
                    <a:pt x="31" y="365"/>
                  </a:cubicBezTo>
                  <a:cubicBezTo>
                    <a:pt x="1" y="244"/>
                    <a:pt x="183" y="183"/>
                    <a:pt x="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43"/>
            <p:cNvSpPr/>
            <p:nvPr/>
          </p:nvSpPr>
          <p:spPr>
            <a:xfrm>
              <a:off x="5269525" y="4305600"/>
              <a:ext cx="16725" cy="14450"/>
            </a:xfrm>
            <a:custGeom>
              <a:avLst/>
              <a:gdLst/>
              <a:ahLst/>
              <a:cxnLst/>
              <a:rect l="l" t="t" r="r" b="b"/>
              <a:pathLst>
                <a:path w="669" h="578" extrusionOk="0">
                  <a:moveTo>
                    <a:pt x="669" y="274"/>
                  </a:moveTo>
                  <a:cubicBezTo>
                    <a:pt x="486" y="426"/>
                    <a:pt x="395" y="578"/>
                    <a:pt x="304" y="547"/>
                  </a:cubicBezTo>
                  <a:cubicBezTo>
                    <a:pt x="213" y="547"/>
                    <a:pt x="91" y="426"/>
                    <a:pt x="0" y="335"/>
                  </a:cubicBezTo>
                  <a:cubicBezTo>
                    <a:pt x="91" y="243"/>
                    <a:pt x="182" y="91"/>
                    <a:pt x="274" y="61"/>
                  </a:cubicBezTo>
                  <a:cubicBezTo>
                    <a:pt x="395" y="0"/>
                    <a:pt x="456" y="183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43"/>
            <p:cNvSpPr/>
            <p:nvPr/>
          </p:nvSpPr>
          <p:spPr>
            <a:xfrm>
              <a:off x="5410100" y="4306350"/>
              <a:ext cx="15975" cy="13700"/>
            </a:xfrm>
            <a:custGeom>
              <a:avLst/>
              <a:gdLst/>
              <a:ahLst/>
              <a:cxnLst/>
              <a:rect l="l" t="t" r="r" b="b"/>
              <a:pathLst>
                <a:path w="639" h="548" extrusionOk="0">
                  <a:moveTo>
                    <a:pt x="639" y="305"/>
                  </a:moveTo>
                  <a:cubicBezTo>
                    <a:pt x="456" y="426"/>
                    <a:pt x="335" y="548"/>
                    <a:pt x="243" y="517"/>
                  </a:cubicBezTo>
                  <a:cubicBezTo>
                    <a:pt x="183" y="517"/>
                    <a:pt x="61" y="365"/>
                    <a:pt x="0" y="274"/>
                  </a:cubicBezTo>
                  <a:cubicBezTo>
                    <a:pt x="91" y="183"/>
                    <a:pt x="183" y="31"/>
                    <a:pt x="304" y="1"/>
                  </a:cubicBezTo>
                  <a:cubicBezTo>
                    <a:pt x="426" y="1"/>
                    <a:pt x="487" y="153"/>
                    <a:pt x="639" y="3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43"/>
            <p:cNvSpPr/>
            <p:nvPr/>
          </p:nvSpPr>
          <p:spPr>
            <a:xfrm>
              <a:off x="5549925" y="4306350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05"/>
                  </a:moveTo>
                  <a:cubicBezTo>
                    <a:pt x="486" y="396"/>
                    <a:pt x="365" y="548"/>
                    <a:pt x="274" y="517"/>
                  </a:cubicBezTo>
                  <a:cubicBezTo>
                    <a:pt x="182" y="517"/>
                    <a:pt x="91" y="365"/>
                    <a:pt x="0" y="274"/>
                  </a:cubicBezTo>
                  <a:cubicBezTo>
                    <a:pt x="91" y="183"/>
                    <a:pt x="182" y="31"/>
                    <a:pt x="304" y="31"/>
                  </a:cubicBezTo>
                  <a:cubicBezTo>
                    <a:pt x="426" y="1"/>
                    <a:pt x="486" y="153"/>
                    <a:pt x="669" y="3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43"/>
            <p:cNvSpPr/>
            <p:nvPr/>
          </p:nvSpPr>
          <p:spPr>
            <a:xfrm>
              <a:off x="5690500" y="4306350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274"/>
                  </a:moveTo>
                  <a:cubicBezTo>
                    <a:pt x="487" y="396"/>
                    <a:pt x="365" y="548"/>
                    <a:pt x="274" y="517"/>
                  </a:cubicBezTo>
                  <a:cubicBezTo>
                    <a:pt x="183" y="517"/>
                    <a:pt x="91" y="365"/>
                    <a:pt x="0" y="274"/>
                  </a:cubicBezTo>
                  <a:cubicBezTo>
                    <a:pt x="91" y="183"/>
                    <a:pt x="183" y="31"/>
                    <a:pt x="304" y="31"/>
                  </a:cubicBezTo>
                  <a:cubicBezTo>
                    <a:pt x="426" y="1"/>
                    <a:pt x="487" y="153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43"/>
            <p:cNvSpPr/>
            <p:nvPr/>
          </p:nvSpPr>
          <p:spPr>
            <a:xfrm>
              <a:off x="5831075" y="4305600"/>
              <a:ext cx="12950" cy="17500"/>
            </a:xfrm>
            <a:custGeom>
              <a:avLst/>
              <a:gdLst/>
              <a:ahLst/>
              <a:cxnLst/>
              <a:rect l="l" t="t" r="r" b="b"/>
              <a:pathLst>
                <a:path w="518" h="700" extrusionOk="0">
                  <a:moveTo>
                    <a:pt x="274" y="699"/>
                  </a:moveTo>
                  <a:cubicBezTo>
                    <a:pt x="152" y="517"/>
                    <a:pt x="0" y="395"/>
                    <a:pt x="0" y="304"/>
                  </a:cubicBezTo>
                  <a:cubicBezTo>
                    <a:pt x="31" y="213"/>
                    <a:pt x="183" y="122"/>
                    <a:pt x="274" y="0"/>
                  </a:cubicBezTo>
                  <a:cubicBezTo>
                    <a:pt x="365" y="91"/>
                    <a:pt x="517" y="183"/>
                    <a:pt x="517" y="304"/>
                  </a:cubicBezTo>
                  <a:cubicBezTo>
                    <a:pt x="517" y="395"/>
                    <a:pt x="396" y="517"/>
                    <a:pt x="274" y="6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43"/>
            <p:cNvSpPr/>
            <p:nvPr/>
          </p:nvSpPr>
          <p:spPr>
            <a:xfrm>
              <a:off x="5971650" y="4305600"/>
              <a:ext cx="13700" cy="17500"/>
            </a:xfrm>
            <a:custGeom>
              <a:avLst/>
              <a:gdLst/>
              <a:ahLst/>
              <a:cxnLst/>
              <a:rect l="l" t="t" r="r" b="b"/>
              <a:pathLst>
                <a:path w="548" h="700" extrusionOk="0">
                  <a:moveTo>
                    <a:pt x="274" y="699"/>
                  </a:moveTo>
                  <a:cubicBezTo>
                    <a:pt x="153" y="517"/>
                    <a:pt x="1" y="395"/>
                    <a:pt x="1" y="304"/>
                  </a:cubicBezTo>
                  <a:cubicBezTo>
                    <a:pt x="31" y="213"/>
                    <a:pt x="183" y="122"/>
                    <a:pt x="274" y="0"/>
                  </a:cubicBezTo>
                  <a:cubicBezTo>
                    <a:pt x="365" y="91"/>
                    <a:pt x="517" y="183"/>
                    <a:pt x="517" y="304"/>
                  </a:cubicBezTo>
                  <a:cubicBezTo>
                    <a:pt x="548" y="395"/>
                    <a:pt x="396" y="517"/>
                    <a:pt x="274" y="6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43"/>
            <p:cNvSpPr/>
            <p:nvPr/>
          </p:nvSpPr>
          <p:spPr>
            <a:xfrm>
              <a:off x="6111475" y="4305600"/>
              <a:ext cx="13700" cy="17500"/>
            </a:xfrm>
            <a:custGeom>
              <a:avLst/>
              <a:gdLst/>
              <a:ahLst/>
              <a:cxnLst/>
              <a:rect l="l" t="t" r="r" b="b"/>
              <a:pathLst>
                <a:path w="548" h="700" extrusionOk="0">
                  <a:moveTo>
                    <a:pt x="304" y="699"/>
                  </a:moveTo>
                  <a:cubicBezTo>
                    <a:pt x="152" y="517"/>
                    <a:pt x="0" y="395"/>
                    <a:pt x="31" y="304"/>
                  </a:cubicBezTo>
                  <a:cubicBezTo>
                    <a:pt x="61" y="213"/>
                    <a:pt x="213" y="122"/>
                    <a:pt x="304" y="0"/>
                  </a:cubicBezTo>
                  <a:cubicBezTo>
                    <a:pt x="396" y="91"/>
                    <a:pt x="548" y="183"/>
                    <a:pt x="548" y="304"/>
                  </a:cubicBezTo>
                  <a:cubicBezTo>
                    <a:pt x="548" y="395"/>
                    <a:pt x="426" y="517"/>
                    <a:pt x="304" y="6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43"/>
            <p:cNvSpPr/>
            <p:nvPr/>
          </p:nvSpPr>
          <p:spPr>
            <a:xfrm>
              <a:off x="5198850" y="4376250"/>
              <a:ext cx="16725" cy="14475"/>
            </a:xfrm>
            <a:custGeom>
              <a:avLst/>
              <a:gdLst/>
              <a:ahLst/>
              <a:cxnLst/>
              <a:rect l="l" t="t" r="r" b="b"/>
              <a:pathLst>
                <a:path w="669" h="579" extrusionOk="0">
                  <a:moveTo>
                    <a:pt x="669" y="275"/>
                  </a:moveTo>
                  <a:cubicBezTo>
                    <a:pt x="487" y="396"/>
                    <a:pt x="365" y="578"/>
                    <a:pt x="304" y="548"/>
                  </a:cubicBezTo>
                  <a:cubicBezTo>
                    <a:pt x="243" y="518"/>
                    <a:pt x="91" y="366"/>
                    <a:pt x="0" y="275"/>
                  </a:cubicBezTo>
                  <a:cubicBezTo>
                    <a:pt x="91" y="183"/>
                    <a:pt x="183" y="31"/>
                    <a:pt x="304" y="31"/>
                  </a:cubicBezTo>
                  <a:cubicBezTo>
                    <a:pt x="395" y="1"/>
                    <a:pt x="487" y="153"/>
                    <a:pt x="669" y="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43"/>
            <p:cNvSpPr/>
            <p:nvPr/>
          </p:nvSpPr>
          <p:spPr>
            <a:xfrm>
              <a:off x="5338675" y="4373225"/>
              <a:ext cx="14450" cy="16750"/>
            </a:xfrm>
            <a:custGeom>
              <a:avLst/>
              <a:gdLst/>
              <a:ahLst/>
              <a:cxnLst/>
              <a:rect l="l" t="t" r="r" b="b"/>
              <a:pathLst>
                <a:path w="578" h="670" extrusionOk="0">
                  <a:moveTo>
                    <a:pt x="304" y="0"/>
                  </a:moveTo>
                  <a:cubicBezTo>
                    <a:pt x="426" y="183"/>
                    <a:pt x="578" y="304"/>
                    <a:pt x="547" y="396"/>
                  </a:cubicBezTo>
                  <a:cubicBezTo>
                    <a:pt x="547" y="487"/>
                    <a:pt x="426" y="578"/>
                    <a:pt x="334" y="669"/>
                  </a:cubicBezTo>
                  <a:cubicBezTo>
                    <a:pt x="243" y="578"/>
                    <a:pt x="61" y="487"/>
                    <a:pt x="30" y="396"/>
                  </a:cubicBezTo>
                  <a:cubicBezTo>
                    <a:pt x="0" y="274"/>
                    <a:pt x="182" y="183"/>
                    <a:pt x="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43"/>
            <p:cNvSpPr/>
            <p:nvPr/>
          </p:nvSpPr>
          <p:spPr>
            <a:xfrm>
              <a:off x="5479250" y="4377025"/>
              <a:ext cx="16725" cy="12950"/>
            </a:xfrm>
            <a:custGeom>
              <a:avLst/>
              <a:gdLst/>
              <a:ahLst/>
              <a:cxnLst/>
              <a:rect l="l" t="t" r="r" b="b"/>
              <a:pathLst>
                <a:path w="669" h="518" extrusionOk="0">
                  <a:moveTo>
                    <a:pt x="669" y="274"/>
                  </a:moveTo>
                  <a:cubicBezTo>
                    <a:pt x="517" y="395"/>
                    <a:pt x="365" y="517"/>
                    <a:pt x="304" y="517"/>
                  </a:cubicBezTo>
                  <a:cubicBezTo>
                    <a:pt x="213" y="487"/>
                    <a:pt x="91" y="304"/>
                    <a:pt x="0" y="213"/>
                  </a:cubicBezTo>
                  <a:cubicBezTo>
                    <a:pt x="122" y="152"/>
                    <a:pt x="213" y="0"/>
                    <a:pt x="304" y="0"/>
                  </a:cubicBezTo>
                  <a:cubicBezTo>
                    <a:pt x="426" y="0"/>
                    <a:pt x="517" y="152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43"/>
            <p:cNvSpPr/>
            <p:nvPr/>
          </p:nvSpPr>
          <p:spPr>
            <a:xfrm>
              <a:off x="5619825" y="4376250"/>
              <a:ext cx="16750" cy="13725"/>
            </a:xfrm>
            <a:custGeom>
              <a:avLst/>
              <a:gdLst/>
              <a:ahLst/>
              <a:cxnLst/>
              <a:rect l="l" t="t" r="r" b="b"/>
              <a:pathLst>
                <a:path w="670" h="549" extrusionOk="0">
                  <a:moveTo>
                    <a:pt x="669" y="305"/>
                  </a:moveTo>
                  <a:cubicBezTo>
                    <a:pt x="487" y="426"/>
                    <a:pt x="396" y="548"/>
                    <a:pt x="304" y="548"/>
                  </a:cubicBezTo>
                  <a:cubicBezTo>
                    <a:pt x="183" y="518"/>
                    <a:pt x="92" y="396"/>
                    <a:pt x="0" y="305"/>
                  </a:cubicBezTo>
                  <a:cubicBezTo>
                    <a:pt x="122" y="214"/>
                    <a:pt x="213" y="62"/>
                    <a:pt x="304" y="31"/>
                  </a:cubicBezTo>
                  <a:cubicBezTo>
                    <a:pt x="426" y="1"/>
                    <a:pt x="517" y="183"/>
                    <a:pt x="669" y="3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43"/>
            <p:cNvSpPr/>
            <p:nvPr/>
          </p:nvSpPr>
          <p:spPr>
            <a:xfrm>
              <a:off x="5760400" y="437322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5" y="0"/>
                  </a:moveTo>
                  <a:cubicBezTo>
                    <a:pt x="426" y="183"/>
                    <a:pt x="548" y="304"/>
                    <a:pt x="548" y="396"/>
                  </a:cubicBezTo>
                  <a:cubicBezTo>
                    <a:pt x="517" y="487"/>
                    <a:pt x="396" y="578"/>
                    <a:pt x="305" y="669"/>
                  </a:cubicBezTo>
                  <a:cubicBezTo>
                    <a:pt x="213" y="578"/>
                    <a:pt x="61" y="487"/>
                    <a:pt x="31" y="396"/>
                  </a:cubicBezTo>
                  <a:cubicBezTo>
                    <a:pt x="1" y="274"/>
                    <a:pt x="153" y="183"/>
                    <a:pt x="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43"/>
            <p:cNvSpPr/>
            <p:nvPr/>
          </p:nvSpPr>
          <p:spPr>
            <a:xfrm>
              <a:off x="5900975" y="437625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5" y="670"/>
                  </a:moveTo>
                  <a:cubicBezTo>
                    <a:pt x="183" y="518"/>
                    <a:pt x="1" y="396"/>
                    <a:pt x="31" y="305"/>
                  </a:cubicBezTo>
                  <a:cubicBezTo>
                    <a:pt x="31" y="244"/>
                    <a:pt x="183" y="123"/>
                    <a:pt x="274" y="1"/>
                  </a:cubicBezTo>
                  <a:cubicBezTo>
                    <a:pt x="366" y="92"/>
                    <a:pt x="518" y="183"/>
                    <a:pt x="548" y="275"/>
                  </a:cubicBezTo>
                  <a:cubicBezTo>
                    <a:pt x="548" y="366"/>
                    <a:pt x="426" y="487"/>
                    <a:pt x="305" y="6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43"/>
            <p:cNvSpPr/>
            <p:nvPr/>
          </p:nvSpPr>
          <p:spPr>
            <a:xfrm>
              <a:off x="6041575" y="437625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4" y="670"/>
                  </a:moveTo>
                  <a:cubicBezTo>
                    <a:pt x="182" y="518"/>
                    <a:pt x="0" y="396"/>
                    <a:pt x="30" y="305"/>
                  </a:cubicBezTo>
                  <a:cubicBezTo>
                    <a:pt x="30" y="244"/>
                    <a:pt x="182" y="123"/>
                    <a:pt x="274" y="1"/>
                  </a:cubicBezTo>
                  <a:cubicBezTo>
                    <a:pt x="365" y="92"/>
                    <a:pt x="517" y="183"/>
                    <a:pt x="517" y="275"/>
                  </a:cubicBezTo>
                  <a:cubicBezTo>
                    <a:pt x="547" y="366"/>
                    <a:pt x="426" y="487"/>
                    <a:pt x="304" y="6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43"/>
            <p:cNvSpPr/>
            <p:nvPr/>
          </p:nvSpPr>
          <p:spPr>
            <a:xfrm>
              <a:off x="6181375" y="437322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5" y="0"/>
                  </a:moveTo>
                  <a:cubicBezTo>
                    <a:pt x="426" y="183"/>
                    <a:pt x="548" y="304"/>
                    <a:pt x="548" y="396"/>
                  </a:cubicBezTo>
                  <a:cubicBezTo>
                    <a:pt x="548" y="487"/>
                    <a:pt x="396" y="578"/>
                    <a:pt x="305" y="669"/>
                  </a:cubicBezTo>
                  <a:cubicBezTo>
                    <a:pt x="214" y="578"/>
                    <a:pt x="62" y="487"/>
                    <a:pt x="31" y="396"/>
                  </a:cubicBezTo>
                  <a:cubicBezTo>
                    <a:pt x="1" y="274"/>
                    <a:pt x="183" y="183"/>
                    <a:pt x="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43"/>
            <p:cNvSpPr/>
            <p:nvPr/>
          </p:nvSpPr>
          <p:spPr>
            <a:xfrm>
              <a:off x="5269525" y="4446175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35"/>
                  </a:moveTo>
                  <a:cubicBezTo>
                    <a:pt x="486" y="426"/>
                    <a:pt x="365" y="547"/>
                    <a:pt x="274" y="547"/>
                  </a:cubicBezTo>
                  <a:cubicBezTo>
                    <a:pt x="182" y="517"/>
                    <a:pt x="91" y="395"/>
                    <a:pt x="0" y="304"/>
                  </a:cubicBezTo>
                  <a:cubicBezTo>
                    <a:pt x="122" y="213"/>
                    <a:pt x="213" y="61"/>
                    <a:pt x="334" y="31"/>
                  </a:cubicBezTo>
                  <a:cubicBezTo>
                    <a:pt x="426" y="0"/>
                    <a:pt x="486" y="213"/>
                    <a:pt x="669" y="3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43"/>
            <p:cNvSpPr/>
            <p:nvPr/>
          </p:nvSpPr>
          <p:spPr>
            <a:xfrm>
              <a:off x="5409325" y="4443900"/>
              <a:ext cx="13700" cy="15975"/>
            </a:xfrm>
            <a:custGeom>
              <a:avLst/>
              <a:gdLst/>
              <a:ahLst/>
              <a:cxnLst/>
              <a:rect l="l" t="t" r="r" b="b"/>
              <a:pathLst>
                <a:path w="548" h="639" extrusionOk="0">
                  <a:moveTo>
                    <a:pt x="335" y="0"/>
                  </a:moveTo>
                  <a:cubicBezTo>
                    <a:pt x="426" y="183"/>
                    <a:pt x="548" y="304"/>
                    <a:pt x="548" y="395"/>
                  </a:cubicBezTo>
                  <a:cubicBezTo>
                    <a:pt x="518" y="456"/>
                    <a:pt x="366" y="547"/>
                    <a:pt x="305" y="638"/>
                  </a:cubicBezTo>
                  <a:cubicBezTo>
                    <a:pt x="183" y="547"/>
                    <a:pt x="62" y="456"/>
                    <a:pt x="31" y="335"/>
                  </a:cubicBezTo>
                  <a:cubicBezTo>
                    <a:pt x="1" y="213"/>
                    <a:pt x="183" y="152"/>
                    <a:pt x="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43"/>
            <p:cNvSpPr/>
            <p:nvPr/>
          </p:nvSpPr>
          <p:spPr>
            <a:xfrm>
              <a:off x="5549925" y="4446925"/>
              <a:ext cx="16725" cy="12950"/>
            </a:xfrm>
            <a:custGeom>
              <a:avLst/>
              <a:gdLst/>
              <a:ahLst/>
              <a:cxnLst/>
              <a:rect l="l" t="t" r="r" b="b"/>
              <a:pathLst>
                <a:path w="669" h="518" extrusionOk="0">
                  <a:moveTo>
                    <a:pt x="669" y="274"/>
                  </a:moveTo>
                  <a:cubicBezTo>
                    <a:pt x="486" y="396"/>
                    <a:pt x="395" y="517"/>
                    <a:pt x="274" y="517"/>
                  </a:cubicBezTo>
                  <a:cubicBezTo>
                    <a:pt x="182" y="517"/>
                    <a:pt x="91" y="365"/>
                    <a:pt x="0" y="274"/>
                  </a:cubicBezTo>
                  <a:cubicBezTo>
                    <a:pt x="91" y="183"/>
                    <a:pt x="182" y="31"/>
                    <a:pt x="304" y="1"/>
                  </a:cubicBezTo>
                  <a:cubicBezTo>
                    <a:pt x="426" y="1"/>
                    <a:pt x="486" y="153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43"/>
            <p:cNvSpPr/>
            <p:nvPr/>
          </p:nvSpPr>
          <p:spPr>
            <a:xfrm>
              <a:off x="5689725" y="4443900"/>
              <a:ext cx="14475" cy="16725"/>
            </a:xfrm>
            <a:custGeom>
              <a:avLst/>
              <a:gdLst/>
              <a:ahLst/>
              <a:cxnLst/>
              <a:rect l="l" t="t" r="r" b="b"/>
              <a:pathLst>
                <a:path w="579" h="669" extrusionOk="0">
                  <a:moveTo>
                    <a:pt x="305" y="0"/>
                  </a:moveTo>
                  <a:cubicBezTo>
                    <a:pt x="426" y="183"/>
                    <a:pt x="578" y="274"/>
                    <a:pt x="548" y="365"/>
                  </a:cubicBezTo>
                  <a:cubicBezTo>
                    <a:pt x="548" y="486"/>
                    <a:pt x="426" y="578"/>
                    <a:pt x="335" y="669"/>
                  </a:cubicBezTo>
                  <a:cubicBezTo>
                    <a:pt x="214" y="578"/>
                    <a:pt x="62" y="486"/>
                    <a:pt x="31" y="365"/>
                  </a:cubicBezTo>
                  <a:cubicBezTo>
                    <a:pt x="1" y="274"/>
                    <a:pt x="183" y="183"/>
                    <a:pt x="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43"/>
            <p:cNvSpPr/>
            <p:nvPr/>
          </p:nvSpPr>
          <p:spPr>
            <a:xfrm>
              <a:off x="5831075" y="4446925"/>
              <a:ext cx="15975" cy="12950"/>
            </a:xfrm>
            <a:custGeom>
              <a:avLst/>
              <a:gdLst/>
              <a:ahLst/>
              <a:cxnLst/>
              <a:rect l="l" t="t" r="r" b="b"/>
              <a:pathLst>
                <a:path w="639" h="518" extrusionOk="0">
                  <a:moveTo>
                    <a:pt x="639" y="305"/>
                  </a:moveTo>
                  <a:cubicBezTo>
                    <a:pt x="487" y="396"/>
                    <a:pt x="365" y="517"/>
                    <a:pt x="274" y="517"/>
                  </a:cubicBezTo>
                  <a:cubicBezTo>
                    <a:pt x="183" y="517"/>
                    <a:pt x="92" y="365"/>
                    <a:pt x="0" y="274"/>
                  </a:cubicBezTo>
                  <a:cubicBezTo>
                    <a:pt x="92" y="183"/>
                    <a:pt x="183" y="31"/>
                    <a:pt x="304" y="1"/>
                  </a:cubicBezTo>
                  <a:cubicBezTo>
                    <a:pt x="426" y="1"/>
                    <a:pt x="487" y="183"/>
                    <a:pt x="639" y="3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43"/>
            <p:cNvSpPr/>
            <p:nvPr/>
          </p:nvSpPr>
          <p:spPr>
            <a:xfrm>
              <a:off x="5968625" y="4446925"/>
              <a:ext cx="16725" cy="12950"/>
            </a:xfrm>
            <a:custGeom>
              <a:avLst/>
              <a:gdLst/>
              <a:ahLst/>
              <a:cxnLst/>
              <a:rect l="l" t="t" r="r" b="b"/>
              <a:pathLst>
                <a:path w="669" h="518" extrusionOk="0">
                  <a:moveTo>
                    <a:pt x="0" y="274"/>
                  </a:moveTo>
                  <a:cubicBezTo>
                    <a:pt x="182" y="153"/>
                    <a:pt x="304" y="1"/>
                    <a:pt x="395" y="1"/>
                  </a:cubicBezTo>
                  <a:cubicBezTo>
                    <a:pt x="486" y="31"/>
                    <a:pt x="578" y="183"/>
                    <a:pt x="669" y="305"/>
                  </a:cubicBezTo>
                  <a:cubicBezTo>
                    <a:pt x="578" y="365"/>
                    <a:pt x="486" y="517"/>
                    <a:pt x="365" y="517"/>
                  </a:cubicBezTo>
                  <a:cubicBezTo>
                    <a:pt x="274" y="517"/>
                    <a:pt x="182" y="396"/>
                    <a:pt x="0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43"/>
            <p:cNvSpPr/>
            <p:nvPr/>
          </p:nvSpPr>
          <p:spPr>
            <a:xfrm>
              <a:off x="6111475" y="4446175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69" y="304"/>
                  </a:moveTo>
                  <a:cubicBezTo>
                    <a:pt x="487" y="426"/>
                    <a:pt x="396" y="547"/>
                    <a:pt x="274" y="547"/>
                  </a:cubicBezTo>
                  <a:cubicBezTo>
                    <a:pt x="183" y="547"/>
                    <a:pt x="92" y="395"/>
                    <a:pt x="0" y="304"/>
                  </a:cubicBezTo>
                  <a:cubicBezTo>
                    <a:pt x="92" y="213"/>
                    <a:pt x="183" y="61"/>
                    <a:pt x="304" y="31"/>
                  </a:cubicBezTo>
                  <a:cubicBezTo>
                    <a:pt x="426" y="0"/>
                    <a:pt x="517" y="213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43"/>
            <p:cNvSpPr/>
            <p:nvPr/>
          </p:nvSpPr>
          <p:spPr>
            <a:xfrm>
              <a:off x="5198850" y="4516850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04"/>
                  </a:moveTo>
                  <a:cubicBezTo>
                    <a:pt x="487" y="426"/>
                    <a:pt x="365" y="547"/>
                    <a:pt x="274" y="547"/>
                  </a:cubicBezTo>
                  <a:cubicBezTo>
                    <a:pt x="183" y="517"/>
                    <a:pt x="91" y="365"/>
                    <a:pt x="0" y="274"/>
                  </a:cubicBezTo>
                  <a:cubicBezTo>
                    <a:pt x="91" y="183"/>
                    <a:pt x="183" y="31"/>
                    <a:pt x="304" y="31"/>
                  </a:cubicBezTo>
                  <a:cubicBezTo>
                    <a:pt x="426" y="0"/>
                    <a:pt x="487" y="183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43"/>
            <p:cNvSpPr/>
            <p:nvPr/>
          </p:nvSpPr>
          <p:spPr>
            <a:xfrm>
              <a:off x="5339425" y="4516850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69" y="304"/>
                  </a:moveTo>
                  <a:cubicBezTo>
                    <a:pt x="487" y="426"/>
                    <a:pt x="365" y="547"/>
                    <a:pt x="274" y="547"/>
                  </a:cubicBezTo>
                  <a:cubicBezTo>
                    <a:pt x="183" y="517"/>
                    <a:pt x="92" y="365"/>
                    <a:pt x="0" y="274"/>
                  </a:cubicBezTo>
                  <a:cubicBezTo>
                    <a:pt x="92" y="183"/>
                    <a:pt x="183" y="31"/>
                    <a:pt x="304" y="31"/>
                  </a:cubicBezTo>
                  <a:cubicBezTo>
                    <a:pt x="426" y="0"/>
                    <a:pt x="487" y="183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43"/>
            <p:cNvSpPr/>
            <p:nvPr/>
          </p:nvSpPr>
          <p:spPr>
            <a:xfrm>
              <a:off x="5479250" y="4517600"/>
              <a:ext cx="16725" cy="12950"/>
            </a:xfrm>
            <a:custGeom>
              <a:avLst/>
              <a:gdLst/>
              <a:ahLst/>
              <a:cxnLst/>
              <a:rect l="l" t="t" r="r" b="b"/>
              <a:pathLst>
                <a:path w="669" h="518" extrusionOk="0">
                  <a:moveTo>
                    <a:pt x="669" y="274"/>
                  </a:moveTo>
                  <a:cubicBezTo>
                    <a:pt x="517" y="396"/>
                    <a:pt x="365" y="517"/>
                    <a:pt x="304" y="517"/>
                  </a:cubicBezTo>
                  <a:cubicBezTo>
                    <a:pt x="213" y="487"/>
                    <a:pt x="122" y="304"/>
                    <a:pt x="0" y="213"/>
                  </a:cubicBezTo>
                  <a:cubicBezTo>
                    <a:pt x="122" y="122"/>
                    <a:pt x="213" y="1"/>
                    <a:pt x="304" y="1"/>
                  </a:cubicBezTo>
                  <a:cubicBezTo>
                    <a:pt x="426" y="1"/>
                    <a:pt x="517" y="122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43"/>
            <p:cNvSpPr/>
            <p:nvPr/>
          </p:nvSpPr>
          <p:spPr>
            <a:xfrm>
              <a:off x="5620575" y="4516850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305" y="669"/>
                  </a:moveTo>
                  <a:cubicBezTo>
                    <a:pt x="153" y="486"/>
                    <a:pt x="1" y="365"/>
                    <a:pt x="1" y="274"/>
                  </a:cubicBezTo>
                  <a:cubicBezTo>
                    <a:pt x="31" y="213"/>
                    <a:pt x="183" y="91"/>
                    <a:pt x="305" y="0"/>
                  </a:cubicBezTo>
                  <a:cubicBezTo>
                    <a:pt x="366" y="91"/>
                    <a:pt x="518" y="183"/>
                    <a:pt x="518" y="274"/>
                  </a:cubicBezTo>
                  <a:cubicBezTo>
                    <a:pt x="548" y="365"/>
                    <a:pt x="396" y="486"/>
                    <a:pt x="305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43"/>
            <p:cNvSpPr/>
            <p:nvPr/>
          </p:nvSpPr>
          <p:spPr>
            <a:xfrm>
              <a:off x="5760400" y="4517600"/>
              <a:ext cx="16750" cy="12950"/>
            </a:xfrm>
            <a:custGeom>
              <a:avLst/>
              <a:gdLst/>
              <a:ahLst/>
              <a:cxnLst/>
              <a:rect l="l" t="t" r="r" b="b"/>
              <a:pathLst>
                <a:path w="670" h="518" extrusionOk="0">
                  <a:moveTo>
                    <a:pt x="669" y="274"/>
                  </a:moveTo>
                  <a:cubicBezTo>
                    <a:pt x="487" y="396"/>
                    <a:pt x="365" y="517"/>
                    <a:pt x="274" y="517"/>
                  </a:cubicBezTo>
                  <a:cubicBezTo>
                    <a:pt x="213" y="487"/>
                    <a:pt x="92" y="304"/>
                    <a:pt x="1" y="213"/>
                  </a:cubicBezTo>
                  <a:cubicBezTo>
                    <a:pt x="92" y="122"/>
                    <a:pt x="183" y="1"/>
                    <a:pt x="305" y="1"/>
                  </a:cubicBezTo>
                  <a:cubicBezTo>
                    <a:pt x="426" y="1"/>
                    <a:pt x="517" y="122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43"/>
            <p:cNvSpPr/>
            <p:nvPr/>
          </p:nvSpPr>
          <p:spPr>
            <a:xfrm>
              <a:off x="5900975" y="4516850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274" y="669"/>
                  </a:moveTo>
                  <a:cubicBezTo>
                    <a:pt x="153" y="486"/>
                    <a:pt x="1" y="365"/>
                    <a:pt x="31" y="274"/>
                  </a:cubicBezTo>
                  <a:cubicBezTo>
                    <a:pt x="31" y="213"/>
                    <a:pt x="214" y="91"/>
                    <a:pt x="305" y="0"/>
                  </a:cubicBezTo>
                  <a:cubicBezTo>
                    <a:pt x="396" y="91"/>
                    <a:pt x="518" y="183"/>
                    <a:pt x="548" y="304"/>
                  </a:cubicBezTo>
                  <a:cubicBezTo>
                    <a:pt x="548" y="395"/>
                    <a:pt x="396" y="486"/>
                    <a:pt x="27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43"/>
            <p:cNvSpPr/>
            <p:nvPr/>
          </p:nvSpPr>
          <p:spPr>
            <a:xfrm>
              <a:off x="6041575" y="4516850"/>
              <a:ext cx="15975" cy="13700"/>
            </a:xfrm>
            <a:custGeom>
              <a:avLst/>
              <a:gdLst/>
              <a:ahLst/>
              <a:cxnLst/>
              <a:rect l="l" t="t" r="r" b="b"/>
              <a:pathLst>
                <a:path w="639" h="548" extrusionOk="0">
                  <a:moveTo>
                    <a:pt x="638" y="304"/>
                  </a:moveTo>
                  <a:cubicBezTo>
                    <a:pt x="486" y="426"/>
                    <a:pt x="365" y="547"/>
                    <a:pt x="274" y="547"/>
                  </a:cubicBezTo>
                  <a:cubicBezTo>
                    <a:pt x="182" y="517"/>
                    <a:pt x="91" y="365"/>
                    <a:pt x="0" y="274"/>
                  </a:cubicBezTo>
                  <a:cubicBezTo>
                    <a:pt x="91" y="183"/>
                    <a:pt x="182" y="61"/>
                    <a:pt x="304" y="31"/>
                  </a:cubicBezTo>
                  <a:cubicBezTo>
                    <a:pt x="426" y="0"/>
                    <a:pt x="486" y="152"/>
                    <a:pt x="638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43"/>
            <p:cNvSpPr/>
            <p:nvPr/>
          </p:nvSpPr>
          <p:spPr>
            <a:xfrm>
              <a:off x="6182150" y="4516850"/>
              <a:ext cx="15975" cy="13700"/>
            </a:xfrm>
            <a:custGeom>
              <a:avLst/>
              <a:gdLst/>
              <a:ahLst/>
              <a:cxnLst/>
              <a:rect l="l" t="t" r="r" b="b"/>
              <a:pathLst>
                <a:path w="639" h="548" extrusionOk="0">
                  <a:moveTo>
                    <a:pt x="639" y="274"/>
                  </a:moveTo>
                  <a:cubicBezTo>
                    <a:pt x="487" y="395"/>
                    <a:pt x="395" y="547"/>
                    <a:pt x="304" y="547"/>
                  </a:cubicBezTo>
                  <a:cubicBezTo>
                    <a:pt x="213" y="517"/>
                    <a:pt x="91" y="395"/>
                    <a:pt x="0" y="304"/>
                  </a:cubicBezTo>
                  <a:cubicBezTo>
                    <a:pt x="91" y="213"/>
                    <a:pt x="152" y="61"/>
                    <a:pt x="274" y="31"/>
                  </a:cubicBezTo>
                  <a:cubicBezTo>
                    <a:pt x="395" y="0"/>
                    <a:pt x="487" y="152"/>
                    <a:pt x="63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43"/>
            <p:cNvSpPr/>
            <p:nvPr/>
          </p:nvSpPr>
          <p:spPr>
            <a:xfrm>
              <a:off x="5269525" y="4586750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35"/>
                  </a:moveTo>
                  <a:cubicBezTo>
                    <a:pt x="486" y="426"/>
                    <a:pt x="365" y="548"/>
                    <a:pt x="274" y="548"/>
                  </a:cubicBezTo>
                  <a:cubicBezTo>
                    <a:pt x="182" y="517"/>
                    <a:pt x="91" y="365"/>
                    <a:pt x="0" y="274"/>
                  </a:cubicBezTo>
                  <a:cubicBezTo>
                    <a:pt x="122" y="183"/>
                    <a:pt x="213" y="61"/>
                    <a:pt x="334" y="31"/>
                  </a:cubicBezTo>
                  <a:cubicBezTo>
                    <a:pt x="426" y="1"/>
                    <a:pt x="486" y="183"/>
                    <a:pt x="669" y="3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43"/>
            <p:cNvSpPr/>
            <p:nvPr/>
          </p:nvSpPr>
          <p:spPr>
            <a:xfrm>
              <a:off x="5409325" y="4586750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70" y="304"/>
                  </a:moveTo>
                  <a:cubicBezTo>
                    <a:pt x="487" y="426"/>
                    <a:pt x="396" y="548"/>
                    <a:pt x="274" y="548"/>
                  </a:cubicBezTo>
                  <a:cubicBezTo>
                    <a:pt x="183" y="517"/>
                    <a:pt x="92" y="396"/>
                    <a:pt x="1" y="304"/>
                  </a:cubicBezTo>
                  <a:cubicBezTo>
                    <a:pt x="92" y="213"/>
                    <a:pt x="183" y="61"/>
                    <a:pt x="305" y="31"/>
                  </a:cubicBezTo>
                  <a:cubicBezTo>
                    <a:pt x="426" y="1"/>
                    <a:pt x="518" y="183"/>
                    <a:pt x="670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43"/>
            <p:cNvSpPr/>
            <p:nvPr/>
          </p:nvSpPr>
          <p:spPr>
            <a:xfrm>
              <a:off x="5549925" y="4586750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274"/>
                  </a:moveTo>
                  <a:cubicBezTo>
                    <a:pt x="486" y="396"/>
                    <a:pt x="395" y="548"/>
                    <a:pt x="274" y="548"/>
                  </a:cubicBezTo>
                  <a:cubicBezTo>
                    <a:pt x="182" y="548"/>
                    <a:pt x="91" y="396"/>
                    <a:pt x="0" y="304"/>
                  </a:cubicBezTo>
                  <a:cubicBezTo>
                    <a:pt x="91" y="213"/>
                    <a:pt x="152" y="61"/>
                    <a:pt x="274" y="31"/>
                  </a:cubicBezTo>
                  <a:cubicBezTo>
                    <a:pt x="395" y="1"/>
                    <a:pt x="486" y="153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43"/>
            <p:cNvSpPr/>
            <p:nvPr/>
          </p:nvSpPr>
          <p:spPr>
            <a:xfrm>
              <a:off x="5690500" y="4586750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04"/>
                  </a:moveTo>
                  <a:cubicBezTo>
                    <a:pt x="487" y="426"/>
                    <a:pt x="365" y="548"/>
                    <a:pt x="274" y="548"/>
                  </a:cubicBezTo>
                  <a:cubicBezTo>
                    <a:pt x="183" y="517"/>
                    <a:pt x="91" y="396"/>
                    <a:pt x="0" y="304"/>
                  </a:cubicBezTo>
                  <a:cubicBezTo>
                    <a:pt x="91" y="213"/>
                    <a:pt x="183" y="61"/>
                    <a:pt x="304" y="31"/>
                  </a:cubicBezTo>
                  <a:cubicBezTo>
                    <a:pt x="426" y="1"/>
                    <a:pt x="487" y="183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43"/>
            <p:cNvSpPr/>
            <p:nvPr/>
          </p:nvSpPr>
          <p:spPr>
            <a:xfrm>
              <a:off x="5831075" y="4587500"/>
              <a:ext cx="15975" cy="13725"/>
            </a:xfrm>
            <a:custGeom>
              <a:avLst/>
              <a:gdLst/>
              <a:ahLst/>
              <a:cxnLst/>
              <a:rect l="l" t="t" r="r" b="b"/>
              <a:pathLst>
                <a:path w="639" h="549" extrusionOk="0">
                  <a:moveTo>
                    <a:pt x="639" y="244"/>
                  </a:moveTo>
                  <a:cubicBezTo>
                    <a:pt x="487" y="396"/>
                    <a:pt x="365" y="548"/>
                    <a:pt x="304" y="518"/>
                  </a:cubicBezTo>
                  <a:cubicBezTo>
                    <a:pt x="244" y="518"/>
                    <a:pt x="92" y="366"/>
                    <a:pt x="0" y="274"/>
                  </a:cubicBezTo>
                  <a:cubicBezTo>
                    <a:pt x="92" y="183"/>
                    <a:pt x="152" y="31"/>
                    <a:pt x="274" y="31"/>
                  </a:cubicBezTo>
                  <a:cubicBezTo>
                    <a:pt x="365" y="1"/>
                    <a:pt x="487" y="123"/>
                    <a:pt x="639" y="2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43"/>
            <p:cNvSpPr/>
            <p:nvPr/>
          </p:nvSpPr>
          <p:spPr>
            <a:xfrm>
              <a:off x="5970900" y="458675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4" y="669"/>
                  </a:moveTo>
                  <a:cubicBezTo>
                    <a:pt x="152" y="487"/>
                    <a:pt x="0" y="365"/>
                    <a:pt x="31" y="304"/>
                  </a:cubicBezTo>
                  <a:cubicBezTo>
                    <a:pt x="61" y="213"/>
                    <a:pt x="213" y="122"/>
                    <a:pt x="335" y="1"/>
                  </a:cubicBezTo>
                  <a:cubicBezTo>
                    <a:pt x="395" y="122"/>
                    <a:pt x="547" y="213"/>
                    <a:pt x="547" y="304"/>
                  </a:cubicBezTo>
                  <a:cubicBezTo>
                    <a:pt x="547" y="396"/>
                    <a:pt x="426" y="517"/>
                    <a:pt x="30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43"/>
            <p:cNvSpPr/>
            <p:nvPr/>
          </p:nvSpPr>
          <p:spPr>
            <a:xfrm>
              <a:off x="6111475" y="4586750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69" y="274"/>
                  </a:moveTo>
                  <a:cubicBezTo>
                    <a:pt x="517" y="396"/>
                    <a:pt x="396" y="548"/>
                    <a:pt x="304" y="548"/>
                  </a:cubicBezTo>
                  <a:cubicBezTo>
                    <a:pt x="213" y="548"/>
                    <a:pt x="122" y="396"/>
                    <a:pt x="0" y="335"/>
                  </a:cubicBezTo>
                  <a:cubicBezTo>
                    <a:pt x="92" y="213"/>
                    <a:pt x="183" y="92"/>
                    <a:pt x="304" y="31"/>
                  </a:cubicBezTo>
                  <a:cubicBezTo>
                    <a:pt x="396" y="1"/>
                    <a:pt x="487" y="153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6" name="Google Shape;4686;p43"/>
          <p:cNvGrpSpPr/>
          <p:nvPr/>
        </p:nvGrpSpPr>
        <p:grpSpPr>
          <a:xfrm>
            <a:off x="8761263" y="3671900"/>
            <a:ext cx="67650" cy="1251550"/>
            <a:chOff x="509400" y="2090750"/>
            <a:chExt cx="67650" cy="1251550"/>
          </a:xfrm>
        </p:grpSpPr>
        <p:sp>
          <p:nvSpPr>
            <p:cNvPr id="4687" name="Google Shape;4687;p43"/>
            <p:cNvSpPr/>
            <p:nvPr/>
          </p:nvSpPr>
          <p:spPr>
            <a:xfrm>
              <a:off x="509400" y="209075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43"/>
            <p:cNvSpPr/>
            <p:nvPr/>
          </p:nvSpPr>
          <p:spPr>
            <a:xfrm>
              <a:off x="509400" y="21895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43"/>
            <p:cNvSpPr/>
            <p:nvPr/>
          </p:nvSpPr>
          <p:spPr>
            <a:xfrm>
              <a:off x="509400" y="22883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705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43"/>
            <p:cNvSpPr/>
            <p:nvPr/>
          </p:nvSpPr>
          <p:spPr>
            <a:xfrm>
              <a:off x="509400" y="238710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675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43"/>
            <p:cNvSpPr/>
            <p:nvPr/>
          </p:nvSpPr>
          <p:spPr>
            <a:xfrm>
              <a:off x="509400" y="24851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68"/>
                  </a:lnTo>
                  <a:lnTo>
                    <a:pt x="1368" y="2706"/>
                  </a:lnTo>
                  <a:lnTo>
                    <a:pt x="2705" y="136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43"/>
            <p:cNvSpPr/>
            <p:nvPr/>
          </p:nvSpPr>
          <p:spPr>
            <a:xfrm>
              <a:off x="509400" y="25839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68"/>
                  </a:lnTo>
                  <a:lnTo>
                    <a:pt x="1368" y="2705"/>
                  </a:lnTo>
                  <a:lnTo>
                    <a:pt x="2705" y="136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43"/>
            <p:cNvSpPr/>
            <p:nvPr/>
          </p:nvSpPr>
          <p:spPr>
            <a:xfrm>
              <a:off x="509400" y="268270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43"/>
            <p:cNvSpPr/>
            <p:nvPr/>
          </p:nvSpPr>
          <p:spPr>
            <a:xfrm>
              <a:off x="509400" y="2781475"/>
              <a:ext cx="67650" cy="67675"/>
            </a:xfrm>
            <a:custGeom>
              <a:avLst/>
              <a:gdLst/>
              <a:ahLst/>
              <a:cxnLst/>
              <a:rect l="l" t="t" r="r" b="b"/>
              <a:pathLst>
                <a:path w="2706" h="2707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43"/>
            <p:cNvSpPr/>
            <p:nvPr/>
          </p:nvSpPr>
          <p:spPr>
            <a:xfrm>
              <a:off x="509400" y="2879500"/>
              <a:ext cx="67650" cy="67675"/>
            </a:xfrm>
            <a:custGeom>
              <a:avLst/>
              <a:gdLst/>
              <a:ahLst/>
              <a:cxnLst/>
              <a:rect l="l" t="t" r="r" b="b"/>
              <a:pathLst>
                <a:path w="2706" h="2707" extrusionOk="0">
                  <a:moveTo>
                    <a:pt x="1368" y="1"/>
                  </a:moveTo>
                  <a:lnTo>
                    <a:pt x="0" y="1369"/>
                  </a:lnTo>
                  <a:lnTo>
                    <a:pt x="1368" y="2706"/>
                  </a:lnTo>
                  <a:lnTo>
                    <a:pt x="2705" y="13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43"/>
            <p:cNvSpPr/>
            <p:nvPr/>
          </p:nvSpPr>
          <p:spPr>
            <a:xfrm>
              <a:off x="509400" y="297905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38" y="1"/>
                  </a:moveTo>
                  <a:lnTo>
                    <a:pt x="0" y="1338"/>
                  </a:lnTo>
                  <a:lnTo>
                    <a:pt x="1338" y="2676"/>
                  </a:lnTo>
                  <a:lnTo>
                    <a:pt x="2705" y="1338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43"/>
            <p:cNvSpPr/>
            <p:nvPr/>
          </p:nvSpPr>
          <p:spPr>
            <a:xfrm>
              <a:off x="509400" y="307785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675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43"/>
            <p:cNvSpPr/>
            <p:nvPr/>
          </p:nvSpPr>
          <p:spPr>
            <a:xfrm>
              <a:off x="509400" y="31758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38" y="0"/>
                  </a:moveTo>
                  <a:lnTo>
                    <a:pt x="0" y="1368"/>
                  </a:lnTo>
                  <a:lnTo>
                    <a:pt x="1338" y="2705"/>
                  </a:lnTo>
                  <a:lnTo>
                    <a:pt x="2705" y="1368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43"/>
            <p:cNvSpPr/>
            <p:nvPr/>
          </p:nvSpPr>
          <p:spPr>
            <a:xfrm>
              <a:off x="509400" y="327465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38" y="1"/>
                  </a:moveTo>
                  <a:lnTo>
                    <a:pt x="0" y="1368"/>
                  </a:lnTo>
                  <a:lnTo>
                    <a:pt x="1338" y="2706"/>
                  </a:lnTo>
                  <a:lnTo>
                    <a:pt x="2705" y="1368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0" name="Google Shape;4700;p43"/>
          <p:cNvGrpSpPr/>
          <p:nvPr/>
        </p:nvGrpSpPr>
        <p:grpSpPr>
          <a:xfrm>
            <a:off x="4023793" y="2251288"/>
            <a:ext cx="191500" cy="191500"/>
            <a:chOff x="5960875" y="1124175"/>
            <a:chExt cx="191500" cy="191500"/>
          </a:xfrm>
        </p:grpSpPr>
        <p:sp>
          <p:nvSpPr>
            <p:cNvPr id="4701" name="Google Shape;4701;p43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5775" y="0"/>
                  </a:moveTo>
                  <a:lnTo>
                    <a:pt x="0" y="5775"/>
                  </a:lnTo>
                  <a:lnTo>
                    <a:pt x="1885" y="7660"/>
                  </a:lnTo>
                  <a:lnTo>
                    <a:pt x="7660" y="1854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43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1885" y="0"/>
                  </a:moveTo>
                  <a:lnTo>
                    <a:pt x="0" y="1885"/>
                  </a:lnTo>
                  <a:lnTo>
                    <a:pt x="5806" y="7660"/>
                  </a:lnTo>
                  <a:lnTo>
                    <a:pt x="7660" y="5775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Oval 1"/>
          <p:cNvSpPr/>
          <p:nvPr/>
        </p:nvSpPr>
        <p:spPr>
          <a:xfrm>
            <a:off x="5228162" y="425678"/>
            <a:ext cx="4428793" cy="432638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52" name="Google Shape;4552;p43"/>
          <p:cNvSpPr/>
          <p:nvPr/>
        </p:nvSpPr>
        <p:spPr>
          <a:xfrm>
            <a:off x="5558710" y="619133"/>
            <a:ext cx="3874220" cy="3866260"/>
          </a:xfrm>
          <a:custGeom>
            <a:avLst/>
            <a:gdLst/>
            <a:ahLst/>
            <a:cxnLst/>
            <a:rect l="l" t="t" r="r" b="b"/>
            <a:pathLst>
              <a:path w="44925" h="44834" extrusionOk="0">
                <a:moveTo>
                  <a:pt x="22523" y="0"/>
                </a:moveTo>
                <a:cubicBezTo>
                  <a:pt x="10122" y="31"/>
                  <a:pt x="122" y="10061"/>
                  <a:pt x="122" y="22432"/>
                </a:cubicBezTo>
                <a:cubicBezTo>
                  <a:pt x="0" y="23557"/>
                  <a:pt x="882" y="24529"/>
                  <a:pt x="2006" y="24529"/>
                </a:cubicBezTo>
                <a:cubicBezTo>
                  <a:pt x="3131" y="24529"/>
                  <a:pt x="4012" y="23557"/>
                  <a:pt x="3891" y="22432"/>
                </a:cubicBezTo>
                <a:cubicBezTo>
                  <a:pt x="3891" y="14924"/>
                  <a:pt x="8420" y="8116"/>
                  <a:pt x="15380" y="5259"/>
                </a:cubicBezTo>
                <a:cubicBezTo>
                  <a:pt x="17692" y="4300"/>
                  <a:pt x="20121" y="3833"/>
                  <a:pt x="22530" y="3833"/>
                </a:cubicBezTo>
                <a:cubicBezTo>
                  <a:pt x="27373" y="3833"/>
                  <a:pt x="32132" y="5718"/>
                  <a:pt x="35685" y="9271"/>
                </a:cubicBezTo>
                <a:cubicBezTo>
                  <a:pt x="41004" y="14590"/>
                  <a:pt x="42585" y="22615"/>
                  <a:pt x="39697" y="29575"/>
                </a:cubicBezTo>
                <a:cubicBezTo>
                  <a:pt x="36840" y="36536"/>
                  <a:pt x="30031" y="41065"/>
                  <a:pt x="22523" y="41065"/>
                </a:cubicBezTo>
                <a:cubicBezTo>
                  <a:pt x="20244" y="41277"/>
                  <a:pt x="20244" y="44621"/>
                  <a:pt x="22523" y="44834"/>
                </a:cubicBezTo>
                <a:cubicBezTo>
                  <a:pt x="34894" y="44834"/>
                  <a:pt x="44925" y="34803"/>
                  <a:pt x="44925" y="22432"/>
                </a:cubicBezTo>
                <a:cubicBezTo>
                  <a:pt x="44925" y="10031"/>
                  <a:pt x="34894" y="0"/>
                  <a:pt x="225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3" name="Google Shape;4553;p43"/>
          <p:cNvSpPr/>
          <p:nvPr/>
        </p:nvSpPr>
        <p:spPr>
          <a:xfrm>
            <a:off x="4932200" y="-4700"/>
            <a:ext cx="5156054" cy="5153231"/>
          </a:xfrm>
          <a:custGeom>
            <a:avLst/>
            <a:gdLst/>
            <a:ahLst/>
            <a:cxnLst/>
            <a:rect l="l" t="t" r="r" b="b"/>
            <a:pathLst>
              <a:path w="59789" h="59758" extrusionOk="0">
                <a:moveTo>
                  <a:pt x="29880" y="0"/>
                </a:moveTo>
                <a:cubicBezTo>
                  <a:pt x="13375" y="0"/>
                  <a:pt x="1" y="13374"/>
                  <a:pt x="1" y="29879"/>
                </a:cubicBezTo>
                <a:cubicBezTo>
                  <a:pt x="1" y="46384"/>
                  <a:pt x="13375" y="59758"/>
                  <a:pt x="29880" y="59758"/>
                </a:cubicBezTo>
                <a:cubicBezTo>
                  <a:pt x="46384" y="59758"/>
                  <a:pt x="59759" y="46384"/>
                  <a:pt x="59789" y="29879"/>
                </a:cubicBezTo>
                <a:cubicBezTo>
                  <a:pt x="59789" y="28481"/>
                  <a:pt x="58634" y="27356"/>
                  <a:pt x="57266" y="27356"/>
                </a:cubicBezTo>
                <a:cubicBezTo>
                  <a:pt x="55868" y="27356"/>
                  <a:pt x="54743" y="28481"/>
                  <a:pt x="54743" y="29879"/>
                </a:cubicBezTo>
                <a:cubicBezTo>
                  <a:pt x="54743" y="39940"/>
                  <a:pt x="48694" y="48998"/>
                  <a:pt x="39393" y="52828"/>
                </a:cubicBezTo>
                <a:cubicBezTo>
                  <a:pt x="36320" y="54107"/>
                  <a:pt x="33089" y="54729"/>
                  <a:pt x="29884" y="54729"/>
                </a:cubicBezTo>
                <a:cubicBezTo>
                  <a:pt x="23422" y="54729"/>
                  <a:pt x="17065" y="52202"/>
                  <a:pt x="12311" y="47448"/>
                </a:cubicBezTo>
                <a:cubicBezTo>
                  <a:pt x="5229" y="40335"/>
                  <a:pt x="3101" y="29666"/>
                  <a:pt x="6931" y="20365"/>
                </a:cubicBezTo>
                <a:cubicBezTo>
                  <a:pt x="10791" y="11094"/>
                  <a:pt x="19849" y="5046"/>
                  <a:pt x="29880" y="5046"/>
                </a:cubicBezTo>
                <a:cubicBezTo>
                  <a:pt x="31278" y="5046"/>
                  <a:pt x="32402" y="3921"/>
                  <a:pt x="32402" y="2523"/>
                </a:cubicBezTo>
                <a:cubicBezTo>
                  <a:pt x="32402" y="1125"/>
                  <a:pt x="31278" y="0"/>
                  <a:pt x="29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54" name="Google Shape;4554;p43"/>
          <p:cNvGrpSpPr/>
          <p:nvPr/>
        </p:nvGrpSpPr>
        <p:grpSpPr>
          <a:xfrm rot="5400000">
            <a:off x="5168213" y="3860300"/>
            <a:ext cx="297150" cy="1486375"/>
            <a:chOff x="6244300" y="1494225"/>
            <a:chExt cx="297150" cy="1486375"/>
          </a:xfrm>
        </p:grpSpPr>
        <p:sp>
          <p:nvSpPr>
            <p:cNvPr id="4555" name="Google Shape;4555;p43"/>
            <p:cNvSpPr/>
            <p:nvPr/>
          </p:nvSpPr>
          <p:spPr>
            <a:xfrm>
              <a:off x="6244300" y="1494225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43"/>
            <p:cNvSpPr/>
            <p:nvPr/>
          </p:nvSpPr>
          <p:spPr>
            <a:xfrm>
              <a:off x="6244300" y="164317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43"/>
            <p:cNvSpPr/>
            <p:nvPr/>
          </p:nvSpPr>
          <p:spPr>
            <a:xfrm>
              <a:off x="6244300" y="17913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43"/>
            <p:cNvSpPr/>
            <p:nvPr/>
          </p:nvSpPr>
          <p:spPr>
            <a:xfrm>
              <a:off x="6244300" y="1940300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43"/>
            <p:cNvSpPr/>
            <p:nvPr/>
          </p:nvSpPr>
          <p:spPr>
            <a:xfrm>
              <a:off x="6244300" y="208922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1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43"/>
            <p:cNvSpPr/>
            <p:nvPr/>
          </p:nvSpPr>
          <p:spPr>
            <a:xfrm>
              <a:off x="6244300" y="223740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43"/>
            <p:cNvSpPr/>
            <p:nvPr/>
          </p:nvSpPr>
          <p:spPr>
            <a:xfrm>
              <a:off x="6244300" y="2386350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7"/>
                  </a:moveTo>
                  <a:lnTo>
                    <a:pt x="5958" y="0"/>
                  </a:lnTo>
                  <a:lnTo>
                    <a:pt x="11885" y="5927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43"/>
            <p:cNvSpPr/>
            <p:nvPr/>
          </p:nvSpPr>
          <p:spPr>
            <a:xfrm>
              <a:off x="6244300" y="2534525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43"/>
            <p:cNvSpPr/>
            <p:nvPr/>
          </p:nvSpPr>
          <p:spPr>
            <a:xfrm>
              <a:off x="6244300" y="26834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43"/>
            <p:cNvSpPr/>
            <p:nvPr/>
          </p:nvSpPr>
          <p:spPr>
            <a:xfrm>
              <a:off x="6244300" y="2832400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7" name="Picture 1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91" y="47792"/>
            <a:ext cx="752981" cy="710402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258" y="-149440"/>
            <a:ext cx="1000544" cy="1014279"/>
          </a:xfrm>
          <a:prstGeom prst="rect">
            <a:avLst/>
          </a:prstGeom>
        </p:spPr>
      </p:pic>
      <p:sp>
        <p:nvSpPr>
          <p:cNvPr id="159" name="Google Shape;4549;p43"/>
          <p:cNvSpPr txBox="1">
            <a:spLocks/>
          </p:cNvSpPr>
          <p:nvPr/>
        </p:nvSpPr>
        <p:spPr>
          <a:xfrm>
            <a:off x="289347" y="39293"/>
            <a:ext cx="5904105" cy="1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EG" sz="5400" dirty="0" smtClean="0">
                <a:solidFill>
                  <a:schemeClr val="accent4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عرض تقديمى عن</a:t>
            </a:r>
            <a:endParaRPr lang="ar-EG" sz="5400" dirty="0">
              <a:solidFill>
                <a:schemeClr val="accent4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9" grpId="0"/>
      <p:bldP spid="2" grpId="0" animBg="1"/>
      <p:bldP spid="4552" grpId="0" animBg="1"/>
      <p:bldP spid="45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7" name="Google Shape;6367;p73"/>
          <p:cNvGrpSpPr/>
          <p:nvPr/>
        </p:nvGrpSpPr>
        <p:grpSpPr>
          <a:xfrm>
            <a:off x="220717" y="488731"/>
            <a:ext cx="8592208" cy="4382815"/>
            <a:chOff x="238125" y="1440900"/>
            <a:chExt cx="3549850" cy="2826025"/>
          </a:xfrm>
        </p:grpSpPr>
        <p:sp>
          <p:nvSpPr>
            <p:cNvPr id="6368" name="Google Shape;6368;p73"/>
            <p:cNvSpPr/>
            <p:nvPr/>
          </p:nvSpPr>
          <p:spPr>
            <a:xfrm>
              <a:off x="238125" y="3555400"/>
              <a:ext cx="3549850" cy="307600"/>
            </a:xfrm>
            <a:custGeom>
              <a:avLst/>
              <a:gdLst/>
              <a:ahLst/>
              <a:cxnLst/>
              <a:rect l="l" t="t" r="r" b="b"/>
              <a:pathLst>
                <a:path w="141994" h="12304" extrusionOk="0">
                  <a:moveTo>
                    <a:pt x="0" y="1"/>
                  </a:moveTo>
                  <a:lnTo>
                    <a:pt x="0" y="7792"/>
                  </a:lnTo>
                  <a:cubicBezTo>
                    <a:pt x="0" y="10130"/>
                    <a:pt x="2009" y="12303"/>
                    <a:pt x="4367" y="12303"/>
                  </a:cubicBezTo>
                  <a:lnTo>
                    <a:pt x="137769" y="12303"/>
                  </a:lnTo>
                  <a:cubicBezTo>
                    <a:pt x="140107" y="12303"/>
                    <a:pt x="141993" y="10130"/>
                    <a:pt x="141993" y="7792"/>
                  </a:cubicBezTo>
                  <a:lnTo>
                    <a:pt x="1419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73"/>
            <p:cNvSpPr/>
            <p:nvPr/>
          </p:nvSpPr>
          <p:spPr>
            <a:xfrm>
              <a:off x="1379700" y="3856825"/>
              <a:ext cx="1287200" cy="403450"/>
            </a:xfrm>
            <a:custGeom>
              <a:avLst/>
              <a:gdLst/>
              <a:ahLst/>
              <a:cxnLst/>
              <a:rect l="l" t="t" r="r" b="b"/>
              <a:pathLst>
                <a:path w="51488" h="16138" extrusionOk="0">
                  <a:moveTo>
                    <a:pt x="11237" y="0"/>
                  </a:moveTo>
                  <a:cubicBezTo>
                    <a:pt x="11237" y="0"/>
                    <a:pt x="11114" y="6951"/>
                    <a:pt x="7997" y="10130"/>
                  </a:cubicBezTo>
                  <a:cubicBezTo>
                    <a:pt x="4880" y="13287"/>
                    <a:pt x="0" y="16137"/>
                    <a:pt x="8469" y="16137"/>
                  </a:cubicBezTo>
                  <a:lnTo>
                    <a:pt x="43019" y="16137"/>
                  </a:lnTo>
                  <a:cubicBezTo>
                    <a:pt x="51487" y="16137"/>
                    <a:pt x="46607" y="13287"/>
                    <a:pt x="43490" y="10130"/>
                  </a:cubicBezTo>
                  <a:cubicBezTo>
                    <a:pt x="40374" y="6951"/>
                    <a:pt x="40271" y="0"/>
                    <a:pt x="40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73"/>
            <p:cNvSpPr/>
            <p:nvPr/>
          </p:nvSpPr>
          <p:spPr>
            <a:xfrm>
              <a:off x="1481200" y="4228475"/>
              <a:ext cx="1098025" cy="38450"/>
            </a:xfrm>
            <a:custGeom>
              <a:avLst/>
              <a:gdLst/>
              <a:ahLst/>
              <a:cxnLst/>
              <a:rect l="l" t="t" r="r" b="b"/>
              <a:pathLst>
                <a:path w="43921" h="1538" extrusionOk="0">
                  <a:moveTo>
                    <a:pt x="0" y="0"/>
                  </a:moveTo>
                  <a:lnTo>
                    <a:pt x="0" y="328"/>
                  </a:lnTo>
                  <a:cubicBezTo>
                    <a:pt x="0" y="1148"/>
                    <a:pt x="1149" y="1538"/>
                    <a:pt x="4634" y="1538"/>
                  </a:cubicBezTo>
                  <a:lnTo>
                    <a:pt x="39205" y="1538"/>
                  </a:lnTo>
                  <a:cubicBezTo>
                    <a:pt x="42691" y="1538"/>
                    <a:pt x="43921" y="1025"/>
                    <a:pt x="43921" y="246"/>
                  </a:cubicBezTo>
                  <a:lnTo>
                    <a:pt x="43839" y="246"/>
                  </a:lnTo>
                  <a:lnTo>
                    <a:pt x="438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73"/>
            <p:cNvSpPr/>
            <p:nvPr/>
          </p:nvSpPr>
          <p:spPr>
            <a:xfrm>
              <a:off x="1586275" y="4258200"/>
              <a:ext cx="875050" cy="5650"/>
            </a:xfrm>
            <a:custGeom>
              <a:avLst/>
              <a:gdLst/>
              <a:ahLst/>
              <a:cxnLst/>
              <a:rect l="l" t="t" r="r" b="b"/>
              <a:pathLst>
                <a:path w="35002" h="226" extrusionOk="0">
                  <a:moveTo>
                    <a:pt x="17512" y="0"/>
                  </a:moveTo>
                  <a:lnTo>
                    <a:pt x="8756" y="21"/>
                  </a:lnTo>
                  <a:cubicBezTo>
                    <a:pt x="5844" y="41"/>
                    <a:pt x="2912" y="62"/>
                    <a:pt x="1" y="123"/>
                  </a:cubicBezTo>
                  <a:cubicBezTo>
                    <a:pt x="2912" y="164"/>
                    <a:pt x="5844" y="185"/>
                    <a:pt x="8756" y="205"/>
                  </a:cubicBezTo>
                  <a:lnTo>
                    <a:pt x="17512" y="226"/>
                  </a:lnTo>
                  <a:lnTo>
                    <a:pt x="26246" y="205"/>
                  </a:lnTo>
                  <a:lnTo>
                    <a:pt x="30614" y="164"/>
                  </a:lnTo>
                  <a:lnTo>
                    <a:pt x="35002" y="123"/>
                  </a:lnTo>
                  <a:lnTo>
                    <a:pt x="30614" y="62"/>
                  </a:lnTo>
                  <a:lnTo>
                    <a:pt x="26246" y="21"/>
                  </a:lnTo>
                  <a:lnTo>
                    <a:pt x="17512" y="0"/>
                  </a:lnTo>
                  <a:close/>
                </a:path>
              </a:pathLst>
            </a:custGeom>
            <a:solidFill>
              <a:srgbClr val="FFE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73"/>
            <p:cNvSpPr/>
            <p:nvPr/>
          </p:nvSpPr>
          <p:spPr>
            <a:xfrm>
              <a:off x="238125" y="1440900"/>
              <a:ext cx="3549850" cy="2121200"/>
            </a:xfrm>
            <a:custGeom>
              <a:avLst/>
              <a:gdLst/>
              <a:ahLst/>
              <a:cxnLst/>
              <a:rect l="l" t="t" r="r" b="b"/>
              <a:pathLst>
                <a:path w="141994" h="84848" extrusionOk="0">
                  <a:moveTo>
                    <a:pt x="136109" y="5639"/>
                  </a:moveTo>
                  <a:lnTo>
                    <a:pt x="136109" y="78942"/>
                  </a:lnTo>
                  <a:lnTo>
                    <a:pt x="5905" y="78942"/>
                  </a:lnTo>
                  <a:lnTo>
                    <a:pt x="5905" y="5639"/>
                  </a:lnTo>
                  <a:close/>
                  <a:moveTo>
                    <a:pt x="4367" y="0"/>
                  </a:moveTo>
                  <a:cubicBezTo>
                    <a:pt x="2009" y="0"/>
                    <a:pt x="0" y="1661"/>
                    <a:pt x="0" y="3998"/>
                  </a:cubicBezTo>
                  <a:lnTo>
                    <a:pt x="0" y="84847"/>
                  </a:lnTo>
                  <a:lnTo>
                    <a:pt x="141993" y="84847"/>
                  </a:lnTo>
                  <a:lnTo>
                    <a:pt x="141993" y="3998"/>
                  </a:lnTo>
                  <a:cubicBezTo>
                    <a:pt x="141993" y="1661"/>
                    <a:pt x="140107" y="0"/>
                    <a:pt x="137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567121" y="673090"/>
            <a:ext cx="7899400" cy="2921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" name="Google Shape;4727;p45"/>
          <p:cNvSpPr txBox="1">
            <a:spLocks noGrp="1"/>
          </p:cNvSpPr>
          <p:nvPr>
            <p:ph type="title"/>
          </p:nvPr>
        </p:nvSpPr>
        <p:spPr>
          <a:xfrm>
            <a:off x="1293542" y="1362325"/>
            <a:ext cx="566734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8800" dirty="0" smtClean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لينك اللعبة التعليمية</a:t>
            </a:r>
            <a:endParaRPr sz="8800" dirty="0">
              <a:solidFill>
                <a:srgbClr val="00206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7744" y="2624260"/>
            <a:ext cx="4572000" cy="4070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https://wordwall.net/resource/8071694</a:t>
            </a:r>
            <a:endParaRPr lang="en-US" sz="1050" b="1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278" y="4702191"/>
            <a:ext cx="398346" cy="435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1056;p32"/>
          <p:cNvSpPr/>
          <p:nvPr/>
        </p:nvSpPr>
        <p:spPr>
          <a:xfrm>
            <a:off x="579225" y="2264000"/>
            <a:ext cx="7351645" cy="2391107"/>
          </a:xfrm>
          <a:custGeom>
            <a:avLst/>
            <a:gdLst/>
            <a:ahLst/>
            <a:cxnLst/>
            <a:rect l="l" t="t" r="r" b="b"/>
            <a:pathLst>
              <a:path w="225857" h="146919" extrusionOk="0">
                <a:moveTo>
                  <a:pt x="197538" y="3343"/>
                </a:moveTo>
                <a:cubicBezTo>
                  <a:pt x="198976" y="2573"/>
                  <a:pt x="206714" y="1945"/>
                  <a:pt x="215688" y="1621"/>
                </a:cubicBezTo>
                <a:cubicBezTo>
                  <a:pt x="217166" y="1581"/>
                  <a:pt x="220650" y="1439"/>
                  <a:pt x="224641" y="1216"/>
                </a:cubicBezTo>
                <a:lnTo>
                  <a:pt x="224641" y="1"/>
                </a:lnTo>
                <a:cubicBezTo>
                  <a:pt x="214148" y="345"/>
                  <a:pt x="192839" y="1074"/>
                  <a:pt x="189962" y="2695"/>
                </a:cubicBezTo>
                <a:cubicBezTo>
                  <a:pt x="186620" y="4579"/>
                  <a:pt x="192859" y="5409"/>
                  <a:pt x="199625" y="7050"/>
                </a:cubicBezTo>
                <a:cubicBezTo>
                  <a:pt x="206755" y="8792"/>
                  <a:pt x="214270" y="9339"/>
                  <a:pt x="211677" y="11000"/>
                </a:cubicBezTo>
                <a:cubicBezTo>
                  <a:pt x="208841" y="12823"/>
                  <a:pt x="197498" y="12681"/>
                  <a:pt x="185506" y="12985"/>
                </a:cubicBezTo>
                <a:cubicBezTo>
                  <a:pt x="173535" y="13289"/>
                  <a:pt x="160490" y="13836"/>
                  <a:pt x="154069" y="16307"/>
                </a:cubicBezTo>
                <a:cubicBezTo>
                  <a:pt x="146898" y="19062"/>
                  <a:pt x="153967" y="21999"/>
                  <a:pt x="161259" y="25037"/>
                </a:cubicBezTo>
                <a:cubicBezTo>
                  <a:pt x="169605" y="28522"/>
                  <a:pt x="178031" y="32046"/>
                  <a:pt x="171306" y="36361"/>
                </a:cubicBezTo>
                <a:cubicBezTo>
                  <a:pt x="163569" y="41323"/>
                  <a:pt x="146736" y="41263"/>
                  <a:pt x="127999" y="41202"/>
                </a:cubicBezTo>
                <a:cubicBezTo>
                  <a:pt x="109606" y="41121"/>
                  <a:pt x="89634" y="41060"/>
                  <a:pt x="72153" y="47765"/>
                </a:cubicBezTo>
                <a:cubicBezTo>
                  <a:pt x="51026" y="55867"/>
                  <a:pt x="49304" y="67110"/>
                  <a:pt x="47258" y="80418"/>
                </a:cubicBezTo>
                <a:cubicBezTo>
                  <a:pt x="44564" y="97919"/>
                  <a:pt x="41303" y="119168"/>
                  <a:pt x="0" y="146493"/>
                </a:cubicBezTo>
                <a:lnTo>
                  <a:pt x="2573" y="146919"/>
                </a:lnTo>
                <a:lnTo>
                  <a:pt x="45921" y="146919"/>
                </a:lnTo>
                <a:cubicBezTo>
                  <a:pt x="69317" y="117547"/>
                  <a:pt x="68142" y="95509"/>
                  <a:pt x="67372" y="81329"/>
                </a:cubicBezTo>
                <a:cubicBezTo>
                  <a:pt x="66663" y="67920"/>
                  <a:pt x="66177" y="58967"/>
                  <a:pt x="83071" y="51755"/>
                </a:cubicBezTo>
                <a:cubicBezTo>
                  <a:pt x="97432" y="45638"/>
                  <a:pt x="113658" y="45780"/>
                  <a:pt x="133245" y="45942"/>
                </a:cubicBezTo>
                <a:cubicBezTo>
                  <a:pt x="154129" y="46144"/>
                  <a:pt x="179004" y="46367"/>
                  <a:pt x="187856" y="39278"/>
                </a:cubicBezTo>
                <a:cubicBezTo>
                  <a:pt x="195209" y="33383"/>
                  <a:pt x="182062" y="28481"/>
                  <a:pt x="172441" y="24896"/>
                </a:cubicBezTo>
                <a:cubicBezTo>
                  <a:pt x="164399" y="21857"/>
                  <a:pt x="158221" y="19244"/>
                  <a:pt x="163791" y="17279"/>
                </a:cubicBezTo>
                <a:cubicBezTo>
                  <a:pt x="169362" y="15314"/>
                  <a:pt x="179186" y="15071"/>
                  <a:pt x="191522" y="14788"/>
                </a:cubicBezTo>
                <a:cubicBezTo>
                  <a:pt x="204445" y="14484"/>
                  <a:pt x="220063" y="14261"/>
                  <a:pt x="223122" y="11810"/>
                </a:cubicBezTo>
                <a:cubicBezTo>
                  <a:pt x="225856" y="9623"/>
                  <a:pt x="214574" y="7880"/>
                  <a:pt x="206451" y="6604"/>
                </a:cubicBezTo>
                <a:cubicBezTo>
                  <a:pt x="199280" y="5470"/>
                  <a:pt x="195006" y="4700"/>
                  <a:pt x="197538" y="334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7000">
                <a:schemeClr val="accent2"/>
              </a:gs>
              <a:gs pos="37000">
                <a:schemeClr val="accent3"/>
              </a:gs>
              <a:gs pos="60000">
                <a:schemeClr val="accent4"/>
              </a:gs>
              <a:gs pos="8400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  <a:effectLst>
            <a:outerShdw blurRad="57150" dist="476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</p:txBody>
      </p:sp>
      <p:grpSp>
        <p:nvGrpSpPr>
          <p:cNvPr id="48" name="Google Shape;1057;p32"/>
          <p:cNvGrpSpPr/>
          <p:nvPr/>
        </p:nvGrpSpPr>
        <p:grpSpPr>
          <a:xfrm>
            <a:off x="636900" y="1372825"/>
            <a:ext cx="820500" cy="3105650"/>
            <a:chOff x="636900" y="1800750"/>
            <a:chExt cx="820500" cy="3105650"/>
          </a:xfrm>
        </p:grpSpPr>
        <p:cxnSp>
          <p:nvCxnSpPr>
            <p:cNvPr id="49" name="Google Shape;1058;p32"/>
            <p:cNvCxnSpPr>
              <a:stCxn id="52" idx="4"/>
            </p:cNvCxnSpPr>
            <p:nvPr/>
          </p:nvCxnSpPr>
          <p:spPr>
            <a:xfrm>
              <a:off x="1047200" y="2525900"/>
              <a:ext cx="0" cy="238050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  <a:effectLst>
              <a:outerShdw blurRad="57150" algn="bl" rotWithShape="0">
                <a:srgbClr val="000000">
                  <a:alpha val="34000"/>
                </a:srgbClr>
              </a:outerShdw>
            </a:effectLst>
          </p:spPr>
        </p:cxnSp>
        <p:grpSp>
          <p:nvGrpSpPr>
            <p:cNvPr id="50" name="Google Shape;1060;p32"/>
            <p:cNvGrpSpPr/>
            <p:nvPr/>
          </p:nvGrpSpPr>
          <p:grpSpPr>
            <a:xfrm>
              <a:off x="636900" y="1800750"/>
              <a:ext cx="820500" cy="820500"/>
              <a:chOff x="3403200" y="1694625"/>
              <a:chExt cx="820500" cy="820500"/>
            </a:xfrm>
          </p:grpSpPr>
          <p:sp>
            <p:nvSpPr>
              <p:cNvPr id="51" name="Google Shape;1061;p32"/>
              <p:cNvSpPr/>
              <p:nvPr/>
            </p:nvSpPr>
            <p:spPr>
              <a:xfrm>
                <a:off x="3403200" y="1694625"/>
                <a:ext cx="820500" cy="82050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  <a:effectLst>
                <a:outerShdw blurRad="85725" dist="9525" algn="bl" rotWithShape="0">
                  <a:srgbClr val="000000">
                    <a:alpha val="3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52" name="Google Shape;1059;p32"/>
              <p:cNvSpPr/>
              <p:nvPr/>
            </p:nvSpPr>
            <p:spPr>
              <a:xfrm>
                <a:off x="3498650" y="1790075"/>
                <a:ext cx="629700" cy="629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85725" dist="9525" algn="bl" rotWithShape="0">
                  <a:srgbClr val="000000">
                    <a:alpha val="3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74" name="Google Shape;1071;p32"/>
          <p:cNvGrpSpPr/>
          <p:nvPr/>
        </p:nvGrpSpPr>
        <p:grpSpPr>
          <a:xfrm rot="10800000">
            <a:off x="4880663" y="2971450"/>
            <a:ext cx="820500" cy="1714850"/>
            <a:chOff x="636900" y="1800750"/>
            <a:chExt cx="820500" cy="1714850"/>
          </a:xfrm>
        </p:grpSpPr>
        <p:cxnSp>
          <p:nvCxnSpPr>
            <p:cNvPr id="75" name="Google Shape;1072;p32"/>
            <p:cNvCxnSpPr>
              <a:stCxn id="78" idx="4"/>
            </p:cNvCxnSpPr>
            <p:nvPr/>
          </p:nvCxnSpPr>
          <p:spPr>
            <a:xfrm>
              <a:off x="1047200" y="2525900"/>
              <a:ext cx="0" cy="989700"/>
            </a:xfrm>
            <a:prstGeom prst="straightConnector1">
              <a:avLst/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  <a:effectLst>
              <a:outerShdw blurRad="57150" algn="bl" rotWithShape="0">
                <a:srgbClr val="000000">
                  <a:alpha val="34000"/>
                </a:srgbClr>
              </a:outerShdw>
            </a:effectLst>
          </p:spPr>
        </p:cxnSp>
        <p:grpSp>
          <p:nvGrpSpPr>
            <p:cNvPr id="76" name="Google Shape;1074;p32"/>
            <p:cNvGrpSpPr/>
            <p:nvPr/>
          </p:nvGrpSpPr>
          <p:grpSpPr>
            <a:xfrm>
              <a:off x="636900" y="1800750"/>
              <a:ext cx="820500" cy="820500"/>
              <a:chOff x="3403200" y="1694625"/>
              <a:chExt cx="820500" cy="820500"/>
            </a:xfrm>
          </p:grpSpPr>
          <p:sp>
            <p:nvSpPr>
              <p:cNvPr id="77" name="Google Shape;1075;p32"/>
              <p:cNvSpPr/>
              <p:nvPr/>
            </p:nvSpPr>
            <p:spPr>
              <a:xfrm>
                <a:off x="3403200" y="1694625"/>
                <a:ext cx="820500" cy="820500"/>
              </a:xfrm>
              <a:prstGeom prst="ellipse">
                <a:avLst/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  <a:effectLst>
                <a:outerShdw blurRad="85725" dist="9525" algn="bl" rotWithShape="0">
                  <a:srgbClr val="000000">
                    <a:alpha val="3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78" name="Google Shape;1073;p32"/>
              <p:cNvSpPr/>
              <p:nvPr/>
            </p:nvSpPr>
            <p:spPr>
              <a:xfrm>
                <a:off x="3498650" y="1790075"/>
                <a:ext cx="629700" cy="629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85725" dist="9525" algn="bl" rotWithShape="0">
                  <a:srgbClr val="000000">
                    <a:alpha val="3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81" name="Google Shape;1078;p32"/>
          <p:cNvGrpSpPr/>
          <p:nvPr/>
        </p:nvGrpSpPr>
        <p:grpSpPr>
          <a:xfrm rot="10800000">
            <a:off x="7327033" y="2426650"/>
            <a:ext cx="820800" cy="2259870"/>
            <a:chOff x="636554" y="1800530"/>
            <a:chExt cx="820800" cy="2259870"/>
          </a:xfrm>
        </p:grpSpPr>
        <p:cxnSp>
          <p:nvCxnSpPr>
            <p:cNvPr id="82" name="Google Shape;1079;p32"/>
            <p:cNvCxnSpPr>
              <a:stCxn id="85" idx="4"/>
            </p:cNvCxnSpPr>
            <p:nvPr/>
          </p:nvCxnSpPr>
          <p:spPr>
            <a:xfrm>
              <a:off x="1047200" y="2525900"/>
              <a:ext cx="0" cy="1534500"/>
            </a:xfrm>
            <a:prstGeom prst="straightConnector1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oval" w="med" len="med"/>
            </a:ln>
            <a:effectLst>
              <a:outerShdw blurRad="57150" algn="bl" rotWithShape="0">
                <a:srgbClr val="000000">
                  <a:alpha val="34000"/>
                </a:srgbClr>
              </a:outerShdw>
            </a:effectLst>
          </p:spPr>
        </p:cxnSp>
        <p:grpSp>
          <p:nvGrpSpPr>
            <p:cNvPr id="83" name="Google Shape;1081;p32"/>
            <p:cNvGrpSpPr/>
            <p:nvPr/>
          </p:nvGrpSpPr>
          <p:grpSpPr>
            <a:xfrm>
              <a:off x="636554" y="1800530"/>
              <a:ext cx="820800" cy="820800"/>
              <a:chOff x="3402854" y="1694405"/>
              <a:chExt cx="820800" cy="820800"/>
            </a:xfrm>
          </p:grpSpPr>
          <p:sp>
            <p:nvSpPr>
              <p:cNvPr id="84" name="Google Shape;1082;p32"/>
              <p:cNvSpPr/>
              <p:nvPr/>
            </p:nvSpPr>
            <p:spPr>
              <a:xfrm rot="10800000">
                <a:off x="3402854" y="1694405"/>
                <a:ext cx="820800" cy="820800"/>
              </a:xfrm>
              <a:prstGeom prst="ellipse">
                <a:avLst/>
              </a:prstGeom>
              <a:gradFill>
                <a:gsLst>
                  <a:gs pos="0">
                    <a:schemeClr val="accent4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  <a:effectLst>
                <a:outerShdw blurRad="85725" dist="9525" algn="bl" rotWithShape="0">
                  <a:srgbClr val="000000">
                    <a:alpha val="3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  <p:sp>
            <p:nvSpPr>
              <p:cNvPr id="85" name="Google Shape;1080;p32"/>
              <p:cNvSpPr/>
              <p:nvPr/>
            </p:nvSpPr>
            <p:spPr>
              <a:xfrm>
                <a:off x="3498650" y="1790075"/>
                <a:ext cx="629700" cy="629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85725" dist="9525" algn="bl" rotWithShape="0">
                  <a:srgbClr val="000000">
                    <a:alpha val="3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88" name="Google Shape;1085;p32"/>
          <p:cNvGrpSpPr/>
          <p:nvPr/>
        </p:nvGrpSpPr>
        <p:grpSpPr>
          <a:xfrm>
            <a:off x="877982" y="1609628"/>
            <a:ext cx="338331" cy="338326"/>
            <a:chOff x="-63252250" y="1930850"/>
            <a:chExt cx="319000" cy="319025"/>
          </a:xfrm>
        </p:grpSpPr>
        <p:sp>
          <p:nvSpPr>
            <p:cNvPr id="89" name="Google Shape;1086;p32"/>
            <p:cNvSpPr/>
            <p:nvPr/>
          </p:nvSpPr>
          <p:spPr>
            <a:xfrm>
              <a:off x="-63252250" y="1930850"/>
              <a:ext cx="319000" cy="319025"/>
            </a:xfrm>
            <a:custGeom>
              <a:avLst/>
              <a:gdLst/>
              <a:ahLst/>
              <a:cxnLst/>
              <a:rect l="l" t="t" r="r" b="b"/>
              <a:pathLst>
                <a:path w="12760" h="12761" extrusionOk="0">
                  <a:moveTo>
                    <a:pt x="7026" y="914"/>
                  </a:moveTo>
                  <a:lnTo>
                    <a:pt x="7026" y="1954"/>
                  </a:lnTo>
                  <a:cubicBezTo>
                    <a:pt x="7026" y="2174"/>
                    <a:pt x="7120" y="2332"/>
                    <a:pt x="7341" y="2363"/>
                  </a:cubicBezTo>
                  <a:cubicBezTo>
                    <a:pt x="7813" y="2489"/>
                    <a:pt x="8286" y="2647"/>
                    <a:pt x="8664" y="2899"/>
                  </a:cubicBezTo>
                  <a:cubicBezTo>
                    <a:pt x="8733" y="2954"/>
                    <a:pt x="8820" y="2979"/>
                    <a:pt x="8905" y="2979"/>
                  </a:cubicBezTo>
                  <a:cubicBezTo>
                    <a:pt x="9012" y="2979"/>
                    <a:pt x="9115" y="2938"/>
                    <a:pt x="9168" y="2868"/>
                  </a:cubicBezTo>
                  <a:lnTo>
                    <a:pt x="9924" y="2111"/>
                  </a:lnTo>
                  <a:lnTo>
                    <a:pt x="10712" y="2899"/>
                  </a:lnTo>
                  <a:lnTo>
                    <a:pt x="9956" y="3655"/>
                  </a:lnTo>
                  <a:cubicBezTo>
                    <a:pt x="9861" y="3781"/>
                    <a:pt x="9798" y="4002"/>
                    <a:pt x="9924" y="4159"/>
                  </a:cubicBezTo>
                  <a:cubicBezTo>
                    <a:pt x="10208" y="4600"/>
                    <a:pt x="10397" y="5041"/>
                    <a:pt x="10460" y="5514"/>
                  </a:cubicBezTo>
                  <a:cubicBezTo>
                    <a:pt x="10523" y="5703"/>
                    <a:pt x="10680" y="5829"/>
                    <a:pt x="10869" y="5829"/>
                  </a:cubicBezTo>
                  <a:lnTo>
                    <a:pt x="11941" y="5829"/>
                  </a:lnTo>
                  <a:lnTo>
                    <a:pt x="11941" y="6932"/>
                  </a:lnTo>
                  <a:lnTo>
                    <a:pt x="10869" y="6932"/>
                  </a:lnTo>
                  <a:cubicBezTo>
                    <a:pt x="10680" y="6932"/>
                    <a:pt x="10523" y="7058"/>
                    <a:pt x="10460" y="7247"/>
                  </a:cubicBezTo>
                  <a:cubicBezTo>
                    <a:pt x="10365" y="7719"/>
                    <a:pt x="10208" y="8192"/>
                    <a:pt x="9924" y="8570"/>
                  </a:cubicBezTo>
                  <a:cubicBezTo>
                    <a:pt x="9798" y="8727"/>
                    <a:pt x="9861" y="8979"/>
                    <a:pt x="9956" y="9105"/>
                  </a:cubicBezTo>
                  <a:lnTo>
                    <a:pt x="10712" y="9830"/>
                  </a:lnTo>
                  <a:lnTo>
                    <a:pt x="9924" y="10618"/>
                  </a:lnTo>
                  <a:lnTo>
                    <a:pt x="9168" y="9893"/>
                  </a:lnTo>
                  <a:cubicBezTo>
                    <a:pt x="9111" y="9817"/>
                    <a:pt x="8996" y="9775"/>
                    <a:pt x="8879" y="9775"/>
                  </a:cubicBezTo>
                  <a:cubicBezTo>
                    <a:pt x="8803" y="9775"/>
                    <a:pt x="8726" y="9793"/>
                    <a:pt x="8664" y="9830"/>
                  </a:cubicBezTo>
                  <a:cubicBezTo>
                    <a:pt x="8223" y="10114"/>
                    <a:pt x="7813" y="10303"/>
                    <a:pt x="7341" y="10397"/>
                  </a:cubicBezTo>
                  <a:cubicBezTo>
                    <a:pt x="7120" y="10429"/>
                    <a:pt x="7026" y="10586"/>
                    <a:pt x="7026" y="10775"/>
                  </a:cubicBezTo>
                  <a:lnTo>
                    <a:pt x="7026" y="11846"/>
                  </a:lnTo>
                  <a:lnTo>
                    <a:pt x="5923" y="11846"/>
                  </a:lnTo>
                  <a:lnTo>
                    <a:pt x="5923" y="10775"/>
                  </a:lnTo>
                  <a:cubicBezTo>
                    <a:pt x="5923" y="10586"/>
                    <a:pt x="5797" y="10429"/>
                    <a:pt x="5577" y="10397"/>
                  </a:cubicBezTo>
                  <a:cubicBezTo>
                    <a:pt x="5135" y="10271"/>
                    <a:pt x="4663" y="10114"/>
                    <a:pt x="4253" y="9830"/>
                  </a:cubicBezTo>
                  <a:cubicBezTo>
                    <a:pt x="4191" y="9793"/>
                    <a:pt x="4119" y="9775"/>
                    <a:pt x="4047" y="9775"/>
                  </a:cubicBezTo>
                  <a:cubicBezTo>
                    <a:pt x="3937" y="9775"/>
                    <a:pt x="3826" y="9817"/>
                    <a:pt x="3749" y="9893"/>
                  </a:cubicBezTo>
                  <a:lnTo>
                    <a:pt x="2993" y="10618"/>
                  </a:lnTo>
                  <a:lnTo>
                    <a:pt x="2206" y="9830"/>
                  </a:lnTo>
                  <a:lnTo>
                    <a:pt x="2962" y="9105"/>
                  </a:lnTo>
                  <a:cubicBezTo>
                    <a:pt x="3088" y="8979"/>
                    <a:pt x="3119" y="8727"/>
                    <a:pt x="2993" y="8570"/>
                  </a:cubicBezTo>
                  <a:cubicBezTo>
                    <a:pt x="2710" y="8160"/>
                    <a:pt x="2521" y="7719"/>
                    <a:pt x="2458" y="7247"/>
                  </a:cubicBezTo>
                  <a:cubicBezTo>
                    <a:pt x="2395" y="7058"/>
                    <a:pt x="2237" y="6932"/>
                    <a:pt x="2048" y="6932"/>
                  </a:cubicBezTo>
                  <a:lnTo>
                    <a:pt x="977" y="6932"/>
                  </a:lnTo>
                  <a:lnTo>
                    <a:pt x="977" y="5829"/>
                  </a:lnTo>
                  <a:lnTo>
                    <a:pt x="2048" y="5829"/>
                  </a:lnTo>
                  <a:cubicBezTo>
                    <a:pt x="2237" y="5829"/>
                    <a:pt x="2395" y="5703"/>
                    <a:pt x="2458" y="5514"/>
                  </a:cubicBezTo>
                  <a:cubicBezTo>
                    <a:pt x="2552" y="5041"/>
                    <a:pt x="2710" y="4569"/>
                    <a:pt x="2993" y="4159"/>
                  </a:cubicBezTo>
                  <a:cubicBezTo>
                    <a:pt x="3119" y="4002"/>
                    <a:pt x="3088" y="3781"/>
                    <a:pt x="2962" y="3655"/>
                  </a:cubicBezTo>
                  <a:lnTo>
                    <a:pt x="2206" y="2899"/>
                  </a:lnTo>
                  <a:lnTo>
                    <a:pt x="2993" y="2111"/>
                  </a:lnTo>
                  <a:lnTo>
                    <a:pt x="3749" y="2868"/>
                  </a:lnTo>
                  <a:cubicBezTo>
                    <a:pt x="3820" y="2938"/>
                    <a:pt x="3921" y="2979"/>
                    <a:pt x="4023" y="2979"/>
                  </a:cubicBezTo>
                  <a:cubicBezTo>
                    <a:pt x="4103" y="2979"/>
                    <a:pt x="4184" y="2954"/>
                    <a:pt x="4253" y="2899"/>
                  </a:cubicBezTo>
                  <a:cubicBezTo>
                    <a:pt x="4694" y="2647"/>
                    <a:pt x="5135" y="2426"/>
                    <a:pt x="5577" y="2363"/>
                  </a:cubicBezTo>
                  <a:cubicBezTo>
                    <a:pt x="5797" y="2332"/>
                    <a:pt x="5923" y="2174"/>
                    <a:pt x="5923" y="1954"/>
                  </a:cubicBezTo>
                  <a:lnTo>
                    <a:pt x="5923" y="914"/>
                  </a:lnTo>
                  <a:close/>
                  <a:moveTo>
                    <a:pt x="5829" y="1"/>
                  </a:moveTo>
                  <a:cubicBezTo>
                    <a:pt x="5356" y="1"/>
                    <a:pt x="5009" y="347"/>
                    <a:pt x="5009" y="820"/>
                  </a:cubicBezTo>
                  <a:lnTo>
                    <a:pt x="5009" y="1576"/>
                  </a:lnTo>
                  <a:cubicBezTo>
                    <a:pt x="4631" y="1702"/>
                    <a:pt x="4285" y="1796"/>
                    <a:pt x="3970" y="2017"/>
                  </a:cubicBezTo>
                  <a:lnTo>
                    <a:pt x="3466" y="1481"/>
                  </a:lnTo>
                  <a:cubicBezTo>
                    <a:pt x="3308" y="1324"/>
                    <a:pt x="3103" y="1245"/>
                    <a:pt x="2891" y="1245"/>
                  </a:cubicBezTo>
                  <a:cubicBezTo>
                    <a:pt x="2678" y="1245"/>
                    <a:pt x="2458" y="1324"/>
                    <a:pt x="2269" y="1481"/>
                  </a:cubicBezTo>
                  <a:lnTo>
                    <a:pt x="1481" y="2269"/>
                  </a:lnTo>
                  <a:cubicBezTo>
                    <a:pt x="1166" y="2584"/>
                    <a:pt x="1166" y="3120"/>
                    <a:pt x="1481" y="3466"/>
                  </a:cubicBezTo>
                  <a:lnTo>
                    <a:pt x="2017" y="3970"/>
                  </a:lnTo>
                  <a:cubicBezTo>
                    <a:pt x="1796" y="4285"/>
                    <a:pt x="1701" y="4632"/>
                    <a:pt x="1575" y="5010"/>
                  </a:cubicBezTo>
                  <a:lnTo>
                    <a:pt x="819" y="5010"/>
                  </a:lnTo>
                  <a:cubicBezTo>
                    <a:pt x="347" y="5010"/>
                    <a:pt x="0" y="5356"/>
                    <a:pt x="0" y="5829"/>
                  </a:cubicBezTo>
                  <a:lnTo>
                    <a:pt x="0" y="6932"/>
                  </a:lnTo>
                  <a:cubicBezTo>
                    <a:pt x="0" y="7404"/>
                    <a:pt x="347" y="7751"/>
                    <a:pt x="819" y="7751"/>
                  </a:cubicBezTo>
                  <a:lnTo>
                    <a:pt x="1575" y="7751"/>
                  </a:lnTo>
                  <a:cubicBezTo>
                    <a:pt x="1701" y="8097"/>
                    <a:pt x="1796" y="8475"/>
                    <a:pt x="2017" y="8759"/>
                  </a:cubicBezTo>
                  <a:lnTo>
                    <a:pt x="1481" y="9295"/>
                  </a:lnTo>
                  <a:cubicBezTo>
                    <a:pt x="1166" y="9610"/>
                    <a:pt x="1166" y="10114"/>
                    <a:pt x="1481" y="10460"/>
                  </a:cubicBezTo>
                  <a:lnTo>
                    <a:pt x="2269" y="11248"/>
                  </a:lnTo>
                  <a:cubicBezTo>
                    <a:pt x="2426" y="11405"/>
                    <a:pt x="2639" y="11484"/>
                    <a:pt x="2855" y="11484"/>
                  </a:cubicBezTo>
                  <a:cubicBezTo>
                    <a:pt x="3072" y="11484"/>
                    <a:pt x="3292" y="11405"/>
                    <a:pt x="3466" y="11248"/>
                  </a:cubicBezTo>
                  <a:lnTo>
                    <a:pt x="3970" y="10744"/>
                  </a:lnTo>
                  <a:cubicBezTo>
                    <a:pt x="4285" y="10933"/>
                    <a:pt x="4631" y="11059"/>
                    <a:pt x="5009" y="11185"/>
                  </a:cubicBezTo>
                  <a:lnTo>
                    <a:pt x="5009" y="11909"/>
                  </a:lnTo>
                  <a:cubicBezTo>
                    <a:pt x="5009" y="12382"/>
                    <a:pt x="5356" y="12760"/>
                    <a:pt x="5829" y="12760"/>
                  </a:cubicBezTo>
                  <a:lnTo>
                    <a:pt x="6931" y="12760"/>
                  </a:lnTo>
                  <a:cubicBezTo>
                    <a:pt x="7404" y="12760"/>
                    <a:pt x="7750" y="12382"/>
                    <a:pt x="7750" y="11909"/>
                  </a:cubicBezTo>
                  <a:lnTo>
                    <a:pt x="7750" y="11185"/>
                  </a:lnTo>
                  <a:cubicBezTo>
                    <a:pt x="8097" y="11059"/>
                    <a:pt x="8475" y="10933"/>
                    <a:pt x="8790" y="10744"/>
                  </a:cubicBezTo>
                  <a:lnTo>
                    <a:pt x="9294" y="11248"/>
                  </a:lnTo>
                  <a:cubicBezTo>
                    <a:pt x="9452" y="11405"/>
                    <a:pt x="9656" y="11484"/>
                    <a:pt x="9865" y="11484"/>
                  </a:cubicBezTo>
                  <a:cubicBezTo>
                    <a:pt x="10074" y="11484"/>
                    <a:pt x="10287" y="11405"/>
                    <a:pt x="10460" y="11248"/>
                  </a:cubicBezTo>
                  <a:lnTo>
                    <a:pt x="11247" y="10460"/>
                  </a:lnTo>
                  <a:cubicBezTo>
                    <a:pt x="11563" y="10145"/>
                    <a:pt x="11563" y="9641"/>
                    <a:pt x="11247" y="9295"/>
                  </a:cubicBezTo>
                  <a:lnTo>
                    <a:pt x="10743" y="8759"/>
                  </a:lnTo>
                  <a:cubicBezTo>
                    <a:pt x="10932" y="8444"/>
                    <a:pt x="11058" y="8097"/>
                    <a:pt x="11184" y="7751"/>
                  </a:cubicBezTo>
                  <a:lnTo>
                    <a:pt x="11941" y="7751"/>
                  </a:lnTo>
                  <a:cubicBezTo>
                    <a:pt x="12413" y="7751"/>
                    <a:pt x="12760" y="7404"/>
                    <a:pt x="12760" y="6932"/>
                  </a:cubicBezTo>
                  <a:lnTo>
                    <a:pt x="12760" y="5829"/>
                  </a:lnTo>
                  <a:cubicBezTo>
                    <a:pt x="12760" y="5356"/>
                    <a:pt x="12350" y="5010"/>
                    <a:pt x="11941" y="5010"/>
                  </a:cubicBezTo>
                  <a:lnTo>
                    <a:pt x="11184" y="5010"/>
                  </a:lnTo>
                  <a:cubicBezTo>
                    <a:pt x="11058" y="4632"/>
                    <a:pt x="10932" y="4285"/>
                    <a:pt x="10743" y="3970"/>
                  </a:cubicBezTo>
                  <a:lnTo>
                    <a:pt x="11247" y="3466"/>
                  </a:lnTo>
                  <a:cubicBezTo>
                    <a:pt x="11563" y="3151"/>
                    <a:pt x="11563" y="2647"/>
                    <a:pt x="11247" y="2269"/>
                  </a:cubicBezTo>
                  <a:lnTo>
                    <a:pt x="10460" y="1481"/>
                  </a:lnTo>
                  <a:cubicBezTo>
                    <a:pt x="10302" y="1324"/>
                    <a:pt x="10098" y="1245"/>
                    <a:pt x="9889" y="1245"/>
                  </a:cubicBezTo>
                  <a:cubicBezTo>
                    <a:pt x="9680" y="1245"/>
                    <a:pt x="9467" y="1324"/>
                    <a:pt x="9294" y="1481"/>
                  </a:cubicBezTo>
                  <a:lnTo>
                    <a:pt x="8790" y="2017"/>
                  </a:lnTo>
                  <a:cubicBezTo>
                    <a:pt x="8475" y="1796"/>
                    <a:pt x="8097" y="1702"/>
                    <a:pt x="7750" y="1576"/>
                  </a:cubicBezTo>
                  <a:lnTo>
                    <a:pt x="7750" y="820"/>
                  </a:lnTo>
                  <a:cubicBezTo>
                    <a:pt x="7750" y="347"/>
                    <a:pt x="7404" y="1"/>
                    <a:pt x="6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90" name="Google Shape;1087;p32"/>
            <p:cNvSpPr/>
            <p:nvPr/>
          </p:nvSpPr>
          <p:spPr>
            <a:xfrm>
              <a:off x="-63160900" y="202142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2773" y="820"/>
                  </a:moveTo>
                  <a:cubicBezTo>
                    <a:pt x="3813" y="820"/>
                    <a:pt x="4695" y="1702"/>
                    <a:pt x="4695" y="2742"/>
                  </a:cubicBezTo>
                  <a:cubicBezTo>
                    <a:pt x="4695" y="3813"/>
                    <a:pt x="3813" y="4695"/>
                    <a:pt x="2773" y="4695"/>
                  </a:cubicBezTo>
                  <a:cubicBezTo>
                    <a:pt x="1702" y="4695"/>
                    <a:pt x="820" y="3813"/>
                    <a:pt x="820" y="2742"/>
                  </a:cubicBezTo>
                  <a:cubicBezTo>
                    <a:pt x="820" y="1702"/>
                    <a:pt x="1702" y="820"/>
                    <a:pt x="2773" y="820"/>
                  </a:cubicBezTo>
                  <a:close/>
                  <a:moveTo>
                    <a:pt x="2773" y="1"/>
                  </a:moveTo>
                  <a:cubicBezTo>
                    <a:pt x="1229" y="1"/>
                    <a:pt x="1" y="1198"/>
                    <a:pt x="1" y="2742"/>
                  </a:cubicBezTo>
                  <a:cubicBezTo>
                    <a:pt x="1" y="4285"/>
                    <a:pt x="1229" y="5514"/>
                    <a:pt x="2773" y="5514"/>
                  </a:cubicBezTo>
                  <a:cubicBezTo>
                    <a:pt x="4285" y="5514"/>
                    <a:pt x="5514" y="4285"/>
                    <a:pt x="5514" y="2742"/>
                  </a:cubicBezTo>
                  <a:cubicBezTo>
                    <a:pt x="5514" y="1229"/>
                    <a:pt x="4254" y="1"/>
                    <a:pt x="2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</p:grpSp>
      <p:grpSp>
        <p:nvGrpSpPr>
          <p:cNvPr id="91" name="Google Shape;1088;p32"/>
          <p:cNvGrpSpPr/>
          <p:nvPr/>
        </p:nvGrpSpPr>
        <p:grpSpPr>
          <a:xfrm>
            <a:off x="5102823" y="4112890"/>
            <a:ext cx="366269" cy="336195"/>
            <a:chOff x="-61354875" y="2322300"/>
            <a:chExt cx="316650" cy="290650"/>
          </a:xfrm>
        </p:grpSpPr>
        <p:sp>
          <p:nvSpPr>
            <p:cNvPr id="92" name="Google Shape;1089;p32"/>
            <p:cNvSpPr/>
            <p:nvPr/>
          </p:nvSpPr>
          <p:spPr>
            <a:xfrm>
              <a:off x="-61354875" y="2322300"/>
              <a:ext cx="316650" cy="290650"/>
            </a:xfrm>
            <a:custGeom>
              <a:avLst/>
              <a:gdLst/>
              <a:ahLst/>
              <a:cxnLst/>
              <a:rect l="l" t="t" r="r" b="b"/>
              <a:pathLst>
                <a:path w="12666" h="11626" extrusionOk="0">
                  <a:moveTo>
                    <a:pt x="11405" y="788"/>
                  </a:moveTo>
                  <a:cubicBezTo>
                    <a:pt x="11657" y="788"/>
                    <a:pt x="11847" y="1009"/>
                    <a:pt x="11847" y="1229"/>
                  </a:cubicBezTo>
                  <a:lnTo>
                    <a:pt x="11847" y="10334"/>
                  </a:lnTo>
                  <a:cubicBezTo>
                    <a:pt x="11847" y="10555"/>
                    <a:pt x="11657" y="10775"/>
                    <a:pt x="11405" y="10775"/>
                  </a:cubicBezTo>
                  <a:lnTo>
                    <a:pt x="1198" y="10775"/>
                  </a:lnTo>
                  <a:cubicBezTo>
                    <a:pt x="977" y="10775"/>
                    <a:pt x="820" y="10555"/>
                    <a:pt x="820" y="10334"/>
                  </a:cubicBezTo>
                  <a:lnTo>
                    <a:pt x="820" y="1229"/>
                  </a:lnTo>
                  <a:cubicBezTo>
                    <a:pt x="820" y="1009"/>
                    <a:pt x="1009" y="788"/>
                    <a:pt x="1198" y="788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8"/>
                    <a:pt x="1" y="1261"/>
                  </a:cubicBezTo>
                  <a:lnTo>
                    <a:pt x="1" y="10366"/>
                  </a:lnTo>
                  <a:cubicBezTo>
                    <a:pt x="1" y="11027"/>
                    <a:pt x="536" y="11626"/>
                    <a:pt x="1198" y="11626"/>
                  </a:cubicBezTo>
                  <a:lnTo>
                    <a:pt x="11405" y="11626"/>
                  </a:lnTo>
                  <a:cubicBezTo>
                    <a:pt x="12067" y="11626"/>
                    <a:pt x="12666" y="11059"/>
                    <a:pt x="12666" y="10366"/>
                  </a:cubicBezTo>
                  <a:lnTo>
                    <a:pt x="12666" y="1261"/>
                  </a:lnTo>
                  <a:cubicBezTo>
                    <a:pt x="12666" y="568"/>
                    <a:pt x="12130" y="0"/>
                    <a:pt x="11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93" name="Google Shape;1090;p32"/>
            <p:cNvSpPr/>
            <p:nvPr/>
          </p:nvSpPr>
          <p:spPr>
            <a:xfrm>
              <a:off x="-61313925" y="2364050"/>
              <a:ext cx="234750" cy="206375"/>
            </a:xfrm>
            <a:custGeom>
              <a:avLst/>
              <a:gdLst/>
              <a:ahLst/>
              <a:cxnLst/>
              <a:rect l="l" t="t" r="r" b="b"/>
              <a:pathLst>
                <a:path w="9390" h="8255" extrusionOk="0">
                  <a:moveTo>
                    <a:pt x="8539" y="819"/>
                  </a:moveTo>
                  <a:lnTo>
                    <a:pt x="8539" y="7435"/>
                  </a:lnTo>
                  <a:lnTo>
                    <a:pt x="820" y="7435"/>
                  </a:lnTo>
                  <a:lnTo>
                    <a:pt x="820" y="6207"/>
                  </a:lnTo>
                  <a:lnTo>
                    <a:pt x="1671" y="6207"/>
                  </a:lnTo>
                  <a:cubicBezTo>
                    <a:pt x="1891" y="6207"/>
                    <a:pt x="2080" y="6018"/>
                    <a:pt x="2080" y="5797"/>
                  </a:cubicBezTo>
                  <a:cubicBezTo>
                    <a:pt x="2080" y="5545"/>
                    <a:pt x="1891" y="5356"/>
                    <a:pt x="1671" y="5356"/>
                  </a:cubicBezTo>
                  <a:lnTo>
                    <a:pt x="820" y="5356"/>
                  </a:lnTo>
                  <a:lnTo>
                    <a:pt x="820" y="2867"/>
                  </a:lnTo>
                  <a:lnTo>
                    <a:pt x="1671" y="2867"/>
                  </a:lnTo>
                  <a:cubicBezTo>
                    <a:pt x="1891" y="2867"/>
                    <a:pt x="2080" y="2678"/>
                    <a:pt x="2080" y="2426"/>
                  </a:cubicBezTo>
                  <a:cubicBezTo>
                    <a:pt x="2080" y="2206"/>
                    <a:pt x="1891" y="2048"/>
                    <a:pt x="1671" y="2048"/>
                  </a:cubicBezTo>
                  <a:lnTo>
                    <a:pt x="820" y="2048"/>
                  </a:lnTo>
                  <a:lnTo>
                    <a:pt x="820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lnTo>
                    <a:pt x="1" y="7845"/>
                  </a:lnTo>
                  <a:cubicBezTo>
                    <a:pt x="1" y="8065"/>
                    <a:pt x="190" y="8255"/>
                    <a:pt x="410" y="8255"/>
                  </a:cubicBezTo>
                  <a:lnTo>
                    <a:pt x="8948" y="8255"/>
                  </a:lnTo>
                  <a:cubicBezTo>
                    <a:pt x="9169" y="8255"/>
                    <a:pt x="9326" y="8065"/>
                    <a:pt x="9326" y="7845"/>
                  </a:cubicBezTo>
                  <a:lnTo>
                    <a:pt x="9326" y="378"/>
                  </a:lnTo>
                  <a:cubicBezTo>
                    <a:pt x="9389" y="158"/>
                    <a:pt x="9169" y="0"/>
                    <a:pt x="89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94" name="Google Shape;1091;p32"/>
            <p:cNvSpPr/>
            <p:nvPr/>
          </p:nvSpPr>
          <p:spPr>
            <a:xfrm>
              <a:off x="-61234375" y="2416225"/>
              <a:ext cx="104775" cy="102225"/>
            </a:xfrm>
            <a:custGeom>
              <a:avLst/>
              <a:gdLst/>
              <a:ahLst/>
              <a:cxnLst/>
              <a:rect l="l" t="t" r="r" b="b"/>
              <a:pathLst>
                <a:path w="4191" h="4089" extrusionOk="0">
                  <a:moveTo>
                    <a:pt x="2175" y="1221"/>
                  </a:moveTo>
                  <a:cubicBezTo>
                    <a:pt x="2647" y="1221"/>
                    <a:pt x="2994" y="1568"/>
                    <a:pt x="2994" y="2040"/>
                  </a:cubicBezTo>
                  <a:cubicBezTo>
                    <a:pt x="2994" y="2513"/>
                    <a:pt x="2647" y="2859"/>
                    <a:pt x="2175" y="2859"/>
                  </a:cubicBezTo>
                  <a:cubicBezTo>
                    <a:pt x="1702" y="2859"/>
                    <a:pt x="1356" y="2513"/>
                    <a:pt x="1356" y="2040"/>
                  </a:cubicBezTo>
                  <a:cubicBezTo>
                    <a:pt x="1356" y="1568"/>
                    <a:pt x="1702" y="1221"/>
                    <a:pt x="2175" y="1221"/>
                  </a:cubicBezTo>
                  <a:close/>
                  <a:moveTo>
                    <a:pt x="458" y="0"/>
                  </a:moveTo>
                  <a:cubicBezTo>
                    <a:pt x="347" y="0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lnTo>
                    <a:pt x="694" y="1221"/>
                  </a:lnTo>
                  <a:cubicBezTo>
                    <a:pt x="536" y="1442"/>
                    <a:pt x="442" y="1757"/>
                    <a:pt x="442" y="2040"/>
                  </a:cubicBezTo>
                  <a:cubicBezTo>
                    <a:pt x="442" y="2324"/>
                    <a:pt x="536" y="2639"/>
                    <a:pt x="694" y="2859"/>
                  </a:cubicBezTo>
                  <a:lnTo>
                    <a:pt x="158" y="3395"/>
                  </a:lnTo>
                  <a:cubicBezTo>
                    <a:pt x="95" y="3553"/>
                    <a:pt x="95" y="3805"/>
                    <a:pt x="253" y="3962"/>
                  </a:cubicBezTo>
                  <a:cubicBezTo>
                    <a:pt x="316" y="4057"/>
                    <a:pt x="442" y="4088"/>
                    <a:pt x="536" y="4088"/>
                  </a:cubicBezTo>
                  <a:cubicBezTo>
                    <a:pt x="631" y="4088"/>
                    <a:pt x="726" y="4057"/>
                    <a:pt x="789" y="3962"/>
                  </a:cubicBezTo>
                  <a:lnTo>
                    <a:pt x="1324" y="3458"/>
                  </a:lnTo>
                  <a:cubicBezTo>
                    <a:pt x="1545" y="3616"/>
                    <a:pt x="1860" y="3710"/>
                    <a:pt x="2143" y="3710"/>
                  </a:cubicBezTo>
                  <a:cubicBezTo>
                    <a:pt x="2427" y="3710"/>
                    <a:pt x="2742" y="3616"/>
                    <a:pt x="2962" y="3458"/>
                  </a:cubicBezTo>
                  <a:lnTo>
                    <a:pt x="3498" y="3962"/>
                  </a:lnTo>
                  <a:cubicBezTo>
                    <a:pt x="3561" y="4057"/>
                    <a:pt x="3687" y="4088"/>
                    <a:pt x="3750" y="4088"/>
                  </a:cubicBezTo>
                  <a:cubicBezTo>
                    <a:pt x="3876" y="4088"/>
                    <a:pt x="3971" y="4057"/>
                    <a:pt x="4034" y="3962"/>
                  </a:cubicBezTo>
                  <a:cubicBezTo>
                    <a:pt x="4191" y="3805"/>
                    <a:pt x="4191" y="3553"/>
                    <a:pt x="4034" y="3395"/>
                  </a:cubicBezTo>
                  <a:lnTo>
                    <a:pt x="3529" y="2859"/>
                  </a:lnTo>
                  <a:cubicBezTo>
                    <a:pt x="3687" y="2639"/>
                    <a:pt x="3750" y="2324"/>
                    <a:pt x="3750" y="2040"/>
                  </a:cubicBezTo>
                  <a:cubicBezTo>
                    <a:pt x="3750" y="1757"/>
                    <a:pt x="3687" y="1442"/>
                    <a:pt x="3529" y="1221"/>
                  </a:cubicBezTo>
                  <a:lnTo>
                    <a:pt x="4034" y="717"/>
                  </a:lnTo>
                  <a:cubicBezTo>
                    <a:pt x="4191" y="560"/>
                    <a:pt x="4191" y="276"/>
                    <a:pt x="4034" y="119"/>
                  </a:cubicBezTo>
                  <a:cubicBezTo>
                    <a:pt x="3955" y="40"/>
                    <a:pt x="3845" y="0"/>
                    <a:pt x="3734" y="0"/>
                  </a:cubicBezTo>
                  <a:cubicBezTo>
                    <a:pt x="3624" y="0"/>
                    <a:pt x="3514" y="40"/>
                    <a:pt x="3435" y="119"/>
                  </a:cubicBezTo>
                  <a:lnTo>
                    <a:pt x="2931" y="623"/>
                  </a:lnTo>
                  <a:cubicBezTo>
                    <a:pt x="2679" y="465"/>
                    <a:pt x="2395" y="402"/>
                    <a:pt x="2112" y="402"/>
                  </a:cubicBezTo>
                  <a:cubicBezTo>
                    <a:pt x="1828" y="402"/>
                    <a:pt x="1513" y="465"/>
                    <a:pt x="1261" y="623"/>
                  </a:cubicBezTo>
                  <a:lnTo>
                    <a:pt x="757" y="119"/>
                  </a:ln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</p:grpSp>
      <p:grpSp>
        <p:nvGrpSpPr>
          <p:cNvPr id="98" name="Google Shape;1095;p32"/>
          <p:cNvGrpSpPr/>
          <p:nvPr/>
        </p:nvGrpSpPr>
        <p:grpSpPr>
          <a:xfrm>
            <a:off x="7568249" y="4111797"/>
            <a:ext cx="338343" cy="338341"/>
            <a:chOff x="-59092025" y="2296300"/>
            <a:chExt cx="317425" cy="316650"/>
          </a:xfrm>
        </p:grpSpPr>
        <p:sp>
          <p:nvSpPr>
            <p:cNvPr id="99" name="Google Shape;1096;p32"/>
            <p:cNvSpPr/>
            <p:nvPr/>
          </p:nvSpPr>
          <p:spPr>
            <a:xfrm>
              <a:off x="-58994350" y="2382950"/>
              <a:ext cx="122875" cy="133925"/>
            </a:xfrm>
            <a:custGeom>
              <a:avLst/>
              <a:gdLst/>
              <a:ahLst/>
              <a:cxnLst/>
              <a:rect l="l" t="t" r="r" b="b"/>
              <a:pathLst>
                <a:path w="4915" h="5357" extrusionOk="0">
                  <a:moveTo>
                    <a:pt x="2457" y="819"/>
                  </a:moveTo>
                  <a:cubicBezTo>
                    <a:pt x="2930" y="819"/>
                    <a:pt x="3277" y="1166"/>
                    <a:pt x="3277" y="1639"/>
                  </a:cubicBezTo>
                  <a:cubicBezTo>
                    <a:pt x="3277" y="2111"/>
                    <a:pt x="2930" y="2458"/>
                    <a:pt x="2457" y="2458"/>
                  </a:cubicBezTo>
                  <a:cubicBezTo>
                    <a:pt x="1985" y="2458"/>
                    <a:pt x="1607" y="2111"/>
                    <a:pt x="1607" y="1639"/>
                  </a:cubicBezTo>
                  <a:cubicBezTo>
                    <a:pt x="1607" y="1166"/>
                    <a:pt x="2016" y="819"/>
                    <a:pt x="2457" y="819"/>
                  </a:cubicBezTo>
                  <a:close/>
                  <a:moveTo>
                    <a:pt x="2489" y="3245"/>
                  </a:moveTo>
                  <a:cubicBezTo>
                    <a:pt x="3277" y="3245"/>
                    <a:pt x="3907" y="3781"/>
                    <a:pt x="4096" y="4506"/>
                  </a:cubicBezTo>
                  <a:lnTo>
                    <a:pt x="882" y="4506"/>
                  </a:lnTo>
                  <a:cubicBezTo>
                    <a:pt x="1071" y="3812"/>
                    <a:pt x="1701" y="3245"/>
                    <a:pt x="2489" y="3245"/>
                  </a:cubicBezTo>
                  <a:close/>
                  <a:moveTo>
                    <a:pt x="2489" y="0"/>
                  </a:moveTo>
                  <a:cubicBezTo>
                    <a:pt x="1575" y="0"/>
                    <a:pt x="819" y="725"/>
                    <a:pt x="819" y="1639"/>
                  </a:cubicBezTo>
                  <a:cubicBezTo>
                    <a:pt x="819" y="2080"/>
                    <a:pt x="977" y="2458"/>
                    <a:pt x="1292" y="2773"/>
                  </a:cubicBezTo>
                  <a:cubicBezTo>
                    <a:pt x="567" y="3214"/>
                    <a:pt x="0" y="4001"/>
                    <a:pt x="0" y="4947"/>
                  </a:cubicBezTo>
                  <a:cubicBezTo>
                    <a:pt x="0" y="5199"/>
                    <a:pt x="189" y="5356"/>
                    <a:pt x="410" y="5356"/>
                  </a:cubicBezTo>
                  <a:lnTo>
                    <a:pt x="4537" y="5356"/>
                  </a:lnTo>
                  <a:cubicBezTo>
                    <a:pt x="4757" y="5356"/>
                    <a:pt x="4915" y="5136"/>
                    <a:pt x="4915" y="4947"/>
                  </a:cubicBezTo>
                  <a:cubicBezTo>
                    <a:pt x="4915" y="4001"/>
                    <a:pt x="4411" y="3182"/>
                    <a:pt x="3655" y="2773"/>
                  </a:cubicBezTo>
                  <a:cubicBezTo>
                    <a:pt x="3938" y="2458"/>
                    <a:pt x="4127" y="2080"/>
                    <a:pt x="4127" y="1639"/>
                  </a:cubicBezTo>
                  <a:cubicBezTo>
                    <a:pt x="4127" y="725"/>
                    <a:pt x="3403" y="0"/>
                    <a:pt x="24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00" name="Google Shape;1097;p32"/>
            <p:cNvSpPr/>
            <p:nvPr/>
          </p:nvSpPr>
          <p:spPr>
            <a:xfrm>
              <a:off x="-59092025" y="2296300"/>
              <a:ext cx="317425" cy="316650"/>
            </a:xfrm>
            <a:custGeom>
              <a:avLst/>
              <a:gdLst/>
              <a:ahLst/>
              <a:cxnLst/>
              <a:rect l="l" t="t" r="r" b="b"/>
              <a:pathLst>
                <a:path w="12697" h="12666" extrusionOk="0">
                  <a:moveTo>
                    <a:pt x="1261" y="820"/>
                  </a:moveTo>
                  <a:cubicBezTo>
                    <a:pt x="1513" y="820"/>
                    <a:pt x="1702" y="1009"/>
                    <a:pt x="1702" y="1198"/>
                  </a:cubicBezTo>
                  <a:cubicBezTo>
                    <a:pt x="1670" y="1450"/>
                    <a:pt x="1513" y="1639"/>
                    <a:pt x="1261" y="1639"/>
                  </a:cubicBezTo>
                  <a:cubicBezTo>
                    <a:pt x="1040" y="1639"/>
                    <a:pt x="883" y="1450"/>
                    <a:pt x="883" y="1198"/>
                  </a:cubicBezTo>
                  <a:cubicBezTo>
                    <a:pt x="883" y="977"/>
                    <a:pt x="1072" y="820"/>
                    <a:pt x="1261" y="820"/>
                  </a:cubicBezTo>
                  <a:close/>
                  <a:moveTo>
                    <a:pt x="11468" y="820"/>
                  </a:moveTo>
                  <a:cubicBezTo>
                    <a:pt x="11720" y="820"/>
                    <a:pt x="11878" y="1009"/>
                    <a:pt x="11878" y="1198"/>
                  </a:cubicBezTo>
                  <a:cubicBezTo>
                    <a:pt x="11878" y="1450"/>
                    <a:pt x="11657" y="1639"/>
                    <a:pt x="11468" y="1639"/>
                  </a:cubicBezTo>
                  <a:cubicBezTo>
                    <a:pt x="11248" y="1639"/>
                    <a:pt x="11027" y="1450"/>
                    <a:pt x="11027" y="1198"/>
                  </a:cubicBezTo>
                  <a:cubicBezTo>
                    <a:pt x="11027" y="1009"/>
                    <a:pt x="11248" y="820"/>
                    <a:pt x="11468" y="820"/>
                  </a:cubicBezTo>
                  <a:close/>
                  <a:moveTo>
                    <a:pt x="6396" y="2616"/>
                  </a:moveTo>
                  <a:cubicBezTo>
                    <a:pt x="7341" y="2616"/>
                    <a:pt x="8286" y="2994"/>
                    <a:pt x="9042" y="3718"/>
                  </a:cubicBezTo>
                  <a:cubicBezTo>
                    <a:pt x="10492" y="5136"/>
                    <a:pt x="10492" y="7499"/>
                    <a:pt x="9042" y="8917"/>
                  </a:cubicBezTo>
                  <a:cubicBezTo>
                    <a:pt x="8318" y="9641"/>
                    <a:pt x="7373" y="10019"/>
                    <a:pt x="6396" y="10019"/>
                  </a:cubicBezTo>
                  <a:cubicBezTo>
                    <a:pt x="4348" y="10019"/>
                    <a:pt x="2647" y="8381"/>
                    <a:pt x="2647" y="6333"/>
                  </a:cubicBezTo>
                  <a:cubicBezTo>
                    <a:pt x="2647" y="4222"/>
                    <a:pt x="4348" y="2616"/>
                    <a:pt x="6396" y="2616"/>
                  </a:cubicBezTo>
                  <a:close/>
                  <a:moveTo>
                    <a:pt x="1261" y="10965"/>
                  </a:moveTo>
                  <a:cubicBezTo>
                    <a:pt x="1513" y="10965"/>
                    <a:pt x="1702" y="11185"/>
                    <a:pt x="1702" y="11406"/>
                  </a:cubicBezTo>
                  <a:cubicBezTo>
                    <a:pt x="1670" y="11658"/>
                    <a:pt x="1513" y="11847"/>
                    <a:pt x="1261" y="11847"/>
                  </a:cubicBezTo>
                  <a:cubicBezTo>
                    <a:pt x="1040" y="11847"/>
                    <a:pt x="883" y="11658"/>
                    <a:pt x="883" y="11406"/>
                  </a:cubicBezTo>
                  <a:cubicBezTo>
                    <a:pt x="883" y="11185"/>
                    <a:pt x="1072" y="10965"/>
                    <a:pt x="1261" y="10965"/>
                  </a:cubicBezTo>
                  <a:close/>
                  <a:moveTo>
                    <a:pt x="11468" y="11028"/>
                  </a:moveTo>
                  <a:cubicBezTo>
                    <a:pt x="11720" y="11028"/>
                    <a:pt x="11878" y="11217"/>
                    <a:pt x="11878" y="11437"/>
                  </a:cubicBezTo>
                  <a:cubicBezTo>
                    <a:pt x="11878" y="11689"/>
                    <a:pt x="11657" y="11878"/>
                    <a:pt x="11468" y="11878"/>
                  </a:cubicBezTo>
                  <a:cubicBezTo>
                    <a:pt x="11248" y="11878"/>
                    <a:pt x="11027" y="11689"/>
                    <a:pt x="11027" y="11437"/>
                  </a:cubicBezTo>
                  <a:cubicBezTo>
                    <a:pt x="11027" y="11217"/>
                    <a:pt x="11248" y="11028"/>
                    <a:pt x="11468" y="1102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418" y="2458"/>
                    <a:pt x="1576" y="2427"/>
                    <a:pt x="1796" y="2364"/>
                  </a:cubicBezTo>
                  <a:lnTo>
                    <a:pt x="2836" y="3403"/>
                  </a:lnTo>
                  <a:cubicBezTo>
                    <a:pt x="2174" y="4222"/>
                    <a:pt x="1828" y="5231"/>
                    <a:pt x="1828" y="6302"/>
                  </a:cubicBezTo>
                  <a:cubicBezTo>
                    <a:pt x="1828" y="7341"/>
                    <a:pt x="2174" y="8381"/>
                    <a:pt x="2899" y="9200"/>
                  </a:cubicBezTo>
                  <a:lnTo>
                    <a:pt x="1796" y="10303"/>
                  </a:lnTo>
                  <a:cubicBezTo>
                    <a:pt x="1639" y="10240"/>
                    <a:pt x="1418" y="10177"/>
                    <a:pt x="1229" y="10177"/>
                  </a:cubicBezTo>
                  <a:cubicBezTo>
                    <a:pt x="567" y="10177"/>
                    <a:pt x="0" y="10744"/>
                    <a:pt x="0" y="11437"/>
                  </a:cubicBezTo>
                  <a:cubicBezTo>
                    <a:pt x="0" y="12130"/>
                    <a:pt x="567" y="12666"/>
                    <a:pt x="1229" y="12666"/>
                  </a:cubicBezTo>
                  <a:cubicBezTo>
                    <a:pt x="1891" y="12666"/>
                    <a:pt x="2489" y="12130"/>
                    <a:pt x="2489" y="11437"/>
                  </a:cubicBezTo>
                  <a:cubicBezTo>
                    <a:pt x="2489" y="11248"/>
                    <a:pt x="2458" y="11091"/>
                    <a:pt x="2363" y="10901"/>
                  </a:cubicBezTo>
                  <a:lnTo>
                    <a:pt x="3466" y="9799"/>
                  </a:lnTo>
                  <a:cubicBezTo>
                    <a:pt x="4317" y="10460"/>
                    <a:pt x="5325" y="10838"/>
                    <a:pt x="6396" y="10838"/>
                  </a:cubicBezTo>
                  <a:cubicBezTo>
                    <a:pt x="7467" y="10838"/>
                    <a:pt x="8475" y="10492"/>
                    <a:pt x="9263" y="9830"/>
                  </a:cubicBezTo>
                  <a:lnTo>
                    <a:pt x="10334" y="10901"/>
                  </a:lnTo>
                  <a:cubicBezTo>
                    <a:pt x="10240" y="11059"/>
                    <a:pt x="10208" y="11248"/>
                    <a:pt x="10208" y="11437"/>
                  </a:cubicBezTo>
                  <a:cubicBezTo>
                    <a:pt x="10208" y="12099"/>
                    <a:pt x="10775" y="12666"/>
                    <a:pt x="11468" y="12666"/>
                  </a:cubicBezTo>
                  <a:cubicBezTo>
                    <a:pt x="12130" y="12666"/>
                    <a:pt x="12697" y="12099"/>
                    <a:pt x="12697" y="11437"/>
                  </a:cubicBezTo>
                  <a:cubicBezTo>
                    <a:pt x="12697" y="10775"/>
                    <a:pt x="12130" y="10177"/>
                    <a:pt x="11468" y="10177"/>
                  </a:cubicBezTo>
                  <a:cubicBezTo>
                    <a:pt x="11279" y="10177"/>
                    <a:pt x="11122" y="10208"/>
                    <a:pt x="10933" y="10303"/>
                  </a:cubicBezTo>
                  <a:lnTo>
                    <a:pt x="9861" y="9232"/>
                  </a:lnTo>
                  <a:cubicBezTo>
                    <a:pt x="11279" y="7562"/>
                    <a:pt x="11279" y="5073"/>
                    <a:pt x="9861" y="3403"/>
                  </a:cubicBezTo>
                  <a:lnTo>
                    <a:pt x="10933" y="2364"/>
                  </a:lnTo>
                  <a:cubicBezTo>
                    <a:pt x="11122" y="2427"/>
                    <a:pt x="11279" y="2458"/>
                    <a:pt x="11468" y="2458"/>
                  </a:cubicBezTo>
                  <a:cubicBezTo>
                    <a:pt x="12130" y="2458"/>
                    <a:pt x="12697" y="1923"/>
                    <a:pt x="12697" y="1198"/>
                  </a:cubicBezTo>
                  <a:cubicBezTo>
                    <a:pt x="12697" y="536"/>
                    <a:pt x="12130" y="1"/>
                    <a:pt x="11468" y="1"/>
                  </a:cubicBezTo>
                  <a:cubicBezTo>
                    <a:pt x="10807" y="1"/>
                    <a:pt x="10208" y="536"/>
                    <a:pt x="10208" y="1198"/>
                  </a:cubicBezTo>
                  <a:cubicBezTo>
                    <a:pt x="10208" y="1419"/>
                    <a:pt x="10240" y="1576"/>
                    <a:pt x="10334" y="1765"/>
                  </a:cubicBezTo>
                  <a:lnTo>
                    <a:pt x="9263" y="2836"/>
                  </a:lnTo>
                  <a:cubicBezTo>
                    <a:pt x="8412" y="2127"/>
                    <a:pt x="7373" y="1773"/>
                    <a:pt x="6337" y="1773"/>
                  </a:cubicBezTo>
                  <a:cubicBezTo>
                    <a:pt x="5301" y="1773"/>
                    <a:pt x="4269" y="2127"/>
                    <a:pt x="3434" y="2836"/>
                  </a:cubicBezTo>
                  <a:lnTo>
                    <a:pt x="2363" y="1765"/>
                  </a:lnTo>
                  <a:cubicBezTo>
                    <a:pt x="2458" y="1608"/>
                    <a:pt x="2489" y="1419"/>
                    <a:pt x="2489" y="1198"/>
                  </a:cubicBezTo>
                  <a:cubicBezTo>
                    <a:pt x="2489" y="536"/>
                    <a:pt x="1954" y="1"/>
                    <a:pt x="1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5913247" y="3267104"/>
            <a:ext cx="247895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اهداف الدرس</a:t>
            </a:r>
            <a:endParaRPr lang="ar-EG" sz="3600" b="1" dirty="0">
              <a:solidFill>
                <a:srgbClr val="00206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135100" y="3521241"/>
            <a:ext cx="26207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عناصرالمحتوى</a:t>
            </a:r>
            <a:endParaRPr lang="ar-EG" sz="3600" b="1" dirty="0">
              <a:solidFill>
                <a:srgbClr val="00206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155601" y="2356557"/>
            <a:ext cx="13216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التقويم</a:t>
            </a:r>
            <a:endParaRPr lang="ar-EG" sz="3600" b="1" dirty="0">
              <a:solidFill>
                <a:srgbClr val="00206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78576" y="428518"/>
            <a:ext cx="43834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chemeClr val="accent4">
                    <a:lumMod val="75000"/>
                  </a:schemeClr>
                </a:solidFill>
                <a:latin typeface="Adobe نسخ Medium" panose="01010101010101010101" pitchFamily="50" charset="-78"/>
                <a:cs typeface="Adobe نسخ Medium" panose="01010101010101010101" pitchFamily="50" charset="-78"/>
              </a:rPr>
              <a:t>الفــــــهرس الــــرئيســــى</a:t>
            </a:r>
            <a:endParaRPr lang="ar-EG" sz="3600" b="1" dirty="0">
              <a:solidFill>
                <a:schemeClr val="accent4">
                  <a:lumMod val="75000"/>
                </a:schemeClr>
              </a:solidFill>
              <a:latin typeface="Adobe نسخ Medium" panose="01010101010101010101" pitchFamily="50" charset="-78"/>
              <a:cs typeface="Adobe نسخ Medium" panose="01010101010101010101" pitchFamily="50" charset="-78"/>
            </a:endParaRPr>
          </a:p>
        </p:txBody>
      </p:sp>
      <p:pic>
        <p:nvPicPr>
          <p:cNvPr id="42" name="Picture 4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92" y="4655107"/>
            <a:ext cx="398346" cy="43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19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6483" y="0"/>
            <a:ext cx="8418786" cy="5217250"/>
            <a:chOff x="2238533" y="2824116"/>
            <a:chExt cx="4656148" cy="5217250"/>
          </a:xfrm>
        </p:grpSpPr>
        <p:grpSp>
          <p:nvGrpSpPr>
            <p:cNvPr id="6225" name="Google Shape;6225;p66"/>
            <p:cNvGrpSpPr/>
            <p:nvPr/>
          </p:nvGrpSpPr>
          <p:grpSpPr>
            <a:xfrm rot="1812654">
              <a:off x="3129274" y="2824116"/>
              <a:ext cx="2885320" cy="5217250"/>
              <a:chOff x="457200" y="1319450"/>
              <a:chExt cx="3217748" cy="3217934"/>
            </a:xfrm>
          </p:grpSpPr>
          <p:sp>
            <p:nvSpPr>
              <p:cNvPr id="6226" name="Google Shape;6226;p66"/>
              <p:cNvSpPr/>
              <p:nvPr/>
            </p:nvSpPr>
            <p:spPr>
              <a:xfrm>
                <a:off x="457200" y="1319450"/>
                <a:ext cx="3217748" cy="3217934"/>
              </a:xfrm>
              <a:custGeom>
                <a:avLst/>
                <a:gdLst/>
                <a:ahLst/>
                <a:cxnLst/>
                <a:rect l="l" t="t" r="r" b="b"/>
                <a:pathLst>
                  <a:path w="27574" h="27575" extrusionOk="0">
                    <a:moveTo>
                      <a:pt x="13787" y="706"/>
                    </a:moveTo>
                    <a:cubicBezTo>
                      <a:pt x="21000" y="706"/>
                      <a:pt x="26868" y="6575"/>
                      <a:pt x="26868" y="13788"/>
                    </a:cubicBezTo>
                    <a:cubicBezTo>
                      <a:pt x="26868" y="21001"/>
                      <a:pt x="21000" y="26869"/>
                      <a:pt x="13787" y="26869"/>
                    </a:cubicBezTo>
                    <a:cubicBezTo>
                      <a:pt x="6574" y="26869"/>
                      <a:pt x="706" y="21001"/>
                      <a:pt x="706" y="13788"/>
                    </a:cubicBezTo>
                    <a:cubicBezTo>
                      <a:pt x="706" y="6575"/>
                      <a:pt x="6574" y="706"/>
                      <a:pt x="13787" y="706"/>
                    </a:cubicBezTo>
                    <a:close/>
                    <a:moveTo>
                      <a:pt x="13787" y="1"/>
                    </a:moveTo>
                    <a:cubicBezTo>
                      <a:pt x="6185" y="1"/>
                      <a:pt x="0" y="6186"/>
                      <a:pt x="0" y="13788"/>
                    </a:cubicBezTo>
                    <a:cubicBezTo>
                      <a:pt x="0" y="21390"/>
                      <a:pt x="6185" y="27575"/>
                      <a:pt x="13787" y="27575"/>
                    </a:cubicBezTo>
                    <a:cubicBezTo>
                      <a:pt x="21389" y="27575"/>
                      <a:pt x="27574" y="21390"/>
                      <a:pt x="27574" y="13788"/>
                    </a:cubicBezTo>
                    <a:cubicBezTo>
                      <a:pt x="27574" y="6186"/>
                      <a:pt x="21389" y="1"/>
                      <a:pt x="137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7" name="Google Shape;6227;p66"/>
              <p:cNvSpPr/>
              <p:nvPr/>
            </p:nvSpPr>
            <p:spPr>
              <a:xfrm>
                <a:off x="457200" y="1319450"/>
                <a:ext cx="1687876" cy="2782418"/>
              </a:xfrm>
              <a:custGeom>
                <a:avLst/>
                <a:gdLst/>
                <a:ahLst/>
                <a:cxnLst/>
                <a:rect l="l" t="t" r="r" b="b"/>
                <a:pathLst>
                  <a:path w="14464" h="23843" extrusionOk="0">
                    <a:moveTo>
                      <a:pt x="13787" y="1"/>
                    </a:moveTo>
                    <a:cubicBezTo>
                      <a:pt x="6185" y="1"/>
                      <a:pt x="0" y="6186"/>
                      <a:pt x="0" y="13788"/>
                    </a:cubicBezTo>
                    <a:cubicBezTo>
                      <a:pt x="0" y="17579"/>
                      <a:pt x="1513" y="21115"/>
                      <a:pt x="4260" y="23745"/>
                    </a:cubicBezTo>
                    <a:cubicBezTo>
                      <a:pt x="4328" y="23810"/>
                      <a:pt x="4416" y="23843"/>
                      <a:pt x="4504" y="23843"/>
                    </a:cubicBezTo>
                    <a:cubicBezTo>
                      <a:pt x="4596" y="23843"/>
                      <a:pt x="4690" y="23806"/>
                      <a:pt x="4759" y="23734"/>
                    </a:cubicBezTo>
                    <a:cubicBezTo>
                      <a:pt x="4893" y="23593"/>
                      <a:pt x="4889" y="23370"/>
                      <a:pt x="4748" y="23235"/>
                    </a:cubicBezTo>
                    <a:cubicBezTo>
                      <a:pt x="2141" y="20740"/>
                      <a:pt x="706" y="17385"/>
                      <a:pt x="706" y="13788"/>
                    </a:cubicBezTo>
                    <a:cubicBezTo>
                      <a:pt x="706" y="6575"/>
                      <a:pt x="6574" y="706"/>
                      <a:pt x="13787" y="706"/>
                    </a:cubicBezTo>
                    <a:cubicBezTo>
                      <a:pt x="13851" y="706"/>
                      <a:pt x="13914" y="709"/>
                      <a:pt x="13976" y="711"/>
                    </a:cubicBezTo>
                    <a:lnTo>
                      <a:pt x="14099" y="714"/>
                    </a:lnTo>
                    <a:cubicBezTo>
                      <a:pt x="14102" y="715"/>
                      <a:pt x="14105" y="715"/>
                      <a:pt x="14107" y="715"/>
                    </a:cubicBezTo>
                    <a:cubicBezTo>
                      <a:pt x="14299" y="715"/>
                      <a:pt x="14455" y="562"/>
                      <a:pt x="14459" y="370"/>
                    </a:cubicBezTo>
                    <a:cubicBezTo>
                      <a:pt x="14464" y="176"/>
                      <a:pt x="14310" y="14"/>
                      <a:pt x="14115" y="10"/>
                    </a:cubicBezTo>
                    <a:lnTo>
                      <a:pt x="14001" y="6"/>
                    </a:lnTo>
                    <a:cubicBezTo>
                      <a:pt x="13929" y="4"/>
                      <a:pt x="13859" y="1"/>
                      <a:pt x="137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28" name="Google Shape;6228;p66"/>
            <p:cNvGrpSpPr/>
            <p:nvPr/>
          </p:nvGrpSpPr>
          <p:grpSpPr>
            <a:xfrm rot="16200000">
              <a:off x="2364075" y="4210690"/>
              <a:ext cx="4416316" cy="2442569"/>
              <a:chOff x="704125" y="1566494"/>
              <a:chExt cx="2723895" cy="2723953"/>
            </a:xfrm>
          </p:grpSpPr>
          <p:sp>
            <p:nvSpPr>
              <p:cNvPr id="6229" name="Google Shape;6229;p66"/>
              <p:cNvSpPr/>
              <p:nvPr/>
            </p:nvSpPr>
            <p:spPr>
              <a:xfrm>
                <a:off x="704125" y="1566494"/>
                <a:ext cx="2723895" cy="2723953"/>
              </a:xfrm>
              <a:custGeom>
                <a:avLst/>
                <a:gdLst/>
                <a:ahLst/>
                <a:cxnLst/>
                <a:rect l="l" t="t" r="r" b="b"/>
                <a:pathLst>
                  <a:path w="23342" h="23342" extrusionOk="0">
                    <a:moveTo>
                      <a:pt x="11671" y="706"/>
                    </a:moveTo>
                    <a:cubicBezTo>
                      <a:pt x="17717" y="706"/>
                      <a:pt x="22636" y="5625"/>
                      <a:pt x="22636" y="11671"/>
                    </a:cubicBezTo>
                    <a:cubicBezTo>
                      <a:pt x="22636" y="17717"/>
                      <a:pt x="17717" y="22636"/>
                      <a:pt x="11671" y="22636"/>
                    </a:cubicBezTo>
                    <a:cubicBezTo>
                      <a:pt x="5624" y="22636"/>
                      <a:pt x="706" y="17717"/>
                      <a:pt x="706" y="11671"/>
                    </a:cubicBezTo>
                    <a:cubicBezTo>
                      <a:pt x="706" y="5625"/>
                      <a:pt x="5624" y="706"/>
                      <a:pt x="11671" y="706"/>
                    </a:cubicBezTo>
                    <a:close/>
                    <a:moveTo>
                      <a:pt x="11671" y="0"/>
                    </a:moveTo>
                    <a:cubicBezTo>
                      <a:pt x="5236" y="0"/>
                      <a:pt x="1" y="5236"/>
                      <a:pt x="1" y="11671"/>
                    </a:cubicBezTo>
                    <a:cubicBezTo>
                      <a:pt x="1" y="18106"/>
                      <a:pt x="5236" y="23341"/>
                      <a:pt x="11671" y="23341"/>
                    </a:cubicBezTo>
                    <a:cubicBezTo>
                      <a:pt x="18106" y="23341"/>
                      <a:pt x="23341" y="18106"/>
                      <a:pt x="23341" y="11671"/>
                    </a:cubicBezTo>
                    <a:cubicBezTo>
                      <a:pt x="23341" y="5236"/>
                      <a:pt x="18106" y="0"/>
                      <a:pt x="116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0" name="Google Shape;6230;p66"/>
              <p:cNvSpPr/>
              <p:nvPr/>
            </p:nvSpPr>
            <p:spPr>
              <a:xfrm>
                <a:off x="704125" y="1566494"/>
                <a:ext cx="1441183" cy="2498143"/>
              </a:xfrm>
              <a:custGeom>
                <a:avLst/>
                <a:gdLst/>
                <a:ahLst/>
                <a:cxnLst/>
                <a:rect l="l" t="t" r="r" b="b"/>
                <a:pathLst>
                  <a:path w="12350" h="21407" extrusionOk="0">
                    <a:moveTo>
                      <a:pt x="11671" y="0"/>
                    </a:moveTo>
                    <a:cubicBezTo>
                      <a:pt x="5236" y="0"/>
                      <a:pt x="1" y="5236"/>
                      <a:pt x="1" y="11671"/>
                    </a:cubicBezTo>
                    <a:cubicBezTo>
                      <a:pt x="1" y="15548"/>
                      <a:pt x="1926" y="19165"/>
                      <a:pt x="5150" y="21345"/>
                    </a:cubicBezTo>
                    <a:cubicBezTo>
                      <a:pt x="5211" y="21386"/>
                      <a:pt x="5280" y="21406"/>
                      <a:pt x="5347" y="21406"/>
                    </a:cubicBezTo>
                    <a:cubicBezTo>
                      <a:pt x="5460" y="21406"/>
                      <a:pt x="5571" y="21351"/>
                      <a:pt x="5639" y="21251"/>
                    </a:cubicBezTo>
                    <a:cubicBezTo>
                      <a:pt x="5748" y="21089"/>
                      <a:pt x="5707" y="20870"/>
                      <a:pt x="5545" y="20761"/>
                    </a:cubicBezTo>
                    <a:cubicBezTo>
                      <a:pt x="2515" y="18712"/>
                      <a:pt x="706" y="15314"/>
                      <a:pt x="706" y="11671"/>
                    </a:cubicBezTo>
                    <a:cubicBezTo>
                      <a:pt x="706" y="5625"/>
                      <a:pt x="5624" y="706"/>
                      <a:pt x="11671" y="706"/>
                    </a:cubicBezTo>
                    <a:cubicBezTo>
                      <a:pt x="11743" y="706"/>
                      <a:pt x="11812" y="708"/>
                      <a:pt x="11883" y="711"/>
                    </a:cubicBezTo>
                    <a:lnTo>
                      <a:pt x="11981" y="714"/>
                    </a:lnTo>
                    <a:cubicBezTo>
                      <a:pt x="11987" y="714"/>
                      <a:pt x="11994" y="714"/>
                      <a:pt x="12000" y="714"/>
                    </a:cubicBezTo>
                    <a:cubicBezTo>
                      <a:pt x="12199" y="714"/>
                      <a:pt x="12338" y="560"/>
                      <a:pt x="12343" y="371"/>
                    </a:cubicBezTo>
                    <a:cubicBezTo>
                      <a:pt x="12349" y="177"/>
                      <a:pt x="12196" y="14"/>
                      <a:pt x="12001" y="9"/>
                    </a:cubicBezTo>
                    <a:lnTo>
                      <a:pt x="11908" y="6"/>
                    </a:lnTo>
                    <a:cubicBezTo>
                      <a:pt x="11829" y="3"/>
                      <a:pt x="11750" y="0"/>
                      <a:pt x="11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237" name="Google Shape;6237;p66"/>
            <p:cNvCxnSpPr/>
            <p:nvPr/>
          </p:nvCxnSpPr>
          <p:spPr>
            <a:xfrm flipH="1">
              <a:off x="5698435" y="4637574"/>
              <a:ext cx="846181" cy="65434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6238" name="Google Shape;6238;p66"/>
            <p:cNvCxnSpPr/>
            <p:nvPr/>
          </p:nvCxnSpPr>
          <p:spPr>
            <a:xfrm flipH="1">
              <a:off x="5960213" y="5896094"/>
              <a:ext cx="934468" cy="18063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6239" name="Google Shape;6239;p66"/>
            <p:cNvCxnSpPr/>
            <p:nvPr/>
          </p:nvCxnSpPr>
          <p:spPr>
            <a:xfrm>
              <a:off x="2238533" y="4751210"/>
              <a:ext cx="1015342" cy="29228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6240" name="Google Shape;6240;p66"/>
            <p:cNvCxnSpPr/>
            <p:nvPr/>
          </p:nvCxnSpPr>
          <p:spPr>
            <a:xfrm>
              <a:off x="2665782" y="3643923"/>
              <a:ext cx="1229977" cy="379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sp>
        <p:nvSpPr>
          <p:cNvPr id="36" name="TextBox 35"/>
          <p:cNvSpPr txBox="1"/>
          <p:nvPr/>
        </p:nvSpPr>
        <p:spPr>
          <a:xfrm>
            <a:off x="2585103" y="1887976"/>
            <a:ext cx="421957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8000" b="1" dirty="0" smtClean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الأهداف الدرس</a:t>
            </a:r>
            <a:endParaRPr lang="ar-EG" sz="8000" b="1" dirty="0">
              <a:solidFill>
                <a:srgbClr val="00206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38" name="Picture 3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9" y="4587766"/>
            <a:ext cx="398346" cy="43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23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3" name="Google Shape;4743;p46"/>
          <p:cNvSpPr txBox="1">
            <a:spLocks noGrp="1"/>
          </p:cNvSpPr>
          <p:nvPr>
            <p:ph type="title" idx="13"/>
          </p:nvPr>
        </p:nvSpPr>
        <p:spPr>
          <a:xfrm>
            <a:off x="6866886" y="722515"/>
            <a:ext cx="789300" cy="747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744" name="Google Shape;4744;p46"/>
          <p:cNvSpPr txBox="1">
            <a:spLocks noGrp="1"/>
          </p:cNvSpPr>
          <p:nvPr>
            <p:ph type="title" idx="14"/>
          </p:nvPr>
        </p:nvSpPr>
        <p:spPr>
          <a:xfrm>
            <a:off x="6913011" y="1888358"/>
            <a:ext cx="789300" cy="747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4747" name="Google Shape;4747;p46"/>
          <p:cNvGrpSpPr/>
          <p:nvPr/>
        </p:nvGrpSpPr>
        <p:grpSpPr>
          <a:xfrm rot="5400000">
            <a:off x="7170436" y="2178607"/>
            <a:ext cx="297150" cy="892150"/>
            <a:chOff x="6244300" y="1494225"/>
            <a:chExt cx="297150" cy="892150"/>
          </a:xfrm>
        </p:grpSpPr>
        <p:sp>
          <p:nvSpPr>
            <p:cNvPr id="4748" name="Google Shape;4748;p46"/>
            <p:cNvSpPr/>
            <p:nvPr/>
          </p:nvSpPr>
          <p:spPr>
            <a:xfrm>
              <a:off x="6244300" y="1494225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46"/>
            <p:cNvSpPr/>
            <p:nvPr/>
          </p:nvSpPr>
          <p:spPr>
            <a:xfrm>
              <a:off x="6244300" y="164317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46"/>
            <p:cNvSpPr/>
            <p:nvPr/>
          </p:nvSpPr>
          <p:spPr>
            <a:xfrm>
              <a:off x="6244300" y="17913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46"/>
            <p:cNvSpPr/>
            <p:nvPr/>
          </p:nvSpPr>
          <p:spPr>
            <a:xfrm>
              <a:off x="6244300" y="1940300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46"/>
            <p:cNvSpPr/>
            <p:nvPr/>
          </p:nvSpPr>
          <p:spPr>
            <a:xfrm>
              <a:off x="6244300" y="208922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1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46"/>
            <p:cNvSpPr/>
            <p:nvPr/>
          </p:nvSpPr>
          <p:spPr>
            <a:xfrm>
              <a:off x="6244300" y="223740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1" name="Google Shape;4761;p46"/>
          <p:cNvGrpSpPr/>
          <p:nvPr/>
        </p:nvGrpSpPr>
        <p:grpSpPr>
          <a:xfrm rot="5400000">
            <a:off x="7170436" y="987982"/>
            <a:ext cx="297150" cy="892150"/>
            <a:chOff x="6244300" y="1494225"/>
            <a:chExt cx="297150" cy="892150"/>
          </a:xfrm>
        </p:grpSpPr>
        <p:sp>
          <p:nvSpPr>
            <p:cNvPr id="4762" name="Google Shape;4762;p46"/>
            <p:cNvSpPr/>
            <p:nvPr/>
          </p:nvSpPr>
          <p:spPr>
            <a:xfrm>
              <a:off x="6244300" y="1494225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46"/>
            <p:cNvSpPr/>
            <p:nvPr/>
          </p:nvSpPr>
          <p:spPr>
            <a:xfrm>
              <a:off x="6244300" y="164317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46"/>
            <p:cNvSpPr/>
            <p:nvPr/>
          </p:nvSpPr>
          <p:spPr>
            <a:xfrm>
              <a:off x="6244300" y="17913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46"/>
            <p:cNvSpPr/>
            <p:nvPr/>
          </p:nvSpPr>
          <p:spPr>
            <a:xfrm>
              <a:off x="6244300" y="1940300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46"/>
            <p:cNvSpPr/>
            <p:nvPr/>
          </p:nvSpPr>
          <p:spPr>
            <a:xfrm>
              <a:off x="6244300" y="208922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1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46"/>
            <p:cNvSpPr/>
            <p:nvPr/>
          </p:nvSpPr>
          <p:spPr>
            <a:xfrm>
              <a:off x="6244300" y="223740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4745;p46"/>
          <p:cNvSpPr txBox="1">
            <a:spLocks noGrp="1"/>
          </p:cNvSpPr>
          <p:nvPr>
            <p:ph type="title" idx="15"/>
          </p:nvPr>
        </p:nvSpPr>
        <p:spPr>
          <a:xfrm>
            <a:off x="6939661" y="2936346"/>
            <a:ext cx="789300" cy="747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5" name="Google Shape;4746;p46"/>
          <p:cNvSpPr txBox="1">
            <a:spLocks noGrp="1"/>
          </p:cNvSpPr>
          <p:nvPr>
            <p:ph type="title" idx="16"/>
          </p:nvPr>
        </p:nvSpPr>
        <p:spPr>
          <a:xfrm>
            <a:off x="6949606" y="3823985"/>
            <a:ext cx="789300" cy="747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56" name="Google Shape;4754;p46"/>
          <p:cNvGrpSpPr/>
          <p:nvPr/>
        </p:nvGrpSpPr>
        <p:grpSpPr>
          <a:xfrm rot="5400000">
            <a:off x="7220456" y="4114223"/>
            <a:ext cx="297150" cy="892150"/>
            <a:chOff x="6244300" y="1494225"/>
            <a:chExt cx="297150" cy="892150"/>
          </a:xfrm>
        </p:grpSpPr>
        <p:sp>
          <p:nvSpPr>
            <p:cNvPr id="57" name="Google Shape;4755;p46"/>
            <p:cNvSpPr/>
            <p:nvPr/>
          </p:nvSpPr>
          <p:spPr>
            <a:xfrm>
              <a:off x="6244300" y="1494225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756;p46"/>
            <p:cNvSpPr/>
            <p:nvPr/>
          </p:nvSpPr>
          <p:spPr>
            <a:xfrm>
              <a:off x="6244300" y="164317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757;p46"/>
            <p:cNvSpPr/>
            <p:nvPr/>
          </p:nvSpPr>
          <p:spPr>
            <a:xfrm>
              <a:off x="6244300" y="17913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758;p46"/>
            <p:cNvSpPr/>
            <p:nvPr/>
          </p:nvSpPr>
          <p:spPr>
            <a:xfrm>
              <a:off x="6244300" y="1940300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759;p46"/>
            <p:cNvSpPr/>
            <p:nvPr/>
          </p:nvSpPr>
          <p:spPr>
            <a:xfrm>
              <a:off x="6244300" y="208922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1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760;p46"/>
            <p:cNvSpPr/>
            <p:nvPr/>
          </p:nvSpPr>
          <p:spPr>
            <a:xfrm>
              <a:off x="6244300" y="223740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4768;p46"/>
          <p:cNvGrpSpPr/>
          <p:nvPr/>
        </p:nvGrpSpPr>
        <p:grpSpPr>
          <a:xfrm rot="5400000">
            <a:off x="7210511" y="3220656"/>
            <a:ext cx="297150" cy="892150"/>
            <a:chOff x="6244300" y="1494225"/>
            <a:chExt cx="297150" cy="892150"/>
          </a:xfrm>
        </p:grpSpPr>
        <p:sp>
          <p:nvSpPr>
            <p:cNvPr id="64" name="Google Shape;4769;p46"/>
            <p:cNvSpPr/>
            <p:nvPr/>
          </p:nvSpPr>
          <p:spPr>
            <a:xfrm>
              <a:off x="6244300" y="1494225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770;p46"/>
            <p:cNvSpPr/>
            <p:nvPr/>
          </p:nvSpPr>
          <p:spPr>
            <a:xfrm>
              <a:off x="6244300" y="164317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771;p46"/>
            <p:cNvSpPr/>
            <p:nvPr/>
          </p:nvSpPr>
          <p:spPr>
            <a:xfrm>
              <a:off x="6244300" y="17913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772;p46"/>
            <p:cNvSpPr/>
            <p:nvPr/>
          </p:nvSpPr>
          <p:spPr>
            <a:xfrm>
              <a:off x="6244300" y="1940300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773;p46"/>
            <p:cNvSpPr/>
            <p:nvPr/>
          </p:nvSpPr>
          <p:spPr>
            <a:xfrm>
              <a:off x="6244300" y="208922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1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774;p46"/>
            <p:cNvSpPr/>
            <p:nvPr/>
          </p:nvSpPr>
          <p:spPr>
            <a:xfrm>
              <a:off x="6244300" y="223740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66604" y="47735"/>
            <a:ext cx="421957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7200" b="1" dirty="0" smtClean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الأهداف</a:t>
            </a:r>
            <a:endParaRPr lang="ar-EG" sz="7200" b="1" dirty="0">
              <a:solidFill>
                <a:srgbClr val="00206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83" name="Picture 8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915" y="4673333"/>
            <a:ext cx="398346" cy="43511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 flipH="1">
            <a:off x="1900686" y="1248064"/>
            <a:ext cx="435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EG" sz="2400" b="1" dirty="0" smtClean="0">
                <a:solidFill>
                  <a:prstClr val="black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ان يشرح المتعلم كيفية حدوث الليل والنهار</a:t>
            </a:r>
            <a:endParaRPr lang="en-US" sz="24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C532F06-6E2B-41AB-B0A3-DEEF0B406206}"/>
              </a:ext>
            </a:extLst>
          </p:cNvPr>
          <p:cNvSpPr txBox="1"/>
          <p:nvPr/>
        </p:nvSpPr>
        <p:spPr>
          <a:xfrm flipH="1">
            <a:off x="225646" y="2291107"/>
            <a:ext cx="603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ar-EG" sz="2400" b="1" dirty="0" smtClean="0">
                <a:solidFill>
                  <a:prstClr val="black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ان يستنتج المتعلم الاثار المرتبة على تعاقب الليل والنهار</a:t>
            </a:r>
            <a:endParaRPr lang="en-US" sz="2400" b="1" dirty="0">
              <a:solidFill>
                <a:prstClr val="black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1EED3CB-C8FF-4193-BF04-5DCDE1DC5DB1}"/>
              </a:ext>
            </a:extLst>
          </p:cNvPr>
          <p:cNvSpPr txBox="1"/>
          <p:nvPr/>
        </p:nvSpPr>
        <p:spPr>
          <a:xfrm flipH="1">
            <a:off x="1371600" y="3334150"/>
            <a:ext cx="488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EG" sz="2400" b="1" dirty="0" smtClean="0">
                <a:solidFill>
                  <a:prstClr val="black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ان يفسر المتعلم أسباب عدم شعور الأنسان بحركة الأرض</a:t>
            </a:r>
            <a:endParaRPr lang="en-US" sz="2400" b="1" dirty="0">
              <a:solidFill>
                <a:prstClr val="black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BA3852D-EFA1-43F0-AC11-79C129EAE675}"/>
              </a:ext>
            </a:extLst>
          </p:cNvPr>
          <p:cNvSpPr txBox="1"/>
          <p:nvPr/>
        </p:nvSpPr>
        <p:spPr>
          <a:xfrm flipH="1">
            <a:off x="1900686" y="4252105"/>
            <a:ext cx="435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EG" sz="2400" b="1" dirty="0" smtClean="0">
                <a:solidFill>
                  <a:prstClr val="black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ان يقدر المتعلم عظمة الخالق فى تعاقب الليل والنهار</a:t>
            </a:r>
            <a:endParaRPr lang="en-US" sz="2400" b="1" dirty="0">
              <a:solidFill>
                <a:prstClr val="black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031867" y="1610817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69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3" grpId="0"/>
      <p:bldP spid="4744" grpId="0"/>
      <p:bldP spid="54" grpId="0"/>
      <p:bldP spid="55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" name="Google Shape;4915;p48"/>
          <p:cNvGrpSpPr/>
          <p:nvPr/>
        </p:nvGrpSpPr>
        <p:grpSpPr>
          <a:xfrm rot="5400000">
            <a:off x="1371186" y="3126628"/>
            <a:ext cx="297150" cy="1486375"/>
            <a:chOff x="6244300" y="1494225"/>
            <a:chExt cx="297150" cy="1486375"/>
          </a:xfrm>
        </p:grpSpPr>
        <p:sp>
          <p:nvSpPr>
            <p:cNvPr id="4916" name="Google Shape;4916;p48"/>
            <p:cNvSpPr/>
            <p:nvPr/>
          </p:nvSpPr>
          <p:spPr>
            <a:xfrm>
              <a:off x="6244300" y="1494225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17" name="Google Shape;4917;p48"/>
            <p:cNvSpPr/>
            <p:nvPr/>
          </p:nvSpPr>
          <p:spPr>
            <a:xfrm>
              <a:off x="6244300" y="164317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18" name="Google Shape;4918;p48"/>
            <p:cNvSpPr/>
            <p:nvPr/>
          </p:nvSpPr>
          <p:spPr>
            <a:xfrm>
              <a:off x="6244300" y="17913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19" name="Google Shape;4919;p48"/>
            <p:cNvSpPr/>
            <p:nvPr/>
          </p:nvSpPr>
          <p:spPr>
            <a:xfrm>
              <a:off x="6244300" y="1940300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20" name="Google Shape;4920;p48"/>
            <p:cNvSpPr/>
            <p:nvPr/>
          </p:nvSpPr>
          <p:spPr>
            <a:xfrm>
              <a:off x="6244300" y="208922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1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21" name="Google Shape;4921;p48"/>
            <p:cNvSpPr/>
            <p:nvPr/>
          </p:nvSpPr>
          <p:spPr>
            <a:xfrm>
              <a:off x="6244300" y="223740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22" name="Google Shape;4922;p48"/>
            <p:cNvSpPr/>
            <p:nvPr/>
          </p:nvSpPr>
          <p:spPr>
            <a:xfrm>
              <a:off x="6244300" y="2386350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7"/>
                  </a:moveTo>
                  <a:lnTo>
                    <a:pt x="5958" y="0"/>
                  </a:lnTo>
                  <a:lnTo>
                    <a:pt x="11885" y="5927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23" name="Google Shape;4923;p48"/>
            <p:cNvSpPr/>
            <p:nvPr/>
          </p:nvSpPr>
          <p:spPr>
            <a:xfrm>
              <a:off x="6244300" y="2534525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24" name="Google Shape;4924;p48"/>
            <p:cNvSpPr/>
            <p:nvPr/>
          </p:nvSpPr>
          <p:spPr>
            <a:xfrm>
              <a:off x="6244300" y="26834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25" name="Google Shape;4925;p48"/>
            <p:cNvSpPr/>
            <p:nvPr/>
          </p:nvSpPr>
          <p:spPr>
            <a:xfrm>
              <a:off x="6244300" y="2832400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926" name="Google Shape;4926;p48"/>
          <p:cNvGrpSpPr/>
          <p:nvPr/>
        </p:nvGrpSpPr>
        <p:grpSpPr>
          <a:xfrm>
            <a:off x="3763458" y="1053317"/>
            <a:ext cx="191500" cy="191500"/>
            <a:chOff x="5960875" y="1124175"/>
            <a:chExt cx="191500" cy="191500"/>
          </a:xfrm>
        </p:grpSpPr>
        <p:sp>
          <p:nvSpPr>
            <p:cNvPr id="4927" name="Google Shape;4927;p48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5775" y="0"/>
                  </a:moveTo>
                  <a:lnTo>
                    <a:pt x="0" y="5775"/>
                  </a:lnTo>
                  <a:lnTo>
                    <a:pt x="1885" y="7660"/>
                  </a:lnTo>
                  <a:lnTo>
                    <a:pt x="7660" y="1854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28" name="Google Shape;4928;p48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1885" y="0"/>
                  </a:moveTo>
                  <a:lnTo>
                    <a:pt x="0" y="1885"/>
                  </a:lnTo>
                  <a:lnTo>
                    <a:pt x="5806" y="7660"/>
                  </a:lnTo>
                  <a:lnTo>
                    <a:pt x="7660" y="5775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59918" y="468138"/>
            <a:ext cx="298707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7200" b="1" dirty="0" smtClean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عناصر الدرس</a:t>
            </a:r>
            <a:endParaRPr lang="ar-EG" sz="7200" b="1" dirty="0">
              <a:solidFill>
                <a:srgbClr val="00206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38522" y="-64883"/>
            <a:ext cx="5155917" cy="5153244"/>
            <a:chOff x="4438522" y="-64883"/>
            <a:chExt cx="5155917" cy="5153244"/>
          </a:xfrm>
        </p:grpSpPr>
        <p:sp>
          <p:nvSpPr>
            <p:cNvPr id="4788" name="Google Shape;4788;p48"/>
            <p:cNvSpPr/>
            <p:nvPr/>
          </p:nvSpPr>
          <p:spPr>
            <a:xfrm>
              <a:off x="4710971" y="183289"/>
              <a:ext cx="4656900" cy="4656900"/>
            </a:xfrm>
            <a:prstGeom prst="ellipse">
              <a:avLst/>
            </a:prstGeom>
            <a:noFill/>
            <a:ln w="1143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9" name="Google Shape;4789;p48"/>
            <p:cNvSpPr/>
            <p:nvPr/>
          </p:nvSpPr>
          <p:spPr>
            <a:xfrm rot="8100000">
              <a:off x="4438522" y="-64883"/>
              <a:ext cx="5155917" cy="5153244"/>
            </a:xfrm>
            <a:custGeom>
              <a:avLst/>
              <a:gdLst/>
              <a:ahLst/>
              <a:cxnLst/>
              <a:rect l="l" t="t" r="r" b="b"/>
              <a:pathLst>
                <a:path w="59789" h="59758" extrusionOk="0">
                  <a:moveTo>
                    <a:pt x="29880" y="0"/>
                  </a:moveTo>
                  <a:cubicBezTo>
                    <a:pt x="13375" y="0"/>
                    <a:pt x="1" y="13374"/>
                    <a:pt x="1" y="29879"/>
                  </a:cubicBezTo>
                  <a:cubicBezTo>
                    <a:pt x="1" y="46384"/>
                    <a:pt x="13375" y="59758"/>
                    <a:pt x="29880" y="59758"/>
                  </a:cubicBezTo>
                  <a:cubicBezTo>
                    <a:pt x="46384" y="59758"/>
                    <a:pt x="59759" y="46384"/>
                    <a:pt x="59789" y="29879"/>
                  </a:cubicBezTo>
                  <a:cubicBezTo>
                    <a:pt x="59789" y="28481"/>
                    <a:pt x="58634" y="27356"/>
                    <a:pt x="57266" y="27356"/>
                  </a:cubicBezTo>
                  <a:cubicBezTo>
                    <a:pt x="55868" y="27356"/>
                    <a:pt x="54743" y="28481"/>
                    <a:pt x="54743" y="29879"/>
                  </a:cubicBezTo>
                  <a:cubicBezTo>
                    <a:pt x="54743" y="39940"/>
                    <a:pt x="48694" y="48998"/>
                    <a:pt x="39393" y="52828"/>
                  </a:cubicBezTo>
                  <a:cubicBezTo>
                    <a:pt x="36320" y="54107"/>
                    <a:pt x="33089" y="54729"/>
                    <a:pt x="29884" y="54729"/>
                  </a:cubicBezTo>
                  <a:cubicBezTo>
                    <a:pt x="23422" y="54729"/>
                    <a:pt x="17065" y="52202"/>
                    <a:pt x="12311" y="47448"/>
                  </a:cubicBezTo>
                  <a:cubicBezTo>
                    <a:pt x="5229" y="40335"/>
                    <a:pt x="3101" y="29666"/>
                    <a:pt x="6931" y="20365"/>
                  </a:cubicBezTo>
                  <a:cubicBezTo>
                    <a:pt x="10791" y="11094"/>
                    <a:pt x="19849" y="5046"/>
                    <a:pt x="29880" y="5046"/>
                  </a:cubicBezTo>
                  <a:cubicBezTo>
                    <a:pt x="31278" y="5046"/>
                    <a:pt x="32402" y="3921"/>
                    <a:pt x="32402" y="2523"/>
                  </a:cubicBezTo>
                  <a:cubicBezTo>
                    <a:pt x="32402" y="1125"/>
                    <a:pt x="31278" y="0"/>
                    <a:pt x="29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Oval 149"/>
            <p:cNvSpPr/>
            <p:nvPr/>
          </p:nvSpPr>
          <p:spPr>
            <a:xfrm>
              <a:off x="5072613" y="575661"/>
              <a:ext cx="3887734" cy="3907003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grpSp>
          <p:nvGrpSpPr>
            <p:cNvPr id="4794" name="Google Shape;4794;p48"/>
            <p:cNvGrpSpPr/>
            <p:nvPr/>
          </p:nvGrpSpPr>
          <p:grpSpPr>
            <a:xfrm>
              <a:off x="5200711" y="2985139"/>
              <a:ext cx="1624821" cy="1743438"/>
              <a:chOff x="5198850" y="3531275"/>
              <a:chExt cx="999275" cy="1072225"/>
            </a:xfrm>
          </p:grpSpPr>
          <p:sp>
            <p:nvSpPr>
              <p:cNvPr id="4795" name="Google Shape;4795;p48"/>
              <p:cNvSpPr/>
              <p:nvPr/>
            </p:nvSpPr>
            <p:spPr>
              <a:xfrm>
                <a:off x="5198850" y="353430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274" y="639"/>
                    </a:moveTo>
                    <a:cubicBezTo>
                      <a:pt x="152" y="457"/>
                      <a:pt x="0" y="335"/>
                      <a:pt x="31" y="274"/>
                    </a:cubicBezTo>
                    <a:cubicBezTo>
                      <a:pt x="61" y="213"/>
                      <a:pt x="213" y="92"/>
                      <a:pt x="335" y="1"/>
                    </a:cubicBezTo>
                    <a:cubicBezTo>
                      <a:pt x="395" y="92"/>
                      <a:pt x="547" y="183"/>
                      <a:pt x="547" y="305"/>
                    </a:cubicBezTo>
                    <a:cubicBezTo>
                      <a:pt x="547" y="396"/>
                      <a:pt x="395" y="487"/>
                      <a:pt x="274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96" name="Google Shape;4796;p48"/>
              <p:cNvSpPr/>
              <p:nvPr/>
            </p:nvSpPr>
            <p:spPr>
              <a:xfrm>
                <a:off x="5339425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4" y="669"/>
                    </a:moveTo>
                    <a:cubicBezTo>
                      <a:pt x="152" y="517"/>
                      <a:pt x="0" y="395"/>
                      <a:pt x="31" y="304"/>
                    </a:cubicBezTo>
                    <a:cubicBezTo>
                      <a:pt x="31" y="213"/>
                      <a:pt x="183" y="91"/>
                      <a:pt x="304" y="0"/>
                    </a:cubicBezTo>
                    <a:cubicBezTo>
                      <a:pt x="365" y="91"/>
                      <a:pt x="517" y="183"/>
                      <a:pt x="548" y="274"/>
                    </a:cubicBezTo>
                    <a:cubicBezTo>
                      <a:pt x="548" y="365"/>
                      <a:pt x="426" y="51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97" name="Google Shape;4797;p48"/>
              <p:cNvSpPr/>
              <p:nvPr/>
            </p:nvSpPr>
            <p:spPr>
              <a:xfrm>
                <a:off x="5480000" y="3533550"/>
                <a:ext cx="129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9" extrusionOk="0">
                    <a:moveTo>
                      <a:pt x="274" y="669"/>
                    </a:moveTo>
                    <a:cubicBezTo>
                      <a:pt x="153" y="517"/>
                      <a:pt x="1" y="395"/>
                      <a:pt x="1" y="304"/>
                    </a:cubicBezTo>
                    <a:cubicBezTo>
                      <a:pt x="31" y="213"/>
                      <a:pt x="183" y="91"/>
                      <a:pt x="274" y="0"/>
                    </a:cubicBezTo>
                    <a:cubicBezTo>
                      <a:pt x="365" y="91"/>
                      <a:pt x="517" y="183"/>
                      <a:pt x="517" y="274"/>
                    </a:cubicBezTo>
                    <a:cubicBezTo>
                      <a:pt x="517" y="365"/>
                      <a:pt x="396" y="51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98" name="Google Shape;4798;p48"/>
              <p:cNvSpPr/>
              <p:nvPr/>
            </p:nvSpPr>
            <p:spPr>
              <a:xfrm>
                <a:off x="5620575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53" y="517"/>
                      <a:pt x="1" y="395"/>
                      <a:pt x="1" y="304"/>
                    </a:cubicBezTo>
                    <a:cubicBezTo>
                      <a:pt x="31" y="213"/>
                      <a:pt x="183" y="91"/>
                      <a:pt x="305" y="0"/>
                    </a:cubicBezTo>
                    <a:cubicBezTo>
                      <a:pt x="366" y="91"/>
                      <a:pt x="518" y="183"/>
                      <a:pt x="518" y="274"/>
                    </a:cubicBezTo>
                    <a:cubicBezTo>
                      <a:pt x="548" y="365"/>
                      <a:pt x="396" y="51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99" name="Google Shape;4799;p48"/>
              <p:cNvSpPr/>
              <p:nvPr/>
            </p:nvSpPr>
            <p:spPr>
              <a:xfrm>
                <a:off x="5760400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83" y="517"/>
                      <a:pt x="1" y="395"/>
                      <a:pt x="31" y="304"/>
                    </a:cubicBezTo>
                    <a:cubicBezTo>
                      <a:pt x="31" y="213"/>
                      <a:pt x="213" y="91"/>
                      <a:pt x="305" y="0"/>
                    </a:cubicBezTo>
                    <a:cubicBezTo>
                      <a:pt x="396" y="91"/>
                      <a:pt x="517" y="183"/>
                      <a:pt x="548" y="274"/>
                    </a:cubicBezTo>
                    <a:cubicBezTo>
                      <a:pt x="548" y="365"/>
                      <a:pt x="426" y="51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00" name="Google Shape;4800;p48"/>
              <p:cNvSpPr/>
              <p:nvPr/>
            </p:nvSpPr>
            <p:spPr>
              <a:xfrm>
                <a:off x="5900975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53" y="517"/>
                      <a:pt x="1" y="395"/>
                      <a:pt x="31" y="304"/>
                    </a:cubicBezTo>
                    <a:cubicBezTo>
                      <a:pt x="31" y="213"/>
                      <a:pt x="214" y="91"/>
                      <a:pt x="305" y="0"/>
                    </a:cubicBezTo>
                    <a:cubicBezTo>
                      <a:pt x="366" y="91"/>
                      <a:pt x="518" y="183"/>
                      <a:pt x="548" y="274"/>
                    </a:cubicBezTo>
                    <a:cubicBezTo>
                      <a:pt x="548" y="365"/>
                      <a:pt x="426" y="51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01" name="Google Shape;4801;p48"/>
              <p:cNvSpPr/>
              <p:nvPr/>
            </p:nvSpPr>
            <p:spPr>
              <a:xfrm>
                <a:off x="6040800" y="3531275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82"/>
                      <a:pt x="578" y="274"/>
                      <a:pt x="548" y="365"/>
                    </a:cubicBezTo>
                    <a:cubicBezTo>
                      <a:pt x="548" y="456"/>
                      <a:pt x="426" y="578"/>
                      <a:pt x="335" y="669"/>
                    </a:cubicBezTo>
                    <a:cubicBezTo>
                      <a:pt x="244" y="578"/>
                      <a:pt x="92" y="486"/>
                      <a:pt x="61" y="365"/>
                    </a:cubicBezTo>
                    <a:cubicBezTo>
                      <a:pt x="1" y="243"/>
                      <a:pt x="183" y="182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02" name="Google Shape;4802;p48"/>
              <p:cNvSpPr/>
              <p:nvPr/>
            </p:nvSpPr>
            <p:spPr>
              <a:xfrm>
                <a:off x="6182150" y="35335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47"/>
                      <a:pt x="91" y="395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395" y="0"/>
                      <a:pt x="487" y="183"/>
                      <a:pt x="63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03" name="Google Shape;4803;p48"/>
              <p:cNvSpPr/>
              <p:nvPr/>
            </p:nvSpPr>
            <p:spPr>
              <a:xfrm>
                <a:off x="5269525" y="36042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6" y="395"/>
                      <a:pt x="395" y="547"/>
                      <a:pt x="304" y="517"/>
                    </a:cubicBezTo>
                    <a:cubicBezTo>
                      <a:pt x="213" y="517"/>
                      <a:pt x="91" y="395"/>
                      <a:pt x="0" y="304"/>
                    </a:cubicBezTo>
                    <a:cubicBezTo>
                      <a:pt x="91" y="213"/>
                      <a:pt x="182" y="61"/>
                      <a:pt x="274" y="30"/>
                    </a:cubicBezTo>
                    <a:cubicBezTo>
                      <a:pt x="395" y="0"/>
                      <a:pt x="486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04" name="Google Shape;4804;p48"/>
              <p:cNvSpPr/>
              <p:nvPr/>
            </p:nvSpPr>
            <p:spPr>
              <a:xfrm>
                <a:off x="5409325" y="36011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0"/>
                    </a:moveTo>
                    <a:cubicBezTo>
                      <a:pt x="426" y="183"/>
                      <a:pt x="548" y="274"/>
                      <a:pt x="548" y="396"/>
                    </a:cubicBezTo>
                    <a:cubicBezTo>
                      <a:pt x="548" y="487"/>
                      <a:pt x="396" y="578"/>
                      <a:pt x="305" y="669"/>
                    </a:cubicBezTo>
                    <a:cubicBezTo>
                      <a:pt x="214" y="578"/>
                      <a:pt x="62" y="517"/>
                      <a:pt x="31" y="396"/>
                    </a:cubicBezTo>
                    <a:cubicBezTo>
                      <a:pt x="1" y="274"/>
                      <a:pt x="15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05" name="Google Shape;4805;p48"/>
              <p:cNvSpPr/>
              <p:nvPr/>
            </p:nvSpPr>
            <p:spPr>
              <a:xfrm>
                <a:off x="5549925" y="3601175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04" y="0"/>
                    </a:moveTo>
                    <a:cubicBezTo>
                      <a:pt x="426" y="183"/>
                      <a:pt x="547" y="304"/>
                      <a:pt x="547" y="396"/>
                    </a:cubicBezTo>
                    <a:cubicBezTo>
                      <a:pt x="517" y="456"/>
                      <a:pt x="365" y="578"/>
                      <a:pt x="274" y="639"/>
                    </a:cubicBezTo>
                    <a:cubicBezTo>
                      <a:pt x="182" y="548"/>
                      <a:pt x="30" y="456"/>
                      <a:pt x="30" y="335"/>
                    </a:cubicBezTo>
                    <a:cubicBezTo>
                      <a:pt x="0" y="213"/>
                      <a:pt x="182" y="183"/>
                      <a:pt x="3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06" name="Google Shape;4806;p48"/>
              <p:cNvSpPr/>
              <p:nvPr/>
            </p:nvSpPr>
            <p:spPr>
              <a:xfrm>
                <a:off x="5690500" y="3604225"/>
                <a:ext cx="129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69" extrusionOk="0">
                    <a:moveTo>
                      <a:pt x="274" y="669"/>
                    </a:moveTo>
                    <a:cubicBezTo>
                      <a:pt x="152" y="486"/>
                      <a:pt x="0" y="365"/>
                      <a:pt x="0" y="274"/>
                    </a:cubicBezTo>
                    <a:cubicBezTo>
                      <a:pt x="31" y="213"/>
                      <a:pt x="213" y="91"/>
                      <a:pt x="304" y="0"/>
                    </a:cubicBezTo>
                    <a:cubicBezTo>
                      <a:pt x="395" y="91"/>
                      <a:pt x="517" y="213"/>
                      <a:pt x="517" y="304"/>
                    </a:cubicBezTo>
                    <a:cubicBezTo>
                      <a:pt x="517" y="395"/>
                      <a:pt x="395" y="486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07" name="Google Shape;4807;p48"/>
              <p:cNvSpPr/>
              <p:nvPr/>
            </p:nvSpPr>
            <p:spPr>
              <a:xfrm>
                <a:off x="5831075" y="3604225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4" y="669"/>
                    </a:moveTo>
                    <a:cubicBezTo>
                      <a:pt x="152" y="486"/>
                      <a:pt x="0" y="395"/>
                      <a:pt x="0" y="304"/>
                    </a:cubicBezTo>
                    <a:cubicBezTo>
                      <a:pt x="31" y="243"/>
                      <a:pt x="183" y="91"/>
                      <a:pt x="274" y="0"/>
                    </a:cubicBezTo>
                    <a:cubicBezTo>
                      <a:pt x="365" y="91"/>
                      <a:pt x="517" y="182"/>
                      <a:pt x="517" y="274"/>
                    </a:cubicBezTo>
                    <a:cubicBezTo>
                      <a:pt x="548" y="365"/>
                      <a:pt x="426" y="486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08" name="Google Shape;4808;p48"/>
              <p:cNvSpPr/>
              <p:nvPr/>
            </p:nvSpPr>
            <p:spPr>
              <a:xfrm>
                <a:off x="5970900" y="3604225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4" y="669"/>
                    </a:moveTo>
                    <a:cubicBezTo>
                      <a:pt x="152" y="486"/>
                      <a:pt x="0" y="365"/>
                      <a:pt x="31" y="274"/>
                    </a:cubicBezTo>
                    <a:cubicBezTo>
                      <a:pt x="61" y="213"/>
                      <a:pt x="213" y="91"/>
                      <a:pt x="335" y="0"/>
                    </a:cubicBezTo>
                    <a:cubicBezTo>
                      <a:pt x="395" y="91"/>
                      <a:pt x="547" y="182"/>
                      <a:pt x="547" y="274"/>
                    </a:cubicBezTo>
                    <a:cubicBezTo>
                      <a:pt x="547" y="395"/>
                      <a:pt x="426" y="486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09" name="Google Shape;4809;p48"/>
              <p:cNvSpPr/>
              <p:nvPr/>
            </p:nvSpPr>
            <p:spPr>
              <a:xfrm>
                <a:off x="6111475" y="36042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487" y="395"/>
                      <a:pt x="396" y="547"/>
                      <a:pt x="274" y="517"/>
                    </a:cubicBezTo>
                    <a:cubicBezTo>
                      <a:pt x="183" y="517"/>
                      <a:pt x="92" y="365"/>
                      <a:pt x="0" y="304"/>
                    </a:cubicBezTo>
                    <a:cubicBezTo>
                      <a:pt x="92" y="182"/>
                      <a:pt x="183" y="61"/>
                      <a:pt x="304" y="30"/>
                    </a:cubicBezTo>
                    <a:cubicBezTo>
                      <a:pt x="396" y="0"/>
                      <a:pt x="48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10" name="Google Shape;4810;p48"/>
              <p:cNvSpPr/>
              <p:nvPr/>
            </p:nvSpPr>
            <p:spPr>
              <a:xfrm>
                <a:off x="5198850" y="36741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8"/>
                      <a:pt x="274" y="548"/>
                    </a:cubicBezTo>
                    <a:cubicBezTo>
                      <a:pt x="183" y="517"/>
                      <a:pt x="91" y="396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11" name="Google Shape;4811;p48"/>
              <p:cNvSpPr/>
              <p:nvPr/>
            </p:nvSpPr>
            <p:spPr>
              <a:xfrm>
                <a:off x="533942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487" y="426"/>
                      <a:pt x="365" y="548"/>
                      <a:pt x="274" y="517"/>
                    </a:cubicBezTo>
                    <a:cubicBezTo>
                      <a:pt x="183" y="517"/>
                      <a:pt x="92" y="365"/>
                      <a:pt x="0" y="274"/>
                    </a:cubicBezTo>
                    <a:cubicBezTo>
                      <a:pt x="122" y="183"/>
                      <a:pt x="213" y="31"/>
                      <a:pt x="335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12" name="Google Shape;4812;p48"/>
              <p:cNvSpPr/>
              <p:nvPr/>
            </p:nvSpPr>
            <p:spPr>
              <a:xfrm>
                <a:off x="5479250" y="367185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04" y="0"/>
                    </a:moveTo>
                    <a:cubicBezTo>
                      <a:pt x="426" y="152"/>
                      <a:pt x="547" y="274"/>
                      <a:pt x="547" y="365"/>
                    </a:cubicBezTo>
                    <a:cubicBezTo>
                      <a:pt x="547" y="456"/>
                      <a:pt x="395" y="547"/>
                      <a:pt x="335" y="639"/>
                    </a:cubicBezTo>
                    <a:cubicBezTo>
                      <a:pt x="213" y="547"/>
                      <a:pt x="61" y="487"/>
                      <a:pt x="31" y="365"/>
                    </a:cubicBezTo>
                    <a:cubicBezTo>
                      <a:pt x="0" y="243"/>
                      <a:pt x="183" y="152"/>
                      <a:pt x="3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13" name="Google Shape;4813;p48"/>
              <p:cNvSpPr/>
              <p:nvPr/>
            </p:nvSpPr>
            <p:spPr>
              <a:xfrm>
                <a:off x="561982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517" y="426"/>
                      <a:pt x="396" y="548"/>
                      <a:pt x="304" y="548"/>
                    </a:cubicBezTo>
                    <a:cubicBezTo>
                      <a:pt x="183" y="548"/>
                      <a:pt x="92" y="396"/>
                      <a:pt x="0" y="304"/>
                    </a:cubicBezTo>
                    <a:cubicBezTo>
                      <a:pt x="122" y="213"/>
                      <a:pt x="213" y="61"/>
                      <a:pt x="304" y="31"/>
                    </a:cubicBezTo>
                    <a:cubicBezTo>
                      <a:pt x="426" y="0"/>
                      <a:pt x="51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14" name="Google Shape;4814;p48"/>
              <p:cNvSpPr/>
              <p:nvPr/>
            </p:nvSpPr>
            <p:spPr>
              <a:xfrm>
                <a:off x="5760400" y="36748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70"/>
                    </a:moveTo>
                    <a:cubicBezTo>
                      <a:pt x="183" y="487"/>
                      <a:pt x="1" y="366"/>
                      <a:pt x="31" y="305"/>
                    </a:cubicBezTo>
                    <a:cubicBezTo>
                      <a:pt x="61" y="214"/>
                      <a:pt x="213" y="92"/>
                      <a:pt x="305" y="1"/>
                    </a:cubicBezTo>
                    <a:cubicBezTo>
                      <a:pt x="396" y="92"/>
                      <a:pt x="517" y="183"/>
                      <a:pt x="548" y="274"/>
                    </a:cubicBezTo>
                    <a:cubicBezTo>
                      <a:pt x="548" y="366"/>
                      <a:pt x="426" y="457"/>
                      <a:pt x="305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15" name="Google Shape;4815;p48"/>
              <p:cNvSpPr/>
              <p:nvPr/>
            </p:nvSpPr>
            <p:spPr>
              <a:xfrm>
                <a:off x="590097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304"/>
                    </a:moveTo>
                    <a:cubicBezTo>
                      <a:pt x="487" y="426"/>
                      <a:pt x="366" y="548"/>
                      <a:pt x="274" y="517"/>
                    </a:cubicBezTo>
                    <a:cubicBezTo>
                      <a:pt x="183" y="517"/>
                      <a:pt x="92" y="365"/>
                      <a:pt x="1" y="274"/>
                    </a:cubicBezTo>
                    <a:cubicBezTo>
                      <a:pt x="122" y="183"/>
                      <a:pt x="214" y="31"/>
                      <a:pt x="335" y="31"/>
                    </a:cubicBezTo>
                    <a:cubicBezTo>
                      <a:pt x="457" y="0"/>
                      <a:pt x="487" y="183"/>
                      <a:pt x="670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16" name="Google Shape;4816;p48"/>
              <p:cNvSpPr/>
              <p:nvPr/>
            </p:nvSpPr>
            <p:spPr>
              <a:xfrm>
                <a:off x="6041575" y="3674125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8" y="304"/>
                    </a:moveTo>
                    <a:cubicBezTo>
                      <a:pt x="486" y="426"/>
                      <a:pt x="365" y="548"/>
                      <a:pt x="274" y="548"/>
                    </a:cubicBezTo>
                    <a:cubicBezTo>
                      <a:pt x="182" y="517"/>
                      <a:pt x="91" y="396"/>
                      <a:pt x="0" y="304"/>
                    </a:cubicBezTo>
                    <a:cubicBezTo>
                      <a:pt x="91" y="213"/>
                      <a:pt x="182" y="61"/>
                      <a:pt x="304" y="31"/>
                    </a:cubicBezTo>
                    <a:cubicBezTo>
                      <a:pt x="426" y="0"/>
                      <a:pt x="486" y="183"/>
                      <a:pt x="638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17" name="Google Shape;4817;p48"/>
              <p:cNvSpPr/>
              <p:nvPr/>
            </p:nvSpPr>
            <p:spPr>
              <a:xfrm>
                <a:off x="618137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244"/>
                    </a:moveTo>
                    <a:cubicBezTo>
                      <a:pt x="518" y="396"/>
                      <a:pt x="396" y="548"/>
                      <a:pt x="335" y="548"/>
                    </a:cubicBezTo>
                    <a:cubicBezTo>
                      <a:pt x="244" y="517"/>
                      <a:pt x="122" y="396"/>
                      <a:pt x="1" y="304"/>
                    </a:cubicBezTo>
                    <a:cubicBezTo>
                      <a:pt x="92" y="213"/>
                      <a:pt x="183" y="61"/>
                      <a:pt x="305" y="31"/>
                    </a:cubicBezTo>
                    <a:cubicBezTo>
                      <a:pt x="396" y="0"/>
                      <a:pt x="518" y="152"/>
                      <a:pt x="670" y="2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18" name="Google Shape;4818;p48"/>
              <p:cNvSpPr/>
              <p:nvPr/>
            </p:nvSpPr>
            <p:spPr>
              <a:xfrm>
                <a:off x="5269525" y="374480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6" y="426"/>
                      <a:pt x="365" y="547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122" y="183"/>
                      <a:pt x="213" y="31"/>
                      <a:pt x="334" y="0"/>
                    </a:cubicBezTo>
                    <a:cubicBezTo>
                      <a:pt x="426" y="0"/>
                      <a:pt x="486" y="152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19" name="Google Shape;4819;p48"/>
              <p:cNvSpPr/>
              <p:nvPr/>
            </p:nvSpPr>
            <p:spPr>
              <a:xfrm>
                <a:off x="5407050" y="3744800"/>
                <a:ext cx="1675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17" extrusionOk="0">
                    <a:moveTo>
                      <a:pt x="1" y="274"/>
                    </a:moveTo>
                    <a:cubicBezTo>
                      <a:pt x="183" y="152"/>
                      <a:pt x="305" y="0"/>
                      <a:pt x="396" y="0"/>
                    </a:cubicBezTo>
                    <a:cubicBezTo>
                      <a:pt x="457" y="31"/>
                      <a:pt x="578" y="183"/>
                      <a:pt x="669" y="304"/>
                    </a:cubicBezTo>
                    <a:cubicBezTo>
                      <a:pt x="578" y="365"/>
                      <a:pt x="487" y="517"/>
                      <a:pt x="365" y="517"/>
                    </a:cubicBezTo>
                    <a:cubicBezTo>
                      <a:pt x="274" y="517"/>
                      <a:pt x="153" y="395"/>
                      <a:pt x="1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20" name="Google Shape;4820;p48"/>
              <p:cNvSpPr/>
              <p:nvPr/>
            </p:nvSpPr>
            <p:spPr>
              <a:xfrm>
                <a:off x="5549925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700"/>
                    </a:moveTo>
                    <a:cubicBezTo>
                      <a:pt x="152" y="518"/>
                      <a:pt x="0" y="396"/>
                      <a:pt x="30" y="305"/>
                    </a:cubicBezTo>
                    <a:cubicBezTo>
                      <a:pt x="30" y="214"/>
                      <a:pt x="213" y="122"/>
                      <a:pt x="304" y="1"/>
                    </a:cubicBezTo>
                    <a:cubicBezTo>
                      <a:pt x="395" y="92"/>
                      <a:pt x="517" y="183"/>
                      <a:pt x="547" y="274"/>
                    </a:cubicBezTo>
                    <a:cubicBezTo>
                      <a:pt x="547" y="396"/>
                      <a:pt x="426" y="518"/>
                      <a:pt x="30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21" name="Google Shape;4821;p48"/>
              <p:cNvSpPr/>
              <p:nvPr/>
            </p:nvSpPr>
            <p:spPr>
              <a:xfrm>
                <a:off x="5690500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700"/>
                    </a:moveTo>
                    <a:cubicBezTo>
                      <a:pt x="152" y="518"/>
                      <a:pt x="0" y="396"/>
                      <a:pt x="31" y="305"/>
                    </a:cubicBezTo>
                    <a:cubicBezTo>
                      <a:pt x="31" y="214"/>
                      <a:pt x="183" y="122"/>
                      <a:pt x="304" y="1"/>
                    </a:cubicBezTo>
                    <a:cubicBezTo>
                      <a:pt x="365" y="92"/>
                      <a:pt x="517" y="183"/>
                      <a:pt x="547" y="274"/>
                    </a:cubicBezTo>
                    <a:cubicBezTo>
                      <a:pt x="547" y="396"/>
                      <a:pt x="426" y="518"/>
                      <a:pt x="30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22" name="Google Shape;4822;p48"/>
              <p:cNvSpPr/>
              <p:nvPr/>
            </p:nvSpPr>
            <p:spPr>
              <a:xfrm>
                <a:off x="5831075" y="3744025"/>
                <a:ext cx="129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00" extrusionOk="0">
                    <a:moveTo>
                      <a:pt x="274" y="700"/>
                    </a:moveTo>
                    <a:cubicBezTo>
                      <a:pt x="152" y="518"/>
                      <a:pt x="0" y="396"/>
                      <a:pt x="0" y="305"/>
                    </a:cubicBezTo>
                    <a:cubicBezTo>
                      <a:pt x="31" y="214"/>
                      <a:pt x="183" y="12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96"/>
                      <a:pt x="396" y="518"/>
                      <a:pt x="27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23" name="Google Shape;4823;p48"/>
              <p:cNvSpPr/>
              <p:nvPr/>
            </p:nvSpPr>
            <p:spPr>
              <a:xfrm>
                <a:off x="5971650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274" y="700"/>
                    </a:moveTo>
                    <a:cubicBezTo>
                      <a:pt x="153" y="518"/>
                      <a:pt x="1" y="396"/>
                      <a:pt x="1" y="305"/>
                    </a:cubicBezTo>
                    <a:cubicBezTo>
                      <a:pt x="31" y="214"/>
                      <a:pt x="183" y="12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8" y="396"/>
                      <a:pt x="396" y="518"/>
                      <a:pt x="27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24" name="Google Shape;4824;p48"/>
              <p:cNvSpPr/>
              <p:nvPr/>
            </p:nvSpPr>
            <p:spPr>
              <a:xfrm>
                <a:off x="6111475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700"/>
                    </a:moveTo>
                    <a:cubicBezTo>
                      <a:pt x="152" y="518"/>
                      <a:pt x="0" y="396"/>
                      <a:pt x="31" y="305"/>
                    </a:cubicBezTo>
                    <a:cubicBezTo>
                      <a:pt x="61" y="214"/>
                      <a:pt x="213" y="122"/>
                      <a:pt x="304" y="1"/>
                    </a:cubicBezTo>
                    <a:cubicBezTo>
                      <a:pt x="396" y="92"/>
                      <a:pt x="548" y="183"/>
                      <a:pt x="548" y="274"/>
                    </a:cubicBezTo>
                    <a:cubicBezTo>
                      <a:pt x="548" y="396"/>
                      <a:pt x="426" y="518"/>
                      <a:pt x="30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25" name="Google Shape;4825;p48"/>
              <p:cNvSpPr/>
              <p:nvPr/>
            </p:nvSpPr>
            <p:spPr>
              <a:xfrm>
                <a:off x="5198850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1" y="305"/>
                    </a:cubicBezTo>
                    <a:cubicBezTo>
                      <a:pt x="31" y="213"/>
                      <a:pt x="213" y="92"/>
                      <a:pt x="304" y="1"/>
                    </a:cubicBezTo>
                    <a:cubicBezTo>
                      <a:pt x="395" y="92"/>
                      <a:pt x="517" y="183"/>
                      <a:pt x="547" y="274"/>
                    </a:cubicBezTo>
                    <a:cubicBezTo>
                      <a:pt x="547" y="365"/>
                      <a:pt x="426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26" name="Google Shape;4826;p48"/>
              <p:cNvSpPr/>
              <p:nvPr/>
            </p:nvSpPr>
            <p:spPr>
              <a:xfrm>
                <a:off x="5339425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1" y="274"/>
                    </a:cubicBezTo>
                    <a:cubicBezTo>
                      <a:pt x="31" y="213"/>
                      <a:pt x="183" y="92"/>
                      <a:pt x="304" y="1"/>
                    </a:cubicBezTo>
                    <a:cubicBezTo>
                      <a:pt x="365" y="92"/>
                      <a:pt x="517" y="183"/>
                      <a:pt x="548" y="274"/>
                    </a:cubicBezTo>
                    <a:cubicBezTo>
                      <a:pt x="548" y="365"/>
                      <a:pt x="426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27" name="Google Shape;4827;p48"/>
              <p:cNvSpPr/>
              <p:nvPr/>
            </p:nvSpPr>
            <p:spPr>
              <a:xfrm>
                <a:off x="5480000" y="3814700"/>
                <a:ext cx="129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70" extrusionOk="0">
                    <a:moveTo>
                      <a:pt x="274" y="669"/>
                    </a:moveTo>
                    <a:cubicBezTo>
                      <a:pt x="153" y="487"/>
                      <a:pt x="1" y="365"/>
                      <a:pt x="1" y="305"/>
                    </a:cubicBezTo>
                    <a:cubicBezTo>
                      <a:pt x="31" y="213"/>
                      <a:pt x="183" y="9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65"/>
                      <a:pt x="396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28" name="Google Shape;4828;p48"/>
              <p:cNvSpPr/>
              <p:nvPr/>
            </p:nvSpPr>
            <p:spPr>
              <a:xfrm>
                <a:off x="5619825" y="381470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517" y="396"/>
                      <a:pt x="396" y="548"/>
                      <a:pt x="304" y="548"/>
                    </a:cubicBezTo>
                    <a:cubicBezTo>
                      <a:pt x="213" y="548"/>
                      <a:pt x="122" y="396"/>
                      <a:pt x="0" y="305"/>
                    </a:cubicBezTo>
                    <a:cubicBezTo>
                      <a:pt x="122" y="213"/>
                      <a:pt x="183" y="61"/>
                      <a:pt x="304" y="31"/>
                    </a:cubicBezTo>
                    <a:cubicBezTo>
                      <a:pt x="42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29" name="Google Shape;4829;p48"/>
              <p:cNvSpPr/>
              <p:nvPr/>
            </p:nvSpPr>
            <p:spPr>
              <a:xfrm>
                <a:off x="5760400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69"/>
                    </a:moveTo>
                    <a:cubicBezTo>
                      <a:pt x="183" y="487"/>
                      <a:pt x="1" y="365"/>
                      <a:pt x="31" y="305"/>
                    </a:cubicBezTo>
                    <a:cubicBezTo>
                      <a:pt x="31" y="213"/>
                      <a:pt x="213" y="92"/>
                      <a:pt x="305" y="1"/>
                    </a:cubicBezTo>
                    <a:cubicBezTo>
                      <a:pt x="396" y="92"/>
                      <a:pt x="517" y="183"/>
                      <a:pt x="548" y="274"/>
                    </a:cubicBezTo>
                    <a:cubicBezTo>
                      <a:pt x="548" y="365"/>
                      <a:pt x="426" y="48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30" name="Google Shape;4830;p48"/>
              <p:cNvSpPr/>
              <p:nvPr/>
            </p:nvSpPr>
            <p:spPr>
              <a:xfrm>
                <a:off x="5900975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69"/>
                    </a:moveTo>
                    <a:cubicBezTo>
                      <a:pt x="153" y="487"/>
                      <a:pt x="1" y="365"/>
                      <a:pt x="31" y="274"/>
                    </a:cubicBezTo>
                    <a:cubicBezTo>
                      <a:pt x="31" y="213"/>
                      <a:pt x="214" y="92"/>
                      <a:pt x="305" y="1"/>
                    </a:cubicBezTo>
                    <a:cubicBezTo>
                      <a:pt x="366" y="92"/>
                      <a:pt x="518" y="183"/>
                      <a:pt x="548" y="274"/>
                    </a:cubicBezTo>
                    <a:cubicBezTo>
                      <a:pt x="548" y="365"/>
                      <a:pt x="426" y="48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31" name="Google Shape;4831;p48"/>
              <p:cNvSpPr/>
              <p:nvPr/>
            </p:nvSpPr>
            <p:spPr>
              <a:xfrm>
                <a:off x="6041575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0" y="305"/>
                    </a:cubicBezTo>
                    <a:cubicBezTo>
                      <a:pt x="30" y="213"/>
                      <a:pt x="182" y="92"/>
                      <a:pt x="30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7" y="365"/>
                      <a:pt x="395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32" name="Google Shape;4832;p48"/>
              <p:cNvSpPr/>
              <p:nvPr/>
            </p:nvSpPr>
            <p:spPr>
              <a:xfrm>
                <a:off x="6182150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69"/>
                    </a:moveTo>
                    <a:cubicBezTo>
                      <a:pt x="152" y="487"/>
                      <a:pt x="0" y="365"/>
                      <a:pt x="0" y="274"/>
                    </a:cubicBezTo>
                    <a:cubicBezTo>
                      <a:pt x="31" y="213"/>
                      <a:pt x="183" y="9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7" y="365"/>
                      <a:pt x="395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33" name="Google Shape;4833;p48"/>
              <p:cNvSpPr/>
              <p:nvPr/>
            </p:nvSpPr>
            <p:spPr>
              <a:xfrm>
                <a:off x="5269525" y="38846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34"/>
                    </a:moveTo>
                    <a:cubicBezTo>
                      <a:pt x="486" y="426"/>
                      <a:pt x="365" y="547"/>
                      <a:pt x="274" y="547"/>
                    </a:cubicBezTo>
                    <a:cubicBezTo>
                      <a:pt x="182" y="517"/>
                      <a:pt x="91" y="395"/>
                      <a:pt x="0" y="304"/>
                    </a:cubicBezTo>
                    <a:cubicBezTo>
                      <a:pt x="122" y="213"/>
                      <a:pt x="213" y="61"/>
                      <a:pt x="334" y="30"/>
                    </a:cubicBezTo>
                    <a:cubicBezTo>
                      <a:pt x="426" y="0"/>
                      <a:pt x="486" y="182"/>
                      <a:pt x="669" y="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34" name="Google Shape;4834;p48"/>
              <p:cNvSpPr/>
              <p:nvPr/>
            </p:nvSpPr>
            <p:spPr>
              <a:xfrm>
                <a:off x="5409325" y="3885375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35" y="639"/>
                    </a:moveTo>
                    <a:cubicBezTo>
                      <a:pt x="183" y="487"/>
                      <a:pt x="1" y="365"/>
                      <a:pt x="31" y="304"/>
                    </a:cubicBezTo>
                    <a:cubicBezTo>
                      <a:pt x="31" y="213"/>
                      <a:pt x="183" y="92"/>
                      <a:pt x="305" y="0"/>
                    </a:cubicBezTo>
                    <a:cubicBezTo>
                      <a:pt x="366" y="92"/>
                      <a:pt x="518" y="152"/>
                      <a:pt x="548" y="244"/>
                    </a:cubicBezTo>
                    <a:cubicBezTo>
                      <a:pt x="548" y="365"/>
                      <a:pt x="426" y="456"/>
                      <a:pt x="335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35" name="Google Shape;4835;p48"/>
              <p:cNvSpPr/>
              <p:nvPr/>
            </p:nvSpPr>
            <p:spPr>
              <a:xfrm>
                <a:off x="5549925" y="3885375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34" y="639"/>
                    </a:moveTo>
                    <a:cubicBezTo>
                      <a:pt x="182" y="487"/>
                      <a:pt x="0" y="365"/>
                      <a:pt x="30" y="304"/>
                    </a:cubicBezTo>
                    <a:cubicBezTo>
                      <a:pt x="30" y="213"/>
                      <a:pt x="182" y="92"/>
                      <a:pt x="274" y="0"/>
                    </a:cubicBezTo>
                    <a:cubicBezTo>
                      <a:pt x="365" y="92"/>
                      <a:pt x="517" y="152"/>
                      <a:pt x="547" y="244"/>
                    </a:cubicBezTo>
                    <a:cubicBezTo>
                      <a:pt x="547" y="365"/>
                      <a:pt x="426" y="456"/>
                      <a:pt x="334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36" name="Google Shape;4836;p48"/>
              <p:cNvSpPr/>
              <p:nvPr/>
            </p:nvSpPr>
            <p:spPr>
              <a:xfrm>
                <a:off x="5690500" y="38846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47"/>
                      <a:pt x="91" y="395"/>
                      <a:pt x="0" y="304"/>
                    </a:cubicBezTo>
                    <a:cubicBezTo>
                      <a:pt x="91" y="213"/>
                      <a:pt x="183" y="61"/>
                      <a:pt x="304" y="30"/>
                    </a:cubicBezTo>
                    <a:cubicBezTo>
                      <a:pt x="426" y="0"/>
                      <a:pt x="487" y="182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37" name="Google Shape;4837;p48"/>
              <p:cNvSpPr/>
              <p:nvPr/>
            </p:nvSpPr>
            <p:spPr>
              <a:xfrm>
                <a:off x="5831075" y="3884625"/>
                <a:ext cx="129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9" extrusionOk="0">
                    <a:moveTo>
                      <a:pt x="274" y="669"/>
                    </a:moveTo>
                    <a:cubicBezTo>
                      <a:pt x="152" y="517"/>
                      <a:pt x="0" y="395"/>
                      <a:pt x="0" y="304"/>
                    </a:cubicBezTo>
                    <a:cubicBezTo>
                      <a:pt x="31" y="213"/>
                      <a:pt x="183" y="91"/>
                      <a:pt x="274" y="0"/>
                    </a:cubicBezTo>
                    <a:cubicBezTo>
                      <a:pt x="365" y="91"/>
                      <a:pt x="517" y="182"/>
                      <a:pt x="517" y="274"/>
                    </a:cubicBezTo>
                    <a:cubicBezTo>
                      <a:pt x="517" y="395"/>
                      <a:pt x="396" y="486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38" name="Google Shape;4838;p48"/>
              <p:cNvSpPr/>
              <p:nvPr/>
            </p:nvSpPr>
            <p:spPr>
              <a:xfrm>
                <a:off x="5970900" y="388232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1"/>
                    </a:moveTo>
                    <a:cubicBezTo>
                      <a:pt x="426" y="183"/>
                      <a:pt x="547" y="274"/>
                      <a:pt x="547" y="366"/>
                    </a:cubicBezTo>
                    <a:cubicBezTo>
                      <a:pt x="547" y="457"/>
                      <a:pt x="395" y="578"/>
                      <a:pt x="304" y="670"/>
                    </a:cubicBezTo>
                    <a:cubicBezTo>
                      <a:pt x="213" y="578"/>
                      <a:pt x="61" y="487"/>
                      <a:pt x="31" y="366"/>
                    </a:cubicBezTo>
                    <a:cubicBezTo>
                      <a:pt x="0" y="244"/>
                      <a:pt x="152" y="183"/>
                      <a:pt x="3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39" name="Google Shape;4839;p48"/>
              <p:cNvSpPr/>
              <p:nvPr/>
            </p:nvSpPr>
            <p:spPr>
              <a:xfrm>
                <a:off x="6111475" y="3882325"/>
                <a:ext cx="137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0" extrusionOk="0">
                    <a:moveTo>
                      <a:pt x="335" y="1"/>
                    </a:moveTo>
                    <a:cubicBezTo>
                      <a:pt x="426" y="183"/>
                      <a:pt x="548" y="305"/>
                      <a:pt x="548" y="366"/>
                    </a:cubicBezTo>
                    <a:cubicBezTo>
                      <a:pt x="517" y="457"/>
                      <a:pt x="365" y="548"/>
                      <a:pt x="274" y="639"/>
                    </a:cubicBezTo>
                    <a:cubicBezTo>
                      <a:pt x="183" y="548"/>
                      <a:pt x="61" y="457"/>
                      <a:pt x="31" y="335"/>
                    </a:cubicBezTo>
                    <a:cubicBezTo>
                      <a:pt x="0" y="214"/>
                      <a:pt x="183" y="153"/>
                      <a:pt x="3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40" name="Google Shape;4840;p48"/>
              <p:cNvSpPr/>
              <p:nvPr/>
            </p:nvSpPr>
            <p:spPr>
              <a:xfrm>
                <a:off x="5198850" y="39522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274" y="0"/>
                    </a:moveTo>
                    <a:cubicBezTo>
                      <a:pt x="395" y="183"/>
                      <a:pt x="547" y="274"/>
                      <a:pt x="547" y="395"/>
                    </a:cubicBezTo>
                    <a:cubicBezTo>
                      <a:pt x="517" y="487"/>
                      <a:pt x="395" y="578"/>
                      <a:pt x="304" y="669"/>
                    </a:cubicBezTo>
                    <a:cubicBezTo>
                      <a:pt x="213" y="578"/>
                      <a:pt x="61" y="487"/>
                      <a:pt x="31" y="395"/>
                    </a:cubicBezTo>
                    <a:cubicBezTo>
                      <a:pt x="0" y="274"/>
                      <a:pt x="152" y="213"/>
                      <a:pt x="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41" name="Google Shape;4841;p48"/>
              <p:cNvSpPr/>
              <p:nvPr/>
            </p:nvSpPr>
            <p:spPr>
              <a:xfrm>
                <a:off x="5339425" y="39552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70"/>
                    </a:moveTo>
                    <a:cubicBezTo>
                      <a:pt x="152" y="487"/>
                      <a:pt x="0" y="366"/>
                      <a:pt x="31" y="305"/>
                    </a:cubicBezTo>
                    <a:cubicBezTo>
                      <a:pt x="31" y="214"/>
                      <a:pt x="183" y="92"/>
                      <a:pt x="274" y="1"/>
                    </a:cubicBezTo>
                    <a:cubicBezTo>
                      <a:pt x="365" y="92"/>
                      <a:pt x="517" y="153"/>
                      <a:pt x="517" y="274"/>
                    </a:cubicBezTo>
                    <a:cubicBezTo>
                      <a:pt x="548" y="366"/>
                      <a:pt x="426" y="487"/>
                      <a:pt x="30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42" name="Google Shape;4842;p48"/>
              <p:cNvSpPr/>
              <p:nvPr/>
            </p:nvSpPr>
            <p:spPr>
              <a:xfrm>
                <a:off x="5480000" y="3955275"/>
                <a:ext cx="129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70" extrusionOk="0">
                    <a:moveTo>
                      <a:pt x="274" y="670"/>
                    </a:moveTo>
                    <a:cubicBezTo>
                      <a:pt x="153" y="487"/>
                      <a:pt x="1" y="366"/>
                      <a:pt x="1" y="274"/>
                    </a:cubicBezTo>
                    <a:cubicBezTo>
                      <a:pt x="31" y="214"/>
                      <a:pt x="183" y="92"/>
                      <a:pt x="305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96"/>
                      <a:pt x="396" y="487"/>
                      <a:pt x="27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43" name="Google Shape;4843;p48"/>
              <p:cNvSpPr/>
              <p:nvPr/>
            </p:nvSpPr>
            <p:spPr>
              <a:xfrm>
                <a:off x="5619825" y="39552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70"/>
                    </a:moveTo>
                    <a:cubicBezTo>
                      <a:pt x="152" y="487"/>
                      <a:pt x="0" y="366"/>
                      <a:pt x="31" y="274"/>
                    </a:cubicBezTo>
                    <a:cubicBezTo>
                      <a:pt x="61" y="214"/>
                      <a:pt x="213" y="92"/>
                      <a:pt x="335" y="1"/>
                    </a:cubicBezTo>
                    <a:cubicBezTo>
                      <a:pt x="396" y="92"/>
                      <a:pt x="548" y="214"/>
                      <a:pt x="548" y="305"/>
                    </a:cubicBezTo>
                    <a:cubicBezTo>
                      <a:pt x="548" y="396"/>
                      <a:pt x="426" y="487"/>
                      <a:pt x="27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44" name="Google Shape;4844;p48"/>
              <p:cNvSpPr/>
              <p:nvPr/>
            </p:nvSpPr>
            <p:spPr>
              <a:xfrm>
                <a:off x="5760400" y="39552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487" y="396"/>
                      <a:pt x="365" y="548"/>
                      <a:pt x="274" y="518"/>
                    </a:cubicBezTo>
                    <a:cubicBezTo>
                      <a:pt x="183" y="518"/>
                      <a:pt x="92" y="335"/>
                      <a:pt x="1" y="244"/>
                    </a:cubicBezTo>
                    <a:cubicBezTo>
                      <a:pt x="92" y="153"/>
                      <a:pt x="183" y="31"/>
                      <a:pt x="274" y="31"/>
                    </a:cubicBezTo>
                    <a:cubicBezTo>
                      <a:pt x="39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45" name="Google Shape;4845;p48"/>
              <p:cNvSpPr/>
              <p:nvPr/>
            </p:nvSpPr>
            <p:spPr>
              <a:xfrm>
                <a:off x="5900975" y="39552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70"/>
                    </a:moveTo>
                    <a:cubicBezTo>
                      <a:pt x="153" y="487"/>
                      <a:pt x="1" y="366"/>
                      <a:pt x="31" y="274"/>
                    </a:cubicBezTo>
                    <a:cubicBezTo>
                      <a:pt x="31" y="214"/>
                      <a:pt x="214" y="92"/>
                      <a:pt x="305" y="1"/>
                    </a:cubicBezTo>
                    <a:cubicBezTo>
                      <a:pt x="396" y="92"/>
                      <a:pt x="518" y="214"/>
                      <a:pt x="548" y="305"/>
                    </a:cubicBezTo>
                    <a:cubicBezTo>
                      <a:pt x="548" y="396"/>
                      <a:pt x="396" y="487"/>
                      <a:pt x="27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46" name="Google Shape;4846;p48"/>
              <p:cNvSpPr/>
              <p:nvPr/>
            </p:nvSpPr>
            <p:spPr>
              <a:xfrm>
                <a:off x="6040800" y="3952250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83"/>
                      <a:pt x="578" y="304"/>
                      <a:pt x="548" y="395"/>
                    </a:cubicBezTo>
                    <a:cubicBezTo>
                      <a:pt x="548" y="487"/>
                      <a:pt x="396" y="578"/>
                      <a:pt x="335" y="669"/>
                    </a:cubicBezTo>
                    <a:cubicBezTo>
                      <a:pt x="213" y="578"/>
                      <a:pt x="61" y="487"/>
                      <a:pt x="31" y="365"/>
                    </a:cubicBezTo>
                    <a:cubicBezTo>
                      <a:pt x="1" y="274"/>
                      <a:pt x="183" y="21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47" name="Google Shape;4847;p48"/>
              <p:cNvSpPr/>
              <p:nvPr/>
            </p:nvSpPr>
            <p:spPr>
              <a:xfrm>
                <a:off x="6181375" y="3952250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35" y="0"/>
                    </a:moveTo>
                    <a:cubicBezTo>
                      <a:pt x="457" y="183"/>
                      <a:pt x="578" y="304"/>
                      <a:pt x="548" y="395"/>
                    </a:cubicBezTo>
                    <a:cubicBezTo>
                      <a:pt x="548" y="456"/>
                      <a:pt x="396" y="578"/>
                      <a:pt x="305" y="669"/>
                    </a:cubicBezTo>
                    <a:cubicBezTo>
                      <a:pt x="214" y="547"/>
                      <a:pt x="62" y="456"/>
                      <a:pt x="31" y="335"/>
                    </a:cubicBezTo>
                    <a:cubicBezTo>
                      <a:pt x="1" y="213"/>
                      <a:pt x="183" y="183"/>
                      <a:pt x="3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48" name="Google Shape;4848;p48"/>
              <p:cNvSpPr/>
              <p:nvPr/>
            </p:nvSpPr>
            <p:spPr>
              <a:xfrm>
                <a:off x="5269525" y="402520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6" y="426"/>
                      <a:pt x="395" y="547"/>
                      <a:pt x="274" y="547"/>
                    </a:cubicBezTo>
                    <a:cubicBezTo>
                      <a:pt x="182" y="547"/>
                      <a:pt x="91" y="395"/>
                      <a:pt x="0" y="304"/>
                    </a:cubicBezTo>
                    <a:cubicBezTo>
                      <a:pt x="91" y="213"/>
                      <a:pt x="182" y="61"/>
                      <a:pt x="274" y="31"/>
                    </a:cubicBezTo>
                    <a:cubicBezTo>
                      <a:pt x="395" y="0"/>
                      <a:pt x="486" y="152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49" name="Google Shape;4849;p48"/>
              <p:cNvSpPr/>
              <p:nvPr/>
            </p:nvSpPr>
            <p:spPr>
              <a:xfrm>
                <a:off x="5409325" y="40259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305"/>
                    </a:moveTo>
                    <a:cubicBezTo>
                      <a:pt x="487" y="396"/>
                      <a:pt x="396" y="548"/>
                      <a:pt x="274" y="517"/>
                    </a:cubicBezTo>
                    <a:cubicBezTo>
                      <a:pt x="183" y="517"/>
                      <a:pt x="92" y="365"/>
                      <a:pt x="1" y="274"/>
                    </a:cubicBezTo>
                    <a:cubicBezTo>
                      <a:pt x="122" y="183"/>
                      <a:pt x="183" y="61"/>
                      <a:pt x="305" y="31"/>
                    </a:cubicBezTo>
                    <a:cubicBezTo>
                      <a:pt x="426" y="1"/>
                      <a:pt x="518" y="153"/>
                      <a:pt x="670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50" name="Google Shape;4850;p48"/>
              <p:cNvSpPr/>
              <p:nvPr/>
            </p:nvSpPr>
            <p:spPr>
              <a:xfrm>
                <a:off x="5549925" y="402520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34" y="669"/>
                    </a:moveTo>
                    <a:cubicBezTo>
                      <a:pt x="182" y="517"/>
                      <a:pt x="0" y="395"/>
                      <a:pt x="30" y="335"/>
                    </a:cubicBezTo>
                    <a:cubicBezTo>
                      <a:pt x="30" y="243"/>
                      <a:pt x="182" y="122"/>
                      <a:pt x="274" y="0"/>
                    </a:cubicBezTo>
                    <a:cubicBezTo>
                      <a:pt x="365" y="91"/>
                      <a:pt x="517" y="183"/>
                      <a:pt x="547" y="274"/>
                    </a:cubicBezTo>
                    <a:cubicBezTo>
                      <a:pt x="547" y="365"/>
                      <a:pt x="426" y="487"/>
                      <a:pt x="33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51" name="Google Shape;4851;p48"/>
              <p:cNvSpPr/>
              <p:nvPr/>
            </p:nvSpPr>
            <p:spPr>
              <a:xfrm>
                <a:off x="5689725" y="4022925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52"/>
                      <a:pt x="578" y="274"/>
                      <a:pt x="548" y="365"/>
                    </a:cubicBezTo>
                    <a:cubicBezTo>
                      <a:pt x="548" y="456"/>
                      <a:pt x="426" y="547"/>
                      <a:pt x="335" y="669"/>
                    </a:cubicBezTo>
                    <a:cubicBezTo>
                      <a:pt x="214" y="547"/>
                      <a:pt x="92" y="486"/>
                      <a:pt x="31" y="365"/>
                    </a:cubicBezTo>
                    <a:cubicBezTo>
                      <a:pt x="1" y="243"/>
                      <a:pt x="183" y="152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52" name="Google Shape;4852;p48"/>
              <p:cNvSpPr/>
              <p:nvPr/>
            </p:nvSpPr>
            <p:spPr>
              <a:xfrm>
                <a:off x="5831075" y="4025950"/>
                <a:ext cx="159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18" extrusionOk="0">
                    <a:moveTo>
                      <a:pt x="639" y="213"/>
                    </a:moveTo>
                    <a:cubicBezTo>
                      <a:pt x="487" y="365"/>
                      <a:pt x="365" y="517"/>
                      <a:pt x="304" y="517"/>
                    </a:cubicBezTo>
                    <a:cubicBezTo>
                      <a:pt x="244" y="487"/>
                      <a:pt x="92" y="335"/>
                      <a:pt x="0" y="244"/>
                    </a:cubicBezTo>
                    <a:cubicBezTo>
                      <a:pt x="92" y="153"/>
                      <a:pt x="152" y="1"/>
                      <a:pt x="274" y="1"/>
                    </a:cubicBezTo>
                    <a:cubicBezTo>
                      <a:pt x="365" y="1"/>
                      <a:pt x="487" y="122"/>
                      <a:pt x="639" y="2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53" name="Google Shape;4853;p48"/>
              <p:cNvSpPr/>
              <p:nvPr/>
            </p:nvSpPr>
            <p:spPr>
              <a:xfrm>
                <a:off x="5971650" y="402520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274" y="669"/>
                    </a:moveTo>
                    <a:cubicBezTo>
                      <a:pt x="153" y="487"/>
                      <a:pt x="1" y="395"/>
                      <a:pt x="1" y="304"/>
                    </a:cubicBezTo>
                    <a:cubicBezTo>
                      <a:pt x="31" y="213"/>
                      <a:pt x="183" y="91"/>
                      <a:pt x="274" y="0"/>
                    </a:cubicBezTo>
                    <a:cubicBezTo>
                      <a:pt x="365" y="91"/>
                      <a:pt x="517" y="183"/>
                      <a:pt x="517" y="274"/>
                    </a:cubicBezTo>
                    <a:cubicBezTo>
                      <a:pt x="548" y="365"/>
                      <a:pt x="396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54" name="Google Shape;4854;p48"/>
              <p:cNvSpPr/>
              <p:nvPr/>
            </p:nvSpPr>
            <p:spPr>
              <a:xfrm>
                <a:off x="6111475" y="402595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04" y="639"/>
                    </a:moveTo>
                    <a:cubicBezTo>
                      <a:pt x="183" y="487"/>
                      <a:pt x="0" y="365"/>
                      <a:pt x="31" y="274"/>
                    </a:cubicBezTo>
                    <a:cubicBezTo>
                      <a:pt x="31" y="213"/>
                      <a:pt x="183" y="92"/>
                      <a:pt x="304" y="1"/>
                    </a:cubicBezTo>
                    <a:cubicBezTo>
                      <a:pt x="396" y="92"/>
                      <a:pt x="517" y="153"/>
                      <a:pt x="548" y="244"/>
                    </a:cubicBezTo>
                    <a:cubicBezTo>
                      <a:pt x="548" y="365"/>
                      <a:pt x="426" y="457"/>
                      <a:pt x="304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55" name="Google Shape;4855;p48"/>
              <p:cNvSpPr/>
              <p:nvPr/>
            </p:nvSpPr>
            <p:spPr>
              <a:xfrm>
                <a:off x="5198850" y="4095850"/>
                <a:ext cx="137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0" extrusionOk="0">
                    <a:moveTo>
                      <a:pt x="335" y="639"/>
                    </a:moveTo>
                    <a:cubicBezTo>
                      <a:pt x="183" y="487"/>
                      <a:pt x="0" y="366"/>
                      <a:pt x="31" y="305"/>
                    </a:cubicBezTo>
                    <a:cubicBezTo>
                      <a:pt x="31" y="244"/>
                      <a:pt x="183" y="92"/>
                      <a:pt x="274" y="1"/>
                    </a:cubicBezTo>
                    <a:cubicBezTo>
                      <a:pt x="365" y="92"/>
                      <a:pt x="517" y="153"/>
                      <a:pt x="547" y="244"/>
                    </a:cubicBezTo>
                    <a:cubicBezTo>
                      <a:pt x="547" y="366"/>
                      <a:pt x="456" y="457"/>
                      <a:pt x="335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56" name="Google Shape;4856;p48"/>
              <p:cNvSpPr/>
              <p:nvPr/>
            </p:nvSpPr>
            <p:spPr>
              <a:xfrm>
                <a:off x="5339425" y="409510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274"/>
                    </a:moveTo>
                    <a:cubicBezTo>
                      <a:pt x="487" y="396"/>
                      <a:pt x="396" y="548"/>
                      <a:pt x="335" y="548"/>
                    </a:cubicBezTo>
                    <a:cubicBezTo>
                      <a:pt x="244" y="548"/>
                      <a:pt x="92" y="396"/>
                      <a:pt x="0" y="305"/>
                    </a:cubicBezTo>
                    <a:cubicBezTo>
                      <a:pt x="92" y="213"/>
                      <a:pt x="183" y="61"/>
                      <a:pt x="274" y="31"/>
                    </a:cubicBezTo>
                    <a:cubicBezTo>
                      <a:pt x="396" y="1"/>
                      <a:pt x="487" y="153"/>
                      <a:pt x="63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57" name="Google Shape;4857;p48"/>
              <p:cNvSpPr/>
              <p:nvPr/>
            </p:nvSpPr>
            <p:spPr>
              <a:xfrm>
                <a:off x="5480000" y="4095100"/>
                <a:ext cx="129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00" extrusionOk="0">
                    <a:moveTo>
                      <a:pt x="274" y="700"/>
                    </a:moveTo>
                    <a:cubicBezTo>
                      <a:pt x="153" y="517"/>
                      <a:pt x="1" y="396"/>
                      <a:pt x="1" y="305"/>
                    </a:cubicBezTo>
                    <a:cubicBezTo>
                      <a:pt x="31" y="213"/>
                      <a:pt x="183" y="12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96"/>
                      <a:pt x="396" y="517"/>
                      <a:pt x="27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58" name="Google Shape;4858;p48"/>
              <p:cNvSpPr/>
              <p:nvPr/>
            </p:nvSpPr>
            <p:spPr>
              <a:xfrm>
                <a:off x="5620575" y="40951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5" y="700"/>
                    </a:moveTo>
                    <a:cubicBezTo>
                      <a:pt x="153" y="517"/>
                      <a:pt x="1" y="396"/>
                      <a:pt x="1" y="305"/>
                    </a:cubicBezTo>
                    <a:cubicBezTo>
                      <a:pt x="31" y="213"/>
                      <a:pt x="183" y="122"/>
                      <a:pt x="305" y="1"/>
                    </a:cubicBezTo>
                    <a:cubicBezTo>
                      <a:pt x="366" y="92"/>
                      <a:pt x="518" y="183"/>
                      <a:pt x="518" y="274"/>
                    </a:cubicBezTo>
                    <a:cubicBezTo>
                      <a:pt x="548" y="396"/>
                      <a:pt x="396" y="517"/>
                      <a:pt x="305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59" name="Google Shape;4859;p48"/>
              <p:cNvSpPr/>
              <p:nvPr/>
            </p:nvSpPr>
            <p:spPr>
              <a:xfrm>
                <a:off x="5760400" y="40951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5" y="700"/>
                    </a:moveTo>
                    <a:cubicBezTo>
                      <a:pt x="183" y="517"/>
                      <a:pt x="1" y="396"/>
                      <a:pt x="31" y="305"/>
                    </a:cubicBezTo>
                    <a:cubicBezTo>
                      <a:pt x="31" y="213"/>
                      <a:pt x="213" y="122"/>
                      <a:pt x="305" y="1"/>
                    </a:cubicBezTo>
                    <a:cubicBezTo>
                      <a:pt x="396" y="92"/>
                      <a:pt x="517" y="183"/>
                      <a:pt x="548" y="274"/>
                    </a:cubicBezTo>
                    <a:cubicBezTo>
                      <a:pt x="548" y="396"/>
                      <a:pt x="426" y="517"/>
                      <a:pt x="305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60" name="Google Shape;4860;p48"/>
              <p:cNvSpPr/>
              <p:nvPr/>
            </p:nvSpPr>
            <p:spPr>
              <a:xfrm>
                <a:off x="5900975" y="40951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5" y="700"/>
                    </a:moveTo>
                    <a:cubicBezTo>
                      <a:pt x="153" y="517"/>
                      <a:pt x="1" y="396"/>
                      <a:pt x="31" y="305"/>
                    </a:cubicBezTo>
                    <a:cubicBezTo>
                      <a:pt x="31" y="213"/>
                      <a:pt x="214" y="122"/>
                      <a:pt x="305" y="1"/>
                    </a:cubicBezTo>
                    <a:cubicBezTo>
                      <a:pt x="366" y="92"/>
                      <a:pt x="518" y="183"/>
                      <a:pt x="548" y="274"/>
                    </a:cubicBezTo>
                    <a:cubicBezTo>
                      <a:pt x="548" y="396"/>
                      <a:pt x="426" y="517"/>
                      <a:pt x="305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61" name="Google Shape;4861;p48"/>
              <p:cNvSpPr/>
              <p:nvPr/>
            </p:nvSpPr>
            <p:spPr>
              <a:xfrm>
                <a:off x="6039275" y="4095850"/>
                <a:ext cx="1600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18" extrusionOk="0">
                    <a:moveTo>
                      <a:pt x="1" y="244"/>
                    </a:moveTo>
                    <a:cubicBezTo>
                      <a:pt x="153" y="123"/>
                      <a:pt x="274" y="1"/>
                      <a:pt x="366" y="1"/>
                    </a:cubicBezTo>
                    <a:cubicBezTo>
                      <a:pt x="457" y="31"/>
                      <a:pt x="548" y="183"/>
                      <a:pt x="639" y="305"/>
                    </a:cubicBezTo>
                    <a:cubicBezTo>
                      <a:pt x="548" y="366"/>
                      <a:pt x="457" y="518"/>
                      <a:pt x="366" y="518"/>
                    </a:cubicBezTo>
                    <a:cubicBezTo>
                      <a:pt x="274" y="518"/>
                      <a:pt x="153" y="396"/>
                      <a:pt x="1" y="2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62" name="Google Shape;4862;p48"/>
              <p:cNvSpPr/>
              <p:nvPr/>
            </p:nvSpPr>
            <p:spPr>
              <a:xfrm>
                <a:off x="6182150" y="409510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274"/>
                    </a:moveTo>
                    <a:cubicBezTo>
                      <a:pt x="487" y="426"/>
                      <a:pt x="395" y="548"/>
                      <a:pt x="304" y="548"/>
                    </a:cubicBezTo>
                    <a:cubicBezTo>
                      <a:pt x="213" y="548"/>
                      <a:pt x="91" y="426"/>
                      <a:pt x="0" y="335"/>
                    </a:cubicBezTo>
                    <a:cubicBezTo>
                      <a:pt x="91" y="244"/>
                      <a:pt x="152" y="92"/>
                      <a:pt x="274" y="31"/>
                    </a:cubicBezTo>
                    <a:cubicBezTo>
                      <a:pt x="395" y="1"/>
                      <a:pt x="487" y="153"/>
                      <a:pt x="63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63" name="Google Shape;4863;p48"/>
              <p:cNvSpPr/>
              <p:nvPr/>
            </p:nvSpPr>
            <p:spPr>
              <a:xfrm>
                <a:off x="5269525" y="41657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6" y="426"/>
                      <a:pt x="365" y="547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122" y="183"/>
                      <a:pt x="213" y="31"/>
                      <a:pt x="334" y="31"/>
                    </a:cubicBezTo>
                    <a:cubicBezTo>
                      <a:pt x="426" y="0"/>
                      <a:pt x="486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64" name="Google Shape;4864;p48"/>
              <p:cNvSpPr/>
              <p:nvPr/>
            </p:nvSpPr>
            <p:spPr>
              <a:xfrm>
                <a:off x="5409325" y="41657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69"/>
                    </a:moveTo>
                    <a:cubicBezTo>
                      <a:pt x="153" y="487"/>
                      <a:pt x="1" y="365"/>
                      <a:pt x="31" y="274"/>
                    </a:cubicBezTo>
                    <a:cubicBezTo>
                      <a:pt x="62" y="213"/>
                      <a:pt x="214" y="92"/>
                      <a:pt x="305" y="0"/>
                    </a:cubicBezTo>
                    <a:cubicBezTo>
                      <a:pt x="396" y="92"/>
                      <a:pt x="548" y="183"/>
                      <a:pt x="548" y="274"/>
                    </a:cubicBezTo>
                    <a:cubicBezTo>
                      <a:pt x="548" y="396"/>
                      <a:pt x="426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65" name="Google Shape;4865;p48"/>
              <p:cNvSpPr/>
              <p:nvPr/>
            </p:nvSpPr>
            <p:spPr>
              <a:xfrm>
                <a:off x="5549925" y="41657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6" y="396"/>
                      <a:pt x="395" y="547"/>
                      <a:pt x="274" y="547"/>
                    </a:cubicBezTo>
                    <a:cubicBezTo>
                      <a:pt x="182" y="517"/>
                      <a:pt x="91" y="396"/>
                      <a:pt x="0" y="304"/>
                    </a:cubicBezTo>
                    <a:cubicBezTo>
                      <a:pt x="91" y="213"/>
                      <a:pt x="152" y="61"/>
                      <a:pt x="274" y="31"/>
                    </a:cubicBezTo>
                    <a:cubicBezTo>
                      <a:pt x="395" y="0"/>
                      <a:pt x="486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66" name="Google Shape;4866;p48"/>
              <p:cNvSpPr/>
              <p:nvPr/>
            </p:nvSpPr>
            <p:spPr>
              <a:xfrm>
                <a:off x="5689725" y="4162725"/>
                <a:ext cx="1447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70" extrusionOk="0">
                    <a:moveTo>
                      <a:pt x="305" y="1"/>
                    </a:moveTo>
                    <a:cubicBezTo>
                      <a:pt x="426" y="183"/>
                      <a:pt x="578" y="305"/>
                      <a:pt x="548" y="396"/>
                    </a:cubicBezTo>
                    <a:cubicBezTo>
                      <a:pt x="548" y="487"/>
                      <a:pt x="426" y="578"/>
                      <a:pt x="335" y="669"/>
                    </a:cubicBezTo>
                    <a:cubicBezTo>
                      <a:pt x="244" y="578"/>
                      <a:pt x="92" y="487"/>
                      <a:pt x="62" y="396"/>
                    </a:cubicBezTo>
                    <a:cubicBezTo>
                      <a:pt x="1" y="274"/>
                      <a:pt x="183" y="183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67" name="Google Shape;4867;p48"/>
              <p:cNvSpPr/>
              <p:nvPr/>
            </p:nvSpPr>
            <p:spPr>
              <a:xfrm>
                <a:off x="5828025" y="41657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1" y="274"/>
                    </a:moveTo>
                    <a:cubicBezTo>
                      <a:pt x="183" y="152"/>
                      <a:pt x="305" y="0"/>
                      <a:pt x="396" y="31"/>
                    </a:cubicBezTo>
                    <a:cubicBezTo>
                      <a:pt x="487" y="61"/>
                      <a:pt x="578" y="213"/>
                      <a:pt x="670" y="304"/>
                    </a:cubicBezTo>
                    <a:cubicBezTo>
                      <a:pt x="578" y="396"/>
                      <a:pt x="487" y="517"/>
                      <a:pt x="396" y="517"/>
                    </a:cubicBezTo>
                    <a:cubicBezTo>
                      <a:pt x="274" y="547"/>
                      <a:pt x="183" y="396"/>
                      <a:pt x="1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68" name="Google Shape;4868;p48"/>
              <p:cNvSpPr/>
              <p:nvPr/>
            </p:nvSpPr>
            <p:spPr>
              <a:xfrm>
                <a:off x="5970900" y="41657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7" y="396"/>
                      <a:pt x="395" y="547"/>
                      <a:pt x="304" y="547"/>
                    </a:cubicBezTo>
                    <a:cubicBezTo>
                      <a:pt x="183" y="517"/>
                      <a:pt x="91" y="396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395" y="0"/>
                      <a:pt x="51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69" name="Google Shape;4869;p48"/>
              <p:cNvSpPr/>
              <p:nvPr/>
            </p:nvSpPr>
            <p:spPr>
              <a:xfrm>
                <a:off x="6111475" y="41657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517" y="396"/>
                      <a:pt x="396" y="547"/>
                      <a:pt x="304" y="547"/>
                    </a:cubicBezTo>
                    <a:cubicBezTo>
                      <a:pt x="213" y="517"/>
                      <a:pt x="122" y="396"/>
                      <a:pt x="0" y="304"/>
                    </a:cubicBezTo>
                    <a:cubicBezTo>
                      <a:pt x="92" y="213"/>
                      <a:pt x="183" y="61"/>
                      <a:pt x="304" y="31"/>
                    </a:cubicBezTo>
                    <a:cubicBezTo>
                      <a:pt x="396" y="0"/>
                      <a:pt x="48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70" name="Google Shape;4870;p48"/>
              <p:cNvSpPr/>
              <p:nvPr/>
            </p:nvSpPr>
            <p:spPr>
              <a:xfrm>
                <a:off x="5198850" y="4236450"/>
                <a:ext cx="1672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7" extrusionOk="0">
                    <a:moveTo>
                      <a:pt x="669" y="243"/>
                    </a:moveTo>
                    <a:cubicBezTo>
                      <a:pt x="487" y="365"/>
                      <a:pt x="395" y="517"/>
                      <a:pt x="304" y="517"/>
                    </a:cubicBezTo>
                    <a:cubicBezTo>
                      <a:pt x="243" y="486"/>
                      <a:pt x="122" y="335"/>
                      <a:pt x="0" y="243"/>
                    </a:cubicBezTo>
                    <a:cubicBezTo>
                      <a:pt x="91" y="152"/>
                      <a:pt x="183" y="31"/>
                      <a:pt x="274" y="0"/>
                    </a:cubicBezTo>
                    <a:cubicBezTo>
                      <a:pt x="365" y="0"/>
                      <a:pt x="487" y="122"/>
                      <a:pt x="669" y="24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71" name="Google Shape;4871;p48"/>
              <p:cNvSpPr/>
              <p:nvPr/>
            </p:nvSpPr>
            <p:spPr>
              <a:xfrm>
                <a:off x="5339425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1"/>
                    </a:moveTo>
                    <a:cubicBezTo>
                      <a:pt x="396" y="153"/>
                      <a:pt x="548" y="274"/>
                      <a:pt x="548" y="365"/>
                    </a:cubicBezTo>
                    <a:cubicBezTo>
                      <a:pt x="517" y="457"/>
                      <a:pt x="396" y="578"/>
                      <a:pt x="304" y="669"/>
                    </a:cubicBezTo>
                    <a:cubicBezTo>
                      <a:pt x="213" y="578"/>
                      <a:pt x="61" y="487"/>
                      <a:pt x="31" y="365"/>
                    </a:cubicBezTo>
                    <a:cubicBezTo>
                      <a:pt x="0" y="244"/>
                      <a:pt x="152" y="183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72" name="Google Shape;4872;p48"/>
              <p:cNvSpPr/>
              <p:nvPr/>
            </p:nvSpPr>
            <p:spPr>
              <a:xfrm>
                <a:off x="5480000" y="4235675"/>
                <a:ext cx="159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79" extrusionOk="0">
                    <a:moveTo>
                      <a:pt x="639" y="335"/>
                    </a:moveTo>
                    <a:cubicBezTo>
                      <a:pt x="457" y="426"/>
                      <a:pt x="365" y="578"/>
                      <a:pt x="274" y="548"/>
                    </a:cubicBezTo>
                    <a:cubicBezTo>
                      <a:pt x="183" y="517"/>
                      <a:pt x="92" y="396"/>
                      <a:pt x="1" y="305"/>
                    </a:cubicBezTo>
                    <a:cubicBezTo>
                      <a:pt x="92" y="183"/>
                      <a:pt x="183" y="62"/>
                      <a:pt x="305" y="31"/>
                    </a:cubicBezTo>
                    <a:cubicBezTo>
                      <a:pt x="426" y="1"/>
                      <a:pt x="487" y="183"/>
                      <a:pt x="639" y="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73" name="Google Shape;4873;p48"/>
              <p:cNvSpPr/>
              <p:nvPr/>
            </p:nvSpPr>
            <p:spPr>
              <a:xfrm>
                <a:off x="5619825" y="42356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6"/>
                      <a:pt x="31" y="305"/>
                    </a:cubicBezTo>
                    <a:cubicBezTo>
                      <a:pt x="61" y="214"/>
                      <a:pt x="213" y="122"/>
                      <a:pt x="335" y="1"/>
                    </a:cubicBezTo>
                    <a:cubicBezTo>
                      <a:pt x="396" y="122"/>
                      <a:pt x="548" y="214"/>
                      <a:pt x="548" y="305"/>
                    </a:cubicBezTo>
                    <a:cubicBezTo>
                      <a:pt x="548" y="396"/>
                      <a:pt x="426" y="51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74" name="Google Shape;4874;p48"/>
              <p:cNvSpPr/>
              <p:nvPr/>
            </p:nvSpPr>
            <p:spPr>
              <a:xfrm>
                <a:off x="5760400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1"/>
                    </a:moveTo>
                    <a:cubicBezTo>
                      <a:pt x="426" y="153"/>
                      <a:pt x="548" y="274"/>
                      <a:pt x="548" y="365"/>
                    </a:cubicBezTo>
                    <a:cubicBezTo>
                      <a:pt x="548" y="457"/>
                      <a:pt x="396" y="578"/>
                      <a:pt x="305" y="669"/>
                    </a:cubicBezTo>
                    <a:cubicBezTo>
                      <a:pt x="213" y="578"/>
                      <a:pt x="61" y="487"/>
                      <a:pt x="31" y="365"/>
                    </a:cubicBezTo>
                    <a:cubicBezTo>
                      <a:pt x="1" y="244"/>
                      <a:pt x="153" y="183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75" name="Google Shape;4875;p48"/>
              <p:cNvSpPr/>
              <p:nvPr/>
            </p:nvSpPr>
            <p:spPr>
              <a:xfrm>
                <a:off x="5900975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1"/>
                    </a:moveTo>
                    <a:cubicBezTo>
                      <a:pt x="396" y="153"/>
                      <a:pt x="548" y="274"/>
                      <a:pt x="548" y="365"/>
                    </a:cubicBezTo>
                    <a:cubicBezTo>
                      <a:pt x="548" y="457"/>
                      <a:pt x="396" y="578"/>
                      <a:pt x="305" y="669"/>
                    </a:cubicBezTo>
                    <a:cubicBezTo>
                      <a:pt x="214" y="578"/>
                      <a:pt x="62" y="487"/>
                      <a:pt x="31" y="365"/>
                    </a:cubicBezTo>
                    <a:cubicBezTo>
                      <a:pt x="1" y="244"/>
                      <a:pt x="153" y="183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76" name="Google Shape;4876;p48"/>
              <p:cNvSpPr/>
              <p:nvPr/>
            </p:nvSpPr>
            <p:spPr>
              <a:xfrm>
                <a:off x="6041575" y="42356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517"/>
                      <a:pt x="0" y="396"/>
                      <a:pt x="30" y="305"/>
                    </a:cubicBezTo>
                    <a:cubicBezTo>
                      <a:pt x="30" y="214"/>
                      <a:pt x="182" y="92"/>
                      <a:pt x="30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7" y="396"/>
                      <a:pt x="426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77" name="Google Shape;4877;p48"/>
              <p:cNvSpPr/>
              <p:nvPr/>
            </p:nvSpPr>
            <p:spPr>
              <a:xfrm>
                <a:off x="6181375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1"/>
                    </a:moveTo>
                    <a:cubicBezTo>
                      <a:pt x="426" y="183"/>
                      <a:pt x="548" y="274"/>
                      <a:pt x="548" y="365"/>
                    </a:cubicBezTo>
                    <a:cubicBezTo>
                      <a:pt x="548" y="457"/>
                      <a:pt x="396" y="548"/>
                      <a:pt x="305" y="669"/>
                    </a:cubicBezTo>
                    <a:cubicBezTo>
                      <a:pt x="214" y="548"/>
                      <a:pt x="62" y="487"/>
                      <a:pt x="31" y="365"/>
                    </a:cubicBezTo>
                    <a:cubicBezTo>
                      <a:pt x="1" y="244"/>
                      <a:pt x="183" y="183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78" name="Google Shape;4878;p48"/>
              <p:cNvSpPr/>
              <p:nvPr/>
            </p:nvSpPr>
            <p:spPr>
              <a:xfrm>
                <a:off x="5269525" y="4305600"/>
                <a:ext cx="1672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78" extrusionOk="0">
                    <a:moveTo>
                      <a:pt x="669" y="274"/>
                    </a:moveTo>
                    <a:cubicBezTo>
                      <a:pt x="486" y="426"/>
                      <a:pt x="395" y="578"/>
                      <a:pt x="304" y="547"/>
                    </a:cubicBezTo>
                    <a:cubicBezTo>
                      <a:pt x="213" y="547"/>
                      <a:pt x="91" y="426"/>
                      <a:pt x="0" y="335"/>
                    </a:cubicBezTo>
                    <a:cubicBezTo>
                      <a:pt x="91" y="243"/>
                      <a:pt x="182" y="91"/>
                      <a:pt x="274" y="61"/>
                    </a:cubicBezTo>
                    <a:cubicBezTo>
                      <a:pt x="395" y="0"/>
                      <a:pt x="456" y="18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79" name="Google Shape;4879;p48"/>
              <p:cNvSpPr/>
              <p:nvPr/>
            </p:nvSpPr>
            <p:spPr>
              <a:xfrm>
                <a:off x="5410100" y="43063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305"/>
                    </a:moveTo>
                    <a:cubicBezTo>
                      <a:pt x="456" y="426"/>
                      <a:pt x="335" y="548"/>
                      <a:pt x="243" y="517"/>
                    </a:cubicBezTo>
                    <a:cubicBezTo>
                      <a:pt x="183" y="517"/>
                      <a:pt x="61" y="365"/>
                      <a:pt x="0" y="274"/>
                    </a:cubicBezTo>
                    <a:cubicBezTo>
                      <a:pt x="91" y="183"/>
                      <a:pt x="183" y="31"/>
                      <a:pt x="304" y="1"/>
                    </a:cubicBezTo>
                    <a:cubicBezTo>
                      <a:pt x="426" y="1"/>
                      <a:pt x="487" y="153"/>
                      <a:pt x="63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80" name="Google Shape;4880;p48"/>
              <p:cNvSpPr/>
              <p:nvPr/>
            </p:nvSpPr>
            <p:spPr>
              <a:xfrm>
                <a:off x="5549925" y="43063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5"/>
                    </a:moveTo>
                    <a:cubicBezTo>
                      <a:pt x="486" y="396"/>
                      <a:pt x="365" y="548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91" y="183"/>
                      <a:pt x="182" y="31"/>
                      <a:pt x="304" y="31"/>
                    </a:cubicBezTo>
                    <a:cubicBezTo>
                      <a:pt x="426" y="1"/>
                      <a:pt x="486" y="153"/>
                      <a:pt x="66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81" name="Google Shape;4881;p48"/>
              <p:cNvSpPr/>
              <p:nvPr/>
            </p:nvSpPr>
            <p:spPr>
              <a:xfrm>
                <a:off x="5690500" y="43063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7" y="396"/>
                      <a:pt x="365" y="548"/>
                      <a:pt x="274" y="517"/>
                    </a:cubicBezTo>
                    <a:cubicBezTo>
                      <a:pt x="183" y="517"/>
                      <a:pt x="91" y="365"/>
                      <a:pt x="0" y="274"/>
                    </a:cubicBezTo>
                    <a:cubicBezTo>
                      <a:pt x="91" y="183"/>
                      <a:pt x="183" y="31"/>
                      <a:pt x="304" y="31"/>
                    </a:cubicBezTo>
                    <a:cubicBezTo>
                      <a:pt x="42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82" name="Google Shape;4882;p48"/>
              <p:cNvSpPr/>
              <p:nvPr/>
            </p:nvSpPr>
            <p:spPr>
              <a:xfrm>
                <a:off x="5831075" y="4305600"/>
                <a:ext cx="129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00" extrusionOk="0">
                    <a:moveTo>
                      <a:pt x="274" y="699"/>
                    </a:moveTo>
                    <a:cubicBezTo>
                      <a:pt x="152" y="517"/>
                      <a:pt x="0" y="395"/>
                      <a:pt x="0" y="304"/>
                    </a:cubicBezTo>
                    <a:cubicBezTo>
                      <a:pt x="31" y="213"/>
                      <a:pt x="183" y="122"/>
                      <a:pt x="274" y="0"/>
                    </a:cubicBezTo>
                    <a:cubicBezTo>
                      <a:pt x="365" y="91"/>
                      <a:pt x="517" y="183"/>
                      <a:pt x="517" y="304"/>
                    </a:cubicBezTo>
                    <a:cubicBezTo>
                      <a:pt x="517" y="395"/>
                      <a:pt x="396" y="517"/>
                      <a:pt x="274" y="6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83" name="Google Shape;4883;p48"/>
              <p:cNvSpPr/>
              <p:nvPr/>
            </p:nvSpPr>
            <p:spPr>
              <a:xfrm>
                <a:off x="5971650" y="43056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274" y="699"/>
                    </a:moveTo>
                    <a:cubicBezTo>
                      <a:pt x="153" y="517"/>
                      <a:pt x="1" y="395"/>
                      <a:pt x="1" y="304"/>
                    </a:cubicBezTo>
                    <a:cubicBezTo>
                      <a:pt x="31" y="213"/>
                      <a:pt x="183" y="122"/>
                      <a:pt x="274" y="0"/>
                    </a:cubicBezTo>
                    <a:cubicBezTo>
                      <a:pt x="365" y="91"/>
                      <a:pt x="517" y="183"/>
                      <a:pt x="517" y="304"/>
                    </a:cubicBezTo>
                    <a:cubicBezTo>
                      <a:pt x="548" y="395"/>
                      <a:pt x="396" y="517"/>
                      <a:pt x="274" y="6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84" name="Google Shape;4884;p48"/>
              <p:cNvSpPr/>
              <p:nvPr/>
            </p:nvSpPr>
            <p:spPr>
              <a:xfrm>
                <a:off x="6111475" y="43056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699"/>
                    </a:moveTo>
                    <a:cubicBezTo>
                      <a:pt x="152" y="517"/>
                      <a:pt x="0" y="395"/>
                      <a:pt x="31" y="304"/>
                    </a:cubicBezTo>
                    <a:cubicBezTo>
                      <a:pt x="61" y="213"/>
                      <a:pt x="213" y="122"/>
                      <a:pt x="304" y="0"/>
                    </a:cubicBezTo>
                    <a:cubicBezTo>
                      <a:pt x="396" y="91"/>
                      <a:pt x="548" y="183"/>
                      <a:pt x="548" y="304"/>
                    </a:cubicBezTo>
                    <a:cubicBezTo>
                      <a:pt x="548" y="395"/>
                      <a:pt x="426" y="517"/>
                      <a:pt x="304" y="6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85" name="Google Shape;4885;p48"/>
              <p:cNvSpPr/>
              <p:nvPr/>
            </p:nvSpPr>
            <p:spPr>
              <a:xfrm>
                <a:off x="5198850" y="4376250"/>
                <a:ext cx="1672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79" extrusionOk="0">
                    <a:moveTo>
                      <a:pt x="669" y="275"/>
                    </a:moveTo>
                    <a:cubicBezTo>
                      <a:pt x="487" y="396"/>
                      <a:pt x="365" y="578"/>
                      <a:pt x="304" y="548"/>
                    </a:cubicBezTo>
                    <a:cubicBezTo>
                      <a:pt x="243" y="518"/>
                      <a:pt x="91" y="366"/>
                      <a:pt x="0" y="275"/>
                    </a:cubicBezTo>
                    <a:cubicBezTo>
                      <a:pt x="91" y="183"/>
                      <a:pt x="183" y="31"/>
                      <a:pt x="304" y="31"/>
                    </a:cubicBezTo>
                    <a:cubicBezTo>
                      <a:pt x="395" y="1"/>
                      <a:pt x="487" y="153"/>
                      <a:pt x="669" y="27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86" name="Google Shape;4886;p48"/>
              <p:cNvSpPr/>
              <p:nvPr/>
            </p:nvSpPr>
            <p:spPr>
              <a:xfrm>
                <a:off x="5338675" y="4373225"/>
                <a:ext cx="14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670" extrusionOk="0">
                    <a:moveTo>
                      <a:pt x="304" y="0"/>
                    </a:moveTo>
                    <a:cubicBezTo>
                      <a:pt x="426" y="183"/>
                      <a:pt x="578" y="304"/>
                      <a:pt x="547" y="396"/>
                    </a:cubicBezTo>
                    <a:cubicBezTo>
                      <a:pt x="547" y="487"/>
                      <a:pt x="426" y="578"/>
                      <a:pt x="334" y="669"/>
                    </a:cubicBezTo>
                    <a:cubicBezTo>
                      <a:pt x="243" y="578"/>
                      <a:pt x="61" y="487"/>
                      <a:pt x="30" y="396"/>
                    </a:cubicBezTo>
                    <a:cubicBezTo>
                      <a:pt x="0" y="274"/>
                      <a:pt x="182" y="183"/>
                      <a:pt x="3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87" name="Google Shape;4887;p48"/>
              <p:cNvSpPr/>
              <p:nvPr/>
            </p:nvSpPr>
            <p:spPr>
              <a:xfrm>
                <a:off x="5479250" y="4377025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669" y="274"/>
                    </a:moveTo>
                    <a:cubicBezTo>
                      <a:pt x="517" y="395"/>
                      <a:pt x="365" y="517"/>
                      <a:pt x="304" y="517"/>
                    </a:cubicBezTo>
                    <a:cubicBezTo>
                      <a:pt x="213" y="487"/>
                      <a:pt x="91" y="304"/>
                      <a:pt x="0" y="213"/>
                    </a:cubicBezTo>
                    <a:cubicBezTo>
                      <a:pt x="122" y="152"/>
                      <a:pt x="213" y="0"/>
                      <a:pt x="304" y="0"/>
                    </a:cubicBezTo>
                    <a:cubicBezTo>
                      <a:pt x="426" y="0"/>
                      <a:pt x="51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88" name="Google Shape;4888;p48"/>
              <p:cNvSpPr/>
              <p:nvPr/>
            </p:nvSpPr>
            <p:spPr>
              <a:xfrm>
                <a:off x="5619825" y="4376250"/>
                <a:ext cx="167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9" extrusionOk="0">
                    <a:moveTo>
                      <a:pt x="669" y="305"/>
                    </a:moveTo>
                    <a:cubicBezTo>
                      <a:pt x="487" y="426"/>
                      <a:pt x="396" y="548"/>
                      <a:pt x="304" y="548"/>
                    </a:cubicBezTo>
                    <a:cubicBezTo>
                      <a:pt x="183" y="518"/>
                      <a:pt x="92" y="396"/>
                      <a:pt x="0" y="305"/>
                    </a:cubicBezTo>
                    <a:cubicBezTo>
                      <a:pt x="122" y="214"/>
                      <a:pt x="213" y="62"/>
                      <a:pt x="304" y="31"/>
                    </a:cubicBezTo>
                    <a:cubicBezTo>
                      <a:pt x="426" y="1"/>
                      <a:pt x="517" y="183"/>
                      <a:pt x="66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89" name="Google Shape;4889;p48"/>
              <p:cNvSpPr/>
              <p:nvPr/>
            </p:nvSpPr>
            <p:spPr>
              <a:xfrm>
                <a:off x="5760400" y="437322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0"/>
                    </a:moveTo>
                    <a:cubicBezTo>
                      <a:pt x="426" y="183"/>
                      <a:pt x="548" y="304"/>
                      <a:pt x="548" y="396"/>
                    </a:cubicBezTo>
                    <a:cubicBezTo>
                      <a:pt x="517" y="487"/>
                      <a:pt x="396" y="578"/>
                      <a:pt x="305" y="669"/>
                    </a:cubicBezTo>
                    <a:cubicBezTo>
                      <a:pt x="213" y="578"/>
                      <a:pt x="61" y="487"/>
                      <a:pt x="31" y="396"/>
                    </a:cubicBezTo>
                    <a:cubicBezTo>
                      <a:pt x="1" y="274"/>
                      <a:pt x="15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90" name="Google Shape;4890;p48"/>
              <p:cNvSpPr/>
              <p:nvPr/>
            </p:nvSpPr>
            <p:spPr>
              <a:xfrm>
                <a:off x="5900975" y="437625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70"/>
                    </a:moveTo>
                    <a:cubicBezTo>
                      <a:pt x="183" y="518"/>
                      <a:pt x="1" y="396"/>
                      <a:pt x="31" y="305"/>
                    </a:cubicBezTo>
                    <a:cubicBezTo>
                      <a:pt x="31" y="244"/>
                      <a:pt x="183" y="123"/>
                      <a:pt x="274" y="1"/>
                    </a:cubicBezTo>
                    <a:cubicBezTo>
                      <a:pt x="366" y="92"/>
                      <a:pt x="518" y="183"/>
                      <a:pt x="548" y="275"/>
                    </a:cubicBezTo>
                    <a:cubicBezTo>
                      <a:pt x="548" y="366"/>
                      <a:pt x="426" y="487"/>
                      <a:pt x="305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91" name="Google Shape;4891;p48"/>
              <p:cNvSpPr/>
              <p:nvPr/>
            </p:nvSpPr>
            <p:spPr>
              <a:xfrm>
                <a:off x="6041575" y="437625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70"/>
                    </a:moveTo>
                    <a:cubicBezTo>
                      <a:pt x="182" y="518"/>
                      <a:pt x="0" y="396"/>
                      <a:pt x="30" y="305"/>
                    </a:cubicBezTo>
                    <a:cubicBezTo>
                      <a:pt x="30" y="244"/>
                      <a:pt x="182" y="123"/>
                      <a:pt x="274" y="1"/>
                    </a:cubicBezTo>
                    <a:cubicBezTo>
                      <a:pt x="365" y="92"/>
                      <a:pt x="517" y="183"/>
                      <a:pt x="517" y="275"/>
                    </a:cubicBezTo>
                    <a:cubicBezTo>
                      <a:pt x="547" y="366"/>
                      <a:pt x="426" y="487"/>
                      <a:pt x="30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92" name="Google Shape;4892;p48"/>
              <p:cNvSpPr/>
              <p:nvPr/>
            </p:nvSpPr>
            <p:spPr>
              <a:xfrm>
                <a:off x="6181375" y="437322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0"/>
                    </a:moveTo>
                    <a:cubicBezTo>
                      <a:pt x="426" y="183"/>
                      <a:pt x="548" y="304"/>
                      <a:pt x="548" y="396"/>
                    </a:cubicBezTo>
                    <a:cubicBezTo>
                      <a:pt x="548" y="487"/>
                      <a:pt x="396" y="578"/>
                      <a:pt x="305" y="669"/>
                    </a:cubicBezTo>
                    <a:cubicBezTo>
                      <a:pt x="214" y="578"/>
                      <a:pt x="62" y="487"/>
                      <a:pt x="31" y="396"/>
                    </a:cubicBezTo>
                    <a:cubicBezTo>
                      <a:pt x="1" y="274"/>
                      <a:pt x="18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93" name="Google Shape;4893;p48"/>
              <p:cNvSpPr/>
              <p:nvPr/>
            </p:nvSpPr>
            <p:spPr>
              <a:xfrm>
                <a:off x="5269525" y="44461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35"/>
                    </a:moveTo>
                    <a:cubicBezTo>
                      <a:pt x="486" y="426"/>
                      <a:pt x="365" y="547"/>
                      <a:pt x="274" y="547"/>
                    </a:cubicBezTo>
                    <a:cubicBezTo>
                      <a:pt x="182" y="517"/>
                      <a:pt x="91" y="395"/>
                      <a:pt x="0" y="304"/>
                    </a:cubicBezTo>
                    <a:cubicBezTo>
                      <a:pt x="122" y="213"/>
                      <a:pt x="213" y="61"/>
                      <a:pt x="334" y="31"/>
                    </a:cubicBezTo>
                    <a:cubicBezTo>
                      <a:pt x="426" y="0"/>
                      <a:pt x="486" y="213"/>
                      <a:pt x="669" y="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94" name="Google Shape;4894;p48"/>
              <p:cNvSpPr/>
              <p:nvPr/>
            </p:nvSpPr>
            <p:spPr>
              <a:xfrm>
                <a:off x="5409325" y="444390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35" y="0"/>
                    </a:moveTo>
                    <a:cubicBezTo>
                      <a:pt x="426" y="183"/>
                      <a:pt x="548" y="304"/>
                      <a:pt x="548" y="395"/>
                    </a:cubicBezTo>
                    <a:cubicBezTo>
                      <a:pt x="518" y="456"/>
                      <a:pt x="366" y="547"/>
                      <a:pt x="305" y="638"/>
                    </a:cubicBezTo>
                    <a:cubicBezTo>
                      <a:pt x="183" y="547"/>
                      <a:pt x="62" y="456"/>
                      <a:pt x="31" y="335"/>
                    </a:cubicBezTo>
                    <a:cubicBezTo>
                      <a:pt x="1" y="213"/>
                      <a:pt x="183" y="152"/>
                      <a:pt x="3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95" name="Google Shape;4895;p48"/>
              <p:cNvSpPr/>
              <p:nvPr/>
            </p:nvSpPr>
            <p:spPr>
              <a:xfrm>
                <a:off x="5549925" y="4446925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669" y="274"/>
                    </a:moveTo>
                    <a:cubicBezTo>
                      <a:pt x="486" y="396"/>
                      <a:pt x="395" y="517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91" y="183"/>
                      <a:pt x="182" y="31"/>
                      <a:pt x="304" y="1"/>
                    </a:cubicBezTo>
                    <a:cubicBezTo>
                      <a:pt x="426" y="1"/>
                      <a:pt x="486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96" name="Google Shape;4896;p48"/>
              <p:cNvSpPr/>
              <p:nvPr/>
            </p:nvSpPr>
            <p:spPr>
              <a:xfrm>
                <a:off x="5689725" y="4443900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83"/>
                      <a:pt x="578" y="274"/>
                      <a:pt x="548" y="365"/>
                    </a:cubicBezTo>
                    <a:cubicBezTo>
                      <a:pt x="548" y="486"/>
                      <a:pt x="426" y="578"/>
                      <a:pt x="335" y="669"/>
                    </a:cubicBezTo>
                    <a:cubicBezTo>
                      <a:pt x="214" y="578"/>
                      <a:pt x="62" y="486"/>
                      <a:pt x="31" y="365"/>
                    </a:cubicBezTo>
                    <a:cubicBezTo>
                      <a:pt x="1" y="274"/>
                      <a:pt x="18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97" name="Google Shape;4897;p48"/>
              <p:cNvSpPr/>
              <p:nvPr/>
            </p:nvSpPr>
            <p:spPr>
              <a:xfrm>
                <a:off x="5831075" y="4446925"/>
                <a:ext cx="159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18" extrusionOk="0">
                    <a:moveTo>
                      <a:pt x="639" y="305"/>
                    </a:moveTo>
                    <a:cubicBezTo>
                      <a:pt x="487" y="396"/>
                      <a:pt x="365" y="517"/>
                      <a:pt x="274" y="517"/>
                    </a:cubicBezTo>
                    <a:cubicBezTo>
                      <a:pt x="183" y="517"/>
                      <a:pt x="92" y="365"/>
                      <a:pt x="0" y="274"/>
                    </a:cubicBezTo>
                    <a:cubicBezTo>
                      <a:pt x="92" y="183"/>
                      <a:pt x="183" y="31"/>
                      <a:pt x="304" y="1"/>
                    </a:cubicBezTo>
                    <a:cubicBezTo>
                      <a:pt x="426" y="1"/>
                      <a:pt x="487" y="183"/>
                      <a:pt x="63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98" name="Google Shape;4898;p48"/>
              <p:cNvSpPr/>
              <p:nvPr/>
            </p:nvSpPr>
            <p:spPr>
              <a:xfrm>
                <a:off x="5968625" y="4446925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0" y="274"/>
                    </a:moveTo>
                    <a:cubicBezTo>
                      <a:pt x="182" y="153"/>
                      <a:pt x="304" y="1"/>
                      <a:pt x="395" y="1"/>
                    </a:cubicBezTo>
                    <a:cubicBezTo>
                      <a:pt x="486" y="31"/>
                      <a:pt x="578" y="183"/>
                      <a:pt x="669" y="305"/>
                    </a:cubicBezTo>
                    <a:cubicBezTo>
                      <a:pt x="578" y="365"/>
                      <a:pt x="486" y="517"/>
                      <a:pt x="365" y="517"/>
                    </a:cubicBezTo>
                    <a:cubicBezTo>
                      <a:pt x="274" y="517"/>
                      <a:pt x="182" y="396"/>
                      <a:pt x="0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99" name="Google Shape;4899;p48"/>
              <p:cNvSpPr/>
              <p:nvPr/>
            </p:nvSpPr>
            <p:spPr>
              <a:xfrm>
                <a:off x="6111475" y="44461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487" y="426"/>
                      <a:pt x="396" y="547"/>
                      <a:pt x="274" y="547"/>
                    </a:cubicBezTo>
                    <a:cubicBezTo>
                      <a:pt x="183" y="547"/>
                      <a:pt x="92" y="395"/>
                      <a:pt x="0" y="304"/>
                    </a:cubicBezTo>
                    <a:cubicBezTo>
                      <a:pt x="92" y="213"/>
                      <a:pt x="183" y="61"/>
                      <a:pt x="304" y="31"/>
                    </a:cubicBezTo>
                    <a:cubicBezTo>
                      <a:pt x="426" y="0"/>
                      <a:pt x="517" y="21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00" name="Google Shape;4900;p48"/>
              <p:cNvSpPr/>
              <p:nvPr/>
            </p:nvSpPr>
            <p:spPr>
              <a:xfrm>
                <a:off x="5198850" y="45168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17"/>
                      <a:pt x="91" y="365"/>
                      <a:pt x="0" y="274"/>
                    </a:cubicBezTo>
                    <a:cubicBezTo>
                      <a:pt x="91" y="183"/>
                      <a:pt x="183" y="31"/>
                      <a:pt x="304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01" name="Google Shape;4901;p48"/>
              <p:cNvSpPr/>
              <p:nvPr/>
            </p:nvSpPr>
            <p:spPr>
              <a:xfrm>
                <a:off x="5339425" y="45168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17"/>
                      <a:pt x="92" y="365"/>
                      <a:pt x="0" y="274"/>
                    </a:cubicBezTo>
                    <a:cubicBezTo>
                      <a:pt x="92" y="183"/>
                      <a:pt x="183" y="31"/>
                      <a:pt x="304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02" name="Google Shape;4902;p48"/>
              <p:cNvSpPr/>
              <p:nvPr/>
            </p:nvSpPr>
            <p:spPr>
              <a:xfrm>
                <a:off x="5479250" y="4517600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669" y="274"/>
                    </a:moveTo>
                    <a:cubicBezTo>
                      <a:pt x="517" y="396"/>
                      <a:pt x="365" y="517"/>
                      <a:pt x="304" y="517"/>
                    </a:cubicBezTo>
                    <a:cubicBezTo>
                      <a:pt x="213" y="487"/>
                      <a:pt x="122" y="304"/>
                      <a:pt x="0" y="213"/>
                    </a:cubicBezTo>
                    <a:cubicBezTo>
                      <a:pt x="122" y="122"/>
                      <a:pt x="213" y="1"/>
                      <a:pt x="304" y="1"/>
                    </a:cubicBezTo>
                    <a:cubicBezTo>
                      <a:pt x="426" y="1"/>
                      <a:pt x="517" y="12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03" name="Google Shape;4903;p48"/>
              <p:cNvSpPr/>
              <p:nvPr/>
            </p:nvSpPr>
            <p:spPr>
              <a:xfrm>
                <a:off x="5620575" y="45168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53" y="486"/>
                      <a:pt x="1" y="365"/>
                      <a:pt x="1" y="274"/>
                    </a:cubicBezTo>
                    <a:cubicBezTo>
                      <a:pt x="31" y="213"/>
                      <a:pt x="183" y="91"/>
                      <a:pt x="305" y="0"/>
                    </a:cubicBezTo>
                    <a:cubicBezTo>
                      <a:pt x="366" y="91"/>
                      <a:pt x="518" y="183"/>
                      <a:pt x="518" y="274"/>
                    </a:cubicBezTo>
                    <a:cubicBezTo>
                      <a:pt x="548" y="365"/>
                      <a:pt x="396" y="486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04" name="Google Shape;4904;p48"/>
              <p:cNvSpPr/>
              <p:nvPr/>
            </p:nvSpPr>
            <p:spPr>
              <a:xfrm>
                <a:off x="5760400" y="4517600"/>
                <a:ext cx="167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18" extrusionOk="0">
                    <a:moveTo>
                      <a:pt x="669" y="274"/>
                    </a:moveTo>
                    <a:cubicBezTo>
                      <a:pt x="487" y="396"/>
                      <a:pt x="365" y="517"/>
                      <a:pt x="274" y="517"/>
                    </a:cubicBezTo>
                    <a:cubicBezTo>
                      <a:pt x="213" y="487"/>
                      <a:pt x="92" y="304"/>
                      <a:pt x="1" y="213"/>
                    </a:cubicBezTo>
                    <a:cubicBezTo>
                      <a:pt x="92" y="122"/>
                      <a:pt x="183" y="1"/>
                      <a:pt x="305" y="1"/>
                    </a:cubicBezTo>
                    <a:cubicBezTo>
                      <a:pt x="426" y="1"/>
                      <a:pt x="517" y="12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05" name="Google Shape;4905;p48"/>
              <p:cNvSpPr/>
              <p:nvPr/>
            </p:nvSpPr>
            <p:spPr>
              <a:xfrm>
                <a:off x="5900975" y="45168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274" y="669"/>
                    </a:moveTo>
                    <a:cubicBezTo>
                      <a:pt x="153" y="486"/>
                      <a:pt x="1" y="365"/>
                      <a:pt x="31" y="274"/>
                    </a:cubicBezTo>
                    <a:cubicBezTo>
                      <a:pt x="31" y="213"/>
                      <a:pt x="214" y="91"/>
                      <a:pt x="305" y="0"/>
                    </a:cubicBezTo>
                    <a:cubicBezTo>
                      <a:pt x="396" y="91"/>
                      <a:pt x="518" y="183"/>
                      <a:pt x="548" y="304"/>
                    </a:cubicBezTo>
                    <a:cubicBezTo>
                      <a:pt x="548" y="395"/>
                      <a:pt x="396" y="486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06" name="Google Shape;4906;p48"/>
              <p:cNvSpPr/>
              <p:nvPr/>
            </p:nvSpPr>
            <p:spPr>
              <a:xfrm>
                <a:off x="6041575" y="45168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8" y="304"/>
                    </a:moveTo>
                    <a:cubicBezTo>
                      <a:pt x="486" y="426"/>
                      <a:pt x="365" y="547"/>
                      <a:pt x="274" y="54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91" y="183"/>
                      <a:pt x="182" y="61"/>
                      <a:pt x="304" y="31"/>
                    </a:cubicBezTo>
                    <a:cubicBezTo>
                      <a:pt x="426" y="0"/>
                      <a:pt x="486" y="152"/>
                      <a:pt x="638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07" name="Google Shape;4907;p48"/>
              <p:cNvSpPr/>
              <p:nvPr/>
            </p:nvSpPr>
            <p:spPr>
              <a:xfrm>
                <a:off x="6182150" y="45168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274"/>
                    </a:moveTo>
                    <a:cubicBezTo>
                      <a:pt x="487" y="395"/>
                      <a:pt x="395" y="547"/>
                      <a:pt x="304" y="547"/>
                    </a:cubicBezTo>
                    <a:cubicBezTo>
                      <a:pt x="213" y="517"/>
                      <a:pt x="91" y="395"/>
                      <a:pt x="0" y="304"/>
                    </a:cubicBezTo>
                    <a:cubicBezTo>
                      <a:pt x="91" y="213"/>
                      <a:pt x="152" y="61"/>
                      <a:pt x="274" y="31"/>
                    </a:cubicBezTo>
                    <a:cubicBezTo>
                      <a:pt x="395" y="0"/>
                      <a:pt x="487" y="152"/>
                      <a:pt x="63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08" name="Google Shape;4908;p48"/>
              <p:cNvSpPr/>
              <p:nvPr/>
            </p:nvSpPr>
            <p:spPr>
              <a:xfrm>
                <a:off x="5269525" y="45867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35"/>
                    </a:moveTo>
                    <a:cubicBezTo>
                      <a:pt x="486" y="426"/>
                      <a:pt x="365" y="548"/>
                      <a:pt x="274" y="548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122" y="183"/>
                      <a:pt x="213" y="61"/>
                      <a:pt x="334" y="31"/>
                    </a:cubicBezTo>
                    <a:cubicBezTo>
                      <a:pt x="426" y="1"/>
                      <a:pt x="486" y="183"/>
                      <a:pt x="669" y="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09" name="Google Shape;4909;p48"/>
              <p:cNvSpPr/>
              <p:nvPr/>
            </p:nvSpPr>
            <p:spPr>
              <a:xfrm>
                <a:off x="5409325" y="45867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304"/>
                    </a:moveTo>
                    <a:cubicBezTo>
                      <a:pt x="487" y="426"/>
                      <a:pt x="396" y="548"/>
                      <a:pt x="274" y="548"/>
                    </a:cubicBezTo>
                    <a:cubicBezTo>
                      <a:pt x="183" y="517"/>
                      <a:pt x="92" y="396"/>
                      <a:pt x="1" y="304"/>
                    </a:cubicBezTo>
                    <a:cubicBezTo>
                      <a:pt x="92" y="213"/>
                      <a:pt x="183" y="61"/>
                      <a:pt x="305" y="31"/>
                    </a:cubicBezTo>
                    <a:cubicBezTo>
                      <a:pt x="426" y="1"/>
                      <a:pt x="518" y="183"/>
                      <a:pt x="670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10" name="Google Shape;4910;p48"/>
              <p:cNvSpPr/>
              <p:nvPr/>
            </p:nvSpPr>
            <p:spPr>
              <a:xfrm>
                <a:off x="5549925" y="45867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6" y="396"/>
                      <a:pt x="395" y="548"/>
                      <a:pt x="274" y="548"/>
                    </a:cubicBezTo>
                    <a:cubicBezTo>
                      <a:pt x="182" y="548"/>
                      <a:pt x="91" y="396"/>
                      <a:pt x="0" y="304"/>
                    </a:cubicBezTo>
                    <a:cubicBezTo>
                      <a:pt x="91" y="213"/>
                      <a:pt x="152" y="61"/>
                      <a:pt x="274" y="31"/>
                    </a:cubicBezTo>
                    <a:cubicBezTo>
                      <a:pt x="395" y="1"/>
                      <a:pt x="486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11" name="Google Shape;4911;p48"/>
              <p:cNvSpPr/>
              <p:nvPr/>
            </p:nvSpPr>
            <p:spPr>
              <a:xfrm>
                <a:off x="5690500" y="45867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8"/>
                      <a:pt x="274" y="548"/>
                    </a:cubicBezTo>
                    <a:cubicBezTo>
                      <a:pt x="183" y="517"/>
                      <a:pt x="91" y="396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426" y="1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12" name="Google Shape;4912;p48"/>
              <p:cNvSpPr/>
              <p:nvPr/>
            </p:nvSpPr>
            <p:spPr>
              <a:xfrm>
                <a:off x="5831075" y="4587500"/>
                <a:ext cx="1597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9" extrusionOk="0">
                    <a:moveTo>
                      <a:pt x="639" y="244"/>
                    </a:moveTo>
                    <a:cubicBezTo>
                      <a:pt x="487" y="396"/>
                      <a:pt x="365" y="548"/>
                      <a:pt x="304" y="518"/>
                    </a:cubicBezTo>
                    <a:cubicBezTo>
                      <a:pt x="244" y="518"/>
                      <a:pt x="92" y="366"/>
                      <a:pt x="0" y="274"/>
                    </a:cubicBezTo>
                    <a:cubicBezTo>
                      <a:pt x="92" y="183"/>
                      <a:pt x="152" y="31"/>
                      <a:pt x="274" y="31"/>
                    </a:cubicBezTo>
                    <a:cubicBezTo>
                      <a:pt x="365" y="1"/>
                      <a:pt x="487" y="123"/>
                      <a:pt x="639" y="2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13" name="Google Shape;4913;p48"/>
              <p:cNvSpPr/>
              <p:nvPr/>
            </p:nvSpPr>
            <p:spPr>
              <a:xfrm>
                <a:off x="5970900" y="458675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1" y="304"/>
                    </a:cubicBezTo>
                    <a:cubicBezTo>
                      <a:pt x="61" y="213"/>
                      <a:pt x="213" y="122"/>
                      <a:pt x="335" y="1"/>
                    </a:cubicBezTo>
                    <a:cubicBezTo>
                      <a:pt x="395" y="122"/>
                      <a:pt x="547" y="213"/>
                      <a:pt x="547" y="304"/>
                    </a:cubicBezTo>
                    <a:cubicBezTo>
                      <a:pt x="547" y="396"/>
                      <a:pt x="426" y="51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14" name="Google Shape;4914;p48"/>
              <p:cNvSpPr/>
              <p:nvPr/>
            </p:nvSpPr>
            <p:spPr>
              <a:xfrm>
                <a:off x="6111475" y="45867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517" y="396"/>
                      <a:pt x="396" y="548"/>
                      <a:pt x="304" y="548"/>
                    </a:cubicBezTo>
                    <a:cubicBezTo>
                      <a:pt x="213" y="548"/>
                      <a:pt x="122" y="396"/>
                      <a:pt x="0" y="335"/>
                    </a:cubicBezTo>
                    <a:cubicBezTo>
                      <a:pt x="92" y="213"/>
                      <a:pt x="183" y="92"/>
                      <a:pt x="304" y="31"/>
                    </a:cubicBezTo>
                    <a:cubicBezTo>
                      <a:pt x="39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152" name="Picture 15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52" y="4591175"/>
            <a:ext cx="398346" cy="435110"/>
          </a:xfrm>
          <a:prstGeom prst="rect">
            <a:avLst/>
          </a:prstGeom>
        </p:spPr>
      </p:pic>
      <p:grpSp>
        <p:nvGrpSpPr>
          <p:cNvPr id="147" name="Google Shape;5983;p60"/>
          <p:cNvGrpSpPr/>
          <p:nvPr/>
        </p:nvGrpSpPr>
        <p:grpSpPr>
          <a:xfrm>
            <a:off x="3521094" y="2481602"/>
            <a:ext cx="412493" cy="468539"/>
            <a:chOff x="-28069875" y="3175300"/>
            <a:chExt cx="260725" cy="296150"/>
          </a:xfrm>
        </p:grpSpPr>
        <p:sp>
          <p:nvSpPr>
            <p:cNvPr id="148" name="Google Shape;5984;p60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985;p60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986;p60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987;p60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988;p60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989;p60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990;p60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991;p60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992;p60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-124943" y="2408797"/>
            <a:ext cx="395868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ماذا يمكن أن تشاهد فى كوكب </a:t>
            </a:r>
          </a:p>
          <a:p>
            <a:pPr algn="ctr"/>
            <a:r>
              <a:rPr lang="ar-EG" sz="2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الأرض ؟</a:t>
            </a:r>
            <a:endParaRPr lang="ar-EG" sz="28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0999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64750" y="-19050"/>
            <a:ext cx="5181600" cy="5181600"/>
            <a:chOff x="-764750" y="-19050"/>
            <a:chExt cx="5181600" cy="5181600"/>
          </a:xfrm>
        </p:grpSpPr>
        <p:sp>
          <p:nvSpPr>
            <p:cNvPr id="4713" name="Google Shape;4713;p45"/>
            <p:cNvSpPr/>
            <p:nvPr/>
          </p:nvSpPr>
          <p:spPr>
            <a:xfrm flipH="1">
              <a:off x="-764750" y="-19050"/>
              <a:ext cx="5181600" cy="5181600"/>
            </a:xfrm>
            <a:prstGeom prst="ellipse">
              <a:avLst/>
            </a:prstGeom>
            <a:noFill/>
            <a:ln w="1143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14" name="Google Shape;4714;p45"/>
            <p:cNvGrpSpPr/>
            <p:nvPr/>
          </p:nvGrpSpPr>
          <p:grpSpPr>
            <a:xfrm>
              <a:off x="2986989" y="3800288"/>
              <a:ext cx="1081271" cy="1081271"/>
              <a:chOff x="5746350" y="3701100"/>
              <a:chExt cx="560825" cy="560825"/>
            </a:xfrm>
          </p:grpSpPr>
          <p:sp>
            <p:nvSpPr>
              <p:cNvPr id="4715" name="Google Shape;4715;p45"/>
              <p:cNvSpPr/>
              <p:nvPr/>
            </p:nvSpPr>
            <p:spPr>
              <a:xfrm>
                <a:off x="5746350" y="3701100"/>
                <a:ext cx="110950" cy="111725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69" extrusionOk="0">
                    <a:moveTo>
                      <a:pt x="2037" y="1"/>
                    </a:moveTo>
                    <a:lnTo>
                      <a:pt x="0" y="2037"/>
                    </a:lnTo>
                    <a:lnTo>
                      <a:pt x="0" y="4469"/>
                    </a:lnTo>
                    <a:lnTo>
                      <a:pt x="44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45"/>
              <p:cNvSpPr/>
              <p:nvPr/>
            </p:nvSpPr>
            <p:spPr>
              <a:xfrm>
                <a:off x="5746350" y="3701100"/>
                <a:ext cx="2074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8299" extrusionOk="0">
                    <a:moveTo>
                      <a:pt x="5866" y="1"/>
                    </a:moveTo>
                    <a:lnTo>
                      <a:pt x="0" y="5867"/>
                    </a:lnTo>
                    <a:lnTo>
                      <a:pt x="0" y="8299"/>
                    </a:lnTo>
                    <a:lnTo>
                      <a:pt x="82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45"/>
              <p:cNvSpPr/>
              <p:nvPr/>
            </p:nvSpPr>
            <p:spPr>
              <a:xfrm>
                <a:off x="5746350" y="3701100"/>
                <a:ext cx="303200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12128" h="12129" extrusionOk="0">
                    <a:moveTo>
                      <a:pt x="9696" y="1"/>
                    </a:moveTo>
                    <a:lnTo>
                      <a:pt x="0" y="9697"/>
                    </a:lnTo>
                    <a:lnTo>
                      <a:pt x="0" y="12129"/>
                    </a:lnTo>
                    <a:lnTo>
                      <a:pt x="121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45"/>
              <p:cNvSpPr/>
              <p:nvPr/>
            </p:nvSpPr>
            <p:spPr>
              <a:xfrm>
                <a:off x="5746350" y="3701100"/>
                <a:ext cx="398950" cy="399725"/>
              </a:xfrm>
              <a:custGeom>
                <a:avLst/>
                <a:gdLst/>
                <a:ahLst/>
                <a:cxnLst/>
                <a:rect l="l" t="t" r="r" b="b"/>
                <a:pathLst>
                  <a:path w="15958" h="15989" extrusionOk="0">
                    <a:moveTo>
                      <a:pt x="13526" y="1"/>
                    </a:moveTo>
                    <a:lnTo>
                      <a:pt x="0" y="13557"/>
                    </a:lnTo>
                    <a:lnTo>
                      <a:pt x="0" y="15989"/>
                    </a:lnTo>
                    <a:lnTo>
                      <a:pt x="159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45"/>
              <p:cNvSpPr/>
              <p:nvPr/>
            </p:nvSpPr>
            <p:spPr>
              <a:xfrm>
                <a:off x="5746350" y="3701100"/>
                <a:ext cx="495475" cy="495475"/>
              </a:xfrm>
              <a:custGeom>
                <a:avLst/>
                <a:gdLst/>
                <a:ahLst/>
                <a:cxnLst/>
                <a:rect l="l" t="t" r="r" b="b"/>
                <a:pathLst>
                  <a:path w="19819" h="19819" extrusionOk="0">
                    <a:moveTo>
                      <a:pt x="17386" y="1"/>
                    </a:moveTo>
                    <a:lnTo>
                      <a:pt x="0" y="17387"/>
                    </a:lnTo>
                    <a:lnTo>
                      <a:pt x="0" y="19819"/>
                    </a:lnTo>
                    <a:lnTo>
                      <a:pt x="1981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45"/>
              <p:cNvSpPr/>
              <p:nvPr/>
            </p:nvSpPr>
            <p:spPr>
              <a:xfrm>
                <a:off x="5746350" y="3701100"/>
                <a:ext cx="560825" cy="560825"/>
              </a:xfrm>
              <a:custGeom>
                <a:avLst/>
                <a:gdLst/>
                <a:ahLst/>
                <a:cxnLst/>
                <a:rect l="l" t="t" r="r" b="b"/>
                <a:pathLst>
                  <a:path w="22433" h="22433" extrusionOk="0">
                    <a:moveTo>
                      <a:pt x="21216" y="1"/>
                    </a:moveTo>
                    <a:lnTo>
                      <a:pt x="0" y="21217"/>
                    </a:lnTo>
                    <a:lnTo>
                      <a:pt x="0" y="22433"/>
                    </a:lnTo>
                    <a:lnTo>
                      <a:pt x="1185" y="22433"/>
                    </a:lnTo>
                    <a:lnTo>
                      <a:pt x="22432" y="1217"/>
                    </a:lnTo>
                    <a:lnTo>
                      <a:pt x="2243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45"/>
              <p:cNvSpPr/>
              <p:nvPr/>
            </p:nvSpPr>
            <p:spPr>
              <a:xfrm>
                <a:off x="5811700" y="3766450"/>
                <a:ext cx="495475" cy="495475"/>
              </a:xfrm>
              <a:custGeom>
                <a:avLst/>
                <a:gdLst/>
                <a:ahLst/>
                <a:cxnLst/>
                <a:rect l="l" t="t" r="r" b="b"/>
                <a:pathLst>
                  <a:path w="19819" h="19819" extrusionOk="0">
                    <a:moveTo>
                      <a:pt x="19818" y="1"/>
                    </a:moveTo>
                    <a:lnTo>
                      <a:pt x="0" y="19819"/>
                    </a:lnTo>
                    <a:lnTo>
                      <a:pt x="2432" y="19819"/>
                    </a:lnTo>
                    <a:lnTo>
                      <a:pt x="19818" y="2432"/>
                    </a:lnTo>
                    <a:lnTo>
                      <a:pt x="1981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45"/>
              <p:cNvSpPr/>
              <p:nvPr/>
            </p:nvSpPr>
            <p:spPr>
              <a:xfrm>
                <a:off x="5907425" y="3862975"/>
                <a:ext cx="399750" cy="398950"/>
              </a:xfrm>
              <a:custGeom>
                <a:avLst/>
                <a:gdLst/>
                <a:ahLst/>
                <a:cxnLst/>
                <a:rect l="l" t="t" r="r" b="b"/>
                <a:pathLst>
                  <a:path w="15990" h="15958" extrusionOk="0">
                    <a:moveTo>
                      <a:pt x="15989" y="0"/>
                    </a:moveTo>
                    <a:lnTo>
                      <a:pt x="1" y="15958"/>
                    </a:lnTo>
                    <a:lnTo>
                      <a:pt x="2433" y="15958"/>
                    </a:lnTo>
                    <a:lnTo>
                      <a:pt x="15989" y="2401"/>
                    </a:lnTo>
                    <a:lnTo>
                      <a:pt x="1598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45"/>
              <p:cNvSpPr/>
              <p:nvPr/>
            </p:nvSpPr>
            <p:spPr>
              <a:xfrm>
                <a:off x="6003175" y="3958700"/>
                <a:ext cx="304000" cy="303225"/>
              </a:xfrm>
              <a:custGeom>
                <a:avLst/>
                <a:gdLst/>
                <a:ahLst/>
                <a:cxnLst/>
                <a:rect l="l" t="t" r="r" b="b"/>
                <a:pathLst>
                  <a:path w="12160" h="12129" extrusionOk="0">
                    <a:moveTo>
                      <a:pt x="12159" y="1"/>
                    </a:moveTo>
                    <a:lnTo>
                      <a:pt x="1" y="12129"/>
                    </a:lnTo>
                    <a:lnTo>
                      <a:pt x="2432" y="12129"/>
                    </a:lnTo>
                    <a:lnTo>
                      <a:pt x="12159" y="2433"/>
                    </a:lnTo>
                    <a:lnTo>
                      <a:pt x="1215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45"/>
              <p:cNvSpPr/>
              <p:nvPr/>
            </p:nvSpPr>
            <p:spPr>
              <a:xfrm>
                <a:off x="6099700" y="4054450"/>
                <a:ext cx="2074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8299" extrusionOk="0">
                    <a:moveTo>
                      <a:pt x="8298" y="1"/>
                    </a:moveTo>
                    <a:lnTo>
                      <a:pt x="0" y="8299"/>
                    </a:lnTo>
                    <a:lnTo>
                      <a:pt x="2432" y="8299"/>
                    </a:lnTo>
                    <a:lnTo>
                      <a:pt x="8298" y="2432"/>
                    </a:lnTo>
                    <a:lnTo>
                      <a:pt x="82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5" name="Google Shape;4725;p45"/>
              <p:cNvSpPr/>
              <p:nvPr/>
            </p:nvSpPr>
            <p:spPr>
              <a:xfrm>
                <a:off x="6195425" y="4150200"/>
                <a:ext cx="111750" cy="111725"/>
              </a:xfrm>
              <a:custGeom>
                <a:avLst/>
                <a:gdLst/>
                <a:ahLst/>
                <a:cxnLst/>
                <a:rect l="l" t="t" r="r" b="b"/>
                <a:pathLst>
                  <a:path w="4470" h="4469" extrusionOk="0">
                    <a:moveTo>
                      <a:pt x="4469" y="1"/>
                    </a:moveTo>
                    <a:lnTo>
                      <a:pt x="1" y="4469"/>
                    </a:lnTo>
                    <a:lnTo>
                      <a:pt x="2433" y="4469"/>
                    </a:lnTo>
                    <a:lnTo>
                      <a:pt x="4469" y="2432"/>
                    </a:lnTo>
                    <a:lnTo>
                      <a:pt x="446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-569647" y="245501"/>
              <a:ext cx="4756610" cy="4636058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3" name="Rectangle 2"/>
          <p:cNvSpPr/>
          <p:nvPr/>
        </p:nvSpPr>
        <p:spPr>
          <a:xfrm>
            <a:off x="4475377" y="270957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EG" sz="2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ظاهره اختلاف الليل والنهار التي يعيشها الانسان يوميا علي هذه الأرض هي واحده من اهم الحقائق الكونيه التي تشهد  علي وحدانيه الخالق ، وهي نعمه من نعم الله عزوجل ينبغي التفكر فيها وقد كان لتعاقب الليل والنهار اثركبير في تنظيم الحياه علي سطح الأرض </a:t>
            </a:r>
            <a:endParaRPr lang="ar-EG" sz="2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82066" y="1386153"/>
            <a:ext cx="41764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EG" sz="4800" b="1" dirty="0" smtClean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ظاهرة اختلاف الليل والنهار </a:t>
            </a:r>
            <a:endParaRPr lang="ar-EG" sz="4800" b="1" dirty="0">
              <a:solidFill>
                <a:srgbClr val="00206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27" name="Picture 2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750" y="4652803"/>
            <a:ext cx="398346" cy="435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24474" y="206097"/>
            <a:ext cx="4734511" cy="4824603"/>
            <a:chOff x="5124474" y="206097"/>
            <a:chExt cx="4734511" cy="4824603"/>
          </a:xfrm>
        </p:grpSpPr>
        <p:sp>
          <p:nvSpPr>
            <p:cNvPr id="5083" name="Google Shape;5083;p51"/>
            <p:cNvSpPr/>
            <p:nvPr/>
          </p:nvSpPr>
          <p:spPr>
            <a:xfrm rot="-2460210" flipH="1">
              <a:off x="5124474" y="206097"/>
              <a:ext cx="4734511" cy="4732086"/>
            </a:xfrm>
            <a:custGeom>
              <a:avLst/>
              <a:gdLst/>
              <a:ahLst/>
              <a:cxnLst/>
              <a:rect l="l" t="t" r="r" b="b"/>
              <a:pathLst>
                <a:path w="59789" h="59758" extrusionOk="0">
                  <a:moveTo>
                    <a:pt x="29880" y="0"/>
                  </a:moveTo>
                  <a:cubicBezTo>
                    <a:pt x="13375" y="0"/>
                    <a:pt x="1" y="13374"/>
                    <a:pt x="1" y="29879"/>
                  </a:cubicBezTo>
                  <a:cubicBezTo>
                    <a:pt x="1" y="46384"/>
                    <a:pt x="13375" y="59758"/>
                    <a:pt x="29880" y="59758"/>
                  </a:cubicBezTo>
                  <a:cubicBezTo>
                    <a:pt x="46384" y="59758"/>
                    <a:pt x="59759" y="46384"/>
                    <a:pt x="59789" y="29879"/>
                  </a:cubicBezTo>
                  <a:cubicBezTo>
                    <a:pt x="59789" y="28481"/>
                    <a:pt x="58634" y="27356"/>
                    <a:pt x="57266" y="27356"/>
                  </a:cubicBezTo>
                  <a:cubicBezTo>
                    <a:pt x="55868" y="27356"/>
                    <a:pt x="54743" y="28481"/>
                    <a:pt x="54743" y="29879"/>
                  </a:cubicBezTo>
                  <a:cubicBezTo>
                    <a:pt x="54743" y="39940"/>
                    <a:pt x="48694" y="48998"/>
                    <a:pt x="39393" y="52828"/>
                  </a:cubicBezTo>
                  <a:cubicBezTo>
                    <a:pt x="36320" y="54107"/>
                    <a:pt x="33089" y="54729"/>
                    <a:pt x="29884" y="54729"/>
                  </a:cubicBezTo>
                  <a:cubicBezTo>
                    <a:pt x="23422" y="54729"/>
                    <a:pt x="17065" y="52202"/>
                    <a:pt x="12311" y="47448"/>
                  </a:cubicBezTo>
                  <a:cubicBezTo>
                    <a:pt x="5229" y="40335"/>
                    <a:pt x="3101" y="29666"/>
                    <a:pt x="6931" y="20365"/>
                  </a:cubicBezTo>
                  <a:cubicBezTo>
                    <a:pt x="10791" y="11094"/>
                    <a:pt x="19849" y="5046"/>
                    <a:pt x="29880" y="5046"/>
                  </a:cubicBezTo>
                  <a:cubicBezTo>
                    <a:pt x="31278" y="5046"/>
                    <a:pt x="32402" y="3921"/>
                    <a:pt x="32402" y="2523"/>
                  </a:cubicBezTo>
                  <a:cubicBezTo>
                    <a:pt x="32402" y="1125"/>
                    <a:pt x="31278" y="0"/>
                    <a:pt x="29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5084" name="Google Shape;5084;p51"/>
            <p:cNvGrpSpPr/>
            <p:nvPr/>
          </p:nvGrpSpPr>
          <p:grpSpPr>
            <a:xfrm>
              <a:off x="8467625" y="4162900"/>
              <a:ext cx="867825" cy="867800"/>
              <a:chOff x="628700" y="3828625"/>
              <a:chExt cx="867825" cy="867800"/>
            </a:xfrm>
          </p:grpSpPr>
          <p:sp>
            <p:nvSpPr>
              <p:cNvPr id="5085" name="Google Shape;5085;p51"/>
              <p:cNvSpPr/>
              <p:nvPr/>
            </p:nvSpPr>
            <p:spPr>
              <a:xfrm>
                <a:off x="1020050" y="3828625"/>
                <a:ext cx="5700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250" extrusionOk="0">
                    <a:moveTo>
                      <a:pt x="578" y="0"/>
                    </a:moveTo>
                    <a:lnTo>
                      <a:pt x="0" y="547"/>
                    </a:lnTo>
                    <a:lnTo>
                      <a:pt x="578" y="1125"/>
                    </a:lnTo>
                    <a:lnTo>
                      <a:pt x="0" y="1702"/>
                    </a:lnTo>
                    <a:lnTo>
                      <a:pt x="578" y="2249"/>
                    </a:lnTo>
                    <a:lnTo>
                      <a:pt x="1125" y="1672"/>
                    </a:lnTo>
                    <a:lnTo>
                      <a:pt x="1702" y="2249"/>
                    </a:lnTo>
                    <a:lnTo>
                      <a:pt x="2280" y="1702"/>
                    </a:lnTo>
                    <a:lnTo>
                      <a:pt x="1702" y="1125"/>
                    </a:lnTo>
                    <a:lnTo>
                      <a:pt x="2280" y="547"/>
                    </a:lnTo>
                    <a:lnTo>
                      <a:pt x="1702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86" name="Google Shape;5086;p51"/>
              <p:cNvSpPr/>
              <p:nvPr/>
            </p:nvSpPr>
            <p:spPr>
              <a:xfrm>
                <a:off x="1089950" y="3898525"/>
                <a:ext cx="570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50" extrusionOk="0">
                    <a:moveTo>
                      <a:pt x="578" y="0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7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80" y="1703"/>
                    </a:lnTo>
                    <a:lnTo>
                      <a:pt x="1703" y="1125"/>
                    </a:lnTo>
                    <a:lnTo>
                      <a:pt x="2280" y="548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87" name="Google Shape;5087;p51"/>
              <p:cNvSpPr/>
              <p:nvPr/>
            </p:nvSpPr>
            <p:spPr>
              <a:xfrm>
                <a:off x="1159850" y="3968425"/>
                <a:ext cx="570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51" extrusionOk="0">
                    <a:moveTo>
                      <a:pt x="579" y="1"/>
                    </a:moveTo>
                    <a:lnTo>
                      <a:pt x="1" y="548"/>
                    </a:lnTo>
                    <a:lnTo>
                      <a:pt x="579" y="1125"/>
                    </a:lnTo>
                    <a:lnTo>
                      <a:pt x="1" y="1703"/>
                    </a:lnTo>
                    <a:lnTo>
                      <a:pt x="579" y="2250"/>
                    </a:lnTo>
                    <a:lnTo>
                      <a:pt x="1126" y="1673"/>
                    </a:lnTo>
                    <a:lnTo>
                      <a:pt x="1703" y="2250"/>
                    </a:lnTo>
                    <a:lnTo>
                      <a:pt x="2281" y="1703"/>
                    </a:lnTo>
                    <a:lnTo>
                      <a:pt x="1703" y="1125"/>
                    </a:lnTo>
                    <a:lnTo>
                      <a:pt x="2281" y="548"/>
                    </a:lnTo>
                    <a:lnTo>
                      <a:pt x="1703" y="1"/>
                    </a:lnTo>
                    <a:lnTo>
                      <a:pt x="1126" y="578"/>
                    </a:lnTo>
                    <a:lnTo>
                      <a:pt x="5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88" name="Google Shape;5088;p51"/>
              <p:cNvSpPr/>
              <p:nvPr/>
            </p:nvSpPr>
            <p:spPr>
              <a:xfrm>
                <a:off x="1229775" y="4038350"/>
                <a:ext cx="570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50" extrusionOk="0">
                    <a:moveTo>
                      <a:pt x="578" y="0"/>
                    </a:moveTo>
                    <a:lnTo>
                      <a:pt x="0" y="547"/>
                    </a:lnTo>
                    <a:lnTo>
                      <a:pt x="578" y="1125"/>
                    </a:lnTo>
                    <a:lnTo>
                      <a:pt x="0" y="1702"/>
                    </a:lnTo>
                    <a:lnTo>
                      <a:pt x="57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80" y="1702"/>
                    </a:lnTo>
                    <a:lnTo>
                      <a:pt x="1703" y="1125"/>
                    </a:lnTo>
                    <a:lnTo>
                      <a:pt x="2280" y="547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89" name="Google Shape;5089;p51"/>
              <p:cNvSpPr/>
              <p:nvPr/>
            </p:nvSpPr>
            <p:spPr>
              <a:xfrm>
                <a:off x="1299675" y="4108250"/>
                <a:ext cx="570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50" extrusionOk="0">
                    <a:moveTo>
                      <a:pt x="578" y="1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7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80" y="1703"/>
                    </a:lnTo>
                    <a:lnTo>
                      <a:pt x="1703" y="1125"/>
                    </a:lnTo>
                    <a:lnTo>
                      <a:pt x="2280" y="54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0" name="Google Shape;5090;p51"/>
              <p:cNvSpPr/>
              <p:nvPr/>
            </p:nvSpPr>
            <p:spPr>
              <a:xfrm>
                <a:off x="1369600" y="4178175"/>
                <a:ext cx="5700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250" extrusionOk="0">
                    <a:moveTo>
                      <a:pt x="578" y="0"/>
                    </a:moveTo>
                    <a:lnTo>
                      <a:pt x="0" y="547"/>
                    </a:lnTo>
                    <a:lnTo>
                      <a:pt x="578" y="1125"/>
                    </a:lnTo>
                    <a:lnTo>
                      <a:pt x="0" y="1702"/>
                    </a:lnTo>
                    <a:lnTo>
                      <a:pt x="578" y="2249"/>
                    </a:lnTo>
                    <a:lnTo>
                      <a:pt x="1125" y="1672"/>
                    </a:lnTo>
                    <a:lnTo>
                      <a:pt x="1702" y="2249"/>
                    </a:lnTo>
                    <a:lnTo>
                      <a:pt x="2280" y="1702"/>
                    </a:lnTo>
                    <a:lnTo>
                      <a:pt x="1702" y="1125"/>
                    </a:lnTo>
                    <a:lnTo>
                      <a:pt x="2280" y="547"/>
                    </a:lnTo>
                    <a:lnTo>
                      <a:pt x="1702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1" name="Google Shape;5091;p51"/>
              <p:cNvSpPr/>
              <p:nvPr/>
            </p:nvSpPr>
            <p:spPr>
              <a:xfrm>
                <a:off x="1439500" y="4248075"/>
                <a:ext cx="570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50" extrusionOk="0">
                    <a:moveTo>
                      <a:pt x="578" y="0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7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703" y="1125"/>
                    </a:lnTo>
                    <a:lnTo>
                      <a:pt x="2280" y="548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2" name="Google Shape;5092;p51"/>
              <p:cNvSpPr/>
              <p:nvPr/>
            </p:nvSpPr>
            <p:spPr>
              <a:xfrm>
                <a:off x="941775" y="3906875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78" y="1"/>
                    </a:moveTo>
                    <a:lnTo>
                      <a:pt x="0" y="548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78" y="2250"/>
                    </a:lnTo>
                    <a:lnTo>
                      <a:pt x="1125" y="1703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703" y="1125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3" name="Google Shape;5093;p51"/>
              <p:cNvSpPr/>
              <p:nvPr/>
            </p:nvSpPr>
            <p:spPr>
              <a:xfrm>
                <a:off x="1011675" y="3976800"/>
                <a:ext cx="5627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50" extrusionOk="0">
                    <a:moveTo>
                      <a:pt x="578" y="0"/>
                    </a:moveTo>
                    <a:lnTo>
                      <a:pt x="1" y="547"/>
                    </a:lnTo>
                    <a:lnTo>
                      <a:pt x="578" y="1125"/>
                    </a:lnTo>
                    <a:lnTo>
                      <a:pt x="1" y="1702"/>
                    </a:lnTo>
                    <a:lnTo>
                      <a:pt x="578" y="2249"/>
                    </a:lnTo>
                    <a:lnTo>
                      <a:pt x="1125" y="1702"/>
                    </a:lnTo>
                    <a:lnTo>
                      <a:pt x="1703" y="2249"/>
                    </a:lnTo>
                    <a:lnTo>
                      <a:pt x="2250" y="1702"/>
                    </a:lnTo>
                    <a:lnTo>
                      <a:pt x="1703" y="1125"/>
                    </a:lnTo>
                    <a:lnTo>
                      <a:pt x="2250" y="547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4" name="Google Shape;5094;p51"/>
              <p:cNvSpPr/>
              <p:nvPr/>
            </p:nvSpPr>
            <p:spPr>
              <a:xfrm>
                <a:off x="1081600" y="404670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78" y="1"/>
                    </a:moveTo>
                    <a:lnTo>
                      <a:pt x="0" y="548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78" y="2250"/>
                    </a:lnTo>
                    <a:lnTo>
                      <a:pt x="1125" y="1703"/>
                    </a:lnTo>
                    <a:lnTo>
                      <a:pt x="1702" y="2250"/>
                    </a:lnTo>
                    <a:lnTo>
                      <a:pt x="2250" y="1703"/>
                    </a:lnTo>
                    <a:lnTo>
                      <a:pt x="1702" y="1125"/>
                    </a:lnTo>
                    <a:lnTo>
                      <a:pt x="2250" y="548"/>
                    </a:lnTo>
                    <a:lnTo>
                      <a:pt x="1702" y="1"/>
                    </a:lnTo>
                    <a:lnTo>
                      <a:pt x="1125" y="578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5" name="Google Shape;5095;p51"/>
              <p:cNvSpPr/>
              <p:nvPr/>
            </p:nvSpPr>
            <p:spPr>
              <a:xfrm>
                <a:off x="1151500" y="4116600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78" y="1"/>
                    </a:moveTo>
                    <a:lnTo>
                      <a:pt x="1" y="548"/>
                    </a:lnTo>
                    <a:lnTo>
                      <a:pt x="578" y="1126"/>
                    </a:lnTo>
                    <a:lnTo>
                      <a:pt x="1" y="1703"/>
                    </a:lnTo>
                    <a:lnTo>
                      <a:pt x="578" y="2250"/>
                    </a:lnTo>
                    <a:lnTo>
                      <a:pt x="1125" y="1673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703" y="1126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6" name="Google Shape;5096;p51"/>
              <p:cNvSpPr/>
              <p:nvPr/>
            </p:nvSpPr>
            <p:spPr>
              <a:xfrm>
                <a:off x="1221425" y="4186525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78" y="0"/>
                    </a:moveTo>
                    <a:lnTo>
                      <a:pt x="0" y="547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78" y="2250"/>
                    </a:lnTo>
                    <a:lnTo>
                      <a:pt x="1125" y="1672"/>
                    </a:lnTo>
                    <a:lnTo>
                      <a:pt x="1702" y="2250"/>
                    </a:lnTo>
                    <a:lnTo>
                      <a:pt x="2249" y="1703"/>
                    </a:lnTo>
                    <a:lnTo>
                      <a:pt x="1702" y="1125"/>
                    </a:lnTo>
                    <a:lnTo>
                      <a:pt x="2249" y="547"/>
                    </a:lnTo>
                    <a:lnTo>
                      <a:pt x="1702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7" name="Google Shape;5097;p51"/>
              <p:cNvSpPr/>
              <p:nvPr/>
            </p:nvSpPr>
            <p:spPr>
              <a:xfrm>
                <a:off x="1291325" y="4256425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48" y="1"/>
                    </a:moveTo>
                    <a:lnTo>
                      <a:pt x="0" y="548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48" y="2250"/>
                    </a:lnTo>
                    <a:lnTo>
                      <a:pt x="1125" y="1673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703" y="1125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8" name="Google Shape;5098;p51"/>
              <p:cNvSpPr/>
              <p:nvPr/>
            </p:nvSpPr>
            <p:spPr>
              <a:xfrm>
                <a:off x="1361225" y="4326350"/>
                <a:ext cx="5627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50" extrusionOk="0">
                    <a:moveTo>
                      <a:pt x="548" y="0"/>
                    </a:moveTo>
                    <a:lnTo>
                      <a:pt x="1" y="547"/>
                    </a:lnTo>
                    <a:lnTo>
                      <a:pt x="578" y="1125"/>
                    </a:lnTo>
                    <a:lnTo>
                      <a:pt x="1" y="1702"/>
                    </a:lnTo>
                    <a:lnTo>
                      <a:pt x="548" y="2249"/>
                    </a:lnTo>
                    <a:lnTo>
                      <a:pt x="1125" y="1672"/>
                    </a:lnTo>
                    <a:lnTo>
                      <a:pt x="1703" y="2249"/>
                    </a:lnTo>
                    <a:lnTo>
                      <a:pt x="2250" y="1702"/>
                    </a:lnTo>
                    <a:lnTo>
                      <a:pt x="1703" y="1125"/>
                    </a:lnTo>
                    <a:lnTo>
                      <a:pt x="2250" y="547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9" name="Google Shape;5099;p51"/>
              <p:cNvSpPr/>
              <p:nvPr/>
            </p:nvSpPr>
            <p:spPr>
              <a:xfrm>
                <a:off x="863500" y="398515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8" y="1"/>
                    </a:moveTo>
                    <a:lnTo>
                      <a:pt x="1" y="57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48" y="2250"/>
                    </a:lnTo>
                    <a:lnTo>
                      <a:pt x="1125" y="1703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703" y="1125"/>
                    </a:lnTo>
                    <a:lnTo>
                      <a:pt x="2250" y="57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0" name="Google Shape;5100;p51"/>
              <p:cNvSpPr/>
              <p:nvPr/>
            </p:nvSpPr>
            <p:spPr>
              <a:xfrm>
                <a:off x="933425" y="4055050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47" y="1"/>
                    </a:moveTo>
                    <a:lnTo>
                      <a:pt x="0" y="578"/>
                    </a:lnTo>
                    <a:lnTo>
                      <a:pt x="578" y="1126"/>
                    </a:lnTo>
                    <a:lnTo>
                      <a:pt x="0" y="1703"/>
                    </a:lnTo>
                    <a:lnTo>
                      <a:pt x="547" y="2250"/>
                    </a:lnTo>
                    <a:lnTo>
                      <a:pt x="1125" y="1703"/>
                    </a:lnTo>
                    <a:lnTo>
                      <a:pt x="1702" y="2250"/>
                    </a:lnTo>
                    <a:lnTo>
                      <a:pt x="2249" y="1703"/>
                    </a:lnTo>
                    <a:lnTo>
                      <a:pt x="1702" y="1126"/>
                    </a:lnTo>
                    <a:lnTo>
                      <a:pt x="2249" y="578"/>
                    </a:lnTo>
                    <a:lnTo>
                      <a:pt x="1702" y="1"/>
                    </a:lnTo>
                    <a:lnTo>
                      <a:pt x="1125" y="578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1" name="Google Shape;5101;p51"/>
              <p:cNvSpPr/>
              <p:nvPr/>
            </p:nvSpPr>
            <p:spPr>
              <a:xfrm>
                <a:off x="1003325" y="4124975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8" y="0"/>
                    </a:moveTo>
                    <a:lnTo>
                      <a:pt x="0" y="578"/>
                    </a:lnTo>
                    <a:lnTo>
                      <a:pt x="578" y="1125"/>
                    </a:lnTo>
                    <a:lnTo>
                      <a:pt x="0" y="1702"/>
                    </a:lnTo>
                    <a:lnTo>
                      <a:pt x="548" y="2250"/>
                    </a:lnTo>
                    <a:lnTo>
                      <a:pt x="1125" y="1702"/>
                    </a:lnTo>
                    <a:lnTo>
                      <a:pt x="1703" y="2250"/>
                    </a:lnTo>
                    <a:lnTo>
                      <a:pt x="2250" y="1702"/>
                    </a:lnTo>
                    <a:lnTo>
                      <a:pt x="1703" y="1125"/>
                    </a:lnTo>
                    <a:lnTo>
                      <a:pt x="2250" y="578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2" name="Google Shape;5102;p51"/>
              <p:cNvSpPr/>
              <p:nvPr/>
            </p:nvSpPr>
            <p:spPr>
              <a:xfrm>
                <a:off x="1073225" y="4194875"/>
                <a:ext cx="5627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50" extrusionOk="0">
                    <a:moveTo>
                      <a:pt x="548" y="1"/>
                    </a:moveTo>
                    <a:lnTo>
                      <a:pt x="1" y="57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48" y="2250"/>
                    </a:lnTo>
                    <a:lnTo>
                      <a:pt x="1126" y="1703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673" y="1125"/>
                    </a:lnTo>
                    <a:lnTo>
                      <a:pt x="2250" y="578"/>
                    </a:lnTo>
                    <a:lnTo>
                      <a:pt x="1703" y="1"/>
                    </a:lnTo>
                    <a:lnTo>
                      <a:pt x="1126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3" name="Google Shape;5103;p51"/>
              <p:cNvSpPr/>
              <p:nvPr/>
            </p:nvSpPr>
            <p:spPr>
              <a:xfrm>
                <a:off x="1143150" y="426480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7" y="0"/>
                    </a:moveTo>
                    <a:lnTo>
                      <a:pt x="0" y="578"/>
                    </a:lnTo>
                    <a:lnTo>
                      <a:pt x="578" y="1125"/>
                    </a:lnTo>
                    <a:lnTo>
                      <a:pt x="0" y="1702"/>
                    </a:lnTo>
                    <a:lnTo>
                      <a:pt x="547" y="2249"/>
                    </a:lnTo>
                    <a:lnTo>
                      <a:pt x="1125" y="1702"/>
                    </a:lnTo>
                    <a:lnTo>
                      <a:pt x="1702" y="2249"/>
                    </a:lnTo>
                    <a:lnTo>
                      <a:pt x="2250" y="1702"/>
                    </a:lnTo>
                    <a:lnTo>
                      <a:pt x="1672" y="1125"/>
                    </a:lnTo>
                    <a:lnTo>
                      <a:pt x="2250" y="578"/>
                    </a:lnTo>
                    <a:lnTo>
                      <a:pt x="1702" y="0"/>
                    </a:lnTo>
                    <a:lnTo>
                      <a:pt x="1125" y="578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4" name="Google Shape;5104;p51"/>
              <p:cNvSpPr/>
              <p:nvPr/>
            </p:nvSpPr>
            <p:spPr>
              <a:xfrm>
                <a:off x="1213050" y="433470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8" y="1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48" y="2250"/>
                    </a:lnTo>
                    <a:lnTo>
                      <a:pt x="1125" y="1703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672" y="1125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5" name="Google Shape;5105;p51"/>
              <p:cNvSpPr/>
              <p:nvPr/>
            </p:nvSpPr>
            <p:spPr>
              <a:xfrm>
                <a:off x="1282975" y="4404600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47" y="1"/>
                    </a:moveTo>
                    <a:lnTo>
                      <a:pt x="0" y="548"/>
                    </a:lnTo>
                    <a:lnTo>
                      <a:pt x="578" y="1126"/>
                    </a:lnTo>
                    <a:lnTo>
                      <a:pt x="0" y="1703"/>
                    </a:lnTo>
                    <a:lnTo>
                      <a:pt x="547" y="2250"/>
                    </a:lnTo>
                    <a:lnTo>
                      <a:pt x="1125" y="1703"/>
                    </a:lnTo>
                    <a:lnTo>
                      <a:pt x="1702" y="2250"/>
                    </a:lnTo>
                    <a:lnTo>
                      <a:pt x="2249" y="1703"/>
                    </a:lnTo>
                    <a:lnTo>
                      <a:pt x="1672" y="1126"/>
                    </a:lnTo>
                    <a:lnTo>
                      <a:pt x="2249" y="548"/>
                    </a:lnTo>
                    <a:lnTo>
                      <a:pt x="1702" y="1"/>
                    </a:lnTo>
                    <a:lnTo>
                      <a:pt x="1125" y="578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6" name="Google Shape;5106;p51"/>
              <p:cNvSpPr/>
              <p:nvPr/>
            </p:nvSpPr>
            <p:spPr>
              <a:xfrm>
                <a:off x="785225" y="4063425"/>
                <a:ext cx="56275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80" extrusionOk="0">
                    <a:moveTo>
                      <a:pt x="548" y="0"/>
                    </a:moveTo>
                    <a:lnTo>
                      <a:pt x="1" y="578"/>
                    </a:lnTo>
                    <a:lnTo>
                      <a:pt x="578" y="1155"/>
                    </a:lnTo>
                    <a:lnTo>
                      <a:pt x="1" y="1702"/>
                    </a:lnTo>
                    <a:lnTo>
                      <a:pt x="548" y="2280"/>
                    </a:lnTo>
                    <a:lnTo>
                      <a:pt x="1126" y="1702"/>
                    </a:lnTo>
                    <a:lnTo>
                      <a:pt x="1703" y="2280"/>
                    </a:lnTo>
                    <a:lnTo>
                      <a:pt x="2250" y="1702"/>
                    </a:lnTo>
                    <a:lnTo>
                      <a:pt x="1673" y="1155"/>
                    </a:lnTo>
                    <a:lnTo>
                      <a:pt x="2250" y="578"/>
                    </a:lnTo>
                    <a:lnTo>
                      <a:pt x="1703" y="0"/>
                    </a:lnTo>
                    <a:lnTo>
                      <a:pt x="1126" y="578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7" name="Google Shape;5107;p51"/>
              <p:cNvSpPr/>
              <p:nvPr/>
            </p:nvSpPr>
            <p:spPr>
              <a:xfrm>
                <a:off x="855150" y="4133325"/>
                <a:ext cx="562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1" extrusionOk="0">
                    <a:moveTo>
                      <a:pt x="547" y="1"/>
                    </a:moveTo>
                    <a:lnTo>
                      <a:pt x="0" y="578"/>
                    </a:lnTo>
                    <a:lnTo>
                      <a:pt x="578" y="1156"/>
                    </a:lnTo>
                    <a:lnTo>
                      <a:pt x="0" y="1703"/>
                    </a:lnTo>
                    <a:lnTo>
                      <a:pt x="547" y="2280"/>
                    </a:lnTo>
                    <a:lnTo>
                      <a:pt x="1125" y="1703"/>
                    </a:lnTo>
                    <a:lnTo>
                      <a:pt x="1702" y="2280"/>
                    </a:lnTo>
                    <a:lnTo>
                      <a:pt x="2250" y="1703"/>
                    </a:lnTo>
                    <a:lnTo>
                      <a:pt x="1672" y="1156"/>
                    </a:lnTo>
                    <a:lnTo>
                      <a:pt x="2250" y="578"/>
                    </a:lnTo>
                    <a:lnTo>
                      <a:pt x="1702" y="1"/>
                    </a:lnTo>
                    <a:lnTo>
                      <a:pt x="1125" y="578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8" name="Google Shape;5108;p51"/>
              <p:cNvSpPr/>
              <p:nvPr/>
            </p:nvSpPr>
            <p:spPr>
              <a:xfrm>
                <a:off x="925050" y="4203250"/>
                <a:ext cx="562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0" extrusionOk="0">
                    <a:moveTo>
                      <a:pt x="548" y="0"/>
                    </a:moveTo>
                    <a:lnTo>
                      <a:pt x="1" y="578"/>
                    </a:lnTo>
                    <a:lnTo>
                      <a:pt x="578" y="1125"/>
                    </a:lnTo>
                    <a:lnTo>
                      <a:pt x="1" y="1702"/>
                    </a:lnTo>
                    <a:lnTo>
                      <a:pt x="548" y="2280"/>
                    </a:lnTo>
                    <a:lnTo>
                      <a:pt x="1125" y="1702"/>
                    </a:lnTo>
                    <a:lnTo>
                      <a:pt x="1703" y="2280"/>
                    </a:lnTo>
                    <a:lnTo>
                      <a:pt x="2250" y="1702"/>
                    </a:lnTo>
                    <a:lnTo>
                      <a:pt x="1672" y="1125"/>
                    </a:lnTo>
                    <a:lnTo>
                      <a:pt x="2250" y="578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9" name="Google Shape;5109;p51"/>
              <p:cNvSpPr/>
              <p:nvPr/>
            </p:nvSpPr>
            <p:spPr>
              <a:xfrm>
                <a:off x="994975" y="4273150"/>
                <a:ext cx="562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1" extrusionOk="0">
                    <a:moveTo>
                      <a:pt x="547" y="0"/>
                    </a:moveTo>
                    <a:lnTo>
                      <a:pt x="0" y="578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47" y="2280"/>
                    </a:lnTo>
                    <a:lnTo>
                      <a:pt x="1125" y="1703"/>
                    </a:lnTo>
                    <a:lnTo>
                      <a:pt x="1702" y="2280"/>
                    </a:lnTo>
                    <a:lnTo>
                      <a:pt x="2249" y="1703"/>
                    </a:lnTo>
                    <a:lnTo>
                      <a:pt x="1672" y="1125"/>
                    </a:lnTo>
                    <a:lnTo>
                      <a:pt x="2249" y="578"/>
                    </a:lnTo>
                    <a:lnTo>
                      <a:pt x="1702" y="0"/>
                    </a:lnTo>
                    <a:lnTo>
                      <a:pt x="1125" y="578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0" name="Google Shape;5110;p51"/>
              <p:cNvSpPr/>
              <p:nvPr/>
            </p:nvSpPr>
            <p:spPr>
              <a:xfrm>
                <a:off x="1064875" y="4343050"/>
                <a:ext cx="562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1" extrusionOk="0">
                    <a:moveTo>
                      <a:pt x="548" y="1"/>
                    </a:moveTo>
                    <a:lnTo>
                      <a:pt x="1" y="57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48" y="2281"/>
                    </a:lnTo>
                    <a:lnTo>
                      <a:pt x="1125" y="1703"/>
                    </a:lnTo>
                    <a:lnTo>
                      <a:pt x="1703" y="2281"/>
                    </a:lnTo>
                    <a:lnTo>
                      <a:pt x="2250" y="1703"/>
                    </a:lnTo>
                    <a:lnTo>
                      <a:pt x="1672" y="1125"/>
                    </a:lnTo>
                    <a:lnTo>
                      <a:pt x="2250" y="57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1" name="Google Shape;5111;p51"/>
              <p:cNvSpPr/>
              <p:nvPr/>
            </p:nvSpPr>
            <p:spPr>
              <a:xfrm>
                <a:off x="1134775" y="4412975"/>
                <a:ext cx="56275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80" extrusionOk="0">
                    <a:moveTo>
                      <a:pt x="548" y="0"/>
                    </a:moveTo>
                    <a:lnTo>
                      <a:pt x="1" y="578"/>
                    </a:lnTo>
                    <a:lnTo>
                      <a:pt x="578" y="1125"/>
                    </a:lnTo>
                    <a:lnTo>
                      <a:pt x="1" y="1702"/>
                    </a:lnTo>
                    <a:lnTo>
                      <a:pt x="548" y="2280"/>
                    </a:lnTo>
                    <a:lnTo>
                      <a:pt x="1126" y="1702"/>
                    </a:lnTo>
                    <a:lnTo>
                      <a:pt x="1703" y="2280"/>
                    </a:lnTo>
                    <a:lnTo>
                      <a:pt x="2250" y="1702"/>
                    </a:lnTo>
                    <a:lnTo>
                      <a:pt x="1673" y="1125"/>
                    </a:lnTo>
                    <a:lnTo>
                      <a:pt x="2250" y="578"/>
                    </a:lnTo>
                    <a:lnTo>
                      <a:pt x="1703" y="0"/>
                    </a:lnTo>
                    <a:lnTo>
                      <a:pt x="1126" y="578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2" name="Google Shape;5112;p51"/>
              <p:cNvSpPr/>
              <p:nvPr/>
            </p:nvSpPr>
            <p:spPr>
              <a:xfrm>
                <a:off x="1204700" y="4482875"/>
                <a:ext cx="562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1" extrusionOk="0">
                    <a:moveTo>
                      <a:pt x="547" y="1"/>
                    </a:moveTo>
                    <a:lnTo>
                      <a:pt x="0" y="578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47" y="2280"/>
                    </a:lnTo>
                    <a:lnTo>
                      <a:pt x="1125" y="1703"/>
                    </a:lnTo>
                    <a:lnTo>
                      <a:pt x="1702" y="2280"/>
                    </a:lnTo>
                    <a:lnTo>
                      <a:pt x="2250" y="1703"/>
                    </a:lnTo>
                    <a:lnTo>
                      <a:pt x="1672" y="1125"/>
                    </a:lnTo>
                    <a:lnTo>
                      <a:pt x="2250" y="578"/>
                    </a:lnTo>
                    <a:lnTo>
                      <a:pt x="1702" y="1"/>
                    </a:lnTo>
                    <a:lnTo>
                      <a:pt x="1125" y="578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3" name="Google Shape;5113;p51"/>
              <p:cNvSpPr/>
              <p:nvPr/>
            </p:nvSpPr>
            <p:spPr>
              <a:xfrm>
                <a:off x="706975" y="414245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7" y="0"/>
                    </a:moveTo>
                    <a:lnTo>
                      <a:pt x="0" y="548"/>
                    </a:lnTo>
                    <a:lnTo>
                      <a:pt x="578" y="1125"/>
                    </a:lnTo>
                    <a:lnTo>
                      <a:pt x="0" y="1672"/>
                    </a:lnTo>
                    <a:lnTo>
                      <a:pt x="547" y="2250"/>
                    </a:lnTo>
                    <a:lnTo>
                      <a:pt x="1125" y="1672"/>
                    </a:lnTo>
                    <a:lnTo>
                      <a:pt x="1702" y="2250"/>
                    </a:lnTo>
                    <a:lnTo>
                      <a:pt x="2249" y="1672"/>
                    </a:lnTo>
                    <a:lnTo>
                      <a:pt x="1672" y="1125"/>
                    </a:lnTo>
                    <a:lnTo>
                      <a:pt x="2249" y="548"/>
                    </a:lnTo>
                    <a:lnTo>
                      <a:pt x="1702" y="0"/>
                    </a:lnTo>
                    <a:lnTo>
                      <a:pt x="1125" y="548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4" name="Google Shape;5114;p51"/>
              <p:cNvSpPr/>
              <p:nvPr/>
            </p:nvSpPr>
            <p:spPr>
              <a:xfrm>
                <a:off x="776875" y="4212350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48" y="1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673"/>
                    </a:lnTo>
                    <a:lnTo>
                      <a:pt x="548" y="2250"/>
                    </a:lnTo>
                    <a:lnTo>
                      <a:pt x="1125" y="1673"/>
                    </a:lnTo>
                    <a:lnTo>
                      <a:pt x="1703" y="2250"/>
                    </a:lnTo>
                    <a:lnTo>
                      <a:pt x="2250" y="1673"/>
                    </a:lnTo>
                    <a:lnTo>
                      <a:pt x="1672" y="1125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4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5" name="Google Shape;5115;p51"/>
              <p:cNvSpPr/>
              <p:nvPr/>
            </p:nvSpPr>
            <p:spPr>
              <a:xfrm>
                <a:off x="846775" y="4281500"/>
                <a:ext cx="5627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81" extrusionOk="0">
                    <a:moveTo>
                      <a:pt x="548" y="1"/>
                    </a:moveTo>
                    <a:lnTo>
                      <a:pt x="1" y="578"/>
                    </a:lnTo>
                    <a:lnTo>
                      <a:pt x="578" y="1156"/>
                    </a:lnTo>
                    <a:lnTo>
                      <a:pt x="1" y="1703"/>
                    </a:lnTo>
                    <a:lnTo>
                      <a:pt x="548" y="2280"/>
                    </a:lnTo>
                    <a:lnTo>
                      <a:pt x="1126" y="1703"/>
                    </a:lnTo>
                    <a:lnTo>
                      <a:pt x="1703" y="2280"/>
                    </a:lnTo>
                    <a:lnTo>
                      <a:pt x="2250" y="1703"/>
                    </a:lnTo>
                    <a:lnTo>
                      <a:pt x="1673" y="1156"/>
                    </a:lnTo>
                    <a:lnTo>
                      <a:pt x="2250" y="578"/>
                    </a:lnTo>
                    <a:lnTo>
                      <a:pt x="1703" y="1"/>
                    </a:lnTo>
                    <a:lnTo>
                      <a:pt x="1126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6" name="Google Shape;5116;p51"/>
              <p:cNvSpPr/>
              <p:nvPr/>
            </p:nvSpPr>
            <p:spPr>
              <a:xfrm>
                <a:off x="916700" y="4351425"/>
                <a:ext cx="562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0" extrusionOk="0">
                    <a:moveTo>
                      <a:pt x="547" y="0"/>
                    </a:moveTo>
                    <a:lnTo>
                      <a:pt x="0" y="578"/>
                    </a:lnTo>
                    <a:lnTo>
                      <a:pt x="578" y="1155"/>
                    </a:lnTo>
                    <a:lnTo>
                      <a:pt x="0" y="1702"/>
                    </a:lnTo>
                    <a:lnTo>
                      <a:pt x="547" y="2280"/>
                    </a:lnTo>
                    <a:lnTo>
                      <a:pt x="1125" y="1702"/>
                    </a:lnTo>
                    <a:lnTo>
                      <a:pt x="1703" y="2280"/>
                    </a:lnTo>
                    <a:lnTo>
                      <a:pt x="2250" y="1702"/>
                    </a:lnTo>
                    <a:lnTo>
                      <a:pt x="1672" y="1155"/>
                    </a:lnTo>
                    <a:lnTo>
                      <a:pt x="2250" y="578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7" name="Google Shape;5117;p51"/>
              <p:cNvSpPr/>
              <p:nvPr/>
            </p:nvSpPr>
            <p:spPr>
              <a:xfrm>
                <a:off x="986600" y="4421325"/>
                <a:ext cx="5627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81" extrusionOk="0">
                    <a:moveTo>
                      <a:pt x="548" y="1"/>
                    </a:moveTo>
                    <a:lnTo>
                      <a:pt x="1" y="578"/>
                    </a:lnTo>
                    <a:lnTo>
                      <a:pt x="578" y="1156"/>
                    </a:lnTo>
                    <a:lnTo>
                      <a:pt x="1" y="1703"/>
                    </a:lnTo>
                    <a:lnTo>
                      <a:pt x="548" y="2280"/>
                    </a:lnTo>
                    <a:lnTo>
                      <a:pt x="1125" y="1703"/>
                    </a:lnTo>
                    <a:lnTo>
                      <a:pt x="1703" y="2280"/>
                    </a:lnTo>
                    <a:lnTo>
                      <a:pt x="2250" y="1703"/>
                    </a:lnTo>
                    <a:lnTo>
                      <a:pt x="1673" y="1156"/>
                    </a:lnTo>
                    <a:lnTo>
                      <a:pt x="2250" y="57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8" name="Google Shape;5118;p51"/>
              <p:cNvSpPr/>
              <p:nvPr/>
            </p:nvSpPr>
            <p:spPr>
              <a:xfrm>
                <a:off x="1056525" y="4491225"/>
                <a:ext cx="562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1" extrusionOk="0">
                    <a:moveTo>
                      <a:pt x="547" y="1"/>
                    </a:moveTo>
                    <a:lnTo>
                      <a:pt x="0" y="579"/>
                    </a:lnTo>
                    <a:lnTo>
                      <a:pt x="578" y="1156"/>
                    </a:lnTo>
                    <a:lnTo>
                      <a:pt x="0" y="1703"/>
                    </a:lnTo>
                    <a:lnTo>
                      <a:pt x="547" y="2281"/>
                    </a:lnTo>
                    <a:lnTo>
                      <a:pt x="1125" y="1703"/>
                    </a:lnTo>
                    <a:lnTo>
                      <a:pt x="1702" y="2281"/>
                    </a:lnTo>
                    <a:lnTo>
                      <a:pt x="2249" y="1703"/>
                    </a:lnTo>
                    <a:lnTo>
                      <a:pt x="1672" y="1156"/>
                    </a:lnTo>
                    <a:lnTo>
                      <a:pt x="2249" y="579"/>
                    </a:lnTo>
                    <a:lnTo>
                      <a:pt x="1702" y="1"/>
                    </a:lnTo>
                    <a:lnTo>
                      <a:pt x="1125" y="579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9" name="Google Shape;5119;p51"/>
              <p:cNvSpPr/>
              <p:nvPr/>
            </p:nvSpPr>
            <p:spPr>
              <a:xfrm>
                <a:off x="1126425" y="4561150"/>
                <a:ext cx="562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1" extrusionOk="0">
                    <a:moveTo>
                      <a:pt x="548" y="0"/>
                    </a:moveTo>
                    <a:lnTo>
                      <a:pt x="1" y="578"/>
                    </a:lnTo>
                    <a:lnTo>
                      <a:pt x="578" y="1155"/>
                    </a:lnTo>
                    <a:lnTo>
                      <a:pt x="1" y="1703"/>
                    </a:lnTo>
                    <a:lnTo>
                      <a:pt x="548" y="2280"/>
                    </a:lnTo>
                    <a:lnTo>
                      <a:pt x="1125" y="1703"/>
                    </a:lnTo>
                    <a:lnTo>
                      <a:pt x="1703" y="2280"/>
                    </a:lnTo>
                    <a:lnTo>
                      <a:pt x="2250" y="1703"/>
                    </a:lnTo>
                    <a:lnTo>
                      <a:pt x="1672" y="1155"/>
                    </a:lnTo>
                    <a:lnTo>
                      <a:pt x="2250" y="578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0" name="Google Shape;5120;p51"/>
              <p:cNvSpPr/>
              <p:nvPr/>
            </p:nvSpPr>
            <p:spPr>
              <a:xfrm>
                <a:off x="628700" y="4220725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8" y="0"/>
                    </a:moveTo>
                    <a:lnTo>
                      <a:pt x="0" y="547"/>
                    </a:lnTo>
                    <a:lnTo>
                      <a:pt x="578" y="1125"/>
                    </a:lnTo>
                    <a:lnTo>
                      <a:pt x="0" y="1702"/>
                    </a:lnTo>
                    <a:lnTo>
                      <a:pt x="548" y="2249"/>
                    </a:lnTo>
                    <a:lnTo>
                      <a:pt x="1125" y="1672"/>
                    </a:lnTo>
                    <a:lnTo>
                      <a:pt x="1703" y="2249"/>
                    </a:lnTo>
                    <a:lnTo>
                      <a:pt x="2250" y="1702"/>
                    </a:lnTo>
                    <a:lnTo>
                      <a:pt x="1672" y="1125"/>
                    </a:lnTo>
                    <a:lnTo>
                      <a:pt x="2250" y="547"/>
                    </a:lnTo>
                    <a:lnTo>
                      <a:pt x="1703" y="0"/>
                    </a:lnTo>
                    <a:lnTo>
                      <a:pt x="1125" y="547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1" name="Google Shape;5121;p51"/>
              <p:cNvSpPr/>
              <p:nvPr/>
            </p:nvSpPr>
            <p:spPr>
              <a:xfrm>
                <a:off x="698600" y="4290625"/>
                <a:ext cx="5627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50" extrusionOk="0">
                    <a:moveTo>
                      <a:pt x="548" y="1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4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673" y="1125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4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2" name="Google Shape;5122;p51"/>
              <p:cNvSpPr/>
              <p:nvPr/>
            </p:nvSpPr>
            <p:spPr>
              <a:xfrm>
                <a:off x="768525" y="4360525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47" y="1"/>
                    </a:moveTo>
                    <a:lnTo>
                      <a:pt x="0" y="548"/>
                    </a:lnTo>
                    <a:lnTo>
                      <a:pt x="578" y="1126"/>
                    </a:lnTo>
                    <a:lnTo>
                      <a:pt x="0" y="1703"/>
                    </a:lnTo>
                    <a:lnTo>
                      <a:pt x="547" y="2250"/>
                    </a:lnTo>
                    <a:lnTo>
                      <a:pt x="1125" y="1673"/>
                    </a:lnTo>
                    <a:lnTo>
                      <a:pt x="1702" y="2250"/>
                    </a:lnTo>
                    <a:lnTo>
                      <a:pt x="2249" y="1703"/>
                    </a:lnTo>
                    <a:lnTo>
                      <a:pt x="1672" y="1126"/>
                    </a:lnTo>
                    <a:lnTo>
                      <a:pt x="2249" y="548"/>
                    </a:lnTo>
                    <a:lnTo>
                      <a:pt x="1702" y="1"/>
                    </a:lnTo>
                    <a:lnTo>
                      <a:pt x="1125" y="548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3" name="Google Shape;5123;p51"/>
              <p:cNvSpPr/>
              <p:nvPr/>
            </p:nvSpPr>
            <p:spPr>
              <a:xfrm>
                <a:off x="838425" y="443045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8" y="0"/>
                    </a:moveTo>
                    <a:lnTo>
                      <a:pt x="1" y="547"/>
                    </a:lnTo>
                    <a:lnTo>
                      <a:pt x="578" y="1125"/>
                    </a:lnTo>
                    <a:lnTo>
                      <a:pt x="1" y="1672"/>
                    </a:lnTo>
                    <a:lnTo>
                      <a:pt x="54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50" y="1672"/>
                    </a:lnTo>
                    <a:lnTo>
                      <a:pt x="1672" y="1125"/>
                    </a:lnTo>
                    <a:lnTo>
                      <a:pt x="2250" y="547"/>
                    </a:lnTo>
                    <a:lnTo>
                      <a:pt x="1703" y="0"/>
                    </a:lnTo>
                    <a:lnTo>
                      <a:pt x="1125" y="547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4" name="Google Shape;5124;p51"/>
              <p:cNvSpPr/>
              <p:nvPr/>
            </p:nvSpPr>
            <p:spPr>
              <a:xfrm>
                <a:off x="908350" y="450035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7" y="1"/>
                    </a:moveTo>
                    <a:lnTo>
                      <a:pt x="0" y="548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47" y="2250"/>
                    </a:lnTo>
                    <a:lnTo>
                      <a:pt x="1125" y="1672"/>
                    </a:lnTo>
                    <a:lnTo>
                      <a:pt x="1702" y="2250"/>
                    </a:lnTo>
                    <a:lnTo>
                      <a:pt x="2249" y="1703"/>
                    </a:lnTo>
                    <a:lnTo>
                      <a:pt x="1672" y="1125"/>
                    </a:lnTo>
                    <a:lnTo>
                      <a:pt x="2249" y="548"/>
                    </a:lnTo>
                    <a:lnTo>
                      <a:pt x="1702" y="1"/>
                    </a:lnTo>
                    <a:lnTo>
                      <a:pt x="1125" y="548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5" name="Google Shape;5125;p51"/>
              <p:cNvSpPr/>
              <p:nvPr/>
            </p:nvSpPr>
            <p:spPr>
              <a:xfrm>
                <a:off x="978250" y="4570275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8" y="0"/>
                    </a:moveTo>
                    <a:lnTo>
                      <a:pt x="0" y="547"/>
                    </a:lnTo>
                    <a:lnTo>
                      <a:pt x="578" y="1125"/>
                    </a:lnTo>
                    <a:lnTo>
                      <a:pt x="0" y="1672"/>
                    </a:lnTo>
                    <a:lnTo>
                      <a:pt x="548" y="2249"/>
                    </a:lnTo>
                    <a:lnTo>
                      <a:pt x="1125" y="1672"/>
                    </a:lnTo>
                    <a:lnTo>
                      <a:pt x="1703" y="2249"/>
                    </a:lnTo>
                    <a:lnTo>
                      <a:pt x="2250" y="1672"/>
                    </a:lnTo>
                    <a:lnTo>
                      <a:pt x="1672" y="1125"/>
                    </a:lnTo>
                    <a:lnTo>
                      <a:pt x="2250" y="547"/>
                    </a:lnTo>
                    <a:lnTo>
                      <a:pt x="1703" y="0"/>
                    </a:lnTo>
                    <a:lnTo>
                      <a:pt x="1125" y="547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6" name="Google Shape;5126;p51"/>
              <p:cNvSpPr/>
              <p:nvPr/>
            </p:nvSpPr>
            <p:spPr>
              <a:xfrm>
                <a:off x="1048150" y="4640175"/>
                <a:ext cx="5627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50" extrusionOk="0">
                    <a:moveTo>
                      <a:pt x="548" y="1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672"/>
                    </a:lnTo>
                    <a:lnTo>
                      <a:pt x="54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50" y="1672"/>
                    </a:lnTo>
                    <a:lnTo>
                      <a:pt x="1673" y="1125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4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5" name="Oval 54"/>
            <p:cNvSpPr/>
            <p:nvPr/>
          </p:nvSpPr>
          <p:spPr>
            <a:xfrm>
              <a:off x="5768670" y="710268"/>
              <a:ext cx="3496855" cy="3659332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836204" y="1524271"/>
            <a:ext cx="194421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EG" sz="6000" b="1" dirty="0" smtClean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قال تعالى </a:t>
            </a:r>
            <a:endParaRPr lang="ar-EG" sz="6000" b="1" dirty="0">
              <a:solidFill>
                <a:srgbClr val="00206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0" y="2825853"/>
            <a:ext cx="561662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{ إن ف اختلاف اليلِ والنهارِ وَماَ خَلٌقَ الله  فيِ السمٰوتِ والارضِ لأيٰت لقومٍ يتقونَ }</a:t>
            </a:r>
          </a:p>
        </p:txBody>
      </p:sp>
      <p:pic>
        <p:nvPicPr>
          <p:cNvPr id="64" name="Picture 6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06" y="4715120"/>
            <a:ext cx="398346" cy="43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7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93001" y="-44873"/>
            <a:ext cx="5236611" cy="5233925"/>
            <a:chOff x="-993001" y="-44873"/>
            <a:chExt cx="5236611" cy="5233925"/>
          </a:xfrm>
        </p:grpSpPr>
        <p:sp>
          <p:nvSpPr>
            <p:cNvPr id="146" name="Oval 145"/>
            <p:cNvSpPr/>
            <p:nvPr/>
          </p:nvSpPr>
          <p:spPr>
            <a:xfrm>
              <a:off x="-134568" y="749928"/>
              <a:ext cx="3496855" cy="3659332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4933" name="Google Shape;4933;p49"/>
            <p:cNvSpPr/>
            <p:nvPr/>
          </p:nvSpPr>
          <p:spPr>
            <a:xfrm rot="2460217">
              <a:off x="-993001" y="-44873"/>
              <a:ext cx="5236611" cy="5233925"/>
            </a:xfrm>
            <a:custGeom>
              <a:avLst/>
              <a:gdLst/>
              <a:ahLst/>
              <a:cxnLst/>
              <a:rect l="l" t="t" r="r" b="b"/>
              <a:pathLst>
                <a:path w="59789" h="59758" extrusionOk="0">
                  <a:moveTo>
                    <a:pt x="29880" y="0"/>
                  </a:moveTo>
                  <a:cubicBezTo>
                    <a:pt x="13375" y="0"/>
                    <a:pt x="1" y="13374"/>
                    <a:pt x="1" y="29879"/>
                  </a:cubicBezTo>
                  <a:cubicBezTo>
                    <a:pt x="1" y="46384"/>
                    <a:pt x="13375" y="59758"/>
                    <a:pt x="29880" y="59758"/>
                  </a:cubicBezTo>
                  <a:cubicBezTo>
                    <a:pt x="46384" y="59758"/>
                    <a:pt x="59759" y="46384"/>
                    <a:pt x="59789" y="29879"/>
                  </a:cubicBezTo>
                  <a:cubicBezTo>
                    <a:pt x="59789" y="28481"/>
                    <a:pt x="58634" y="27356"/>
                    <a:pt x="57266" y="27356"/>
                  </a:cubicBezTo>
                  <a:cubicBezTo>
                    <a:pt x="55868" y="27356"/>
                    <a:pt x="54743" y="28481"/>
                    <a:pt x="54743" y="29879"/>
                  </a:cubicBezTo>
                  <a:cubicBezTo>
                    <a:pt x="54743" y="39940"/>
                    <a:pt x="48694" y="48998"/>
                    <a:pt x="39393" y="52828"/>
                  </a:cubicBezTo>
                  <a:cubicBezTo>
                    <a:pt x="36320" y="54107"/>
                    <a:pt x="33089" y="54729"/>
                    <a:pt x="29884" y="54729"/>
                  </a:cubicBezTo>
                  <a:cubicBezTo>
                    <a:pt x="23422" y="54729"/>
                    <a:pt x="17065" y="52202"/>
                    <a:pt x="12311" y="47448"/>
                  </a:cubicBezTo>
                  <a:cubicBezTo>
                    <a:pt x="5229" y="40335"/>
                    <a:pt x="3101" y="29666"/>
                    <a:pt x="6931" y="20365"/>
                  </a:cubicBezTo>
                  <a:cubicBezTo>
                    <a:pt x="10791" y="11094"/>
                    <a:pt x="19849" y="5046"/>
                    <a:pt x="29880" y="5046"/>
                  </a:cubicBezTo>
                  <a:cubicBezTo>
                    <a:pt x="31278" y="5046"/>
                    <a:pt x="32402" y="3921"/>
                    <a:pt x="32402" y="2523"/>
                  </a:cubicBezTo>
                  <a:cubicBezTo>
                    <a:pt x="32402" y="1125"/>
                    <a:pt x="31278" y="0"/>
                    <a:pt x="29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49"/>
            <p:cNvSpPr/>
            <p:nvPr/>
          </p:nvSpPr>
          <p:spPr>
            <a:xfrm flipH="1">
              <a:off x="-354275" y="592272"/>
              <a:ext cx="3959100" cy="3959100"/>
            </a:xfrm>
            <a:prstGeom prst="ellipse">
              <a:avLst/>
            </a:prstGeom>
            <a:noFill/>
            <a:ln w="1143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49" name="Google Shape;4949;p49"/>
            <p:cNvGrpSpPr/>
            <p:nvPr/>
          </p:nvGrpSpPr>
          <p:grpSpPr>
            <a:xfrm>
              <a:off x="-10" y="3045100"/>
              <a:ext cx="1624821" cy="1743438"/>
              <a:chOff x="5198850" y="3531275"/>
              <a:chExt cx="999275" cy="1072225"/>
            </a:xfrm>
          </p:grpSpPr>
          <p:sp>
            <p:nvSpPr>
              <p:cNvPr id="4950" name="Google Shape;4950;p49"/>
              <p:cNvSpPr/>
              <p:nvPr/>
            </p:nvSpPr>
            <p:spPr>
              <a:xfrm>
                <a:off x="5198850" y="353430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274" y="639"/>
                    </a:moveTo>
                    <a:cubicBezTo>
                      <a:pt x="152" y="457"/>
                      <a:pt x="0" y="335"/>
                      <a:pt x="31" y="274"/>
                    </a:cubicBezTo>
                    <a:cubicBezTo>
                      <a:pt x="61" y="213"/>
                      <a:pt x="213" y="92"/>
                      <a:pt x="335" y="1"/>
                    </a:cubicBezTo>
                    <a:cubicBezTo>
                      <a:pt x="395" y="92"/>
                      <a:pt x="547" y="183"/>
                      <a:pt x="547" y="305"/>
                    </a:cubicBezTo>
                    <a:cubicBezTo>
                      <a:pt x="547" y="396"/>
                      <a:pt x="395" y="487"/>
                      <a:pt x="274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49"/>
              <p:cNvSpPr/>
              <p:nvPr/>
            </p:nvSpPr>
            <p:spPr>
              <a:xfrm>
                <a:off x="5339425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4" y="669"/>
                    </a:moveTo>
                    <a:cubicBezTo>
                      <a:pt x="152" y="517"/>
                      <a:pt x="0" y="395"/>
                      <a:pt x="31" y="304"/>
                    </a:cubicBezTo>
                    <a:cubicBezTo>
                      <a:pt x="31" y="213"/>
                      <a:pt x="183" y="91"/>
                      <a:pt x="304" y="0"/>
                    </a:cubicBezTo>
                    <a:cubicBezTo>
                      <a:pt x="365" y="91"/>
                      <a:pt x="517" y="183"/>
                      <a:pt x="548" y="274"/>
                    </a:cubicBezTo>
                    <a:cubicBezTo>
                      <a:pt x="548" y="365"/>
                      <a:pt x="426" y="51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49"/>
              <p:cNvSpPr/>
              <p:nvPr/>
            </p:nvSpPr>
            <p:spPr>
              <a:xfrm>
                <a:off x="5480000" y="3533550"/>
                <a:ext cx="129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9" extrusionOk="0">
                    <a:moveTo>
                      <a:pt x="274" y="669"/>
                    </a:moveTo>
                    <a:cubicBezTo>
                      <a:pt x="153" y="517"/>
                      <a:pt x="1" y="395"/>
                      <a:pt x="1" y="304"/>
                    </a:cubicBezTo>
                    <a:cubicBezTo>
                      <a:pt x="31" y="213"/>
                      <a:pt x="183" y="91"/>
                      <a:pt x="274" y="0"/>
                    </a:cubicBezTo>
                    <a:cubicBezTo>
                      <a:pt x="365" y="91"/>
                      <a:pt x="517" y="183"/>
                      <a:pt x="517" y="274"/>
                    </a:cubicBezTo>
                    <a:cubicBezTo>
                      <a:pt x="517" y="365"/>
                      <a:pt x="396" y="51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49"/>
              <p:cNvSpPr/>
              <p:nvPr/>
            </p:nvSpPr>
            <p:spPr>
              <a:xfrm>
                <a:off x="5620575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53" y="517"/>
                      <a:pt x="1" y="395"/>
                      <a:pt x="1" y="304"/>
                    </a:cubicBezTo>
                    <a:cubicBezTo>
                      <a:pt x="31" y="213"/>
                      <a:pt x="183" y="91"/>
                      <a:pt x="305" y="0"/>
                    </a:cubicBezTo>
                    <a:cubicBezTo>
                      <a:pt x="366" y="91"/>
                      <a:pt x="518" y="183"/>
                      <a:pt x="518" y="274"/>
                    </a:cubicBezTo>
                    <a:cubicBezTo>
                      <a:pt x="548" y="365"/>
                      <a:pt x="396" y="51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49"/>
              <p:cNvSpPr/>
              <p:nvPr/>
            </p:nvSpPr>
            <p:spPr>
              <a:xfrm>
                <a:off x="5760400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83" y="517"/>
                      <a:pt x="1" y="395"/>
                      <a:pt x="31" y="304"/>
                    </a:cubicBezTo>
                    <a:cubicBezTo>
                      <a:pt x="31" y="213"/>
                      <a:pt x="213" y="91"/>
                      <a:pt x="305" y="0"/>
                    </a:cubicBezTo>
                    <a:cubicBezTo>
                      <a:pt x="396" y="91"/>
                      <a:pt x="517" y="183"/>
                      <a:pt x="548" y="274"/>
                    </a:cubicBezTo>
                    <a:cubicBezTo>
                      <a:pt x="548" y="365"/>
                      <a:pt x="426" y="51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49"/>
              <p:cNvSpPr/>
              <p:nvPr/>
            </p:nvSpPr>
            <p:spPr>
              <a:xfrm>
                <a:off x="5900975" y="35335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53" y="517"/>
                      <a:pt x="1" y="395"/>
                      <a:pt x="31" y="304"/>
                    </a:cubicBezTo>
                    <a:cubicBezTo>
                      <a:pt x="31" y="213"/>
                      <a:pt x="214" y="91"/>
                      <a:pt x="305" y="0"/>
                    </a:cubicBezTo>
                    <a:cubicBezTo>
                      <a:pt x="366" y="91"/>
                      <a:pt x="518" y="183"/>
                      <a:pt x="548" y="274"/>
                    </a:cubicBezTo>
                    <a:cubicBezTo>
                      <a:pt x="548" y="365"/>
                      <a:pt x="426" y="51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49"/>
              <p:cNvSpPr/>
              <p:nvPr/>
            </p:nvSpPr>
            <p:spPr>
              <a:xfrm>
                <a:off x="6040800" y="3531275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82"/>
                      <a:pt x="578" y="274"/>
                      <a:pt x="548" y="365"/>
                    </a:cubicBezTo>
                    <a:cubicBezTo>
                      <a:pt x="548" y="456"/>
                      <a:pt x="426" y="578"/>
                      <a:pt x="335" y="669"/>
                    </a:cubicBezTo>
                    <a:cubicBezTo>
                      <a:pt x="244" y="578"/>
                      <a:pt x="92" y="486"/>
                      <a:pt x="61" y="365"/>
                    </a:cubicBezTo>
                    <a:cubicBezTo>
                      <a:pt x="1" y="243"/>
                      <a:pt x="183" y="182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49"/>
              <p:cNvSpPr/>
              <p:nvPr/>
            </p:nvSpPr>
            <p:spPr>
              <a:xfrm>
                <a:off x="6182150" y="35335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47"/>
                      <a:pt x="91" y="395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395" y="0"/>
                      <a:pt x="487" y="183"/>
                      <a:pt x="63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49"/>
              <p:cNvSpPr/>
              <p:nvPr/>
            </p:nvSpPr>
            <p:spPr>
              <a:xfrm>
                <a:off x="5269525" y="36042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6" y="395"/>
                      <a:pt x="395" y="547"/>
                      <a:pt x="304" y="517"/>
                    </a:cubicBezTo>
                    <a:cubicBezTo>
                      <a:pt x="213" y="517"/>
                      <a:pt x="91" y="395"/>
                      <a:pt x="0" y="304"/>
                    </a:cubicBezTo>
                    <a:cubicBezTo>
                      <a:pt x="91" y="213"/>
                      <a:pt x="182" y="61"/>
                      <a:pt x="274" y="30"/>
                    </a:cubicBezTo>
                    <a:cubicBezTo>
                      <a:pt x="395" y="0"/>
                      <a:pt x="486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49"/>
              <p:cNvSpPr/>
              <p:nvPr/>
            </p:nvSpPr>
            <p:spPr>
              <a:xfrm>
                <a:off x="5409325" y="36011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0"/>
                    </a:moveTo>
                    <a:cubicBezTo>
                      <a:pt x="426" y="183"/>
                      <a:pt x="548" y="274"/>
                      <a:pt x="548" y="396"/>
                    </a:cubicBezTo>
                    <a:cubicBezTo>
                      <a:pt x="548" y="487"/>
                      <a:pt x="396" y="578"/>
                      <a:pt x="305" y="669"/>
                    </a:cubicBezTo>
                    <a:cubicBezTo>
                      <a:pt x="214" y="578"/>
                      <a:pt x="62" y="517"/>
                      <a:pt x="31" y="396"/>
                    </a:cubicBezTo>
                    <a:cubicBezTo>
                      <a:pt x="1" y="274"/>
                      <a:pt x="15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49"/>
              <p:cNvSpPr/>
              <p:nvPr/>
            </p:nvSpPr>
            <p:spPr>
              <a:xfrm>
                <a:off x="5549925" y="3601175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04" y="0"/>
                    </a:moveTo>
                    <a:cubicBezTo>
                      <a:pt x="426" y="183"/>
                      <a:pt x="547" y="304"/>
                      <a:pt x="547" y="396"/>
                    </a:cubicBezTo>
                    <a:cubicBezTo>
                      <a:pt x="517" y="456"/>
                      <a:pt x="365" y="578"/>
                      <a:pt x="274" y="639"/>
                    </a:cubicBezTo>
                    <a:cubicBezTo>
                      <a:pt x="182" y="548"/>
                      <a:pt x="30" y="456"/>
                      <a:pt x="30" y="335"/>
                    </a:cubicBezTo>
                    <a:cubicBezTo>
                      <a:pt x="0" y="213"/>
                      <a:pt x="182" y="183"/>
                      <a:pt x="3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49"/>
              <p:cNvSpPr/>
              <p:nvPr/>
            </p:nvSpPr>
            <p:spPr>
              <a:xfrm>
                <a:off x="5690500" y="3604225"/>
                <a:ext cx="129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69" extrusionOk="0">
                    <a:moveTo>
                      <a:pt x="274" y="669"/>
                    </a:moveTo>
                    <a:cubicBezTo>
                      <a:pt x="152" y="486"/>
                      <a:pt x="0" y="365"/>
                      <a:pt x="0" y="274"/>
                    </a:cubicBezTo>
                    <a:cubicBezTo>
                      <a:pt x="31" y="213"/>
                      <a:pt x="213" y="91"/>
                      <a:pt x="304" y="0"/>
                    </a:cubicBezTo>
                    <a:cubicBezTo>
                      <a:pt x="395" y="91"/>
                      <a:pt x="517" y="213"/>
                      <a:pt x="517" y="304"/>
                    </a:cubicBezTo>
                    <a:cubicBezTo>
                      <a:pt x="517" y="395"/>
                      <a:pt x="395" y="486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49"/>
              <p:cNvSpPr/>
              <p:nvPr/>
            </p:nvSpPr>
            <p:spPr>
              <a:xfrm>
                <a:off x="5831075" y="3604225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4" y="669"/>
                    </a:moveTo>
                    <a:cubicBezTo>
                      <a:pt x="152" y="486"/>
                      <a:pt x="0" y="395"/>
                      <a:pt x="0" y="304"/>
                    </a:cubicBezTo>
                    <a:cubicBezTo>
                      <a:pt x="31" y="243"/>
                      <a:pt x="183" y="91"/>
                      <a:pt x="274" y="0"/>
                    </a:cubicBezTo>
                    <a:cubicBezTo>
                      <a:pt x="365" y="91"/>
                      <a:pt x="517" y="182"/>
                      <a:pt x="517" y="274"/>
                    </a:cubicBezTo>
                    <a:cubicBezTo>
                      <a:pt x="548" y="365"/>
                      <a:pt x="426" y="486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49"/>
              <p:cNvSpPr/>
              <p:nvPr/>
            </p:nvSpPr>
            <p:spPr>
              <a:xfrm>
                <a:off x="5970900" y="3604225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4" y="669"/>
                    </a:moveTo>
                    <a:cubicBezTo>
                      <a:pt x="152" y="486"/>
                      <a:pt x="0" y="365"/>
                      <a:pt x="31" y="274"/>
                    </a:cubicBezTo>
                    <a:cubicBezTo>
                      <a:pt x="61" y="213"/>
                      <a:pt x="213" y="91"/>
                      <a:pt x="335" y="0"/>
                    </a:cubicBezTo>
                    <a:cubicBezTo>
                      <a:pt x="395" y="91"/>
                      <a:pt x="547" y="182"/>
                      <a:pt x="547" y="274"/>
                    </a:cubicBezTo>
                    <a:cubicBezTo>
                      <a:pt x="547" y="395"/>
                      <a:pt x="426" y="486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49"/>
              <p:cNvSpPr/>
              <p:nvPr/>
            </p:nvSpPr>
            <p:spPr>
              <a:xfrm>
                <a:off x="6111475" y="36042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487" y="395"/>
                      <a:pt x="396" y="547"/>
                      <a:pt x="274" y="517"/>
                    </a:cubicBezTo>
                    <a:cubicBezTo>
                      <a:pt x="183" y="517"/>
                      <a:pt x="92" y="365"/>
                      <a:pt x="0" y="304"/>
                    </a:cubicBezTo>
                    <a:cubicBezTo>
                      <a:pt x="92" y="182"/>
                      <a:pt x="183" y="61"/>
                      <a:pt x="304" y="30"/>
                    </a:cubicBezTo>
                    <a:cubicBezTo>
                      <a:pt x="396" y="0"/>
                      <a:pt x="48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49"/>
              <p:cNvSpPr/>
              <p:nvPr/>
            </p:nvSpPr>
            <p:spPr>
              <a:xfrm>
                <a:off x="5198850" y="36741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8"/>
                      <a:pt x="274" y="548"/>
                    </a:cubicBezTo>
                    <a:cubicBezTo>
                      <a:pt x="183" y="517"/>
                      <a:pt x="91" y="396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49"/>
              <p:cNvSpPr/>
              <p:nvPr/>
            </p:nvSpPr>
            <p:spPr>
              <a:xfrm>
                <a:off x="533942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487" y="426"/>
                      <a:pt x="365" y="548"/>
                      <a:pt x="274" y="517"/>
                    </a:cubicBezTo>
                    <a:cubicBezTo>
                      <a:pt x="183" y="517"/>
                      <a:pt x="92" y="365"/>
                      <a:pt x="0" y="274"/>
                    </a:cubicBezTo>
                    <a:cubicBezTo>
                      <a:pt x="122" y="183"/>
                      <a:pt x="213" y="31"/>
                      <a:pt x="335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49"/>
              <p:cNvSpPr/>
              <p:nvPr/>
            </p:nvSpPr>
            <p:spPr>
              <a:xfrm>
                <a:off x="5479250" y="367185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04" y="0"/>
                    </a:moveTo>
                    <a:cubicBezTo>
                      <a:pt x="426" y="152"/>
                      <a:pt x="547" y="274"/>
                      <a:pt x="547" y="365"/>
                    </a:cubicBezTo>
                    <a:cubicBezTo>
                      <a:pt x="547" y="456"/>
                      <a:pt x="395" y="547"/>
                      <a:pt x="335" y="639"/>
                    </a:cubicBezTo>
                    <a:cubicBezTo>
                      <a:pt x="213" y="547"/>
                      <a:pt x="61" y="487"/>
                      <a:pt x="31" y="365"/>
                    </a:cubicBezTo>
                    <a:cubicBezTo>
                      <a:pt x="0" y="243"/>
                      <a:pt x="183" y="152"/>
                      <a:pt x="3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49"/>
              <p:cNvSpPr/>
              <p:nvPr/>
            </p:nvSpPr>
            <p:spPr>
              <a:xfrm>
                <a:off x="561982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517" y="426"/>
                      <a:pt x="396" y="548"/>
                      <a:pt x="304" y="548"/>
                    </a:cubicBezTo>
                    <a:cubicBezTo>
                      <a:pt x="183" y="548"/>
                      <a:pt x="92" y="396"/>
                      <a:pt x="0" y="304"/>
                    </a:cubicBezTo>
                    <a:cubicBezTo>
                      <a:pt x="122" y="213"/>
                      <a:pt x="213" y="61"/>
                      <a:pt x="304" y="31"/>
                    </a:cubicBezTo>
                    <a:cubicBezTo>
                      <a:pt x="426" y="0"/>
                      <a:pt x="51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49"/>
              <p:cNvSpPr/>
              <p:nvPr/>
            </p:nvSpPr>
            <p:spPr>
              <a:xfrm>
                <a:off x="5760400" y="36748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70"/>
                    </a:moveTo>
                    <a:cubicBezTo>
                      <a:pt x="183" y="487"/>
                      <a:pt x="1" y="366"/>
                      <a:pt x="31" y="305"/>
                    </a:cubicBezTo>
                    <a:cubicBezTo>
                      <a:pt x="61" y="214"/>
                      <a:pt x="213" y="92"/>
                      <a:pt x="305" y="1"/>
                    </a:cubicBezTo>
                    <a:cubicBezTo>
                      <a:pt x="396" y="92"/>
                      <a:pt x="517" y="183"/>
                      <a:pt x="548" y="274"/>
                    </a:cubicBezTo>
                    <a:cubicBezTo>
                      <a:pt x="548" y="366"/>
                      <a:pt x="426" y="457"/>
                      <a:pt x="305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49"/>
              <p:cNvSpPr/>
              <p:nvPr/>
            </p:nvSpPr>
            <p:spPr>
              <a:xfrm>
                <a:off x="590097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304"/>
                    </a:moveTo>
                    <a:cubicBezTo>
                      <a:pt x="487" y="426"/>
                      <a:pt x="366" y="548"/>
                      <a:pt x="274" y="517"/>
                    </a:cubicBezTo>
                    <a:cubicBezTo>
                      <a:pt x="183" y="517"/>
                      <a:pt x="92" y="365"/>
                      <a:pt x="1" y="274"/>
                    </a:cubicBezTo>
                    <a:cubicBezTo>
                      <a:pt x="122" y="183"/>
                      <a:pt x="214" y="31"/>
                      <a:pt x="335" y="31"/>
                    </a:cubicBezTo>
                    <a:cubicBezTo>
                      <a:pt x="457" y="0"/>
                      <a:pt x="487" y="183"/>
                      <a:pt x="670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49"/>
              <p:cNvSpPr/>
              <p:nvPr/>
            </p:nvSpPr>
            <p:spPr>
              <a:xfrm>
                <a:off x="6041575" y="3674125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8" y="304"/>
                    </a:moveTo>
                    <a:cubicBezTo>
                      <a:pt x="486" y="426"/>
                      <a:pt x="365" y="548"/>
                      <a:pt x="274" y="548"/>
                    </a:cubicBezTo>
                    <a:cubicBezTo>
                      <a:pt x="182" y="517"/>
                      <a:pt x="91" y="396"/>
                      <a:pt x="0" y="304"/>
                    </a:cubicBezTo>
                    <a:cubicBezTo>
                      <a:pt x="91" y="213"/>
                      <a:pt x="182" y="61"/>
                      <a:pt x="304" y="31"/>
                    </a:cubicBezTo>
                    <a:cubicBezTo>
                      <a:pt x="426" y="0"/>
                      <a:pt x="486" y="183"/>
                      <a:pt x="638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49"/>
              <p:cNvSpPr/>
              <p:nvPr/>
            </p:nvSpPr>
            <p:spPr>
              <a:xfrm>
                <a:off x="6181375" y="367412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244"/>
                    </a:moveTo>
                    <a:cubicBezTo>
                      <a:pt x="518" y="396"/>
                      <a:pt x="396" y="548"/>
                      <a:pt x="335" y="548"/>
                    </a:cubicBezTo>
                    <a:cubicBezTo>
                      <a:pt x="244" y="517"/>
                      <a:pt x="122" y="396"/>
                      <a:pt x="1" y="304"/>
                    </a:cubicBezTo>
                    <a:cubicBezTo>
                      <a:pt x="92" y="213"/>
                      <a:pt x="183" y="61"/>
                      <a:pt x="305" y="31"/>
                    </a:cubicBezTo>
                    <a:cubicBezTo>
                      <a:pt x="396" y="0"/>
                      <a:pt x="518" y="152"/>
                      <a:pt x="670" y="2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49"/>
              <p:cNvSpPr/>
              <p:nvPr/>
            </p:nvSpPr>
            <p:spPr>
              <a:xfrm>
                <a:off x="5269525" y="374480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6" y="426"/>
                      <a:pt x="365" y="547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122" y="183"/>
                      <a:pt x="213" y="31"/>
                      <a:pt x="334" y="0"/>
                    </a:cubicBezTo>
                    <a:cubicBezTo>
                      <a:pt x="426" y="0"/>
                      <a:pt x="486" y="152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49"/>
              <p:cNvSpPr/>
              <p:nvPr/>
            </p:nvSpPr>
            <p:spPr>
              <a:xfrm>
                <a:off x="5407050" y="3744800"/>
                <a:ext cx="1675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17" extrusionOk="0">
                    <a:moveTo>
                      <a:pt x="1" y="274"/>
                    </a:moveTo>
                    <a:cubicBezTo>
                      <a:pt x="183" y="152"/>
                      <a:pt x="305" y="0"/>
                      <a:pt x="396" y="0"/>
                    </a:cubicBezTo>
                    <a:cubicBezTo>
                      <a:pt x="457" y="31"/>
                      <a:pt x="578" y="183"/>
                      <a:pt x="669" y="304"/>
                    </a:cubicBezTo>
                    <a:cubicBezTo>
                      <a:pt x="578" y="365"/>
                      <a:pt x="487" y="517"/>
                      <a:pt x="365" y="517"/>
                    </a:cubicBezTo>
                    <a:cubicBezTo>
                      <a:pt x="274" y="517"/>
                      <a:pt x="153" y="395"/>
                      <a:pt x="1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49"/>
              <p:cNvSpPr/>
              <p:nvPr/>
            </p:nvSpPr>
            <p:spPr>
              <a:xfrm>
                <a:off x="5549925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700"/>
                    </a:moveTo>
                    <a:cubicBezTo>
                      <a:pt x="152" y="518"/>
                      <a:pt x="0" y="396"/>
                      <a:pt x="30" y="305"/>
                    </a:cubicBezTo>
                    <a:cubicBezTo>
                      <a:pt x="30" y="214"/>
                      <a:pt x="213" y="122"/>
                      <a:pt x="304" y="1"/>
                    </a:cubicBezTo>
                    <a:cubicBezTo>
                      <a:pt x="395" y="92"/>
                      <a:pt x="517" y="183"/>
                      <a:pt x="547" y="274"/>
                    </a:cubicBezTo>
                    <a:cubicBezTo>
                      <a:pt x="547" y="396"/>
                      <a:pt x="426" y="518"/>
                      <a:pt x="30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49"/>
              <p:cNvSpPr/>
              <p:nvPr/>
            </p:nvSpPr>
            <p:spPr>
              <a:xfrm>
                <a:off x="5690500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700"/>
                    </a:moveTo>
                    <a:cubicBezTo>
                      <a:pt x="152" y="518"/>
                      <a:pt x="0" y="396"/>
                      <a:pt x="31" y="305"/>
                    </a:cubicBezTo>
                    <a:cubicBezTo>
                      <a:pt x="31" y="214"/>
                      <a:pt x="183" y="122"/>
                      <a:pt x="304" y="1"/>
                    </a:cubicBezTo>
                    <a:cubicBezTo>
                      <a:pt x="365" y="92"/>
                      <a:pt x="517" y="183"/>
                      <a:pt x="547" y="274"/>
                    </a:cubicBezTo>
                    <a:cubicBezTo>
                      <a:pt x="547" y="396"/>
                      <a:pt x="426" y="518"/>
                      <a:pt x="30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49"/>
              <p:cNvSpPr/>
              <p:nvPr/>
            </p:nvSpPr>
            <p:spPr>
              <a:xfrm>
                <a:off x="5831075" y="3744025"/>
                <a:ext cx="129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00" extrusionOk="0">
                    <a:moveTo>
                      <a:pt x="274" y="700"/>
                    </a:moveTo>
                    <a:cubicBezTo>
                      <a:pt x="152" y="518"/>
                      <a:pt x="0" y="396"/>
                      <a:pt x="0" y="305"/>
                    </a:cubicBezTo>
                    <a:cubicBezTo>
                      <a:pt x="31" y="214"/>
                      <a:pt x="183" y="12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96"/>
                      <a:pt x="396" y="518"/>
                      <a:pt x="27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49"/>
              <p:cNvSpPr/>
              <p:nvPr/>
            </p:nvSpPr>
            <p:spPr>
              <a:xfrm>
                <a:off x="5971650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274" y="700"/>
                    </a:moveTo>
                    <a:cubicBezTo>
                      <a:pt x="153" y="518"/>
                      <a:pt x="1" y="396"/>
                      <a:pt x="1" y="305"/>
                    </a:cubicBezTo>
                    <a:cubicBezTo>
                      <a:pt x="31" y="214"/>
                      <a:pt x="183" y="12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8" y="396"/>
                      <a:pt x="396" y="518"/>
                      <a:pt x="27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49"/>
              <p:cNvSpPr/>
              <p:nvPr/>
            </p:nvSpPr>
            <p:spPr>
              <a:xfrm>
                <a:off x="6111475" y="3744025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700"/>
                    </a:moveTo>
                    <a:cubicBezTo>
                      <a:pt x="152" y="518"/>
                      <a:pt x="0" y="396"/>
                      <a:pt x="31" y="305"/>
                    </a:cubicBezTo>
                    <a:cubicBezTo>
                      <a:pt x="61" y="214"/>
                      <a:pt x="213" y="122"/>
                      <a:pt x="304" y="1"/>
                    </a:cubicBezTo>
                    <a:cubicBezTo>
                      <a:pt x="396" y="92"/>
                      <a:pt x="548" y="183"/>
                      <a:pt x="548" y="274"/>
                    </a:cubicBezTo>
                    <a:cubicBezTo>
                      <a:pt x="548" y="396"/>
                      <a:pt x="426" y="518"/>
                      <a:pt x="30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49"/>
              <p:cNvSpPr/>
              <p:nvPr/>
            </p:nvSpPr>
            <p:spPr>
              <a:xfrm>
                <a:off x="5198850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1" y="305"/>
                    </a:cubicBezTo>
                    <a:cubicBezTo>
                      <a:pt x="31" y="213"/>
                      <a:pt x="213" y="92"/>
                      <a:pt x="304" y="1"/>
                    </a:cubicBezTo>
                    <a:cubicBezTo>
                      <a:pt x="395" y="92"/>
                      <a:pt x="517" y="183"/>
                      <a:pt x="547" y="274"/>
                    </a:cubicBezTo>
                    <a:cubicBezTo>
                      <a:pt x="547" y="365"/>
                      <a:pt x="426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49"/>
              <p:cNvSpPr/>
              <p:nvPr/>
            </p:nvSpPr>
            <p:spPr>
              <a:xfrm>
                <a:off x="5339425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1" y="274"/>
                    </a:cubicBezTo>
                    <a:cubicBezTo>
                      <a:pt x="31" y="213"/>
                      <a:pt x="183" y="92"/>
                      <a:pt x="304" y="1"/>
                    </a:cubicBezTo>
                    <a:cubicBezTo>
                      <a:pt x="365" y="92"/>
                      <a:pt x="517" y="183"/>
                      <a:pt x="548" y="274"/>
                    </a:cubicBezTo>
                    <a:cubicBezTo>
                      <a:pt x="548" y="365"/>
                      <a:pt x="426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49"/>
              <p:cNvSpPr/>
              <p:nvPr/>
            </p:nvSpPr>
            <p:spPr>
              <a:xfrm>
                <a:off x="5480000" y="3814700"/>
                <a:ext cx="129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70" extrusionOk="0">
                    <a:moveTo>
                      <a:pt x="274" y="669"/>
                    </a:moveTo>
                    <a:cubicBezTo>
                      <a:pt x="153" y="487"/>
                      <a:pt x="1" y="365"/>
                      <a:pt x="1" y="305"/>
                    </a:cubicBezTo>
                    <a:cubicBezTo>
                      <a:pt x="31" y="213"/>
                      <a:pt x="183" y="9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65"/>
                      <a:pt x="396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49"/>
              <p:cNvSpPr/>
              <p:nvPr/>
            </p:nvSpPr>
            <p:spPr>
              <a:xfrm>
                <a:off x="5619825" y="381470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517" y="396"/>
                      <a:pt x="396" y="548"/>
                      <a:pt x="304" y="548"/>
                    </a:cubicBezTo>
                    <a:cubicBezTo>
                      <a:pt x="213" y="548"/>
                      <a:pt x="122" y="396"/>
                      <a:pt x="0" y="305"/>
                    </a:cubicBezTo>
                    <a:cubicBezTo>
                      <a:pt x="122" y="213"/>
                      <a:pt x="183" y="61"/>
                      <a:pt x="304" y="31"/>
                    </a:cubicBezTo>
                    <a:cubicBezTo>
                      <a:pt x="42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49"/>
              <p:cNvSpPr/>
              <p:nvPr/>
            </p:nvSpPr>
            <p:spPr>
              <a:xfrm>
                <a:off x="5760400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69"/>
                    </a:moveTo>
                    <a:cubicBezTo>
                      <a:pt x="183" y="487"/>
                      <a:pt x="1" y="365"/>
                      <a:pt x="31" y="305"/>
                    </a:cubicBezTo>
                    <a:cubicBezTo>
                      <a:pt x="31" y="213"/>
                      <a:pt x="213" y="92"/>
                      <a:pt x="305" y="1"/>
                    </a:cubicBezTo>
                    <a:cubicBezTo>
                      <a:pt x="396" y="92"/>
                      <a:pt x="517" y="183"/>
                      <a:pt x="548" y="274"/>
                    </a:cubicBezTo>
                    <a:cubicBezTo>
                      <a:pt x="548" y="365"/>
                      <a:pt x="426" y="48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49"/>
              <p:cNvSpPr/>
              <p:nvPr/>
            </p:nvSpPr>
            <p:spPr>
              <a:xfrm>
                <a:off x="5900975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69"/>
                    </a:moveTo>
                    <a:cubicBezTo>
                      <a:pt x="153" y="487"/>
                      <a:pt x="1" y="365"/>
                      <a:pt x="31" y="274"/>
                    </a:cubicBezTo>
                    <a:cubicBezTo>
                      <a:pt x="31" y="213"/>
                      <a:pt x="214" y="92"/>
                      <a:pt x="305" y="1"/>
                    </a:cubicBezTo>
                    <a:cubicBezTo>
                      <a:pt x="366" y="92"/>
                      <a:pt x="518" y="183"/>
                      <a:pt x="548" y="274"/>
                    </a:cubicBezTo>
                    <a:cubicBezTo>
                      <a:pt x="548" y="365"/>
                      <a:pt x="426" y="487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6" name="Google Shape;4986;p49"/>
              <p:cNvSpPr/>
              <p:nvPr/>
            </p:nvSpPr>
            <p:spPr>
              <a:xfrm>
                <a:off x="6041575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0" y="305"/>
                    </a:cubicBezTo>
                    <a:cubicBezTo>
                      <a:pt x="30" y="213"/>
                      <a:pt x="182" y="92"/>
                      <a:pt x="30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7" y="365"/>
                      <a:pt x="395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49"/>
              <p:cNvSpPr/>
              <p:nvPr/>
            </p:nvSpPr>
            <p:spPr>
              <a:xfrm>
                <a:off x="6182150" y="38147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69"/>
                    </a:moveTo>
                    <a:cubicBezTo>
                      <a:pt x="152" y="487"/>
                      <a:pt x="0" y="365"/>
                      <a:pt x="0" y="274"/>
                    </a:cubicBezTo>
                    <a:cubicBezTo>
                      <a:pt x="31" y="213"/>
                      <a:pt x="183" y="9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7" y="365"/>
                      <a:pt x="395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49"/>
              <p:cNvSpPr/>
              <p:nvPr/>
            </p:nvSpPr>
            <p:spPr>
              <a:xfrm>
                <a:off x="5269525" y="38846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34"/>
                    </a:moveTo>
                    <a:cubicBezTo>
                      <a:pt x="486" y="426"/>
                      <a:pt x="365" y="547"/>
                      <a:pt x="274" y="547"/>
                    </a:cubicBezTo>
                    <a:cubicBezTo>
                      <a:pt x="182" y="517"/>
                      <a:pt x="91" y="395"/>
                      <a:pt x="0" y="304"/>
                    </a:cubicBezTo>
                    <a:cubicBezTo>
                      <a:pt x="122" y="213"/>
                      <a:pt x="213" y="61"/>
                      <a:pt x="334" y="30"/>
                    </a:cubicBezTo>
                    <a:cubicBezTo>
                      <a:pt x="426" y="0"/>
                      <a:pt x="486" y="182"/>
                      <a:pt x="669" y="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49"/>
              <p:cNvSpPr/>
              <p:nvPr/>
            </p:nvSpPr>
            <p:spPr>
              <a:xfrm>
                <a:off x="5409325" y="3885375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35" y="639"/>
                    </a:moveTo>
                    <a:cubicBezTo>
                      <a:pt x="183" y="487"/>
                      <a:pt x="1" y="365"/>
                      <a:pt x="31" y="304"/>
                    </a:cubicBezTo>
                    <a:cubicBezTo>
                      <a:pt x="31" y="213"/>
                      <a:pt x="183" y="92"/>
                      <a:pt x="305" y="0"/>
                    </a:cubicBezTo>
                    <a:cubicBezTo>
                      <a:pt x="366" y="92"/>
                      <a:pt x="518" y="152"/>
                      <a:pt x="548" y="244"/>
                    </a:cubicBezTo>
                    <a:cubicBezTo>
                      <a:pt x="548" y="365"/>
                      <a:pt x="426" y="456"/>
                      <a:pt x="335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0" name="Google Shape;4990;p49"/>
              <p:cNvSpPr/>
              <p:nvPr/>
            </p:nvSpPr>
            <p:spPr>
              <a:xfrm>
                <a:off x="5549925" y="3885375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34" y="639"/>
                    </a:moveTo>
                    <a:cubicBezTo>
                      <a:pt x="182" y="487"/>
                      <a:pt x="0" y="365"/>
                      <a:pt x="30" y="304"/>
                    </a:cubicBezTo>
                    <a:cubicBezTo>
                      <a:pt x="30" y="213"/>
                      <a:pt x="182" y="92"/>
                      <a:pt x="274" y="0"/>
                    </a:cubicBezTo>
                    <a:cubicBezTo>
                      <a:pt x="365" y="92"/>
                      <a:pt x="517" y="152"/>
                      <a:pt x="547" y="244"/>
                    </a:cubicBezTo>
                    <a:cubicBezTo>
                      <a:pt x="547" y="365"/>
                      <a:pt x="426" y="456"/>
                      <a:pt x="334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49"/>
              <p:cNvSpPr/>
              <p:nvPr/>
            </p:nvSpPr>
            <p:spPr>
              <a:xfrm>
                <a:off x="5690500" y="388462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47"/>
                      <a:pt x="91" y="395"/>
                      <a:pt x="0" y="304"/>
                    </a:cubicBezTo>
                    <a:cubicBezTo>
                      <a:pt x="91" y="213"/>
                      <a:pt x="183" y="61"/>
                      <a:pt x="304" y="30"/>
                    </a:cubicBezTo>
                    <a:cubicBezTo>
                      <a:pt x="426" y="0"/>
                      <a:pt x="487" y="182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2" name="Google Shape;4992;p49"/>
              <p:cNvSpPr/>
              <p:nvPr/>
            </p:nvSpPr>
            <p:spPr>
              <a:xfrm>
                <a:off x="5831075" y="3884625"/>
                <a:ext cx="129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9" extrusionOk="0">
                    <a:moveTo>
                      <a:pt x="274" y="669"/>
                    </a:moveTo>
                    <a:cubicBezTo>
                      <a:pt x="152" y="517"/>
                      <a:pt x="0" y="395"/>
                      <a:pt x="0" y="304"/>
                    </a:cubicBezTo>
                    <a:cubicBezTo>
                      <a:pt x="31" y="213"/>
                      <a:pt x="183" y="91"/>
                      <a:pt x="274" y="0"/>
                    </a:cubicBezTo>
                    <a:cubicBezTo>
                      <a:pt x="365" y="91"/>
                      <a:pt x="517" y="182"/>
                      <a:pt x="517" y="274"/>
                    </a:cubicBezTo>
                    <a:cubicBezTo>
                      <a:pt x="517" y="395"/>
                      <a:pt x="396" y="486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49"/>
              <p:cNvSpPr/>
              <p:nvPr/>
            </p:nvSpPr>
            <p:spPr>
              <a:xfrm>
                <a:off x="5970900" y="388232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1"/>
                    </a:moveTo>
                    <a:cubicBezTo>
                      <a:pt x="426" y="183"/>
                      <a:pt x="547" y="274"/>
                      <a:pt x="547" y="366"/>
                    </a:cubicBezTo>
                    <a:cubicBezTo>
                      <a:pt x="547" y="457"/>
                      <a:pt x="395" y="578"/>
                      <a:pt x="304" y="670"/>
                    </a:cubicBezTo>
                    <a:cubicBezTo>
                      <a:pt x="213" y="578"/>
                      <a:pt x="61" y="487"/>
                      <a:pt x="31" y="366"/>
                    </a:cubicBezTo>
                    <a:cubicBezTo>
                      <a:pt x="0" y="244"/>
                      <a:pt x="152" y="183"/>
                      <a:pt x="3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49"/>
              <p:cNvSpPr/>
              <p:nvPr/>
            </p:nvSpPr>
            <p:spPr>
              <a:xfrm>
                <a:off x="6111475" y="3882325"/>
                <a:ext cx="137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0" extrusionOk="0">
                    <a:moveTo>
                      <a:pt x="335" y="1"/>
                    </a:moveTo>
                    <a:cubicBezTo>
                      <a:pt x="426" y="183"/>
                      <a:pt x="548" y="305"/>
                      <a:pt x="548" y="366"/>
                    </a:cubicBezTo>
                    <a:cubicBezTo>
                      <a:pt x="517" y="457"/>
                      <a:pt x="365" y="548"/>
                      <a:pt x="274" y="639"/>
                    </a:cubicBezTo>
                    <a:cubicBezTo>
                      <a:pt x="183" y="548"/>
                      <a:pt x="61" y="457"/>
                      <a:pt x="31" y="335"/>
                    </a:cubicBezTo>
                    <a:cubicBezTo>
                      <a:pt x="0" y="214"/>
                      <a:pt x="183" y="153"/>
                      <a:pt x="3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49"/>
              <p:cNvSpPr/>
              <p:nvPr/>
            </p:nvSpPr>
            <p:spPr>
              <a:xfrm>
                <a:off x="5198850" y="39522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274" y="0"/>
                    </a:moveTo>
                    <a:cubicBezTo>
                      <a:pt x="395" y="183"/>
                      <a:pt x="547" y="274"/>
                      <a:pt x="547" y="395"/>
                    </a:cubicBezTo>
                    <a:cubicBezTo>
                      <a:pt x="517" y="487"/>
                      <a:pt x="395" y="578"/>
                      <a:pt x="304" y="669"/>
                    </a:cubicBezTo>
                    <a:cubicBezTo>
                      <a:pt x="213" y="578"/>
                      <a:pt x="61" y="487"/>
                      <a:pt x="31" y="395"/>
                    </a:cubicBezTo>
                    <a:cubicBezTo>
                      <a:pt x="0" y="274"/>
                      <a:pt x="152" y="213"/>
                      <a:pt x="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49"/>
              <p:cNvSpPr/>
              <p:nvPr/>
            </p:nvSpPr>
            <p:spPr>
              <a:xfrm>
                <a:off x="5339425" y="39552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70"/>
                    </a:moveTo>
                    <a:cubicBezTo>
                      <a:pt x="152" y="487"/>
                      <a:pt x="0" y="366"/>
                      <a:pt x="31" y="305"/>
                    </a:cubicBezTo>
                    <a:cubicBezTo>
                      <a:pt x="31" y="214"/>
                      <a:pt x="183" y="92"/>
                      <a:pt x="274" y="1"/>
                    </a:cubicBezTo>
                    <a:cubicBezTo>
                      <a:pt x="365" y="92"/>
                      <a:pt x="517" y="153"/>
                      <a:pt x="517" y="274"/>
                    </a:cubicBezTo>
                    <a:cubicBezTo>
                      <a:pt x="548" y="366"/>
                      <a:pt x="426" y="487"/>
                      <a:pt x="30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7" name="Google Shape;4997;p49"/>
              <p:cNvSpPr/>
              <p:nvPr/>
            </p:nvSpPr>
            <p:spPr>
              <a:xfrm>
                <a:off x="5480000" y="3955275"/>
                <a:ext cx="129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70" extrusionOk="0">
                    <a:moveTo>
                      <a:pt x="274" y="670"/>
                    </a:moveTo>
                    <a:cubicBezTo>
                      <a:pt x="153" y="487"/>
                      <a:pt x="1" y="366"/>
                      <a:pt x="1" y="274"/>
                    </a:cubicBezTo>
                    <a:cubicBezTo>
                      <a:pt x="31" y="214"/>
                      <a:pt x="183" y="92"/>
                      <a:pt x="305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96"/>
                      <a:pt x="396" y="487"/>
                      <a:pt x="27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49"/>
              <p:cNvSpPr/>
              <p:nvPr/>
            </p:nvSpPr>
            <p:spPr>
              <a:xfrm>
                <a:off x="5619825" y="39552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70"/>
                    </a:moveTo>
                    <a:cubicBezTo>
                      <a:pt x="152" y="487"/>
                      <a:pt x="0" y="366"/>
                      <a:pt x="31" y="274"/>
                    </a:cubicBezTo>
                    <a:cubicBezTo>
                      <a:pt x="61" y="214"/>
                      <a:pt x="213" y="92"/>
                      <a:pt x="335" y="1"/>
                    </a:cubicBezTo>
                    <a:cubicBezTo>
                      <a:pt x="396" y="92"/>
                      <a:pt x="548" y="214"/>
                      <a:pt x="548" y="305"/>
                    </a:cubicBezTo>
                    <a:cubicBezTo>
                      <a:pt x="548" y="396"/>
                      <a:pt x="426" y="487"/>
                      <a:pt x="27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49"/>
              <p:cNvSpPr/>
              <p:nvPr/>
            </p:nvSpPr>
            <p:spPr>
              <a:xfrm>
                <a:off x="5760400" y="39552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487" y="396"/>
                      <a:pt x="365" y="548"/>
                      <a:pt x="274" y="518"/>
                    </a:cubicBezTo>
                    <a:cubicBezTo>
                      <a:pt x="183" y="518"/>
                      <a:pt x="92" y="335"/>
                      <a:pt x="1" y="244"/>
                    </a:cubicBezTo>
                    <a:cubicBezTo>
                      <a:pt x="92" y="153"/>
                      <a:pt x="183" y="31"/>
                      <a:pt x="274" y="31"/>
                    </a:cubicBezTo>
                    <a:cubicBezTo>
                      <a:pt x="39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49"/>
              <p:cNvSpPr/>
              <p:nvPr/>
            </p:nvSpPr>
            <p:spPr>
              <a:xfrm>
                <a:off x="5900975" y="39552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70"/>
                    </a:moveTo>
                    <a:cubicBezTo>
                      <a:pt x="153" y="487"/>
                      <a:pt x="1" y="366"/>
                      <a:pt x="31" y="274"/>
                    </a:cubicBezTo>
                    <a:cubicBezTo>
                      <a:pt x="31" y="214"/>
                      <a:pt x="214" y="92"/>
                      <a:pt x="305" y="1"/>
                    </a:cubicBezTo>
                    <a:cubicBezTo>
                      <a:pt x="396" y="92"/>
                      <a:pt x="518" y="214"/>
                      <a:pt x="548" y="305"/>
                    </a:cubicBezTo>
                    <a:cubicBezTo>
                      <a:pt x="548" y="396"/>
                      <a:pt x="396" y="487"/>
                      <a:pt x="27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49"/>
              <p:cNvSpPr/>
              <p:nvPr/>
            </p:nvSpPr>
            <p:spPr>
              <a:xfrm>
                <a:off x="6040800" y="3952250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83"/>
                      <a:pt x="578" y="304"/>
                      <a:pt x="548" y="395"/>
                    </a:cubicBezTo>
                    <a:cubicBezTo>
                      <a:pt x="548" y="487"/>
                      <a:pt x="396" y="578"/>
                      <a:pt x="335" y="669"/>
                    </a:cubicBezTo>
                    <a:cubicBezTo>
                      <a:pt x="213" y="578"/>
                      <a:pt x="61" y="487"/>
                      <a:pt x="31" y="365"/>
                    </a:cubicBezTo>
                    <a:cubicBezTo>
                      <a:pt x="1" y="274"/>
                      <a:pt x="183" y="21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2" name="Google Shape;5002;p49"/>
              <p:cNvSpPr/>
              <p:nvPr/>
            </p:nvSpPr>
            <p:spPr>
              <a:xfrm>
                <a:off x="6181375" y="3952250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35" y="0"/>
                    </a:moveTo>
                    <a:cubicBezTo>
                      <a:pt x="457" y="183"/>
                      <a:pt x="578" y="304"/>
                      <a:pt x="548" y="395"/>
                    </a:cubicBezTo>
                    <a:cubicBezTo>
                      <a:pt x="548" y="456"/>
                      <a:pt x="396" y="578"/>
                      <a:pt x="305" y="669"/>
                    </a:cubicBezTo>
                    <a:cubicBezTo>
                      <a:pt x="214" y="547"/>
                      <a:pt x="62" y="456"/>
                      <a:pt x="31" y="335"/>
                    </a:cubicBezTo>
                    <a:cubicBezTo>
                      <a:pt x="1" y="213"/>
                      <a:pt x="183" y="183"/>
                      <a:pt x="3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3" name="Google Shape;5003;p49"/>
              <p:cNvSpPr/>
              <p:nvPr/>
            </p:nvSpPr>
            <p:spPr>
              <a:xfrm>
                <a:off x="5269525" y="402520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6" y="426"/>
                      <a:pt x="395" y="547"/>
                      <a:pt x="274" y="547"/>
                    </a:cubicBezTo>
                    <a:cubicBezTo>
                      <a:pt x="182" y="547"/>
                      <a:pt x="91" y="395"/>
                      <a:pt x="0" y="304"/>
                    </a:cubicBezTo>
                    <a:cubicBezTo>
                      <a:pt x="91" y="213"/>
                      <a:pt x="182" y="61"/>
                      <a:pt x="274" y="31"/>
                    </a:cubicBezTo>
                    <a:cubicBezTo>
                      <a:pt x="395" y="0"/>
                      <a:pt x="486" y="152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4" name="Google Shape;5004;p49"/>
              <p:cNvSpPr/>
              <p:nvPr/>
            </p:nvSpPr>
            <p:spPr>
              <a:xfrm>
                <a:off x="5409325" y="40259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305"/>
                    </a:moveTo>
                    <a:cubicBezTo>
                      <a:pt x="487" y="396"/>
                      <a:pt x="396" y="548"/>
                      <a:pt x="274" y="517"/>
                    </a:cubicBezTo>
                    <a:cubicBezTo>
                      <a:pt x="183" y="517"/>
                      <a:pt x="92" y="365"/>
                      <a:pt x="1" y="274"/>
                    </a:cubicBezTo>
                    <a:cubicBezTo>
                      <a:pt x="122" y="183"/>
                      <a:pt x="183" y="61"/>
                      <a:pt x="305" y="31"/>
                    </a:cubicBezTo>
                    <a:cubicBezTo>
                      <a:pt x="426" y="1"/>
                      <a:pt x="518" y="153"/>
                      <a:pt x="670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49"/>
              <p:cNvSpPr/>
              <p:nvPr/>
            </p:nvSpPr>
            <p:spPr>
              <a:xfrm>
                <a:off x="5549925" y="402520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34" y="669"/>
                    </a:moveTo>
                    <a:cubicBezTo>
                      <a:pt x="182" y="517"/>
                      <a:pt x="0" y="395"/>
                      <a:pt x="30" y="335"/>
                    </a:cubicBezTo>
                    <a:cubicBezTo>
                      <a:pt x="30" y="243"/>
                      <a:pt x="182" y="122"/>
                      <a:pt x="274" y="0"/>
                    </a:cubicBezTo>
                    <a:cubicBezTo>
                      <a:pt x="365" y="91"/>
                      <a:pt x="517" y="183"/>
                      <a:pt x="547" y="274"/>
                    </a:cubicBezTo>
                    <a:cubicBezTo>
                      <a:pt x="547" y="365"/>
                      <a:pt x="426" y="487"/>
                      <a:pt x="33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49"/>
              <p:cNvSpPr/>
              <p:nvPr/>
            </p:nvSpPr>
            <p:spPr>
              <a:xfrm>
                <a:off x="5689725" y="4022925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52"/>
                      <a:pt x="578" y="274"/>
                      <a:pt x="548" y="365"/>
                    </a:cubicBezTo>
                    <a:cubicBezTo>
                      <a:pt x="548" y="456"/>
                      <a:pt x="426" y="547"/>
                      <a:pt x="335" y="669"/>
                    </a:cubicBezTo>
                    <a:cubicBezTo>
                      <a:pt x="214" y="547"/>
                      <a:pt x="92" y="486"/>
                      <a:pt x="31" y="365"/>
                    </a:cubicBezTo>
                    <a:cubicBezTo>
                      <a:pt x="1" y="243"/>
                      <a:pt x="183" y="152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7" name="Google Shape;5007;p49"/>
              <p:cNvSpPr/>
              <p:nvPr/>
            </p:nvSpPr>
            <p:spPr>
              <a:xfrm>
                <a:off x="5831075" y="4025950"/>
                <a:ext cx="159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18" extrusionOk="0">
                    <a:moveTo>
                      <a:pt x="639" y="213"/>
                    </a:moveTo>
                    <a:cubicBezTo>
                      <a:pt x="487" y="365"/>
                      <a:pt x="365" y="517"/>
                      <a:pt x="304" y="517"/>
                    </a:cubicBezTo>
                    <a:cubicBezTo>
                      <a:pt x="244" y="487"/>
                      <a:pt x="92" y="335"/>
                      <a:pt x="0" y="244"/>
                    </a:cubicBezTo>
                    <a:cubicBezTo>
                      <a:pt x="92" y="153"/>
                      <a:pt x="152" y="1"/>
                      <a:pt x="274" y="1"/>
                    </a:cubicBezTo>
                    <a:cubicBezTo>
                      <a:pt x="365" y="1"/>
                      <a:pt x="487" y="122"/>
                      <a:pt x="639" y="2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8" name="Google Shape;5008;p49"/>
              <p:cNvSpPr/>
              <p:nvPr/>
            </p:nvSpPr>
            <p:spPr>
              <a:xfrm>
                <a:off x="5971650" y="402520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274" y="669"/>
                    </a:moveTo>
                    <a:cubicBezTo>
                      <a:pt x="153" y="487"/>
                      <a:pt x="1" y="395"/>
                      <a:pt x="1" y="304"/>
                    </a:cubicBezTo>
                    <a:cubicBezTo>
                      <a:pt x="31" y="213"/>
                      <a:pt x="183" y="91"/>
                      <a:pt x="274" y="0"/>
                    </a:cubicBezTo>
                    <a:cubicBezTo>
                      <a:pt x="365" y="91"/>
                      <a:pt x="517" y="183"/>
                      <a:pt x="517" y="274"/>
                    </a:cubicBezTo>
                    <a:cubicBezTo>
                      <a:pt x="548" y="365"/>
                      <a:pt x="396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9" name="Google Shape;5009;p49"/>
              <p:cNvSpPr/>
              <p:nvPr/>
            </p:nvSpPr>
            <p:spPr>
              <a:xfrm>
                <a:off x="6111475" y="402595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04" y="639"/>
                    </a:moveTo>
                    <a:cubicBezTo>
                      <a:pt x="183" y="487"/>
                      <a:pt x="0" y="365"/>
                      <a:pt x="31" y="274"/>
                    </a:cubicBezTo>
                    <a:cubicBezTo>
                      <a:pt x="31" y="213"/>
                      <a:pt x="183" y="92"/>
                      <a:pt x="304" y="1"/>
                    </a:cubicBezTo>
                    <a:cubicBezTo>
                      <a:pt x="396" y="92"/>
                      <a:pt x="517" y="153"/>
                      <a:pt x="548" y="244"/>
                    </a:cubicBezTo>
                    <a:cubicBezTo>
                      <a:pt x="548" y="365"/>
                      <a:pt x="426" y="457"/>
                      <a:pt x="304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0" name="Google Shape;5010;p49"/>
              <p:cNvSpPr/>
              <p:nvPr/>
            </p:nvSpPr>
            <p:spPr>
              <a:xfrm>
                <a:off x="5198850" y="4095850"/>
                <a:ext cx="137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0" extrusionOk="0">
                    <a:moveTo>
                      <a:pt x="335" y="639"/>
                    </a:moveTo>
                    <a:cubicBezTo>
                      <a:pt x="183" y="487"/>
                      <a:pt x="0" y="366"/>
                      <a:pt x="31" y="305"/>
                    </a:cubicBezTo>
                    <a:cubicBezTo>
                      <a:pt x="31" y="244"/>
                      <a:pt x="183" y="92"/>
                      <a:pt x="274" y="1"/>
                    </a:cubicBezTo>
                    <a:cubicBezTo>
                      <a:pt x="365" y="92"/>
                      <a:pt x="517" y="153"/>
                      <a:pt x="547" y="244"/>
                    </a:cubicBezTo>
                    <a:cubicBezTo>
                      <a:pt x="547" y="366"/>
                      <a:pt x="456" y="457"/>
                      <a:pt x="335" y="6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1" name="Google Shape;5011;p49"/>
              <p:cNvSpPr/>
              <p:nvPr/>
            </p:nvSpPr>
            <p:spPr>
              <a:xfrm>
                <a:off x="5339425" y="409510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274"/>
                    </a:moveTo>
                    <a:cubicBezTo>
                      <a:pt x="487" y="396"/>
                      <a:pt x="396" y="548"/>
                      <a:pt x="335" y="548"/>
                    </a:cubicBezTo>
                    <a:cubicBezTo>
                      <a:pt x="244" y="548"/>
                      <a:pt x="92" y="396"/>
                      <a:pt x="0" y="305"/>
                    </a:cubicBezTo>
                    <a:cubicBezTo>
                      <a:pt x="92" y="213"/>
                      <a:pt x="183" y="61"/>
                      <a:pt x="274" y="31"/>
                    </a:cubicBezTo>
                    <a:cubicBezTo>
                      <a:pt x="396" y="1"/>
                      <a:pt x="487" y="153"/>
                      <a:pt x="63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2" name="Google Shape;5012;p49"/>
              <p:cNvSpPr/>
              <p:nvPr/>
            </p:nvSpPr>
            <p:spPr>
              <a:xfrm>
                <a:off x="5480000" y="4095100"/>
                <a:ext cx="129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00" extrusionOk="0">
                    <a:moveTo>
                      <a:pt x="274" y="700"/>
                    </a:moveTo>
                    <a:cubicBezTo>
                      <a:pt x="153" y="517"/>
                      <a:pt x="1" y="396"/>
                      <a:pt x="1" y="305"/>
                    </a:cubicBezTo>
                    <a:cubicBezTo>
                      <a:pt x="31" y="213"/>
                      <a:pt x="183" y="122"/>
                      <a:pt x="27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17" y="396"/>
                      <a:pt x="396" y="517"/>
                      <a:pt x="274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49"/>
              <p:cNvSpPr/>
              <p:nvPr/>
            </p:nvSpPr>
            <p:spPr>
              <a:xfrm>
                <a:off x="5620575" y="40951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5" y="700"/>
                    </a:moveTo>
                    <a:cubicBezTo>
                      <a:pt x="153" y="517"/>
                      <a:pt x="1" y="396"/>
                      <a:pt x="1" y="305"/>
                    </a:cubicBezTo>
                    <a:cubicBezTo>
                      <a:pt x="31" y="213"/>
                      <a:pt x="183" y="122"/>
                      <a:pt x="305" y="1"/>
                    </a:cubicBezTo>
                    <a:cubicBezTo>
                      <a:pt x="366" y="92"/>
                      <a:pt x="518" y="183"/>
                      <a:pt x="518" y="274"/>
                    </a:cubicBezTo>
                    <a:cubicBezTo>
                      <a:pt x="548" y="396"/>
                      <a:pt x="396" y="517"/>
                      <a:pt x="305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49"/>
              <p:cNvSpPr/>
              <p:nvPr/>
            </p:nvSpPr>
            <p:spPr>
              <a:xfrm>
                <a:off x="5760400" y="40951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5" y="700"/>
                    </a:moveTo>
                    <a:cubicBezTo>
                      <a:pt x="183" y="517"/>
                      <a:pt x="1" y="396"/>
                      <a:pt x="31" y="305"/>
                    </a:cubicBezTo>
                    <a:cubicBezTo>
                      <a:pt x="31" y="213"/>
                      <a:pt x="213" y="122"/>
                      <a:pt x="305" y="1"/>
                    </a:cubicBezTo>
                    <a:cubicBezTo>
                      <a:pt x="396" y="92"/>
                      <a:pt x="517" y="183"/>
                      <a:pt x="548" y="274"/>
                    </a:cubicBezTo>
                    <a:cubicBezTo>
                      <a:pt x="548" y="396"/>
                      <a:pt x="426" y="517"/>
                      <a:pt x="305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5" name="Google Shape;5015;p49"/>
              <p:cNvSpPr/>
              <p:nvPr/>
            </p:nvSpPr>
            <p:spPr>
              <a:xfrm>
                <a:off x="5900975" y="40951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5" y="700"/>
                    </a:moveTo>
                    <a:cubicBezTo>
                      <a:pt x="153" y="517"/>
                      <a:pt x="1" y="396"/>
                      <a:pt x="31" y="305"/>
                    </a:cubicBezTo>
                    <a:cubicBezTo>
                      <a:pt x="31" y="213"/>
                      <a:pt x="214" y="122"/>
                      <a:pt x="305" y="1"/>
                    </a:cubicBezTo>
                    <a:cubicBezTo>
                      <a:pt x="366" y="92"/>
                      <a:pt x="518" y="183"/>
                      <a:pt x="548" y="274"/>
                    </a:cubicBezTo>
                    <a:cubicBezTo>
                      <a:pt x="548" y="396"/>
                      <a:pt x="426" y="517"/>
                      <a:pt x="305" y="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6" name="Google Shape;5016;p49"/>
              <p:cNvSpPr/>
              <p:nvPr/>
            </p:nvSpPr>
            <p:spPr>
              <a:xfrm>
                <a:off x="6039275" y="4095850"/>
                <a:ext cx="1600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18" extrusionOk="0">
                    <a:moveTo>
                      <a:pt x="1" y="244"/>
                    </a:moveTo>
                    <a:cubicBezTo>
                      <a:pt x="153" y="123"/>
                      <a:pt x="274" y="1"/>
                      <a:pt x="366" y="1"/>
                    </a:cubicBezTo>
                    <a:cubicBezTo>
                      <a:pt x="457" y="31"/>
                      <a:pt x="548" y="183"/>
                      <a:pt x="639" y="305"/>
                    </a:cubicBezTo>
                    <a:cubicBezTo>
                      <a:pt x="548" y="366"/>
                      <a:pt x="457" y="518"/>
                      <a:pt x="366" y="518"/>
                    </a:cubicBezTo>
                    <a:cubicBezTo>
                      <a:pt x="274" y="518"/>
                      <a:pt x="153" y="396"/>
                      <a:pt x="1" y="2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7" name="Google Shape;5017;p49"/>
              <p:cNvSpPr/>
              <p:nvPr/>
            </p:nvSpPr>
            <p:spPr>
              <a:xfrm>
                <a:off x="6182150" y="409510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274"/>
                    </a:moveTo>
                    <a:cubicBezTo>
                      <a:pt x="487" y="426"/>
                      <a:pt x="395" y="548"/>
                      <a:pt x="304" y="548"/>
                    </a:cubicBezTo>
                    <a:cubicBezTo>
                      <a:pt x="213" y="548"/>
                      <a:pt x="91" y="426"/>
                      <a:pt x="0" y="335"/>
                    </a:cubicBezTo>
                    <a:cubicBezTo>
                      <a:pt x="91" y="244"/>
                      <a:pt x="152" y="92"/>
                      <a:pt x="274" y="31"/>
                    </a:cubicBezTo>
                    <a:cubicBezTo>
                      <a:pt x="395" y="1"/>
                      <a:pt x="487" y="153"/>
                      <a:pt x="63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8" name="Google Shape;5018;p49"/>
              <p:cNvSpPr/>
              <p:nvPr/>
            </p:nvSpPr>
            <p:spPr>
              <a:xfrm>
                <a:off x="5269525" y="41657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6" y="426"/>
                      <a:pt x="365" y="547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122" y="183"/>
                      <a:pt x="213" y="31"/>
                      <a:pt x="334" y="31"/>
                    </a:cubicBezTo>
                    <a:cubicBezTo>
                      <a:pt x="426" y="0"/>
                      <a:pt x="486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9" name="Google Shape;5019;p49"/>
              <p:cNvSpPr/>
              <p:nvPr/>
            </p:nvSpPr>
            <p:spPr>
              <a:xfrm>
                <a:off x="5409325" y="41657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669"/>
                    </a:moveTo>
                    <a:cubicBezTo>
                      <a:pt x="153" y="487"/>
                      <a:pt x="1" y="365"/>
                      <a:pt x="31" y="274"/>
                    </a:cubicBezTo>
                    <a:cubicBezTo>
                      <a:pt x="62" y="213"/>
                      <a:pt x="214" y="92"/>
                      <a:pt x="305" y="0"/>
                    </a:cubicBezTo>
                    <a:cubicBezTo>
                      <a:pt x="396" y="92"/>
                      <a:pt x="548" y="183"/>
                      <a:pt x="548" y="274"/>
                    </a:cubicBezTo>
                    <a:cubicBezTo>
                      <a:pt x="548" y="396"/>
                      <a:pt x="426" y="487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49"/>
              <p:cNvSpPr/>
              <p:nvPr/>
            </p:nvSpPr>
            <p:spPr>
              <a:xfrm>
                <a:off x="5549925" y="41657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6" y="396"/>
                      <a:pt x="395" y="547"/>
                      <a:pt x="274" y="547"/>
                    </a:cubicBezTo>
                    <a:cubicBezTo>
                      <a:pt x="182" y="517"/>
                      <a:pt x="91" y="396"/>
                      <a:pt x="0" y="304"/>
                    </a:cubicBezTo>
                    <a:cubicBezTo>
                      <a:pt x="91" y="213"/>
                      <a:pt x="152" y="61"/>
                      <a:pt x="274" y="31"/>
                    </a:cubicBezTo>
                    <a:cubicBezTo>
                      <a:pt x="395" y="0"/>
                      <a:pt x="486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49"/>
              <p:cNvSpPr/>
              <p:nvPr/>
            </p:nvSpPr>
            <p:spPr>
              <a:xfrm>
                <a:off x="5689725" y="4162725"/>
                <a:ext cx="1447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70" extrusionOk="0">
                    <a:moveTo>
                      <a:pt x="305" y="1"/>
                    </a:moveTo>
                    <a:cubicBezTo>
                      <a:pt x="426" y="183"/>
                      <a:pt x="578" y="305"/>
                      <a:pt x="548" y="396"/>
                    </a:cubicBezTo>
                    <a:cubicBezTo>
                      <a:pt x="548" y="487"/>
                      <a:pt x="426" y="578"/>
                      <a:pt x="335" y="669"/>
                    </a:cubicBezTo>
                    <a:cubicBezTo>
                      <a:pt x="244" y="578"/>
                      <a:pt x="92" y="487"/>
                      <a:pt x="62" y="396"/>
                    </a:cubicBezTo>
                    <a:cubicBezTo>
                      <a:pt x="1" y="274"/>
                      <a:pt x="183" y="183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49"/>
              <p:cNvSpPr/>
              <p:nvPr/>
            </p:nvSpPr>
            <p:spPr>
              <a:xfrm>
                <a:off x="5828025" y="41657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1" y="274"/>
                    </a:moveTo>
                    <a:cubicBezTo>
                      <a:pt x="183" y="152"/>
                      <a:pt x="305" y="0"/>
                      <a:pt x="396" y="31"/>
                    </a:cubicBezTo>
                    <a:cubicBezTo>
                      <a:pt x="487" y="61"/>
                      <a:pt x="578" y="213"/>
                      <a:pt x="670" y="304"/>
                    </a:cubicBezTo>
                    <a:cubicBezTo>
                      <a:pt x="578" y="396"/>
                      <a:pt x="487" y="517"/>
                      <a:pt x="396" y="517"/>
                    </a:cubicBezTo>
                    <a:cubicBezTo>
                      <a:pt x="274" y="547"/>
                      <a:pt x="183" y="396"/>
                      <a:pt x="1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49"/>
              <p:cNvSpPr/>
              <p:nvPr/>
            </p:nvSpPr>
            <p:spPr>
              <a:xfrm>
                <a:off x="5970900" y="41657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7" y="396"/>
                      <a:pt x="395" y="547"/>
                      <a:pt x="304" y="547"/>
                    </a:cubicBezTo>
                    <a:cubicBezTo>
                      <a:pt x="183" y="517"/>
                      <a:pt x="91" y="396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395" y="0"/>
                      <a:pt x="51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49"/>
              <p:cNvSpPr/>
              <p:nvPr/>
            </p:nvSpPr>
            <p:spPr>
              <a:xfrm>
                <a:off x="6111475" y="41657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517" y="396"/>
                      <a:pt x="396" y="547"/>
                      <a:pt x="304" y="547"/>
                    </a:cubicBezTo>
                    <a:cubicBezTo>
                      <a:pt x="213" y="517"/>
                      <a:pt x="122" y="396"/>
                      <a:pt x="0" y="304"/>
                    </a:cubicBezTo>
                    <a:cubicBezTo>
                      <a:pt x="92" y="213"/>
                      <a:pt x="183" y="61"/>
                      <a:pt x="304" y="31"/>
                    </a:cubicBezTo>
                    <a:cubicBezTo>
                      <a:pt x="396" y="0"/>
                      <a:pt x="48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49"/>
              <p:cNvSpPr/>
              <p:nvPr/>
            </p:nvSpPr>
            <p:spPr>
              <a:xfrm>
                <a:off x="5198850" y="4236450"/>
                <a:ext cx="1672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7" extrusionOk="0">
                    <a:moveTo>
                      <a:pt x="669" y="243"/>
                    </a:moveTo>
                    <a:cubicBezTo>
                      <a:pt x="487" y="365"/>
                      <a:pt x="395" y="517"/>
                      <a:pt x="304" y="517"/>
                    </a:cubicBezTo>
                    <a:cubicBezTo>
                      <a:pt x="243" y="486"/>
                      <a:pt x="122" y="335"/>
                      <a:pt x="0" y="243"/>
                    </a:cubicBezTo>
                    <a:cubicBezTo>
                      <a:pt x="91" y="152"/>
                      <a:pt x="183" y="31"/>
                      <a:pt x="274" y="0"/>
                    </a:cubicBezTo>
                    <a:cubicBezTo>
                      <a:pt x="365" y="0"/>
                      <a:pt x="487" y="122"/>
                      <a:pt x="669" y="24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49"/>
              <p:cNvSpPr/>
              <p:nvPr/>
            </p:nvSpPr>
            <p:spPr>
              <a:xfrm>
                <a:off x="5339425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1"/>
                    </a:moveTo>
                    <a:cubicBezTo>
                      <a:pt x="396" y="153"/>
                      <a:pt x="548" y="274"/>
                      <a:pt x="548" y="365"/>
                    </a:cubicBezTo>
                    <a:cubicBezTo>
                      <a:pt x="517" y="457"/>
                      <a:pt x="396" y="578"/>
                      <a:pt x="304" y="669"/>
                    </a:cubicBezTo>
                    <a:cubicBezTo>
                      <a:pt x="213" y="578"/>
                      <a:pt x="61" y="487"/>
                      <a:pt x="31" y="365"/>
                    </a:cubicBezTo>
                    <a:cubicBezTo>
                      <a:pt x="0" y="244"/>
                      <a:pt x="152" y="183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49"/>
              <p:cNvSpPr/>
              <p:nvPr/>
            </p:nvSpPr>
            <p:spPr>
              <a:xfrm>
                <a:off x="5480000" y="4235675"/>
                <a:ext cx="159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79" extrusionOk="0">
                    <a:moveTo>
                      <a:pt x="639" y="335"/>
                    </a:moveTo>
                    <a:cubicBezTo>
                      <a:pt x="457" y="426"/>
                      <a:pt x="365" y="578"/>
                      <a:pt x="274" y="548"/>
                    </a:cubicBezTo>
                    <a:cubicBezTo>
                      <a:pt x="183" y="517"/>
                      <a:pt x="92" y="396"/>
                      <a:pt x="1" y="305"/>
                    </a:cubicBezTo>
                    <a:cubicBezTo>
                      <a:pt x="92" y="183"/>
                      <a:pt x="183" y="62"/>
                      <a:pt x="305" y="31"/>
                    </a:cubicBezTo>
                    <a:cubicBezTo>
                      <a:pt x="426" y="1"/>
                      <a:pt x="487" y="183"/>
                      <a:pt x="639" y="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49"/>
              <p:cNvSpPr/>
              <p:nvPr/>
            </p:nvSpPr>
            <p:spPr>
              <a:xfrm>
                <a:off x="5619825" y="42356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6"/>
                      <a:pt x="31" y="305"/>
                    </a:cubicBezTo>
                    <a:cubicBezTo>
                      <a:pt x="61" y="214"/>
                      <a:pt x="213" y="122"/>
                      <a:pt x="335" y="1"/>
                    </a:cubicBezTo>
                    <a:cubicBezTo>
                      <a:pt x="396" y="122"/>
                      <a:pt x="548" y="214"/>
                      <a:pt x="548" y="305"/>
                    </a:cubicBezTo>
                    <a:cubicBezTo>
                      <a:pt x="548" y="396"/>
                      <a:pt x="426" y="51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49"/>
              <p:cNvSpPr/>
              <p:nvPr/>
            </p:nvSpPr>
            <p:spPr>
              <a:xfrm>
                <a:off x="5760400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1"/>
                    </a:moveTo>
                    <a:cubicBezTo>
                      <a:pt x="426" y="153"/>
                      <a:pt x="548" y="274"/>
                      <a:pt x="548" y="365"/>
                    </a:cubicBezTo>
                    <a:cubicBezTo>
                      <a:pt x="548" y="457"/>
                      <a:pt x="396" y="578"/>
                      <a:pt x="305" y="669"/>
                    </a:cubicBezTo>
                    <a:cubicBezTo>
                      <a:pt x="213" y="578"/>
                      <a:pt x="61" y="487"/>
                      <a:pt x="31" y="365"/>
                    </a:cubicBezTo>
                    <a:cubicBezTo>
                      <a:pt x="1" y="244"/>
                      <a:pt x="153" y="183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49"/>
              <p:cNvSpPr/>
              <p:nvPr/>
            </p:nvSpPr>
            <p:spPr>
              <a:xfrm>
                <a:off x="5900975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274" y="1"/>
                    </a:moveTo>
                    <a:cubicBezTo>
                      <a:pt x="396" y="153"/>
                      <a:pt x="548" y="274"/>
                      <a:pt x="548" y="365"/>
                    </a:cubicBezTo>
                    <a:cubicBezTo>
                      <a:pt x="548" y="457"/>
                      <a:pt x="396" y="578"/>
                      <a:pt x="305" y="669"/>
                    </a:cubicBezTo>
                    <a:cubicBezTo>
                      <a:pt x="214" y="578"/>
                      <a:pt x="62" y="487"/>
                      <a:pt x="31" y="365"/>
                    </a:cubicBezTo>
                    <a:cubicBezTo>
                      <a:pt x="1" y="244"/>
                      <a:pt x="153" y="183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49"/>
              <p:cNvSpPr/>
              <p:nvPr/>
            </p:nvSpPr>
            <p:spPr>
              <a:xfrm>
                <a:off x="6041575" y="423567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517"/>
                      <a:pt x="0" y="396"/>
                      <a:pt x="30" y="305"/>
                    </a:cubicBezTo>
                    <a:cubicBezTo>
                      <a:pt x="30" y="214"/>
                      <a:pt x="182" y="92"/>
                      <a:pt x="304" y="1"/>
                    </a:cubicBezTo>
                    <a:cubicBezTo>
                      <a:pt x="365" y="92"/>
                      <a:pt x="517" y="183"/>
                      <a:pt x="517" y="274"/>
                    </a:cubicBezTo>
                    <a:cubicBezTo>
                      <a:pt x="547" y="396"/>
                      <a:pt x="426" y="48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49"/>
              <p:cNvSpPr/>
              <p:nvPr/>
            </p:nvSpPr>
            <p:spPr>
              <a:xfrm>
                <a:off x="6181375" y="423340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1"/>
                    </a:moveTo>
                    <a:cubicBezTo>
                      <a:pt x="426" y="183"/>
                      <a:pt x="548" y="274"/>
                      <a:pt x="548" y="365"/>
                    </a:cubicBezTo>
                    <a:cubicBezTo>
                      <a:pt x="548" y="457"/>
                      <a:pt x="396" y="548"/>
                      <a:pt x="305" y="669"/>
                    </a:cubicBezTo>
                    <a:cubicBezTo>
                      <a:pt x="214" y="548"/>
                      <a:pt x="62" y="487"/>
                      <a:pt x="31" y="365"/>
                    </a:cubicBezTo>
                    <a:cubicBezTo>
                      <a:pt x="1" y="244"/>
                      <a:pt x="183" y="183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49"/>
              <p:cNvSpPr/>
              <p:nvPr/>
            </p:nvSpPr>
            <p:spPr>
              <a:xfrm>
                <a:off x="5269525" y="4305600"/>
                <a:ext cx="1672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78" extrusionOk="0">
                    <a:moveTo>
                      <a:pt x="669" y="274"/>
                    </a:moveTo>
                    <a:cubicBezTo>
                      <a:pt x="486" y="426"/>
                      <a:pt x="395" y="578"/>
                      <a:pt x="304" y="547"/>
                    </a:cubicBezTo>
                    <a:cubicBezTo>
                      <a:pt x="213" y="547"/>
                      <a:pt x="91" y="426"/>
                      <a:pt x="0" y="335"/>
                    </a:cubicBezTo>
                    <a:cubicBezTo>
                      <a:pt x="91" y="243"/>
                      <a:pt x="182" y="91"/>
                      <a:pt x="274" y="61"/>
                    </a:cubicBezTo>
                    <a:cubicBezTo>
                      <a:pt x="395" y="0"/>
                      <a:pt x="456" y="18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49"/>
              <p:cNvSpPr/>
              <p:nvPr/>
            </p:nvSpPr>
            <p:spPr>
              <a:xfrm>
                <a:off x="5410100" y="43063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305"/>
                    </a:moveTo>
                    <a:cubicBezTo>
                      <a:pt x="456" y="426"/>
                      <a:pt x="335" y="548"/>
                      <a:pt x="243" y="517"/>
                    </a:cubicBezTo>
                    <a:cubicBezTo>
                      <a:pt x="183" y="517"/>
                      <a:pt x="61" y="365"/>
                      <a:pt x="0" y="274"/>
                    </a:cubicBezTo>
                    <a:cubicBezTo>
                      <a:pt x="91" y="183"/>
                      <a:pt x="183" y="31"/>
                      <a:pt x="304" y="1"/>
                    </a:cubicBezTo>
                    <a:cubicBezTo>
                      <a:pt x="426" y="1"/>
                      <a:pt x="487" y="153"/>
                      <a:pt x="63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5" name="Google Shape;5035;p49"/>
              <p:cNvSpPr/>
              <p:nvPr/>
            </p:nvSpPr>
            <p:spPr>
              <a:xfrm>
                <a:off x="5549925" y="43063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5"/>
                    </a:moveTo>
                    <a:cubicBezTo>
                      <a:pt x="486" y="396"/>
                      <a:pt x="365" y="548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91" y="183"/>
                      <a:pt x="182" y="31"/>
                      <a:pt x="304" y="31"/>
                    </a:cubicBezTo>
                    <a:cubicBezTo>
                      <a:pt x="426" y="1"/>
                      <a:pt x="486" y="153"/>
                      <a:pt x="66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6" name="Google Shape;5036;p49"/>
              <p:cNvSpPr/>
              <p:nvPr/>
            </p:nvSpPr>
            <p:spPr>
              <a:xfrm>
                <a:off x="5690500" y="43063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7" y="396"/>
                      <a:pt x="365" y="548"/>
                      <a:pt x="274" y="517"/>
                    </a:cubicBezTo>
                    <a:cubicBezTo>
                      <a:pt x="183" y="517"/>
                      <a:pt x="91" y="365"/>
                      <a:pt x="0" y="274"/>
                    </a:cubicBezTo>
                    <a:cubicBezTo>
                      <a:pt x="91" y="183"/>
                      <a:pt x="183" y="31"/>
                      <a:pt x="304" y="31"/>
                    </a:cubicBezTo>
                    <a:cubicBezTo>
                      <a:pt x="42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7" name="Google Shape;5037;p49"/>
              <p:cNvSpPr/>
              <p:nvPr/>
            </p:nvSpPr>
            <p:spPr>
              <a:xfrm>
                <a:off x="5831075" y="4305600"/>
                <a:ext cx="129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00" extrusionOk="0">
                    <a:moveTo>
                      <a:pt x="274" y="699"/>
                    </a:moveTo>
                    <a:cubicBezTo>
                      <a:pt x="152" y="517"/>
                      <a:pt x="0" y="395"/>
                      <a:pt x="0" y="304"/>
                    </a:cubicBezTo>
                    <a:cubicBezTo>
                      <a:pt x="31" y="213"/>
                      <a:pt x="183" y="122"/>
                      <a:pt x="274" y="0"/>
                    </a:cubicBezTo>
                    <a:cubicBezTo>
                      <a:pt x="365" y="91"/>
                      <a:pt x="517" y="183"/>
                      <a:pt x="517" y="304"/>
                    </a:cubicBezTo>
                    <a:cubicBezTo>
                      <a:pt x="517" y="395"/>
                      <a:pt x="396" y="517"/>
                      <a:pt x="274" y="6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8" name="Google Shape;5038;p49"/>
              <p:cNvSpPr/>
              <p:nvPr/>
            </p:nvSpPr>
            <p:spPr>
              <a:xfrm>
                <a:off x="5971650" y="43056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274" y="699"/>
                    </a:moveTo>
                    <a:cubicBezTo>
                      <a:pt x="153" y="517"/>
                      <a:pt x="1" y="395"/>
                      <a:pt x="1" y="304"/>
                    </a:cubicBezTo>
                    <a:cubicBezTo>
                      <a:pt x="31" y="213"/>
                      <a:pt x="183" y="122"/>
                      <a:pt x="274" y="0"/>
                    </a:cubicBezTo>
                    <a:cubicBezTo>
                      <a:pt x="365" y="91"/>
                      <a:pt x="517" y="183"/>
                      <a:pt x="517" y="304"/>
                    </a:cubicBezTo>
                    <a:cubicBezTo>
                      <a:pt x="548" y="395"/>
                      <a:pt x="396" y="517"/>
                      <a:pt x="274" y="6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9" name="Google Shape;5039;p49"/>
              <p:cNvSpPr/>
              <p:nvPr/>
            </p:nvSpPr>
            <p:spPr>
              <a:xfrm>
                <a:off x="6111475" y="4305600"/>
                <a:ext cx="137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00" extrusionOk="0">
                    <a:moveTo>
                      <a:pt x="304" y="699"/>
                    </a:moveTo>
                    <a:cubicBezTo>
                      <a:pt x="152" y="517"/>
                      <a:pt x="0" y="395"/>
                      <a:pt x="31" y="304"/>
                    </a:cubicBezTo>
                    <a:cubicBezTo>
                      <a:pt x="61" y="213"/>
                      <a:pt x="213" y="122"/>
                      <a:pt x="304" y="0"/>
                    </a:cubicBezTo>
                    <a:cubicBezTo>
                      <a:pt x="396" y="91"/>
                      <a:pt x="548" y="183"/>
                      <a:pt x="548" y="304"/>
                    </a:cubicBezTo>
                    <a:cubicBezTo>
                      <a:pt x="548" y="395"/>
                      <a:pt x="426" y="517"/>
                      <a:pt x="304" y="6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49"/>
              <p:cNvSpPr/>
              <p:nvPr/>
            </p:nvSpPr>
            <p:spPr>
              <a:xfrm>
                <a:off x="5198850" y="4376250"/>
                <a:ext cx="1672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79" extrusionOk="0">
                    <a:moveTo>
                      <a:pt x="669" y="275"/>
                    </a:moveTo>
                    <a:cubicBezTo>
                      <a:pt x="487" y="396"/>
                      <a:pt x="365" y="578"/>
                      <a:pt x="304" y="548"/>
                    </a:cubicBezTo>
                    <a:cubicBezTo>
                      <a:pt x="243" y="518"/>
                      <a:pt x="91" y="366"/>
                      <a:pt x="0" y="275"/>
                    </a:cubicBezTo>
                    <a:cubicBezTo>
                      <a:pt x="91" y="183"/>
                      <a:pt x="183" y="31"/>
                      <a:pt x="304" y="31"/>
                    </a:cubicBezTo>
                    <a:cubicBezTo>
                      <a:pt x="395" y="1"/>
                      <a:pt x="487" y="153"/>
                      <a:pt x="669" y="27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49"/>
              <p:cNvSpPr/>
              <p:nvPr/>
            </p:nvSpPr>
            <p:spPr>
              <a:xfrm>
                <a:off x="5338675" y="4373225"/>
                <a:ext cx="14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670" extrusionOk="0">
                    <a:moveTo>
                      <a:pt x="304" y="0"/>
                    </a:moveTo>
                    <a:cubicBezTo>
                      <a:pt x="426" y="183"/>
                      <a:pt x="578" y="304"/>
                      <a:pt x="547" y="396"/>
                    </a:cubicBezTo>
                    <a:cubicBezTo>
                      <a:pt x="547" y="487"/>
                      <a:pt x="426" y="578"/>
                      <a:pt x="334" y="669"/>
                    </a:cubicBezTo>
                    <a:cubicBezTo>
                      <a:pt x="243" y="578"/>
                      <a:pt x="61" y="487"/>
                      <a:pt x="30" y="396"/>
                    </a:cubicBezTo>
                    <a:cubicBezTo>
                      <a:pt x="0" y="274"/>
                      <a:pt x="182" y="183"/>
                      <a:pt x="3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49"/>
              <p:cNvSpPr/>
              <p:nvPr/>
            </p:nvSpPr>
            <p:spPr>
              <a:xfrm>
                <a:off x="5479250" y="4377025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669" y="274"/>
                    </a:moveTo>
                    <a:cubicBezTo>
                      <a:pt x="517" y="395"/>
                      <a:pt x="365" y="517"/>
                      <a:pt x="304" y="517"/>
                    </a:cubicBezTo>
                    <a:cubicBezTo>
                      <a:pt x="213" y="487"/>
                      <a:pt x="91" y="304"/>
                      <a:pt x="0" y="213"/>
                    </a:cubicBezTo>
                    <a:cubicBezTo>
                      <a:pt x="122" y="152"/>
                      <a:pt x="213" y="0"/>
                      <a:pt x="304" y="0"/>
                    </a:cubicBezTo>
                    <a:cubicBezTo>
                      <a:pt x="426" y="0"/>
                      <a:pt x="517" y="15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49"/>
              <p:cNvSpPr/>
              <p:nvPr/>
            </p:nvSpPr>
            <p:spPr>
              <a:xfrm>
                <a:off x="5619825" y="4376250"/>
                <a:ext cx="167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9" extrusionOk="0">
                    <a:moveTo>
                      <a:pt x="669" y="305"/>
                    </a:moveTo>
                    <a:cubicBezTo>
                      <a:pt x="487" y="426"/>
                      <a:pt x="396" y="548"/>
                      <a:pt x="304" y="548"/>
                    </a:cubicBezTo>
                    <a:cubicBezTo>
                      <a:pt x="183" y="518"/>
                      <a:pt x="92" y="396"/>
                      <a:pt x="0" y="305"/>
                    </a:cubicBezTo>
                    <a:cubicBezTo>
                      <a:pt x="122" y="214"/>
                      <a:pt x="213" y="62"/>
                      <a:pt x="304" y="31"/>
                    </a:cubicBezTo>
                    <a:cubicBezTo>
                      <a:pt x="426" y="1"/>
                      <a:pt x="517" y="183"/>
                      <a:pt x="66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49"/>
              <p:cNvSpPr/>
              <p:nvPr/>
            </p:nvSpPr>
            <p:spPr>
              <a:xfrm>
                <a:off x="5760400" y="437322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0"/>
                    </a:moveTo>
                    <a:cubicBezTo>
                      <a:pt x="426" y="183"/>
                      <a:pt x="548" y="304"/>
                      <a:pt x="548" y="396"/>
                    </a:cubicBezTo>
                    <a:cubicBezTo>
                      <a:pt x="517" y="487"/>
                      <a:pt x="396" y="578"/>
                      <a:pt x="305" y="669"/>
                    </a:cubicBezTo>
                    <a:cubicBezTo>
                      <a:pt x="213" y="578"/>
                      <a:pt x="61" y="487"/>
                      <a:pt x="31" y="396"/>
                    </a:cubicBezTo>
                    <a:cubicBezTo>
                      <a:pt x="1" y="274"/>
                      <a:pt x="15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49"/>
              <p:cNvSpPr/>
              <p:nvPr/>
            </p:nvSpPr>
            <p:spPr>
              <a:xfrm>
                <a:off x="5900975" y="437625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670"/>
                    </a:moveTo>
                    <a:cubicBezTo>
                      <a:pt x="183" y="518"/>
                      <a:pt x="1" y="396"/>
                      <a:pt x="31" y="305"/>
                    </a:cubicBezTo>
                    <a:cubicBezTo>
                      <a:pt x="31" y="244"/>
                      <a:pt x="183" y="123"/>
                      <a:pt x="274" y="1"/>
                    </a:cubicBezTo>
                    <a:cubicBezTo>
                      <a:pt x="366" y="92"/>
                      <a:pt x="518" y="183"/>
                      <a:pt x="548" y="275"/>
                    </a:cubicBezTo>
                    <a:cubicBezTo>
                      <a:pt x="548" y="366"/>
                      <a:pt x="426" y="487"/>
                      <a:pt x="305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49"/>
              <p:cNvSpPr/>
              <p:nvPr/>
            </p:nvSpPr>
            <p:spPr>
              <a:xfrm>
                <a:off x="6041575" y="437625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70"/>
                    </a:moveTo>
                    <a:cubicBezTo>
                      <a:pt x="182" y="518"/>
                      <a:pt x="0" y="396"/>
                      <a:pt x="30" y="305"/>
                    </a:cubicBezTo>
                    <a:cubicBezTo>
                      <a:pt x="30" y="244"/>
                      <a:pt x="182" y="123"/>
                      <a:pt x="274" y="1"/>
                    </a:cubicBezTo>
                    <a:cubicBezTo>
                      <a:pt x="365" y="92"/>
                      <a:pt x="517" y="183"/>
                      <a:pt x="517" y="275"/>
                    </a:cubicBezTo>
                    <a:cubicBezTo>
                      <a:pt x="547" y="366"/>
                      <a:pt x="426" y="487"/>
                      <a:pt x="304" y="6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49"/>
              <p:cNvSpPr/>
              <p:nvPr/>
            </p:nvSpPr>
            <p:spPr>
              <a:xfrm>
                <a:off x="6181375" y="4373225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5" y="0"/>
                    </a:moveTo>
                    <a:cubicBezTo>
                      <a:pt x="426" y="183"/>
                      <a:pt x="548" y="304"/>
                      <a:pt x="548" y="396"/>
                    </a:cubicBezTo>
                    <a:cubicBezTo>
                      <a:pt x="548" y="487"/>
                      <a:pt x="396" y="578"/>
                      <a:pt x="305" y="669"/>
                    </a:cubicBezTo>
                    <a:cubicBezTo>
                      <a:pt x="214" y="578"/>
                      <a:pt x="62" y="487"/>
                      <a:pt x="31" y="396"/>
                    </a:cubicBezTo>
                    <a:cubicBezTo>
                      <a:pt x="1" y="274"/>
                      <a:pt x="18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49"/>
              <p:cNvSpPr/>
              <p:nvPr/>
            </p:nvSpPr>
            <p:spPr>
              <a:xfrm>
                <a:off x="5269525" y="4446175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35"/>
                    </a:moveTo>
                    <a:cubicBezTo>
                      <a:pt x="486" y="426"/>
                      <a:pt x="365" y="547"/>
                      <a:pt x="274" y="547"/>
                    </a:cubicBezTo>
                    <a:cubicBezTo>
                      <a:pt x="182" y="517"/>
                      <a:pt x="91" y="395"/>
                      <a:pt x="0" y="304"/>
                    </a:cubicBezTo>
                    <a:cubicBezTo>
                      <a:pt x="122" y="213"/>
                      <a:pt x="213" y="61"/>
                      <a:pt x="334" y="31"/>
                    </a:cubicBezTo>
                    <a:cubicBezTo>
                      <a:pt x="426" y="0"/>
                      <a:pt x="486" y="213"/>
                      <a:pt x="669" y="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49"/>
              <p:cNvSpPr/>
              <p:nvPr/>
            </p:nvSpPr>
            <p:spPr>
              <a:xfrm>
                <a:off x="5409325" y="4443900"/>
                <a:ext cx="137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39" extrusionOk="0">
                    <a:moveTo>
                      <a:pt x="335" y="0"/>
                    </a:moveTo>
                    <a:cubicBezTo>
                      <a:pt x="426" y="183"/>
                      <a:pt x="548" y="304"/>
                      <a:pt x="548" y="395"/>
                    </a:cubicBezTo>
                    <a:cubicBezTo>
                      <a:pt x="518" y="456"/>
                      <a:pt x="366" y="547"/>
                      <a:pt x="305" y="638"/>
                    </a:cubicBezTo>
                    <a:cubicBezTo>
                      <a:pt x="183" y="547"/>
                      <a:pt x="62" y="456"/>
                      <a:pt x="31" y="335"/>
                    </a:cubicBezTo>
                    <a:cubicBezTo>
                      <a:pt x="1" y="213"/>
                      <a:pt x="183" y="152"/>
                      <a:pt x="3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49"/>
              <p:cNvSpPr/>
              <p:nvPr/>
            </p:nvSpPr>
            <p:spPr>
              <a:xfrm>
                <a:off x="5549925" y="4446925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669" y="274"/>
                    </a:moveTo>
                    <a:cubicBezTo>
                      <a:pt x="486" y="396"/>
                      <a:pt x="395" y="517"/>
                      <a:pt x="274" y="51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91" y="183"/>
                      <a:pt x="182" y="31"/>
                      <a:pt x="304" y="1"/>
                    </a:cubicBezTo>
                    <a:cubicBezTo>
                      <a:pt x="426" y="1"/>
                      <a:pt x="486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49"/>
              <p:cNvSpPr/>
              <p:nvPr/>
            </p:nvSpPr>
            <p:spPr>
              <a:xfrm>
                <a:off x="5689725" y="4443900"/>
                <a:ext cx="1447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669" extrusionOk="0">
                    <a:moveTo>
                      <a:pt x="305" y="0"/>
                    </a:moveTo>
                    <a:cubicBezTo>
                      <a:pt x="426" y="183"/>
                      <a:pt x="578" y="274"/>
                      <a:pt x="548" y="365"/>
                    </a:cubicBezTo>
                    <a:cubicBezTo>
                      <a:pt x="548" y="486"/>
                      <a:pt x="426" y="578"/>
                      <a:pt x="335" y="669"/>
                    </a:cubicBezTo>
                    <a:cubicBezTo>
                      <a:pt x="214" y="578"/>
                      <a:pt x="62" y="486"/>
                      <a:pt x="31" y="365"/>
                    </a:cubicBezTo>
                    <a:cubicBezTo>
                      <a:pt x="1" y="274"/>
                      <a:pt x="183" y="183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49"/>
              <p:cNvSpPr/>
              <p:nvPr/>
            </p:nvSpPr>
            <p:spPr>
              <a:xfrm>
                <a:off x="5831075" y="4446925"/>
                <a:ext cx="159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18" extrusionOk="0">
                    <a:moveTo>
                      <a:pt x="639" y="305"/>
                    </a:moveTo>
                    <a:cubicBezTo>
                      <a:pt x="487" y="396"/>
                      <a:pt x="365" y="517"/>
                      <a:pt x="274" y="517"/>
                    </a:cubicBezTo>
                    <a:cubicBezTo>
                      <a:pt x="183" y="517"/>
                      <a:pt x="92" y="365"/>
                      <a:pt x="0" y="274"/>
                    </a:cubicBezTo>
                    <a:cubicBezTo>
                      <a:pt x="92" y="183"/>
                      <a:pt x="183" y="31"/>
                      <a:pt x="304" y="1"/>
                    </a:cubicBezTo>
                    <a:cubicBezTo>
                      <a:pt x="426" y="1"/>
                      <a:pt x="487" y="183"/>
                      <a:pt x="639" y="3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49"/>
              <p:cNvSpPr/>
              <p:nvPr/>
            </p:nvSpPr>
            <p:spPr>
              <a:xfrm>
                <a:off x="5968625" y="4446925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0" y="274"/>
                    </a:moveTo>
                    <a:cubicBezTo>
                      <a:pt x="182" y="153"/>
                      <a:pt x="304" y="1"/>
                      <a:pt x="395" y="1"/>
                    </a:cubicBezTo>
                    <a:cubicBezTo>
                      <a:pt x="486" y="31"/>
                      <a:pt x="578" y="183"/>
                      <a:pt x="669" y="305"/>
                    </a:cubicBezTo>
                    <a:cubicBezTo>
                      <a:pt x="578" y="365"/>
                      <a:pt x="486" y="517"/>
                      <a:pt x="365" y="517"/>
                    </a:cubicBezTo>
                    <a:cubicBezTo>
                      <a:pt x="274" y="517"/>
                      <a:pt x="182" y="396"/>
                      <a:pt x="0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49"/>
              <p:cNvSpPr/>
              <p:nvPr/>
            </p:nvSpPr>
            <p:spPr>
              <a:xfrm>
                <a:off x="6111475" y="4446175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487" y="426"/>
                      <a:pt x="396" y="547"/>
                      <a:pt x="274" y="547"/>
                    </a:cubicBezTo>
                    <a:cubicBezTo>
                      <a:pt x="183" y="547"/>
                      <a:pt x="92" y="395"/>
                      <a:pt x="0" y="304"/>
                    </a:cubicBezTo>
                    <a:cubicBezTo>
                      <a:pt x="92" y="213"/>
                      <a:pt x="183" y="61"/>
                      <a:pt x="304" y="31"/>
                    </a:cubicBezTo>
                    <a:cubicBezTo>
                      <a:pt x="426" y="0"/>
                      <a:pt x="517" y="21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49"/>
              <p:cNvSpPr/>
              <p:nvPr/>
            </p:nvSpPr>
            <p:spPr>
              <a:xfrm>
                <a:off x="5198850" y="45168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17"/>
                      <a:pt x="91" y="365"/>
                      <a:pt x="0" y="274"/>
                    </a:cubicBezTo>
                    <a:cubicBezTo>
                      <a:pt x="91" y="183"/>
                      <a:pt x="183" y="31"/>
                      <a:pt x="304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49"/>
              <p:cNvSpPr/>
              <p:nvPr/>
            </p:nvSpPr>
            <p:spPr>
              <a:xfrm>
                <a:off x="5339425" y="45168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304"/>
                    </a:moveTo>
                    <a:cubicBezTo>
                      <a:pt x="487" y="426"/>
                      <a:pt x="365" y="547"/>
                      <a:pt x="274" y="547"/>
                    </a:cubicBezTo>
                    <a:cubicBezTo>
                      <a:pt x="183" y="517"/>
                      <a:pt x="92" y="365"/>
                      <a:pt x="0" y="274"/>
                    </a:cubicBezTo>
                    <a:cubicBezTo>
                      <a:pt x="92" y="183"/>
                      <a:pt x="183" y="31"/>
                      <a:pt x="304" y="31"/>
                    </a:cubicBezTo>
                    <a:cubicBezTo>
                      <a:pt x="426" y="0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49"/>
              <p:cNvSpPr/>
              <p:nvPr/>
            </p:nvSpPr>
            <p:spPr>
              <a:xfrm>
                <a:off x="5479250" y="4517600"/>
                <a:ext cx="167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18" extrusionOk="0">
                    <a:moveTo>
                      <a:pt x="669" y="274"/>
                    </a:moveTo>
                    <a:cubicBezTo>
                      <a:pt x="517" y="396"/>
                      <a:pt x="365" y="517"/>
                      <a:pt x="304" y="517"/>
                    </a:cubicBezTo>
                    <a:cubicBezTo>
                      <a:pt x="213" y="487"/>
                      <a:pt x="122" y="304"/>
                      <a:pt x="0" y="213"/>
                    </a:cubicBezTo>
                    <a:cubicBezTo>
                      <a:pt x="122" y="122"/>
                      <a:pt x="213" y="1"/>
                      <a:pt x="304" y="1"/>
                    </a:cubicBezTo>
                    <a:cubicBezTo>
                      <a:pt x="426" y="1"/>
                      <a:pt x="517" y="12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49"/>
              <p:cNvSpPr/>
              <p:nvPr/>
            </p:nvSpPr>
            <p:spPr>
              <a:xfrm>
                <a:off x="5620575" y="45168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305" y="669"/>
                    </a:moveTo>
                    <a:cubicBezTo>
                      <a:pt x="153" y="486"/>
                      <a:pt x="1" y="365"/>
                      <a:pt x="1" y="274"/>
                    </a:cubicBezTo>
                    <a:cubicBezTo>
                      <a:pt x="31" y="213"/>
                      <a:pt x="183" y="91"/>
                      <a:pt x="305" y="0"/>
                    </a:cubicBezTo>
                    <a:cubicBezTo>
                      <a:pt x="366" y="91"/>
                      <a:pt x="518" y="183"/>
                      <a:pt x="518" y="274"/>
                    </a:cubicBezTo>
                    <a:cubicBezTo>
                      <a:pt x="548" y="365"/>
                      <a:pt x="396" y="486"/>
                      <a:pt x="305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49"/>
              <p:cNvSpPr/>
              <p:nvPr/>
            </p:nvSpPr>
            <p:spPr>
              <a:xfrm>
                <a:off x="5760400" y="4517600"/>
                <a:ext cx="167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18" extrusionOk="0">
                    <a:moveTo>
                      <a:pt x="669" y="274"/>
                    </a:moveTo>
                    <a:cubicBezTo>
                      <a:pt x="487" y="396"/>
                      <a:pt x="365" y="517"/>
                      <a:pt x="274" y="517"/>
                    </a:cubicBezTo>
                    <a:cubicBezTo>
                      <a:pt x="213" y="487"/>
                      <a:pt x="92" y="304"/>
                      <a:pt x="1" y="213"/>
                    </a:cubicBezTo>
                    <a:cubicBezTo>
                      <a:pt x="92" y="122"/>
                      <a:pt x="183" y="1"/>
                      <a:pt x="305" y="1"/>
                    </a:cubicBezTo>
                    <a:cubicBezTo>
                      <a:pt x="426" y="1"/>
                      <a:pt x="517" y="122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49"/>
              <p:cNvSpPr/>
              <p:nvPr/>
            </p:nvSpPr>
            <p:spPr>
              <a:xfrm>
                <a:off x="5900975" y="4516850"/>
                <a:ext cx="13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9" extrusionOk="0">
                    <a:moveTo>
                      <a:pt x="274" y="669"/>
                    </a:moveTo>
                    <a:cubicBezTo>
                      <a:pt x="153" y="486"/>
                      <a:pt x="1" y="365"/>
                      <a:pt x="31" y="274"/>
                    </a:cubicBezTo>
                    <a:cubicBezTo>
                      <a:pt x="31" y="213"/>
                      <a:pt x="214" y="91"/>
                      <a:pt x="305" y="0"/>
                    </a:cubicBezTo>
                    <a:cubicBezTo>
                      <a:pt x="396" y="91"/>
                      <a:pt x="518" y="183"/>
                      <a:pt x="548" y="304"/>
                    </a:cubicBezTo>
                    <a:cubicBezTo>
                      <a:pt x="548" y="395"/>
                      <a:pt x="396" y="486"/>
                      <a:pt x="27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1" name="Google Shape;5061;p49"/>
              <p:cNvSpPr/>
              <p:nvPr/>
            </p:nvSpPr>
            <p:spPr>
              <a:xfrm>
                <a:off x="6041575" y="45168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8" y="304"/>
                    </a:moveTo>
                    <a:cubicBezTo>
                      <a:pt x="486" y="426"/>
                      <a:pt x="365" y="547"/>
                      <a:pt x="274" y="547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91" y="183"/>
                      <a:pt x="182" y="61"/>
                      <a:pt x="304" y="31"/>
                    </a:cubicBezTo>
                    <a:cubicBezTo>
                      <a:pt x="426" y="0"/>
                      <a:pt x="486" y="152"/>
                      <a:pt x="638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2" name="Google Shape;5062;p49"/>
              <p:cNvSpPr/>
              <p:nvPr/>
            </p:nvSpPr>
            <p:spPr>
              <a:xfrm>
                <a:off x="6182150" y="4516850"/>
                <a:ext cx="159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8" extrusionOk="0">
                    <a:moveTo>
                      <a:pt x="639" y="274"/>
                    </a:moveTo>
                    <a:cubicBezTo>
                      <a:pt x="487" y="395"/>
                      <a:pt x="395" y="547"/>
                      <a:pt x="304" y="547"/>
                    </a:cubicBezTo>
                    <a:cubicBezTo>
                      <a:pt x="213" y="517"/>
                      <a:pt x="91" y="395"/>
                      <a:pt x="0" y="304"/>
                    </a:cubicBezTo>
                    <a:cubicBezTo>
                      <a:pt x="91" y="213"/>
                      <a:pt x="152" y="61"/>
                      <a:pt x="274" y="31"/>
                    </a:cubicBezTo>
                    <a:cubicBezTo>
                      <a:pt x="395" y="0"/>
                      <a:pt x="487" y="152"/>
                      <a:pt x="63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3" name="Google Shape;5063;p49"/>
              <p:cNvSpPr/>
              <p:nvPr/>
            </p:nvSpPr>
            <p:spPr>
              <a:xfrm>
                <a:off x="5269525" y="45867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35"/>
                    </a:moveTo>
                    <a:cubicBezTo>
                      <a:pt x="486" y="426"/>
                      <a:pt x="365" y="548"/>
                      <a:pt x="274" y="548"/>
                    </a:cubicBezTo>
                    <a:cubicBezTo>
                      <a:pt x="182" y="517"/>
                      <a:pt x="91" y="365"/>
                      <a:pt x="0" y="274"/>
                    </a:cubicBezTo>
                    <a:cubicBezTo>
                      <a:pt x="122" y="183"/>
                      <a:pt x="213" y="61"/>
                      <a:pt x="334" y="31"/>
                    </a:cubicBezTo>
                    <a:cubicBezTo>
                      <a:pt x="426" y="1"/>
                      <a:pt x="486" y="183"/>
                      <a:pt x="669" y="3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49"/>
              <p:cNvSpPr/>
              <p:nvPr/>
            </p:nvSpPr>
            <p:spPr>
              <a:xfrm>
                <a:off x="5409325" y="45867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70" y="304"/>
                    </a:moveTo>
                    <a:cubicBezTo>
                      <a:pt x="487" y="426"/>
                      <a:pt x="396" y="548"/>
                      <a:pt x="274" y="548"/>
                    </a:cubicBezTo>
                    <a:cubicBezTo>
                      <a:pt x="183" y="517"/>
                      <a:pt x="92" y="396"/>
                      <a:pt x="1" y="304"/>
                    </a:cubicBezTo>
                    <a:cubicBezTo>
                      <a:pt x="92" y="213"/>
                      <a:pt x="183" y="61"/>
                      <a:pt x="305" y="31"/>
                    </a:cubicBezTo>
                    <a:cubicBezTo>
                      <a:pt x="426" y="1"/>
                      <a:pt x="518" y="183"/>
                      <a:pt x="670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49"/>
              <p:cNvSpPr/>
              <p:nvPr/>
            </p:nvSpPr>
            <p:spPr>
              <a:xfrm>
                <a:off x="5549925" y="45867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274"/>
                    </a:moveTo>
                    <a:cubicBezTo>
                      <a:pt x="486" y="396"/>
                      <a:pt x="395" y="548"/>
                      <a:pt x="274" y="548"/>
                    </a:cubicBezTo>
                    <a:cubicBezTo>
                      <a:pt x="182" y="548"/>
                      <a:pt x="91" y="396"/>
                      <a:pt x="0" y="304"/>
                    </a:cubicBezTo>
                    <a:cubicBezTo>
                      <a:pt x="91" y="213"/>
                      <a:pt x="152" y="61"/>
                      <a:pt x="274" y="31"/>
                    </a:cubicBezTo>
                    <a:cubicBezTo>
                      <a:pt x="395" y="1"/>
                      <a:pt x="486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6" name="Google Shape;5066;p49"/>
              <p:cNvSpPr/>
              <p:nvPr/>
            </p:nvSpPr>
            <p:spPr>
              <a:xfrm>
                <a:off x="5690500" y="4586750"/>
                <a:ext cx="167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8" extrusionOk="0">
                    <a:moveTo>
                      <a:pt x="669" y="304"/>
                    </a:moveTo>
                    <a:cubicBezTo>
                      <a:pt x="487" y="426"/>
                      <a:pt x="365" y="548"/>
                      <a:pt x="274" y="548"/>
                    </a:cubicBezTo>
                    <a:cubicBezTo>
                      <a:pt x="183" y="517"/>
                      <a:pt x="91" y="396"/>
                      <a:pt x="0" y="304"/>
                    </a:cubicBezTo>
                    <a:cubicBezTo>
                      <a:pt x="91" y="213"/>
                      <a:pt x="183" y="61"/>
                      <a:pt x="304" y="31"/>
                    </a:cubicBezTo>
                    <a:cubicBezTo>
                      <a:pt x="426" y="1"/>
                      <a:pt x="487" y="183"/>
                      <a:pt x="669" y="3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7" name="Google Shape;5067;p49"/>
              <p:cNvSpPr/>
              <p:nvPr/>
            </p:nvSpPr>
            <p:spPr>
              <a:xfrm>
                <a:off x="5831075" y="4587500"/>
                <a:ext cx="1597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9" extrusionOk="0">
                    <a:moveTo>
                      <a:pt x="639" y="244"/>
                    </a:moveTo>
                    <a:cubicBezTo>
                      <a:pt x="487" y="396"/>
                      <a:pt x="365" y="548"/>
                      <a:pt x="304" y="518"/>
                    </a:cubicBezTo>
                    <a:cubicBezTo>
                      <a:pt x="244" y="518"/>
                      <a:pt x="92" y="366"/>
                      <a:pt x="0" y="274"/>
                    </a:cubicBezTo>
                    <a:cubicBezTo>
                      <a:pt x="92" y="183"/>
                      <a:pt x="152" y="31"/>
                      <a:pt x="274" y="31"/>
                    </a:cubicBezTo>
                    <a:cubicBezTo>
                      <a:pt x="365" y="1"/>
                      <a:pt x="487" y="123"/>
                      <a:pt x="639" y="24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8" name="Google Shape;5068;p49"/>
              <p:cNvSpPr/>
              <p:nvPr/>
            </p:nvSpPr>
            <p:spPr>
              <a:xfrm>
                <a:off x="5970900" y="4586750"/>
                <a:ext cx="137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70" extrusionOk="0">
                    <a:moveTo>
                      <a:pt x="304" y="669"/>
                    </a:moveTo>
                    <a:cubicBezTo>
                      <a:pt x="152" y="487"/>
                      <a:pt x="0" y="365"/>
                      <a:pt x="31" y="304"/>
                    </a:cubicBezTo>
                    <a:cubicBezTo>
                      <a:pt x="61" y="213"/>
                      <a:pt x="213" y="122"/>
                      <a:pt x="335" y="1"/>
                    </a:cubicBezTo>
                    <a:cubicBezTo>
                      <a:pt x="395" y="122"/>
                      <a:pt x="547" y="213"/>
                      <a:pt x="547" y="304"/>
                    </a:cubicBezTo>
                    <a:cubicBezTo>
                      <a:pt x="547" y="396"/>
                      <a:pt x="426" y="517"/>
                      <a:pt x="304" y="6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9" name="Google Shape;5069;p49"/>
              <p:cNvSpPr/>
              <p:nvPr/>
            </p:nvSpPr>
            <p:spPr>
              <a:xfrm>
                <a:off x="6111475" y="4586750"/>
                <a:ext cx="16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669" y="274"/>
                    </a:moveTo>
                    <a:cubicBezTo>
                      <a:pt x="517" y="396"/>
                      <a:pt x="396" y="548"/>
                      <a:pt x="304" y="548"/>
                    </a:cubicBezTo>
                    <a:cubicBezTo>
                      <a:pt x="213" y="548"/>
                      <a:pt x="122" y="396"/>
                      <a:pt x="0" y="335"/>
                    </a:cubicBezTo>
                    <a:cubicBezTo>
                      <a:pt x="92" y="213"/>
                      <a:pt x="183" y="92"/>
                      <a:pt x="304" y="31"/>
                    </a:cubicBezTo>
                    <a:cubicBezTo>
                      <a:pt x="396" y="1"/>
                      <a:pt x="487" y="153"/>
                      <a:pt x="669" y="2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38" name="Google Shape;4938;p49"/>
          <p:cNvGrpSpPr/>
          <p:nvPr/>
        </p:nvGrpSpPr>
        <p:grpSpPr>
          <a:xfrm rot="-5400000" flipH="1">
            <a:off x="3659775" y="-190762"/>
            <a:ext cx="297150" cy="1486375"/>
            <a:chOff x="6244300" y="1494225"/>
            <a:chExt cx="297150" cy="1486375"/>
          </a:xfrm>
        </p:grpSpPr>
        <p:sp>
          <p:nvSpPr>
            <p:cNvPr id="4939" name="Google Shape;4939;p49"/>
            <p:cNvSpPr/>
            <p:nvPr/>
          </p:nvSpPr>
          <p:spPr>
            <a:xfrm>
              <a:off x="6244300" y="1494225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49"/>
            <p:cNvSpPr/>
            <p:nvPr/>
          </p:nvSpPr>
          <p:spPr>
            <a:xfrm>
              <a:off x="6244300" y="164317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49"/>
            <p:cNvSpPr/>
            <p:nvPr/>
          </p:nvSpPr>
          <p:spPr>
            <a:xfrm>
              <a:off x="6244300" y="17913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49"/>
            <p:cNvSpPr/>
            <p:nvPr/>
          </p:nvSpPr>
          <p:spPr>
            <a:xfrm>
              <a:off x="6244300" y="1940300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49"/>
            <p:cNvSpPr/>
            <p:nvPr/>
          </p:nvSpPr>
          <p:spPr>
            <a:xfrm>
              <a:off x="6244300" y="208922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1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49"/>
            <p:cNvSpPr/>
            <p:nvPr/>
          </p:nvSpPr>
          <p:spPr>
            <a:xfrm>
              <a:off x="6244300" y="223740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49"/>
            <p:cNvSpPr/>
            <p:nvPr/>
          </p:nvSpPr>
          <p:spPr>
            <a:xfrm>
              <a:off x="6244300" y="2386350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7"/>
                  </a:moveTo>
                  <a:lnTo>
                    <a:pt x="5958" y="0"/>
                  </a:lnTo>
                  <a:lnTo>
                    <a:pt x="11885" y="5927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49"/>
            <p:cNvSpPr/>
            <p:nvPr/>
          </p:nvSpPr>
          <p:spPr>
            <a:xfrm>
              <a:off x="6244300" y="2534525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49"/>
            <p:cNvSpPr/>
            <p:nvPr/>
          </p:nvSpPr>
          <p:spPr>
            <a:xfrm>
              <a:off x="6244300" y="26834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49"/>
            <p:cNvSpPr/>
            <p:nvPr/>
          </p:nvSpPr>
          <p:spPr>
            <a:xfrm>
              <a:off x="6244300" y="2832400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Rectangle 149"/>
          <p:cNvSpPr/>
          <p:nvPr/>
        </p:nvSpPr>
        <p:spPr>
          <a:xfrm>
            <a:off x="3824532" y="1338379"/>
            <a:ext cx="46955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000" b="1" dirty="0" smtClean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النتائج </a:t>
            </a:r>
            <a:r>
              <a:rPr lang="ar-EG" sz="4000" b="1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المترتبة علي دوران الأرض حول محورها 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4019556" y="2192705"/>
            <a:ext cx="45738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عندما تدور الأرض حول نفسها امام الشمس من الغرب الي الشرق مره كل  ٢٤ ساعه وهو مايعرف بالدورة  اليومية للأرض يصبح نصف الكرة الأرضية مواجهاً للشمس فيتلقي منه الضوء </a:t>
            </a:r>
            <a:r>
              <a:rPr lang="ar-EG" sz="24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والحرارة</a:t>
            </a:r>
            <a:endParaRPr lang="ar-EG" sz="24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152" name="Picture 15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92" y="4441228"/>
            <a:ext cx="398346" cy="43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75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24474" y="206097"/>
            <a:ext cx="4734511" cy="4824603"/>
            <a:chOff x="5124474" y="206097"/>
            <a:chExt cx="4734511" cy="4824603"/>
          </a:xfrm>
        </p:grpSpPr>
        <p:sp>
          <p:nvSpPr>
            <p:cNvPr id="5083" name="Google Shape;5083;p51"/>
            <p:cNvSpPr/>
            <p:nvPr/>
          </p:nvSpPr>
          <p:spPr>
            <a:xfrm rot="-2460210" flipH="1">
              <a:off x="5124474" y="206097"/>
              <a:ext cx="4734511" cy="4732086"/>
            </a:xfrm>
            <a:custGeom>
              <a:avLst/>
              <a:gdLst/>
              <a:ahLst/>
              <a:cxnLst/>
              <a:rect l="l" t="t" r="r" b="b"/>
              <a:pathLst>
                <a:path w="59789" h="59758" extrusionOk="0">
                  <a:moveTo>
                    <a:pt x="29880" y="0"/>
                  </a:moveTo>
                  <a:cubicBezTo>
                    <a:pt x="13375" y="0"/>
                    <a:pt x="1" y="13374"/>
                    <a:pt x="1" y="29879"/>
                  </a:cubicBezTo>
                  <a:cubicBezTo>
                    <a:pt x="1" y="46384"/>
                    <a:pt x="13375" y="59758"/>
                    <a:pt x="29880" y="59758"/>
                  </a:cubicBezTo>
                  <a:cubicBezTo>
                    <a:pt x="46384" y="59758"/>
                    <a:pt x="59759" y="46384"/>
                    <a:pt x="59789" y="29879"/>
                  </a:cubicBezTo>
                  <a:cubicBezTo>
                    <a:pt x="59789" y="28481"/>
                    <a:pt x="58634" y="27356"/>
                    <a:pt x="57266" y="27356"/>
                  </a:cubicBezTo>
                  <a:cubicBezTo>
                    <a:pt x="55868" y="27356"/>
                    <a:pt x="54743" y="28481"/>
                    <a:pt x="54743" y="29879"/>
                  </a:cubicBezTo>
                  <a:cubicBezTo>
                    <a:pt x="54743" y="39940"/>
                    <a:pt x="48694" y="48998"/>
                    <a:pt x="39393" y="52828"/>
                  </a:cubicBezTo>
                  <a:cubicBezTo>
                    <a:pt x="36320" y="54107"/>
                    <a:pt x="33089" y="54729"/>
                    <a:pt x="29884" y="54729"/>
                  </a:cubicBezTo>
                  <a:cubicBezTo>
                    <a:pt x="23422" y="54729"/>
                    <a:pt x="17065" y="52202"/>
                    <a:pt x="12311" y="47448"/>
                  </a:cubicBezTo>
                  <a:cubicBezTo>
                    <a:pt x="5229" y="40335"/>
                    <a:pt x="3101" y="29666"/>
                    <a:pt x="6931" y="20365"/>
                  </a:cubicBezTo>
                  <a:cubicBezTo>
                    <a:pt x="10791" y="11094"/>
                    <a:pt x="19849" y="5046"/>
                    <a:pt x="29880" y="5046"/>
                  </a:cubicBezTo>
                  <a:cubicBezTo>
                    <a:pt x="31278" y="5046"/>
                    <a:pt x="32402" y="3921"/>
                    <a:pt x="32402" y="2523"/>
                  </a:cubicBezTo>
                  <a:cubicBezTo>
                    <a:pt x="32402" y="1125"/>
                    <a:pt x="31278" y="0"/>
                    <a:pt x="29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5084" name="Google Shape;5084;p51"/>
            <p:cNvGrpSpPr/>
            <p:nvPr/>
          </p:nvGrpSpPr>
          <p:grpSpPr>
            <a:xfrm>
              <a:off x="8467625" y="4162900"/>
              <a:ext cx="867825" cy="867800"/>
              <a:chOff x="628700" y="3828625"/>
              <a:chExt cx="867825" cy="867800"/>
            </a:xfrm>
          </p:grpSpPr>
          <p:sp>
            <p:nvSpPr>
              <p:cNvPr id="5085" name="Google Shape;5085;p51"/>
              <p:cNvSpPr/>
              <p:nvPr/>
            </p:nvSpPr>
            <p:spPr>
              <a:xfrm>
                <a:off x="1020050" y="3828625"/>
                <a:ext cx="5700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250" extrusionOk="0">
                    <a:moveTo>
                      <a:pt x="578" y="0"/>
                    </a:moveTo>
                    <a:lnTo>
                      <a:pt x="0" y="547"/>
                    </a:lnTo>
                    <a:lnTo>
                      <a:pt x="578" y="1125"/>
                    </a:lnTo>
                    <a:lnTo>
                      <a:pt x="0" y="1702"/>
                    </a:lnTo>
                    <a:lnTo>
                      <a:pt x="578" y="2249"/>
                    </a:lnTo>
                    <a:lnTo>
                      <a:pt x="1125" y="1672"/>
                    </a:lnTo>
                    <a:lnTo>
                      <a:pt x="1702" y="2249"/>
                    </a:lnTo>
                    <a:lnTo>
                      <a:pt x="2280" y="1702"/>
                    </a:lnTo>
                    <a:lnTo>
                      <a:pt x="1702" y="1125"/>
                    </a:lnTo>
                    <a:lnTo>
                      <a:pt x="2280" y="547"/>
                    </a:lnTo>
                    <a:lnTo>
                      <a:pt x="1702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86" name="Google Shape;5086;p51"/>
              <p:cNvSpPr/>
              <p:nvPr/>
            </p:nvSpPr>
            <p:spPr>
              <a:xfrm>
                <a:off x="1089950" y="3898525"/>
                <a:ext cx="570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50" extrusionOk="0">
                    <a:moveTo>
                      <a:pt x="578" y="0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7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80" y="1703"/>
                    </a:lnTo>
                    <a:lnTo>
                      <a:pt x="1703" y="1125"/>
                    </a:lnTo>
                    <a:lnTo>
                      <a:pt x="2280" y="548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87" name="Google Shape;5087;p51"/>
              <p:cNvSpPr/>
              <p:nvPr/>
            </p:nvSpPr>
            <p:spPr>
              <a:xfrm>
                <a:off x="1159850" y="3968425"/>
                <a:ext cx="570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51" extrusionOk="0">
                    <a:moveTo>
                      <a:pt x="579" y="1"/>
                    </a:moveTo>
                    <a:lnTo>
                      <a:pt x="1" y="548"/>
                    </a:lnTo>
                    <a:lnTo>
                      <a:pt x="579" y="1125"/>
                    </a:lnTo>
                    <a:lnTo>
                      <a:pt x="1" y="1703"/>
                    </a:lnTo>
                    <a:lnTo>
                      <a:pt x="579" y="2250"/>
                    </a:lnTo>
                    <a:lnTo>
                      <a:pt x="1126" y="1673"/>
                    </a:lnTo>
                    <a:lnTo>
                      <a:pt x="1703" y="2250"/>
                    </a:lnTo>
                    <a:lnTo>
                      <a:pt x="2281" y="1703"/>
                    </a:lnTo>
                    <a:lnTo>
                      <a:pt x="1703" y="1125"/>
                    </a:lnTo>
                    <a:lnTo>
                      <a:pt x="2281" y="548"/>
                    </a:lnTo>
                    <a:lnTo>
                      <a:pt x="1703" y="1"/>
                    </a:lnTo>
                    <a:lnTo>
                      <a:pt x="1126" y="578"/>
                    </a:lnTo>
                    <a:lnTo>
                      <a:pt x="5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88" name="Google Shape;5088;p51"/>
              <p:cNvSpPr/>
              <p:nvPr/>
            </p:nvSpPr>
            <p:spPr>
              <a:xfrm>
                <a:off x="1229775" y="4038350"/>
                <a:ext cx="570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50" extrusionOk="0">
                    <a:moveTo>
                      <a:pt x="578" y="0"/>
                    </a:moveTo>
                    <a:lnTo>
                      <a:pt x="0" y="547"/>
                    </a:lnTo>
                    <a:lnTo>
                      <a:pt x="578" y="1125"/>
                    </a:lnTo>
                    <a:lnTo>
                      <a:pt x="0" y="1702"/>
                    </a:lnTo>
                    <a:lnTo>
                      <a:pt x="57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80" y="1702"/>
                    </a:lnTo>
                    <a:lnTo>
                      <a:pt x="1703" y="1125"/>
                    </a:lnTo>
                    <a:lnTo>
                      <a:pt x="2280" y="547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89" name="Google Shape;5089;p51"/>
              <p:cNvSpPr/>
              <p:nvPr/>
            </p:nvSpPr>
            <p:spPr>
              <a:xfrm>
                <a:off x="1299675" y="4108250"/>
                <a:ext cx="570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50" extrusionOk="0">
                    <a:moveTo>
                      <a:pt x="578" y="1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7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80" y="1703"/>
                    </a:lnTo>
                    <a:lnTo>
                      <a:pt x="1703" y="1125"/>
                    </a:lnTo>
                    <a:lnTo>
                      <a:pt x="2280" y="54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0" name="Google Shape;5090;p51"/>
              <p:cNvSpPr/>
              <p:nvPr/>
            </p:nvSpPr>
            <p:spPr>
              <a:xfrm>
                <a:off x="1369600" y="4178175"/>
                <a:ext cx="5700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250" extrusionOk="0">
                    <a:moveTo>
                      <a:pt x="578" y="0"/>
                    </a:moveTo>
                    <a:lnTo>
                      <a:pt x="0" y="547"/>
                    </a:lnTo>
                    <a:lnTo>
                      <a:pt x="578" y="1125"/>
                    </a:lnTo>
                    <a:lnTo>
                      <a:pt x="0" y="1702"/>
                    </a:lnTo>
                    <a:lnTo>
                      <a:pt x="578" y="2249"/>
                    </a:lnTo>
                    <a:lnTo>
                      <a:pt x="1125" y="1672"/>
                    </a:lnTo>
                    <a:lnTo>
                      <a:pt x="1702" y="2249"/>
                    </a:lnTo>
                    <a:lnTo>
                      <a:pt x="2280" y="1702"/>
                    </a:lnTo>
                    <a:lnTo>
                      <a:pt x="1702" y="1125"/>
                    </a:lnTo>
                    <a:lnTo>
                      <a:pt x="2280" y="547"/>
                    </a:lnTo>
                    <a:lnTo>
                      <a:pt x="1702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1" name="Google Shape;5091;p51"/>
              <p:cNvSpPr/>
              <p:nvPr/>
            </p:nvSpPr>
            <p:spPr>
              <a:xfrm>
                <a:off x="1439500" y="4248075"/>
                <a:ext cx="570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50" extrusionOk="0">
                    <a:moveTo>
                      <a:pt x="578" y="0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7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703" y="1125"/>
                    </a:lnTo>
                    <a:lnTo>
                      <a:pt x="2280" y="548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2" name="Google Shape;5092;p51"/>
              <p:cNvSpPr/>
              <p:nvPr/>
            </p:nvSpPr>
            <p:spPr>
              <a:xfrm>
                <a:off x="941775" y="3906875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78" y="1"/>
                    </a:moveTo>
                    <a:lnTo>
                      <a:pt x="0" y="548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78" y="2250"/>
                    </a:lnTo>
                    <a:lnTo>
                      <a:pt x="1125" y="1703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703" y="1125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3" name="Google Shape;5093;p51"/>
              <p:cNvSpPr/>
              <p:nvPr/>
            </p:nvSpPr>
            <p:spPr>
              <a:xfrm>
                <a:off x="1011675" y="3976800"/>
                <a:ext cx="5627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50" extrusionOk="0">
                    <a:moveTo>
                      <a:pt x="578" y="0"/>
                    </a:moveTo>
                    <a:lnTo>
                      <a:pt x="1" y="547"/>
                    </a:lnTo>
                    <a:lnTo>
                      <a:pt x="578" y="1125"/>
                    </a:lnTo>
                    <a:lnTo>
                      <a:pt x="1" y="1702"/>
                    </a:lnTo>
                    <a:lnTo>
                      <a:pt x="578" y="2249"/>
                    </a:lnTo>
                    <a:lnTo>
                      <a:pt x="1125" y="1702"/>
                    </a:lnTo>
                    <a:lnTo>
                      <a:pt x="1703" y="2249"/>
                    </a:lnTo>
                    <a:lnTo>
                      <a:pt x="2250" y="1702"/>
                    </a:lnTo>
                    <a:lnTo>
                      <a:pt x="1703" y="1125"/>
                    </a:lnTo>
                    <a:lnTo>
                      <a:pt x="2250" y="547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4" name="Google Shape;5094;p51"/>
              <p:cNvSpPr/>
              <p:nvPr/>
            </p:nvSpPr>
            <p:spPr>
              <a:xfrm>
                <a:off x="1081600" y="404670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78" y="1"/>
                    </a:moveTo>
                    <a:lnTo>
                      <a:pt x="0" y="548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78" y="2250"/>
                    </a:lnTo>
                    <a:lnTo>
                      <a:pt x="1125" y="1703"/>
                    </a:lnTo>
                    <a:lnTo>
                      <a:pt x="1702" y="2250"/>
                    </a:lnTo>
                    <a:lnTo>
                      <a:pt x="2250" y="1703"/>
                    </a:lnTo>
                    <a:lnTo>
                      <a:pt x="1702" y="1125"/>
                    </a:lnTo>
                    <a:lnTo>
                      <a:pt x="2250" y="548"/>
                    </a:lnTo>
                    <a:lnTo>
                      <a:pt x="1702" y="1"/>
                    </a:lnTo>
                    <a:lnTo>
                      <a:pt x="1125" y="578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5" name="Google Shape;5095;p51"/>
              <p:cNvSpPr/>
              <p:nvPr/>
            </p:nvSpPr>
            <p:spPr>
              <a:xfrm>
                <a:off x="1151500" y="4116600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78" y="1"/>
                    </a:moveTo>
                    <a:lnTo>
                      <a:pt x="1" y="548"/>
                    </a:lnTo>
                    <a:lnTo>
                      <a:pt x="578" y="1126"/>
                    </a:lnTo>
                    <a:lnTo>
                      <a:pt x="1" y="1703"/>
                    </a:lnTo>
                    <a:lnTo>
                      <a:pt x="578" y="2250"/>
                    </a:lnTo>
                    <a:lnTo>
                      <a:pt x="1125" y="1673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703" y="1126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6" name="Google Shape;5096;p51"/>
              <p:cNvSpPr/>
              <p:nvPr/>
            </p:nvSpPr>
            <p:spPr>
              <a:xfrm>
                <a:off x="1221425" y="4186525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78" y="0"/>
                    </a:moveTo>
                    <a:lnTo>
                      <a:pt x="0" y="547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78" y="2250"/>
                    </a:lnTo>
                    <a:lnTo>
                      <a:pt x="1125" y="1672"/>
                    </a:lnTo>
                    <a:lnTo>
                      <a:pt x="1702" y="2250"/>
                    </a:lnTo>
                    <a:lnTo>
                      <a:pt x="2249" y="1703"/>
                    </a:lnTo>
                    <a:lnTo>
                      <a:pt x="1702" y="1125"/>
                    </a:lnTo>
                    <a:lnTo>
                      <a:pt x="2249" y="547"/>
                    </a:lnTo>
                    <a:lnTo>
                      <a:pt x="1702" y="0"/>
                    </a:lnTo>
                    <a:lnTo>
                      <a:pt x="1125" y="57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7" name="Google Shape;5097;p51"/>
              <p:cNvSpPr/>
              <p:nvPr/>
            </p:nvSpPr>
            <p:spPr>
              <a:xfrm>
                <a:off x="1291325" y="4256425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48" y="1"/>
                    </a:moveTo>
                    <a:lnTo>
                      <a:pt x="0" y="548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48" y="2250"/>
                    </a:lnTo>
                    <a:lnTo>
                      <a:pt x="1125" y="1673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703" y="1125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8" name="Google Shape;5098;p51"/>
              <p:cNvSpPr/>
              <p:nvPr/>
            </p:nvSpPr>
            <p:spPr>
              <a:xfrm>
                <a:off x="1361225" y="4326350"/>
                <a:ext cx="5627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50" extrusionOk="0">
                    <a:moveTo>
                      <a:pt x="548" y="0"/>
                    </a:moveTo>
                    <a:lnTo>
                      <a:pt x="1" y="547"/>
                    </a:lnTo>
                    <a:lnTo>
                      <a:pt x="578" y="1125"/>
                    </a:lnTo>
                    <a:lnTo>
                      <a:pt x="1" y="1702"/>
                    </a:lnTo>
                    <a:lnTo>
                      <a:pt x="548" y="2249"/>
                    </a:lnTo>
                    <a:lnTo>
                      <a:pt x="1125" y="1672"/>
                    </a:lnTo>
                    <a:lnTo>
                      <a:pt x="1703" y="2249"/>
                    </a:lnTo>
                    <a:lnTo>
                      <a:pt x="2250" y="1702"/>
                    </a:lnTo>
                    <a:lnTo>
                      <a:pt x="1703" y="1125"/>
                    </a:lnTo>
                    <a:lnTo>
                      <a:pt x="2250" y="547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9" name="Google Shape;5099;p51"/>
              <p:cNvSpPr/>
              <p:nvPr/>
            </p:nvSpPr>
            <p:spPr>
              <a:xfrm>
                <a:off x="863500" y="398515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8" y="1"/>
                    </a:moveTo>
                    <a:lnTo>
                      <a:pt x="1" y="57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48" y="2250"/>
                    </a:lnTo>
                    <a:lnTo>
                      <a:pt x="1125" y="1703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703" y="1125"/>
                    </a:lnTo>
                    <a:lnTo>
                      <a:pt x="2250" y="57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0" name="Google Shape;5100;p51"/>
              <p:cNvSpPr/>
              <p:nvPr/>
            </p:nvSpPr>
            <p:spPr>
              <a:xfrm>
                <a:off x="933425" y="4055050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47" y="1"/>
                    </a:moveTo>
                    <a:lnTo>
                      <a:pt x="0" y="578"/>
                    </a:lnTo>
                    <a:lnTo>
                      <a:pt x="578" y="1126"/>
                    </a:lnTo>
                    <a:lnTo>
                      <a:pt x="0" y="1703"/>
                    </a:lnTo>
                    <a:lnTo>
                      <a:pt x="547" y="2250"/>
                    </a:lnTo>
                    <a:lnTo>
                      <a:pt x="1125" y="1703"/>
                    </a:lnTo>
                    <a:lnTo>
                      <a:pt x="1702" y="2250"/>
                    </a:lnTo>
                    <a:lnTo>
                      <a:pt x="2249" y="1703"/>
                    </a:lnTo>
                    <a:lnTo>
                      <a:pt x="1702" y="1126"/>
                    </a:lnTo>
                    <a:lnTo>
                      <a:pt x="2249" y="578"/>
                    </a:lnTo>
                    <a:lnTo>
                      <a:pt x="1702" y="1"/>
                    </a:lnTo>
                    <a:lnTo>
                      <a:pt x="1125" y="578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1" name="Google Shape;5101;p51"/>
              <p:cNvSpPr/>
              <p:nvPr/>
            </p:nvSpPr>
            <p:spPr>
              <a:xfrm>
                <a:off x="1003325" y="4124975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8" y="0"/>
                    </a:moveTo>
                    <a:lnTo>
                      <a:pt x="0" y="578"/>
                    </a:lnTo>
                    <a:lnTo>
                      <a:pt x="578" y="1125"/>
                    </a:lnTo>
                    <a:lnTo>
                      <a:pt x="0" y="1702"/>
                    </a:lnTo>
                    <a:lnTo>
                      <a:pt x="548" y="2250"/>
                    </a:lnTo>
                    <a:lnTo>
                      <a:pt x="1125" y="1702"/>
                    </a:lnTo>
                    <a:lnTo>
                      <a:pt x="1703" y="2250"/>
                    </a:lnTo>
                    <a:lnTo>
                      <a:pt x="2250" y="1702"/>
                    </a:lnTo>
                    <a:lnTo>
                      <a:pt x="1703" y="1125"/>
                    </a:lnTo>
                    <a:lnTo>
                      <a:pt x="2250" y="578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2" name="Google Shape;5102;p51"/>
              <p:cNvSpPr/>
              <p:nvPr/>
            </p:nvSpPr>
            <p:spPr>
              <a:xfrm>
                <a:off x="1073225" y="4194875"/>
                <a:ext cx="5627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50" extrusionOk="0">
                    <a:moveTo>
                      <a:pt x="548" y="1"/>
                    </a:moveTo>
                    <a:lnTo>
                      <a:pt x="1" y="57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48" y="2250"/>
                    </a:lnTo>
                    <a:lnTo>
                      <a:pt x="1126" y="1703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673" y="1125"/>
                    </a:lnTo>
                    <a:lnTo>
                      <a:pt x="2250" y="578"/>
                    </a:lnTo>
                    <a:lnTo>
                      <a:pt x="1703" y="1"/>
                    </a:lnTo>
                    <a:lnTo>
                      <a:pt x="1126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3" name="Google Shape;5103;p51"/>
              <p:cNvSpPr/>
              <p:nvPr/>
            </p:nvSpPr>
            <p:spPr>
              <a:xfrm>
                <a:off x="1143150" y="426480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7" y="0"/>
                    </a:moveTo>
                    <a:lnTo>
                      <a:pt x="0" y="578"/>
                    </a:lnTo>
                    <a:lnTo>
                      <a:pt x="578" y="1125"/>
                    </a:lnTo>
                    <a:lnTo>
                      <a:pt x="0" y="1702"/>
                    </a:lnTo>
                    <a:lnTo>
                      <a:pt x="547" y="2249"/>
                    </a:lnTo>
                    <a:lnTo>
                      <a:pt x="1125" y="1702"/>
                    </a:lnTo>
                    <a:lnTo>
                      <a:pt x="1702" y="2249"/>
                    </a:lnTo>
                    <a:lnTo>
                      <a:pt x="2250" y="1702"/>
                    </a:lnTo>
                    <a:lnTo>
                      <a:pt x="1672" y="1125"/>
                    </a:lnTo>
                    <a:lnTo>
                      <a:pt x="2250" y="578"/>
                    </a:lnTo>
                    <a:lnTo>
                      <a:pt x="1702" y="0"/>
                    </a:lnTo>
                    <a:lnTo>
                      <a:pt x="1125" y="578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4" name="Google Shape;5104;p51"/>
              <p:cNvSpPr/>
              <p:nvPr/>
            </p:nvSpPr>
            <p:spPr>
              <a:xfrm>
                <a:off x="1213050" y="433470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8" y="1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48" y="2250"/>
                    </a:lnTo>
                    <a:lnTo>
                      <a:pt x="1125" y="1703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672" y="1125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5" name="Google Shape;5105;p51"/>
              <p:cNvSpPr/>
              <p:nvPr/>
            </p:nvSpPr>
            <p:spPr>
              <a:xfrm>
                <a:off x="1282975" y="4404600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47" y="1"/>
                    </a:moveTo>
                    <a:lnTo>
                      <a:pt x="0" y="548"/>
                    </a:lnTo>
                    <a:lnTo>
                      <a:pt x="578" y="1126"/>
                    </a:lnTo>
                    <a:lnTo>
                      <a:pt x="0" y="1703"/>
                    </a:lnTo>
                    <a:lnTo>
                      <a:pt x="547" y="2250"/>
                    </a:lnTo>
                    <a:lnTo>
                      <a:pt x="1125" y="1703"/>
                    </a:lnTo>
                    <a:lnTo>
                      <a:pt x="1702" y="2250"/>
                    </a:lnTo>
                    <a:lnTo>
                      <a:pt x="2249" y="1703"/>
                    </a:lnTo>
                    <a:lnTo>
                      <a:pt x="1672" y="1126"/>
                    </a:lnTo>
                    <a:lnTo>
                      <a:pt x="2249" y="548"/>
                    </a:lnTo>
                    <a:lnTo>
                      <a:pt x="1702" y="1"/>
                    </a:lnTo>
                    <a:lnTo>
                      <a:pt x="1125" y="578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6" name="Google Shape;5106;p51"/>
              <p:cNvSpPr/>
              <p:nvPr/>
            </p:nvSpPr>
            <p:spPr>
              <a:xfrm>
                <a:off x="785225" y="4063425"/>
                <a:ext cx="56275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80" extrusionOk="0">
                    <a:moveTo>
                      <a:pt x="548" y="0"/>
                    </a:moveTo>
                    <a:lnTo>
                      <a:pt x="1" y="578"/>
                    </a:lnTo>
                    <a:lnTo>
                      <a:pt x="578" y="1155"/>
                    </a:lnTo>
                    <a:lnTo>
                      <a:pt x="1" y="1702"/>
                    </a:lnTo>
                    <a:lnTo>
                      <a:pt x="548" y="2280"/>
                    </a:lnTo>
                    <a:lnTo>
                      <a:pt x="1126" y="1702"/>
                    </a:lnTo>
                    <a:lnTo>
                      <a:pt x="1703" y="2280"/>
                    </a:lnTo>
                    <a:lnTo>
                      <a:pt x="2250" y="1702"/>
                    </a:lnTo>
                    <a:lnTo>
                      <a:pt x="1673" y="1155"/>
                    </a:lnTo>
                    <a:lnTo>
                      <a:pt x="2250" y="578"/>
                    </a:lnTo>
                    <a:lnTo>
                      <a:pt x="1703" y="0"/>
                    </a:lnTo>
                    <a:lnTo>
                      <a:pt x="1126" y="578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7" name="Google Shape;5107;p51"/>
              <p:cNvSpPr/>
              <p:nvPr/>
            </p:nvSpPr>
            <p:spPr>
              <a:xfrm>
                <a:off x="855150" y="4133325"/>
                <a:ext cx="562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1" extrusionOk="0">
                    <a:moveTo>
                      <a:pt x="547" y="1"/>
                    </a:moveTo>
                    <a:lnTo>
                      <a:pt x="0" y="578"/>
                    </a:lnTo>
                    <a:lnTo>
                      <a:pt x="578" y="1156"/>
                    </a:lnTo>
                    <a:lnTo>
                      <a:pt x="0" y="1703"/>
                    </a:lnTo>
                    <a:lnTo>
                      <a:pt x="547" y="2280"/>
                    </a:lnTo>
                    <a:lnTo>
                      <a:pt x="1125" y="1703"/>
                    </a:lnTo>
                    <a:lnTo>
                      <a:pt x="1702" y="2280"/>
                    </a:lnTo>
                    <a:lnTo>
                      <a:pt x="2250" y="1703"/>
                    </a:lnTo>
                    <a:lnTo>
                      <a:pt x="1672" y="1156"/>
                    </a:lnTo>
                    <a:lnTo>
                      <a:pt x="2250" y="578"/>
                    </a:lnTo>
                    <a:lnTo>
                      <a:pt x="1702" y="1"/>
                    </a:lnTo>
                    <a:lnTo>
                      <a:pt x="1125" y="578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8" name="Google Shape;5108;p51"/>
              <p:cNvSpPr/>
              <p:nvPr/>
            </p:nvSpPr>
            <p:spPr>
              <a:xfrm>
                <a:off x="925050" y="4203250"/>
                <a:ext cx="562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0" extrusionOk="0">
                    <a:moveTo>
                      <a:pt x="548" y="0"/>
                    </a:moveTo>
                    <a:lnTo>
                      <a:pt x="1" y="578"/>
                    </a:lnTo>
                    <a:lnTo>
                      <a:pt x="578" y="1125"/>
                    </a:lnTo>
                    <a:lnTo>
                      <a:pt x="1" y="1702"/>
                    </a:lnTo>
                    <a:lnTo>
                      <a:pt x="548" y="2280"/>
                    </a:lnTo>
                    <a:lnTo>
                      <a:pt x="1125" y="1702"/>
                    </a:lnTo>
                    <a:lnTo>
                      <a:pt x="1703" y="2280"/>
                    </a:lnTo>
                    <a:lnTo>
                      <a:pt x="2250" y="1702"/>
                    </a:lnTo>
                    <a:lnTo>
                      <a:pt x="1672" y="1125"/>
                    </a:lnTo>
                    <a:lnTo>
                      <a:pt x="2250" y="578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9" name="Google Shape;5109;p51"/>
              <p:cNvSpPr/>
              <p:nvPr/>
            </p:nvSpPr>
            <p:spPr>
              <a:xfrm>
                <a:off x="994975" y="4273150"/>
                <a:ext cx="562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1" extrusionOk="0">
                    <a:moveTo>
                      <a:pt x="547" y="0"/>
                    </a:moveTo>
                    <a:lnTo>
                      <a:pt x="0" y="578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47" y="2280"/>
                    </a:lnTo>
                    <a:lnTo>
                      <a:pt x="1125" y="1703"/>
                    </a:lnTo>
                    <a:lnTo>
                      <a:pt x="1702" y="2280"/>
                    </a:lnTo>
                    <a:lnTo>
                      <a:pt x="2249" y="1703"/>
                    </a:lnTo>
                    <a:lnTo>
                      <a:pt x="1672" y="1125"/>
                    </a:lnTo>
                    <a:lnTo>
                      <a:pt x="2249" y="578"/>
                    </a:lnTo>
                    <a:lnTo>
                      <a:pt x="1702" y="0"/>
                    </a:lnTo>
                    <a:lnTo>
                      <a:pt x="1125" y="578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0" name="Google Shape;5110;p51"/>
              <p:cNvSpPr/>
              <p:nvPr/>
            </p:nvSpPr>
            <p:spPr>
              <a:xfrm>
                <a:off x="1064875" y="4343050"/>
                <a:ext cx="562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1" extrusionOk="0">
                    <a:moveTo>
                      <a:pt x="548" y="1"/>
                    </a:moveTo>
                    <a:lnTo>
                      <a:pt x="1" y="57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48" y="2281"/>
                    </a:lnTo>
                    <a:lnTo>
                      <a:pt x="1125" y="1703"/>
                    </a:lnTo>
                    <a:lnTo>
                      <a:pt x="1703" y="2281"/>
                    </a:lnTo>
                    <a:lnTo>
                      <a:pt x="2250" y="1703"/>
                    </a:lnTo>
                    <a:lnTo>
                      <a:pt x="1672" y="1125"/>
                    </a:lnTo>
                    <a:lnTo>
                      <a:pt x="2250" y="57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1" name="Google Shape;5111;p51"/>
              <p:cNvSpPr/>
              <p:nvPr/>
            </p:nvSpPr>
            <p:spPr>
              <a:xfrm>
                <a:off x="1134775" y="4412975"/>
                <a:ext cx="56275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80" extrusionOk="0">
                    <a:moveTo>
                      <a:pt x="548" y="0"/>
                    </a:moveTo>
                    <a:lnTo>
                      <a:pt x="1" y="578"/>
                    </a:lnTo>
                    <a:lnTo>
                      <a:pt x="578" y="1125"/>
                    </a:lnTo>
                    <a:lnTo>
                      <a:pt x="1" y="1702"/>
                    </a:lnTo>
                    <a:lnTo>
                      <a:pt x="548" y="2280"/>
                    </a:lnTo>
                    <a:lnTo>
                      <a:pt x="1126" y="1702"/>
                    </a:lnTo>
                    <a:lnTo>
                      <a:pt x="1703" y="2280"/>
                    </a:lnTo>
                    <a:lnTo>
                      <a:pt x="2250" y="1702"/>
                    </a:lnTo>
                    <a:lnTo>
                      <a:pt x="1673" y="1125"/>
                    </a:lnTo>
                    <a:lnTo>
                      <a:pt x="2250" y="578"/>
                    </a:lnTo>
                    <a:lnTo>
                      <a:pt x="1703" y="0"/>
                    </a:lnTo>
                    <a:lnTo>
                      <a:pt x="1126" y="578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2" name="Google Shape;5112;p51"/>
              <p:cNvSpPr/>
              <p:nvPr/>
            </p:nvSpPr>
            <p:spPr>
              <a:xfrm>
                <a:off x="1204700" y="4482875"/>
                <a:ext cx="562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1" extrusionOk="0">
                    <a:moveTo>
                      <a:pt x="547" y="1"/>
                    </a:moveTo>
                    <a:lnTo>
                      <a:pt x="0" y="578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47" y="2280"/>
                    </a:lnTo>
                    <a:lnTo>
                      <a:pt x="1125" y="1703"/>
                    </a:lnTo>
                    <a:lnTo>
                      <a:pt x="1702" y="2280"/>
                    </a:lnTo>
                    <a:lnTo>
                      <a:pt x="2250" y="1703"/>
                    </a:lnTo>
                    <a:lnTo>
                      <a:pt x="1672" y="1125"/>
                    </a:lnTo>
                    <a:lnTo>
                      <a:pt x="2250" y="578"/>
                    </a:lnTo>
                    <a:lnTo>
                      <a:pt x="1702" y="1"/>
                    </a:lnTo>
                    <a:lnTo>
                      <a:pt x="1125" y="578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3" name="Google Shape;5113;p51"/>
              <p:cNvSpPr/>
              <p:nvPr/>
            </p:nvSpPr>
            <p:spPr>
              <a:xfrm>
                <a:off x="706975" y="414245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7" y="0"/>
                    </a:moveTo>
                    <a:lnTo>
                      <a:pt x="0" y="548"/>
                    </a:lnTo>
                    <a:lnTo>
                      <a:pt x="578" y="1125"/>
                    </a:lnTo>
                    <a:lnTo>
                      <a:pt x="0" y="1672"/>
                    </a:lnTo>
                    <a:lnTo>
                      <a:pt x="547" y="2250"/>
                    </a:lnTo>
                    <a:lnTo>
                      <a:pt x="1125" y="1672"/>
                    </a:lnTo>
                    <a:lnTo>
                      <a:pt x="1702" y="2250"/>
                    </a:lnTo>
                    <a:lnTo>
                      <a:pt x="2249" y="1672"/>
                    </a:lnTo>
                    <a:lnTo>
                      <a:pt x="1672" y="1125"/>
                    </a:lnTo>
                    <a:lnTo>
                      <a:pt x="2249" y="548"/>
                    </a:lnTo>
                    <a:lnTo>
                      <a:pt x="1702" y="0"/>
                    </a:lnTo>
                    <a:lnTo>
                      <a:pt x="1125" y="548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4" name="Google Shape;5114;p51"/>
              <p:cNvSpPr/>
              <p:nvPr/>
            </p:nvSpPr>
            <p:spPr>
              <a:xfrm>
                <a:off x="776875" y="4212350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48" y="1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673"/>
                    </a:lnTo>
                    <a:lnTo>
                      <a:pt x="548" y="2250"/>
                    </a:lnTo>
                    <a:lnTo>
                      <a:pt x="1125" y="1673"/>
                    </a:lnTo>
                    <a:lnTo>
                      <a:pt x="1703" y="2250"/>
                    </a:lnTo>
                    <a:lnTo>
                      <a:pt x="2250" y="1673"/>
                    </a:lnTo>
                    <a:lnTo>
                      <a:pt x="1672" y="1125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4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5" name="Google Shape;5115;p51"/>
              <p:cNvSpPr/>
              <p:nvPr/>
            </p:nvSpPr>
            <p:spPr>
              <a:xfrm>
                <a:off x="846775" y="4281500"/>
                <a:ext cx="5627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81" extrusionOk="0">
                    <a:moveTo>
                      <a:pt x="548" y="1"/>
                    </a:moveTo>
                    <a:lnTo>
                      <a:pt x="1" y="578"/>
                    </a:lnTo>
                    <a:lnTo>
                      <a:pt x="578" y="1156"/>
                    </a:lnTo>
                    <a:lnTo>
                      <a:pt x="1" y="1703"/>
                    </a:lnTo>
                    <a:lnTo>
                      <a:pt x="548" y="2280"/>
                    </a:lnTo>
                    <a:lnTo>
                      <a:pt x="1126" y="1703"/>
                    </a:lnTo>
                    <a:lnTo>
                      <a:pt x="1703" y="2280"/>
                    </a:lnTo>
                    <a:lnTo>
                      <a:pt x="2250" y="1703"/>
                    </a:lnTo>
                    <a:lnTo>
                      <a:pt x="1673" y="1156"/>
                    </a:lnTo>
                    <a:lnTo>
                      <a:pt x="2250" y="578"/>
                    </a:lnTo>
                    <a:lnTo>
                      <a:pt x="1703" y="1"/>
                    </a:lnTo>
                    <a:lnTo>
                      <a:pt x="1126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6" name="Google Shape;5116;p51"/>
              <p:cNvSpPr/>
              <p:nvPr/>
            </p:nvSpPr>
            <p:spPr>
              <a:xfrm>
                <a:off x="916700" y="4351425"/>
                <a:ext cx="562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0" extrusionOk="0">
                    <a:moveTo>
                      <a:pt x="547" y="0"/>
                    </a:moveTo>
                    <a:lnTo>
                      <a:pt x="0" y="578"/>
                    </a:lnTo>
                    <a:lnTo>
                      <a:pt x="578" y="1155"/>
                    </a:lnTo>
                    <a:lnTo>
                      <a:pt x="0" y="1702"/>
                    </a:lnTo>
                    <a:lnTo>
                      <a:pt x="547" y="2280"/>
                    </a:lnTo>
                    <a:lnTo>
                      <a:pt x="1125" y="1702"/>
                    </a:lnTo>
                    <a:lnTo>
                      <a:pt x="1703" y="2280"/>
                    </a:lnTo>
                    <a:lnTo>
                      <a:pt x="2250" y="1702"/>
                    </a:lnTo>
                    <a:lnTo>
                      <a:pt x="1672" y="1155"/>
                    </a:lnTo>
                    <a:lnTo>
                      <a:pt x="2250" y="578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7" name="Google Shape;5117;p51"/>
              <p:cNvSpPr/>
              <p:nvPr/>
            </p:nvSpPr>
            <p:spPr>
              <a:xfrm>
                <a:off x="986600" y="4421325"/>
                <a:ext cx="5627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81" extrusionOk="0">
                    <a:moveTo>
                      <a:pt x="548" y="1"/>
                    </a:moveTo>
                    <a:lnTo>
                      <a:pt x="1" y="578"/>
                    </a:lnTo>
                    <a:lnTo>
                      <a:pt x="578" y="1156"/>
                    </a:lnTo>
                    <a:lnTo>
                      <a:pt x="1" y="1703"/>
                    </a:lnTo>
                    <a:lnTo>
                      <a:pt x="548" y="2280"/>
                    </a:lnTo>
                    <a:lnTo>
                      <a:pt x="1125" y="1703"/>
                    </a:lnTo>
                    <a:lnTo>
                      <a:pt x="1703" y="2280"/>
                    </a:lnTo>
                    <a:lnTo>
                      <a:pt x="2250" y="1703"/>
                    </a:lnTo>
                    <a:lnTo>
                      <a:pt x="1673" y="1156"/>
                    </a:lnTo>
                    <a:lnTo>
                      <a:pt x="2250" y="578"/>
                    </a:lnTo>
                    <a:lnTo>
                      <a:pt x="1703" y="1"/>
                    </a:lnTo>
                    <a:lnTo>
                      <a:pt x="1125" y="57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8" name="Google Shape;5118;p51"/>
              <p:cNvSpPr/>
              <p:nvPr/>
            </p:nvSpPr>
            <p:spPr>
              <a:xfrm>
                <a:off x="1056525" y="4491225"/>
                <a:ext cx="562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1" extrusionOk="0">
                    <a:moveTo>
                      <a:pt x="547" y="1"/>
                    </a:moveTo>
                    <a:lnTo>
                      <a:pt x="0" y="579"/>
                    </a:lnTo>
                    <a:lnTo>
                      <a:pt x="578" y="1156"/>
                    </a:lnTo>
                    <a:lnTo>
                      <a:pt x="0" y="1703"/>
                    </a:lnTo>
                    <a:lnTo>
                      <a:pt x="547" y="2281"/>
                    </a:lnTo>
                    <a:lnTo>
                      <a:pt x="1125" y="1703"/>
                    </a:lnTo>
                    <a:lnTo>
                      <a:pt x="1702" y="2281"/>
                    </a:lnTo>
                    <a:lnTo>
                      <a:pt x="2249" y="1703"/>
                    </a:lnTo>
                    <a:lnTo>
                      <a:pt x="1672" y="1156"/>
                    </a:lnTo>
                    <a:lnTo>
                      <a:pt x="2249" y="579"/>
                    </a:lnTo>
                    <a:lnTo>
                      <a:pt x="1702" y="1"/>
                    </a:lnTo>
                    <a:lnTo>
                      <a:pt x="1125" y="579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9" name="Google Shape;5119;p51"/>
              <p:cNvSpPr/>
              <p:nvPr/>
            </p:nvSpPr>
            <p:spPr>
              <a:xfrm>
                <a:off x="1126425" y="4561150"/>
                <a:ext cx="562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81" extrusionOk="0">
                    <a:moveTo>
                      <a:pt x="548" y="0"/>
                    </a:moveTo>
                    <a:lnTo>
                      <a:pt x="1" y="578"/>
                    </a:lnTo>
                    <a:lnTo>
                      <a:pt x="578" y="1155"/>
                    </a:lnTo>
                    <a:lnTo>
                      <a:pt x="1" y="1703"/>
                    </a:lnTo>
                    <a:lnTo>
                      <a:pt x="548" y="2280"/>
                    </a:lnTo>
                    <a:lnTo>
                      <a:pt x="1125" y="1703"/>
                    </a:lnTo>
                    <a:lnTo>
                      <a:pt x="1703" y="2280"/>
                    </a:lnTo>
                    <a:lnTo>
                      <a:pt x="2250" y="1703"/>
                    </a:lnTo>
                    <a:lnTo>
                      <a:pt x="1672" y="1155"/>
                    </a:lnTo>
                    <a:lnTo>
                      <a:pt x="2250" y="578"/>
                    </a:lnTo>
                    <a:lnTo>
                      <a:pt x="1703" y="0"/>
                    </a:lnTo>
                    <a:lnTo>
                      <a:pt x="1125" y="578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0" name="Google Shape;5120;p51"/>
              <p:cNvSpPr/>
              <p:nvPr/>
            </p:nvSpPr>
            <p:spPr>
              <a:xfrm>
                <a:off x="628700" y="4220725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8" y="0"/>
                    </a:moveTo>
                    <a:lnTo>
                      <a:pt x="0" y="547"/>
                    </a:lnTo>
                    <a:lnTo>
                      <a:pt x="578" y="1125"/>
                    </a:lnTo>
                    <a:lnTo>
                      <a:pt x="0" y="1702"/>
                    </a:lnTo>
                    <a:lnTo>
                      <a:pt x="548" y="2249"/>
                    </a:lnTo>
                    <a:lnTo>
                      <a:pt x="1125" y="1672"/>
                    </a:lnTo>
                    <a:lnTo>
                      <a:pt x="1703" y="2249"/>
                    </a:lnTo>
                    <a:lnTo>
                      <a:pt x="2250" y="1702"/>
                    </a:lnTo>
                    <a:lnTo>
                      <a:pt x="1672" y="1125"/>
                    </a:lnTo>
                    <a:lnTo>
                      <a:pt x="2250" y="547"/>
                    </a:lnTo>
                    <a:lnTo>
                      <a:pt x="1703" y="0"/>
                    </a:lnTo>
                    <a:lnTo>
                      <a:pt x="1125" y="547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1" name="Google Shape;5121;p51"/>
              <p:cNvSpPr/>
              <p:nvPr/>
            </p:nvSpPr>
            <p:spPr>
              <a:xfrm>
                <a:off x="698600" y="4290625"/>
                <a:ext cx="5627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50" extrusionOk="0">
                    <a:moveTo>
                      <a:pt x="548" y="1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703"/>
                    </a:lnTo>
                    <a:lnTo>
                      <a:pt x="54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50" y="1703"/>
                    </a:lnTo>
                    <a:lnTo>
                      <a:pt x="1673" y="1125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4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2" name="Google Shape;5122;p51"/>
              <p:cNvSpPr/>
              <p:nvPr/>
            </p:nvSpPr>
            <p:spPr>
              <a:xfrm>
                <a:off x="768525" y="4360525"/>
                <a:ext cx="562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1" extrusionOk="0">
                    <a:moveTo>
                      <a:pt x="547" y="1"/>
                    </a:moveTo>
                    <a:lnTo>
                      <a:pt x="0" y="548"/>
                    </a:lnTo>
                    <a:lnTo>
                      <a:pt x="578" y="1126"/>
                    </a:lnTo>
                    <a:lnTo>
                      <a:pt x="0" y="1703"/>
                    </a:lnTo>
                    <a:lnTo>
                      <a:pt x="547" y="2250"/>
                    </a:lnTo>
                    <a:lnTo>
                      <a:pt x="1125" y="1673"/>
                    </a:lnTo>
                    <a:lnTo>
                      <a:pt x="1702" y="2250"/>
                    </a:lnTo>
                    <a:lnTo>
                      <a:pt x="2249" y="1703"/>
                    </a:lnTo>
                    <a:lnTo>
                      <a:pt x="1672" y="1126"/>
                    </a:lnTo>
                    <a:lnTo>
                      <a:pt x="2249" y="548"/>
                    </a:lnTo>
                    <a:lnTo>
                      <a:pt x="1702" y="1"/>
                    </a:lnTo>
                    <a:lnTo>
                      <a:pt x="1125" y="548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3" name="Google Shape;5123;p51"/>
              <p:cNvSpPr/>
              <p:nvPr/>
            </p:nvSpPr>
            <p:spPr>
              <a:xfrm>
                <a:off x="838425" y="443045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8" y="0"/>
                    </a:moveTo>
                    <a:lnTo>
                      <a:pt x="1" y="547"/>
                    </a:lnTo>
                    <a:lnTo>
                      <a:pt x="578" y="1125"/>
                    </a:lnTo>
                    <a:lnTo>
                      <a:pt x="1" y="1672"/>
                    </a:lnTo>
                    <a:lnTo>
                      <a:pt x="54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50" y="1672"/>
                    </a:lnTo>
                    <a:lnTo>
                      <a:pt x="1672" y="1125"/>
                    </a:lnTo>
                    <a:lnTo>
                      <a:pt x="2250" y="547"/>
                    </a:lnTo>
                    <a:lnTo>
                      <a:pt x="1703" y="0"/>
                    </a:lnTo>
                    <a:lnTo>
                      <a:pt x="1125" y="547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4" name="Google Shape;5124;p51"/>
              <p:cNvSpPr/>
              <p:nvPr/>
            </p:nvSpPr>
            <p:spPr>
              <a:xfrm>
                <a:off x="908350" y="4500350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7" y="1"/>
                    </a:moveTo>
                    <a:lnTo>
                      <a:pt x="0" y="548"/>
                    </a:lnTo>
                    <a:lnTo>
                      <a:pt x="578" y="1125"/>
                    </a:lnTo>
                    <a:lnTo>
                      <a:pt x="0" y="1703"/>
                    </a:lnTo>
                    <a:lnTo>
                      <a:pt x="547" y="2250"/>
                    </a:lnTo>
                    <a:lnTo>
                      <a:pt x="1125" y="1672"/>
                    </a:lnTo>
                    <a:lnTo>
                      <a:pt x="1702" y="2250"/>
                    </a:lnTo>
                    <a:lnTo>
                      <a:pt x="2249" y="1703"/>
                    </a:lnTo>
                    <a:lnTo>
                      <a:pt x="1672" y="1125"/>
                    </a:lnTo>
                    <a:lnTo>
                      <a:pt x="2249" y="548"/>
                    </a:lnTo>
                    <a:lnTo>
                      <a:pt x="1702" y="1"/>
                    </a:lnTo>
                    <a:lnTo>
                      <a:pt x="1125" y="548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5" name="Google Shape;5125;p51"/>
              <p:cNvSpPr/>
              <p:nvPr/>
            </p:nvSpPr>
            <p:spPr>
              <a:xfrm>
                <a:off x="978250" y="4570275"/>
                <a:ext cx="56250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50" extrusionOk="0">
                    <a:moveTo>
                      <a:pt x="548" y="0"/>
                    </a:moveTo>
                    <a:lnTo>
                      <a:pt x="0" y="547"/>
                    </a:lnTo>
                    <a:lnTo>
                      <a:pt x="578" y="1125"/>
                    </a:lnTo>
                    <a:lnTo>
                      <a:pt x="0" y="1672"/>
                    </a:lnTo>
                    <a:lnTo>
                      <a:pt x="548" y="2249"/>
                    </a:lnTo>
                    <a:lnTo>
                      <a:pt x="1125" y="1672"/>
                    </a:lnTo>
                    <a:lnTo>
                      <a:pt x="1703" y="2249"/>
                    </a:lnTo>
                    <a:lnTo>
                      <a:pt x="2250" y="1672"/>
                    </a:lnTo>
                    <a:lnTo>
                      <a:pt x="1672" y="1125"/>
                    </a:lnTo>
                    <a:lnTo>
                      <a:pt x="2250" y="547"/>
                    </a:lnTo>
                    <a:lnTo>
                      <a:pt x="1703" y="0"/>
                    </a:lnTo>
                    <a:lnTo>
                      <a:pt x="1125" y="547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6" name="Google Shape;5126;p51"/>
              <p:cNvSpPr/>
              <p:nvPr/>
            </p:nvSpPr>
            <p:spPr>
              <a:xfrm>
                <a:off x="1048150" y="4640175"/>
                <a:ext cx="5627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250" extrusionOk="0">
                    <a:moveTo>
                      <a:pt x="548" y="1"/>
                    </a:moveTo>
                    <a:lnTo>
                      <a:pt x="1" y="548"/>
                    </a:lnTo>
                    <a:lnTo>
                      <a:pt x="578" y="1125"/>
                    </a:lnTo>
                    <a:lnTo>
                      <a:pt x="1" y="1672"/>
                    </a:lnTo>
                    <a:lnTo>
                      <a:pt x="548" y="2250"/>
                    </a:lnTo>
                    <a:lnTo>
                      <a:pt x="1125" y="1672"/>
                    </a:lnTo>
                    <a:lnTo>
                      <a:pt x="1703" y="2250"/>
                    </a:lnTo>
                    <a:lnTo>
                      <a:pt x="2250" y="1672"/>
                    </a:lnTo>
                    <a:lnTo>
                      <a:pt x="1673" y="1125"/>
                    </a:lnTo>
                    <a:lnTo>
                      <a:pt x="2250" y="548"/>
                    </a:lnTo>
                    <a:lnTo>
                      <a:pt x="1703" y="1"/>
                    </a:lnTo>
                    <a:lnTo>
                      <a:pt x="1125" y="548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5" name="Oval 54"/>
            <p:cNvSpPr/>
            <p:nvPr/>
          </p:nvSpPr>
          <p:spPr>
            <a:xfrm>
              <a:off x="5768670" y="710268"/>
              <a:ext cx="3496855" cy="3659332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60" name="Google Shape;187;p26"/>
          <p:cNvSpPr txBox="1">
            <a:spLocks/>
          </p:cNvSpPr>
          <p:nvPr/>
        </p:nvSpPr>
        <p:spPr>
          <a:xfrm>
            <a:off x="165100" y="3185909"/>
            <a:ext cx="5475473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139700" indent="0" algn="r" rtl="1">
              <a:buNone/>
            </a:pPr>
            <a:endParaRPr lang="en-US" sz="2400" b="1" dirty="0">
              <a:solidFill>
                <a:schemeClr val="bg2">
                  <a:lumMod val="90000"/>
                  <a:lumOff val="10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64479" y="1202045"/>
            <a:ext cx="318634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EG" sz="8000" b="1" dirty="0" smtClean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محور الأرض</a:t>
            </a:r>
            <a:endParaRPr lang="ar-EG" sz="8000" b="1" dirty="0">
              <a:solidFill>
                <a:srgbClr val="00206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2540679"/>
            <a:ext cx="53645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خط </a:t>
            </a:r>
            <a:r>
              <a:rPr lang="ar-EG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وهمي يصل بين نقطتين ماراً بمركزها </a:t>
            </a:r>
            <a:r>
              <a:rPr lang="ar-EG" sz="24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ويميل </a:t>
            </a:r>
            <a:r>
              <a:rPr lang="ar-EG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عن الخط العمودي بمقدار ٢٣.٥ درجه </a:t>
            </a:r>
          </a:p>
        </p:txBody>
      </p:sp>
      <p:pic>
        <p:nvPicPr>
          <p:cNvPr id="63" name="Picture 6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51" y="4677325"/>
            <a:ext cx="398346" cy="43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82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</p:bldLst>
  </p:timing>
</p:sld>
</file>

<file path=ppt/theme/theme1.xml><?xml version="1.0" encoding="utf-8"?>
<a:theme xmlns:a="http://schemas.openxmlformats.org/drawingml/2006/main" name="Sports Medicine by Slidesgo">
  <a:themeElements>
    <a:clrScheme name="Simple Light">
      <a:dk1>
        <a:srgbClr val="022B72"/>
      </a:dk1>
      <a:lt1>
        <a:srgbClr val="99D7EF"/>
      </a:lt1>
      <a:dk2>
        <a:srgbClr val="050505"/>
      </a:dk2>
      <a:lt2>
        <a:srgbClr val="FFFFFF"/>
      </a:lt2>
      <a:accent1>
        <a:srgbClr val="FE524D"/>
      </a:accent1>
      <a:accent2>
        <a:srgbClr val="FE9B2B"/>
      </a:accent2>
      <a:accent3>
        <a:srgbClr val="FE524D"/>
      </a:accent3>
      <a:accent4>
        <a:srgbClr val="FE9B2B"/>
      </a:accent4>
      <a:accent5>
        <a:srgbClr val="99D7EF"/>
      </a:accent5>
      <a:accent6>
        <a:srgbClr val="FE9B2B"/>
      </a:accent6>
      <a:hlink>
        <a:srgbClr val="022B7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188</Words>
  <Application>Microsoft Office PowerPoint</Application>
  <PresentationFormat>On-screen Show (16:9)</PresentationFormat>
  <Paragraphs>29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Adobe Arabic</vt:lpstr>
      <vt:lpstr>Adobe نسخ Medium</vt:lpstr>
      <vt:lpstr>Aldhabi</vt:lpstr>
      <vt:lpstr>Arial</vt:lpstr>
      <vt:lpstr>Barlow</vt:lpstr>
      <vt:lpstr>Calibri</vt:lpstr>
      <vt:lpstr>Kanit</vt:lpstr>
      <vt:lpstr>Poppins Medium</vt:lpstr>
      <vt:lpstr>Sports Medicine by Slidesgo</vt:lpstr>
      <vt:lpstr>الليل والنهار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لينك اللعبة التعليمية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الجهاز الدورى والدوران</dc:title>
  <dc:creator>DCLAP</dc:creator>
  <cp:lastModifiedBy>Windows User</cp:lastModifiedBy>
  <cp:revision>73</cp:revision>
  <dcterms:modified xsi:type="dcterms:W3CDTF">2020-12-26T20:51:47Z</dcterms:modified>
</cp:coreProperties>
</file>