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5"/>
  </p:notesMasterIdLst>
  <p:sldIdLst>
    <p:sldId id="256" r:id="rId2"/>
    <p:sldId id="287" r:id="rId3"/>
    <p:sldId id="304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405" r:id="rId13"/>
    <p:sldId id="332" r:id="rId14"/>
  </p:sldIdLst>
  <p:sldSz cx="9144000" cy="5143500" type="screen16x9"/>
  <p:notesSz cx="17348200" cy="9753600"/>
  <p:embeddedFontLst>
    <p:embeddedFont>
      <p:font typeface="Roboto Condensed" panose="020B060402020202020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Joti One" panose="020B0604020202020204" charset="0"/>
      <p:regular r:id="rId22"/>
    </p:embeddedFont>
    <p:embeddedFont>
      <p:font typeface="Galada" panose="020B0604020202020204" charset="0"/>
      <p:regular r:id="rId23"/>
    </p:embeddedFont>
    <p:embeddedFont>
      <p:font typeface="Simplified Arabic" panose="02020603050405020304" pitchFamily="18" charset="-78"/>
      <p:regular r:id="rId24"/>
      <p:bold r:id="rId25"/>
    </p:embeddedFont>
    <p:embeddedFont>
      <p:font typeface="Roboto Condensed Light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2">
          <p15:clr>
            <a:srgbClr val="9AA0A6"/>
          </p15:clr>
        </p15:guide>
        <p15:guide id="2" pos="5201">
          <p15:clr>
            <a:srgbClr val="9AA0A6"/>
          </p15:clr>
        </p15:guide>
        <p15:guide id="3" orient="horz" pos="524">
          <p15:clr>
            <a:srgbClr val="9AA0A6"/>
          </p15:clr>
        </p15:guide>
        <p15:guide id="4" orient="horz" pos="22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AAC"/>
    <a:srgbClr val="F7AB31"/>
    <a:srgbClr val="20AE97"/>
    <a:srgbClr val="ABC570"/>
    <a:srgbClr val="604B6B"/>
    <a:srgbClr val="FDFDFD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34E990-6D2D-426D-B15A-812556015FE8}">
  <a:tblStyle styleId="{1C34E990-6D2D-426D-B15A-812556015FE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9" autoAdjust="0"/>
    <p:restoredTop sz="93841" autoAdjust="0"/>
  </p:normalViewPr>
  <p:slideViewPr>
    <p:cSldViewPr snapToGrid="0">
      <p:cViewPr varScale="1">
        <p:scale>
          <a:sx n="88" d="100"/>
          <a:sy n="88" d="100"/>
        </p:scale>
        <p:origin x="396" y="78"/>
      </p:cViewPr>
      <p:guideLst>
        <p:guide pos="282"/>
        <p:guide pos="5201"/>
        <p:guide orient="horz" pos="524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19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82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4c6f126e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4c6f126ef7_0_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279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384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8731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4c6f126ef7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4c6f126ef7_1_14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0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38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5" name="Google Shape;2655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010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2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13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60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130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90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70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1200" i="0"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4375" y="3878825"/>
            <a:ext cx="23043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3">
    <p:bg>
      <p:bgPr>
        <a:solidFill>
          <a:srgbClr val="F3F3F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solidFill>
          <a:srgbClr val="F3F3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solidFill>
          <a:srgbClr val="F3F3F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1252500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title" idx="2"/>
          </p:nvPr>
        </p:nvSpPr>
        <p:spPr>
          <a:xfrm>
            <a:off x="3651769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3"/>
          </p:nvPr>
        </p:nvSpPr>
        <p:spPr>
          <a:xfrm>
            <a:off x="3651769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 idx="4"/>
          </p:nvPr>
        </p:nvSpPr>
        <p:spPr>
          <a:xfrm>
            <a:off x="6052401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5"/>
          </p:nvPr>
        </p:nvSpPr>
        <p:spPr>
          <a:xfrm>
            <a:off x="6052401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 idx="6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solidFill>
          <a:srgbClr val="F3F3F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CUSTOM_8_1">
    <p:bg>
      <p:bgPr>
        <a:solidFill>
          <a:srgbClr val="F3F3F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rot="5400000" flipH="1">
            <a:off x="6161882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4">
  <p:cSld name="CUSTOM_8_1_1_1_1">
    <p:bg>
      <p:bgPr>
        <a:solidFill>
          <a:srgbClr val="F3F3F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 flipH="1">
            <a:off x="5391321" y="12"/>
            <a:ext cx="3752674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7"/>
          <p:cNvSpPr/>
          <p:nvPr/>
        </p:nvSpPr>
        <p:spPr>
          <a:xfrm rot="-5400000">
            <a:off x="-2179168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6">
  <p:cSld name="CUSTOM_10">
    <p:bg>
      <p:bgPr>
        <a:solidFill>
          <a:srgbClr val="F3F3F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4657059" y="1838000"/>
            <a:ext cx="12345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ubTitle" idx="1"/>
          </p:nvPr>
        </p:nvSpPr>
        <p:spPr>
          <a:xfrm>
            <a:off x="4657050" y="2731762"/>
            <a:ext cx="1572600" cy="74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/>
            </a:lvl9pPr>
          </a:lstStyle>
          <a:p>
            <a:endParaRPr/>
          </a:p>
        </p:txBody>
      </p:sp>
      <p:sp>
        <p:nvSpPr>
          <p:cNvPr id="114" name="Google Shape;114;p23"/>
          <p:cNvSpPr/>
          <p:nvPr/>
        </p:nvSpPr>
        <p:spPr>
          <a:xfrm rot="10800000">
            <a:off x="5899332" y="-111074"/>
            <a:ext cx="3244668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3"/>
          <p:cNvSpPr/>
          <p:nvPr/>
        </p:nvSpPr>
        <p:spPr>
          <a:xfrm rot="-5400000">
            <a:off x="-2084652" y="2035348"/>
            <a:ext cx="5161298" cy="1072801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2">
    <p:bg>
      <p:bgPr>
        <a:solidFill>
          <a:srgbClr val="F3F3F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 flipH="1">
            <a:off x="4578500" y="754200"/>
            <a:ext cx="3715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 flipH="1">
            <a:off x="5618900" y="2394950"/>
            <a:ext cx="26748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5949191" y="3845025"/>
            <a:ext cx="24282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/>
              </a:rPr>
              <a:t>Slidesgo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Flaticon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Freepik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9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Please keep this slide for attribution.</a:t>
            </a:r>
            <a:endParaRPr sz="9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330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9" r:id="rId4"/>
    <p:sldLayoutId id="2147483660" r:id="rId5"/>
    <p:sldLayoutId id="2147483663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30"/>
          <p:cNvGrpSpPr/>
          <p:nvPr/>
        </p:nvGrpSpPr>
        <p:grpSpPr>
          <a:xfrm>
            <a:off x="143107" y="1584106"/>
            <a:ext cx="577809" cy="937231"/>
            <a:chOff x="143107" y="1584106"/>
            <a:chExt cx="577809" cy="937231"/>
          </a:xfrm>
        </p:grpSpPr>
        <p:sp>
          <p:nvSpPr>
            <p:cNvPr id="163" name="Google Shape;163;p30"/>
            <p:cNvSpPr/>
            <p:nvPr/>
          </p:nvSpPr>
          <p:spPr>
            <a:xfrm rot="-994034" flipH="1">
              <a:off x="233005" y="1790382"/>
              <a:ext cx="398012" cy="68850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420313" y="178972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244909" y="1584106"/>
              <a:ext cx="35400" cy="3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333066" y="2376822"/>
              <a:ext cx="35400" cy="35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World’s teacher day</a:t>
            </a:r>
            <a:endParaRPr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"/>
          </p:nvPr>
        </p:nvSpPr>
        <p:spPr>
          <a:xfrm>
            <a:off x="54847" y="2369795"/>
            <a:ext cx="4300592" cy="17731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dirty="0">
                <a:solidFill>
                  <a:schemeClr val="accent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الصف الأول الثانوي</a:t>
            </a:r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1"/>
          </p:nvPr>
        </p:nvSpPr>
        <p:spPr>
          <a:xfrm>
            <a:off x="328327" y="862195"/>
            <a:ext cx="4403859" cy="8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مادة الجغرافيا</a:t>
            </a:r>
            <a:endParaRPr sz="54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Galada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2507252" y="4608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30"/>
          <p:cNvGrpSpPr/>
          <p:nvPr/>
        </p:nvGrpSpPr>
        <p:grpSpPr>
          <a:xfrm>
            <a:off x="3757424" y="1177725"/>
            <a:ext cx="5258215" cy="3965780"/>
            <a:chOff x="3757424" y="1177725"/>
            <a:chExt cx="5258215" cy="3965780"/>
          </a:xfrm>
        </p:grpSpPr>
        <p:grpSp>
          <p:nvGrpSpPr>
            <p:cNvPr id="172" name="Google Shape;172;p30"/>
            <p:cNvGrpSpPr/>
            <p:nvPr/>
          </p:nvGrpSpPr>
          <p:grpSpPr>
            <a:xfrm>
              <a:off x="7138596" y="1579007"/>
              <a:ext cx="1094496" cy="1422467"/>
              <a:chOff x="7138596" y="1579007"/>
              <a:chExt cx="1094496" cy="1422467"/>
            </a:xfrm>
          </p:grpSpPr>
          <p:sp>
            <p:nvSpPr>
              <p:cNvPr id="173" name="Google Shape;173;p30"/>
              <p:cNvSpPr/>
              <p:nvPr/>
            </p:nvSpPr>
            <p:spPr>
              <a:xfrm>
                <a:off x="7285069" y="2466741"/>
                <a:ext cx="735985" cy="298104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64" extrusionOk="0">
                    <a:moveTo>
                      <a:pt x="0" y="0"/>
                    </a:moveTo>
                    <a:lnTo>
                      <a:pt x="51" y="489"/>
                    </a:lnTo>
                    <a:lnTo>
                      <a:pt x="6823" y="2763"/>
                    </a:lnTo>
                    <a:lnTo>
                      <a:pt x="6813" y="2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7290461" y="2519481"/>
                <a:ext cx="731995" cy="353433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3277" extrusionOk="0">
                    <a:moveTo>
                      <a:pt x="1" y="0"/>
                    </a:moveTo>
                    <a:lnTo>
                      <a:pt x="58" y="540"/>
                    </a:lnTo>
                    <a:lnTo>
                      <a:pt x="6786" y="3277"/>
                    </a:lnTo>
                    <a:lnTo>
                      <a:pt x="6773" y="2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7296717" y="2577721"/>
                <a:ext cx="726818" cy="364326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378" extrusionOk="0">
                    <a:moveTo>
                      <a:pt x="0" y="0"/>
                    </a:moveTo>
                    <a:lnTo>
                      <a:pt x="20" y="199"/>
                    </a:lnTo>
                    <a:lnTo>
                      <a:pt x="6739" y="3377"/>
                    </a:lnTo>
                    <a:lnTo>
                      <a:pt x="6739" y="3377"/>
                    </a:lnTo>
                    <a:lnTo>
                      <a:pt x="6728" y="2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7298874" y="2599076"/>
                <a:ext cx="725416" cy="402398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3731" extrusionOk="0">
                    <a:moveTo>
                      <a:pt x="0" y="1"/>
                    </a:moveTo>
                    <a:lnTo>
                      <a:pt x="38" y="362"/>
                    </a:lnTo>
                    <a:lnTo>
                      <a:pt x="6725" y="3730"/>
                    </a:lnTo>
                    <a:lnTo>
                      <a:pt x="6719" y="31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7271479" y="2266459"/>
                <a:ext cx="748388" cy="41760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872" extrusionOk="0">
                    <a:moveTo>
                      <a:pt x="902" y="1"/>
                    </a:moveTo>
                    <a:lnTo>
                      <a:pt x="1" y="652"/>
                    </a:lnTo>
                    <a:lnTo>
                      <a:pt x="126" y="1857"/>
                    </a:lnTo>
                    <a:lnTo>
                      <a:pt x="6939" y="3871"/>
                    </a:lnTo>
                    <a:lnTo>
                      <a:pt x="6919" y="242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0"/>
              <p:cNvSpPr/>
              <p:nvPr/>
            </p:nvSpPr>
            <p:spPr>
              <a:xfrm>
                <a:off x="7377283" y="2082894"/>
                <a:ext cx="542175" cy="430439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3991" extrusionOk="0">
                    <a:moveTo>
                      <a:pt x="2409" y="0"/>
                    </a:moveTo>
                    <a:cubicBezTo>
                      <a:pt x="799" y="0"/>
                      <a:pt x="1" y="1205"/>
                      <a:pt x="130" y="2331"/>
                    </a:cubicBezTo>
                    <a:cubicBezTo>
                      <a:pt x="243" y="3310"/>
                      <a:pt x="972" y="3991"/>
                      <a:pt x="2076" y="3991"/>
                    </a:cubicBezTo>
                    <a:cubicBezTo>
                      <a:pt x="2360" y="3991"/>
                      <a:pt x="2669" y="3946"/>
                      <a:pt x="2999" y="3849"/>
                    </a:cubicBezTo>
                    <a:cubicBezTo>
                      <a:pt x="4612" y="3374"/>
                      <a:pt x="5027" y="2290"/>
                      <a:pt x="4871" y="1740"/>
                    </a:cubicBezTo>
                    <a:cubicBezTo>
                      <a:pt x="4871" y="1740"/>
                      <a:pt x="4810" y="292"/>
                      <a:pt x="2884" y="33"/>
                    </a:cubicBezTo>
                    <a:cubicBezTo>
                      <a:pt x="2718" y="11"/>
                      <a:pt x="2560" y="0"/>
                      <a:pt x="2409" y="0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0"/>
              <p:cNvSpPr/>
              <p:nvPr/>
            </p:nvSpPr>
            <p:spPr>
              <a:xfrm>
                <a:off x="7940812" y="1714236"/>
                <a:ext cx="292280" cy="827229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0" extrusionOk="0">
                    <a:moveTo>
                      <a:pt x="1861" y="1"/>
                    </a:moveTo>
                    <a:cubicBezTo>
                      <a:pt x="1846" y="1"/>
                      <a:pt x="1827" y="14"/>
                      <a:pt x="1803" y="44"/>
                    </a:cubicBezTo>
                    <a:cubicBezTo>
                      <a:pt x="1519" y="402"/>
                      <a:pt x="1448" y="1411"/>
                      <a:pt x="1448" y="1411"/>
                    </a:cubicBezTo>
                    <a:cubicBezTo>
                      <a:pt x="1448" y="1411"/>
                      <a:pt x="1375" y="410"/>
                      <a:pt x="1229" y="410"/>
                    </a:cubicBezTo>
                    <a:cubicBezTo>
                      <a:pt x="1209" y="410"/>
                      <a:pt x="1187" y="429"/>
                      <a:pt x="1165" y="472"/>
                    </a:cubicBezTo>
                    <a:cubicBezTo>
                      <a:pt x="976" y="827"/>
                      <a:pt x="1266" y="1633"/>
                      <a:pt x="1266" y="1633"/>
                    </a:cubicBezTo>
                    <a:lnTo>
                      <a:pt x="1" y="7181"/>
                    </a:lnTo>
                    <a:lnTo>
                      <a:pt x="713" y="7670"/>
                    </a:lnTo>
                    <a:lnTo>
                      <a:pt x="1756" y="2059"/>
                    </a:lnTo>
                    <a:cubicBezTo>
                      <a:pt x="1756" y="2059"/>
                      <a:pt x="2710" y="922"/>
                      <a:pt x="2495" y="922"/>
                    </a:cubicBezTo>
                    <a:cubicBezTo>
                      <a:pt x="2478" y="922"/>
                      <a:pt x="2453" y="929"/>
                      <a:pt x="2420" y="945"/>
                    </a:cubicBezTo>
                    <a:cubicBezTo>
                      <a:pt x="1971" y="1157"/>
                      <a:pt x="1708" y="1633"/>
                      <a:pt x="1708" y="1633"/>
                    </a:cubicBezTo>
                    <a:cubicBezTo>
                      <a:pt x="1708" y="1633"/>
                      <a:pt x="2028" y="1"/>
                      <a:pt x="1861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7174088" y="1579007"/>
                <a:ext cx="209557" cy="75788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027" extrusionOk="0">
                    <a:moveTo>
                      <a:pt x="408" y="1"/>
                    </a:moveTo>
                    <a:cubicBezTo>
                      <a:pt x="393" y="1"/>
                      <a:pt x="387" y="30"/>
                      <a:pt x="391" y="99"/>
                    </a:cubicBezTo>
                    <a:cubicBezTo>
                      <a:pt x="429" y="605"/>
                      <a:pt x="655" y="1266"/>
                      <a:pt x="655" y="1266"/>
                    </a:cubicBezTo>
                    <a:cubicBezTo>
                      <a:pt x="655" y="1266"/>
                      <a:pt x="165" y="176"/>
                      <a:pt x="33" y="176"/>
                    </a:cubicBezTo>
                    <a:cubicBezTo>
                      <a:pt x="12" y="176"/>
                      <a:pt x="0" y="202"/>
                      <a:pt x="0" y="264"/>
                    </a:cubicBezTo>
                    <a:cubicBezTo>
                      <a:pt x="0" y="723"/>
                      <a:pt x="547" y="1600"/>
                      <a:pt x="547" y="1600"/>
                    </a:cubicBezTo>
                    <a:lnTo>
                      <a:pt x="904" y="7026"/>
                    </a:lnTo>
                    <a:lnTo>
                      <a:pt x="1704" y="6908"/>
                    </a:lnTo>
                    <a:lnTo>
                      <a:pt x="1195" y="1648"/>
                    </a:lnTo>
                    <a:cubicBezTo>
                      <a:pt x="1195" y="1648"/>
                      <a:pt x="1943" y="777"/>
                      <a:pt x="1784" y="777"/>
                    </a:cubicBezTo>
                    <a:cubicBezTo>
                      <a:pt x="1768" y="777"/>
                      <a:pt x="1742" y="787"/>
                      <a:pt x="1704" y="807"/>
                    </a:cubicBezTo>
                    <a:cubicBezTo>
                      <a:pt x="1302" y="1030"/>
                      <a:pt x="1042" y="1408"/>
                      <a:pt x="1042" y="1408"/>
                    </a:cubicBezTo>
                    <a:cubicBezTo>
                      <a:pt x="1042" y="1408"/>
                      <a:pt x="1167" y="7"/>
                      <a:pt x="943" y="7"/>
                    </a:cubicBezTo>
                    <a:cubicBezTo>
                      <a:pt x="939" y="7"/>
                      <a:pt x="935" y="7"/>
                      <a:pt x="931" y="8"/>
                    </a:cubicBezTo>
                    <a:cubicBezTo>
                      <a:pt x="689" y="58"/>
                      <a:pt x="931" y="1219"/>
                      <a:pt x="931" y="1219"/>
                    </a:cubicBezTo>
                    <a:cubicBezTo>
                      <a:pt x="931" y="1219"/>
                      <a:pt x="502" y="1"/>
                      <a:pt x="408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>
                <a:off x="7497970" y="2191609"/>
                <a:ext cx="263268" cy="150023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391" extrusionOk="0">
                    <a:moveTo>
                      <a:pt x="189" y="0"/>
                    </a:moveTo>
                    <a:cubicBezTo>
                      <a:pt x="189" y="0"/>
                      <a:pt x="0" y="1080"/>
                      <a:pt x="931" y="1346"/>
                    </a:cubicBezTo>
                    <a:cubicBezTo>
                      <a:pt x="1038" y="1377"/>
                      <a:pt x="1140" y="1390"/>
                      <a:pt x="1237" y="1390"/>
                    </a:cubicBezTo>
                    <a:cubicBezTo>
                      <a:pt x="1987" y="1390"/>
                      <a:pt x="2440" y="584"/>
                      <a:pt x="2440" y="584"/>
                    </a:cubicBezTo>
                    <a:lnTo>
                      <a:pt x="2440" y="584"/>
                    </a:lnTo>
                    <a:cubicBezTo>
                      <a:pt x="2440" y="584"/>
                      <a:pt x="1814" y="1177"/>
                      <a:pt x="1093" y="1177"/>
                    </a:cubicBezTo>
                    <a:cubicBezTo>
                      <a:pt x="1039" y="1177"/>
                      <a:pt x="986" y="1174"/>
                      <a:pt x="931" y="1167"/>
                    </a:cubicBezTo>
                    <a:cubicBezTo>
                      <a:pt x="145" y="1063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0"/>
              <p:cNvSpPr/>
              <p:nvPr/>
            </p:nvSpPr>
            <p:spPr>
              <a:xfrm>
                <a:off x="7572496" y="2089257"/>
                <a:ext cx="66437" cy="17633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635" extrusionOk="0">
                    <a:moveTo>
                      <a:pt x="1" y="1"/>
                    </a:moveTo>
                    <a:lnTo>
                      <a:pt x="271" y="1634"/>
                    </a:lnTo>
                    <a:lnTo>
                      <a:pt x="112" y="453"/>
                    </a:lnTo>
                    <a:lnTo>
                      <a:pt x="615" y="1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5B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7787338" y="2121289"/>
                <a:ext cx="230373" cy="47358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391" extrusionOk="0">
                    <a:moveTo>
                      <a:pt x="118" y="1"/>
                    </a:moveTo>
                    <a:lnTo>
                      <a:pt x="0" y="3878"/>
                    </a:lnTo>
                    <a:lnTo>
                      <a:pt x="1737" y="4390"/>
                    </a:lnTo>
                    <a:cubicBezTo>
                      <a:pt x="1737" y="4390"/>
                      <a:pt x="2136" y="2373"/>
                      <a:pt x="1357" y="1212"/>
                    </a:cubicBezTo>
                    <a:cubicBezTo>
                      <a:pt x="577" y="54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0"/>
              <p:cNvSpPr/>
              <p:nvPr/>
            </p:nvSpPr>
            <p:spPr>
              <a:xfrm>
                <a:off x="7138596" y="2099503"/>
                <a:ext cx="405849" cy="25884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2400" extrusionOk="0">
                    <a:moveTo>
                      <a:pt x="3763" y="0"/>
                    </a:moveTo>
                    <a:cubicBezTo>
                      <a:pt x="3763" y="0"/>
                      <a:pt x="2409" y="142"/>
                      <a:pt x="1205" y="854"/>
                    </a:cubicBezTo>
                    <a:cubicBezTo>
                      <a:pt x="0" y="1563"/>
                      <a:pt x="0" y="1762"/>
                      <a:pt x="0" y="1762"/>
                    </a:cubicBezTo>
                    <a:lnTo>
                      <a:pt x="2393" y="2399"/>
                    </a:lnTo>
                    <a:cubicBezTo>
                      <a:pt x="2393" y="2399"/>
                      <a:pt x="1978" y="685"/>
                      <a:pt x="3763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30"/>
            <p:cNvGrpSpPr/>
            <p:nvPr/>
          </p:nvGrpSpPr>
          <p:grpSpPr>
            <a:xfrm>
              <a:off x="4335273" y="1991238"/>
              <a:ext cx="795196" cy="1374688"/>
              <a:chOff x="2690045" y="913035"/>
              <a:chExt cx="795196" cy="1374688"/>
            </a:xfrm>
          </p:grpSpPr>
          <p:sp>
            <p:nvSpPr>
              <p:cNvPr id="186" name="Google Shape;186;p30"/>
              <p:cNvSpPr/>
              <p:nvPr/>
            </p:nvSpPr>
            <p:spPr>
              <a:xfrm>
                <a:off x="2792397" y="937517"/>
                <a:ext cx="692844" cy="53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940" extrusionOk="0">
                    <a:moveTo>
                      <a:pt x="3867" y="0"/>
                    </a:moveTo>
                    <a:cubicBezTo>
                      <a:pt x="3051" y="0"/>
                      <a:pt x="2195" y="316"/>
                      <a:pt x="1727" y="647"/>
                    </a:cubicBezTo>
                    <a:cubicBezTo>
                      <a:pt x="819" y="1286"/>
                      <a:pt x="947" y="2176"/>
                      <a:pt x="981" y="2615"/>
                    </a:cubicBezTo>
                    <a:cubicBezTo>
                      <a:pt x="981" y="2615"/>
                      <a:pt x="904" y="2217"/>
                      <a:pt x="666" y="2217"/>
                    </a:cubicBezTo>
                    <a:cubicBezTo>
                      <a:pt x="597" y="2217"/>
                      <a:pt x="513" y="2251"/>
                      <a:pt x="414" y="2338"/>
                    </a:cubicBezTo>
                    <a:cubicBezTo>
                      <a:pt x="0" y="2707"/>
                      <a:pt x="197" y="3852"/>
                      <a:pt x="629" y="3852"/>
                    </a:cubicBezTo>
                    <a:cubicBezTo>
                      <a:pt x="652" y="3852"/>
                      <a:pt x="674" y="3849"/>
                      <a:pt x="698" y="3843"/>
                    </a:cubicBezTo>
                    <a:cubicBezTo>
                      <a:pt x="698" y="3843"/>
                      <a:pt x="1046" y="4939"/>
                      <a:pt x="2942" y="4939"/>
                    </a:cubicBezTo>
                    <a:cubicBezTo>
                      <a:pt x="3108" y="4939"/>
                      <a:pt x="3285" y="4931"/>
                      <a:pt x="3474" y="4913"/>
                    </a:cubicBezTo>
                    <a:cubicBezTo>
                      <a:pt x="5837" y="4687"/>
                      <a:pt x="6424" y="2703"/>
                      <a:pt x="5702" y="1063"/>
                    </a:cubicBezTo>
                    <a:cubicBezTo>
                      <a:pt x="5354" y="274"/>
                      <a:pt x="4627" y="0"/>
                      <a:pt x="3867" y="0"/>
                    </a:cubicBezTo>
                    <a:close/>
                  </a:path>
                </a:pathLst>
              </a:custGeom>
              <a:solidFill>
                <a:srgbClr val="EAAB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>
                <a:off x="3096109" y="982923"/>
                <a:ext cx="51122" cy="17623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634" extrusionOk="0">
                    <a:moveTo>
                      <a:pt x="473" y="0"/>
                    </a:moveTo>
                    <a:lnTo>
                      <a:pt x="1" y="1452"/>
                    </a:lnTo>
                    <a:lnTo>
                      <a:pt x="473" y="1634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0"/>
              <p:cNvSpPr/>
              <p:nvPr/>
            </p:nvSpPr>
            <p:spPr>
              <a:xfrm>
                <a:off x="2950509" y="1042566"/>
                <a:ext cx="104293" cy="8239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764" extrusionOk="0">
                    <a:moveTo>
                      <a:pt x="602" y="1"/>
                    </a:moveTo>
                    <a:lnTo>
                      <a:pt x="602" y="1"/>
                    </a:lnTo>
                    <a:cubicBezTo>
                      <a:pt x="602" y="1"/>
                      <a:pt x="760" y="524"/>
                      <a:pt x="507" y="645"/>
                    </a:cubicBezTo>
                    <a:cubicBezTo>
                      <a:pt x="474" y="661"/>
                      <a:pt x="442" y="668"/>
                      <a:pt x="410" y="668"/>
                    </a:cubicBezTo>
                    <a:cubicBezTo>
                      <a:pt x="201" y="668"/>
                      <a:pt x="33" y="361"/>
                      <a:pt x="1" y="335"/>
                    </a:cubicBezTo>
                    <a:lnTo>
                      <a:pt x="1" y="335"/>
                    </a:lnTo>
                    <a:cubicBezTo>
                      <a:pt x="1" y="335"/>
                      <a:pt x="125" y="763"/>
                      <a:pt x="478" y="763"/>
                    </a:cubicBezTo>
                    <a:cubicBezTo>
                      <a:pt x="502" y="763"/>
                      <a:pt x="528" y="761"/>
                      <a:pt x="554" y="757"/>
                    </a:cubicBezTo>
                    <a:cubicBezTo>
                      <a:pt x="966" y="693"/>
                      <a:pt x="602" y="1"/>
                      <a:pt x="602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3031290" y="1003307"/>
                <a:ext cx="73663" cy="6374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91" extrusionOk="0">
                    <a:moveTo>
                      <a:pt x="602" y="0"/>
                    </a:moveTo>
                    <a:cubicBezTo>
                      <a:pt x="602" y="1"/>
                      <a:pt x="635" y="328"/>
                      <a:pt x="450" y="497"/>
                    </a:cubicBezTo>
                    <a:cubicBezTo>
                      <a:pt x="425" y="519"/>
                      <a:pt x="398" y="529"/>
                      <a:pt x="371" y="529"/>
                    </a:cubicBezTo>
                    <a:cubicBezTo>
                      <a:pt x="198" y="529"/>
                      <a:pt x="1" y="132"/>
                      <a:pt x="1" y="132"/>
                    </a:cubicBezTo>
                    <a:lnTo>
                      <a:pt x="1" y="132"/>
                    </a:lnTo>
                    <a:cubicBezTo>
                      <a:pt x="52" y="385"/>
                      <a:pt x="197" y="590"/>
                      <a:pt x="406" y="590"/>
                    </a:cubicBezTo>
                    <a:cubicBezTo>
                      <a:pt x="420" y="590"/>
                      <a:pt x="435" y="589"/>
                      <a:pt x="450" y="587"/>
                    </a:cubicBezTo>
                    <a:cubicBezTo>
                      <a:pt x="683" y="561"/>
                      <a:pt x="602" y="1"/>
                      <a:pt x="602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0"/>
              <p:cNvSpPr/>
              <p:nvPr/>
            </p:nvSpPr>
            <p:spPr>
              <a:xfrm>
                <a:off x="2874796" y="1070931"/>
                <a:ext cx="57701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378" extrusionOk="0">
                    <a:moveTo>
                      <a:pt x="413" y="1"/>
                    </a:moveTo>
                    <a:lnTo>
                      <a:pt x="413" y="1"/>
                    </a:lnTo>
                    <a:cubicBezTo>
                      <a:pt x="8" y="359"/>
                      <a:pt x="1" y="1003"/>
                      <a:pt x="1" y="1003"/>
                    </a:cubicBezTo>
                    <a:lnTo>
                      <a:pt x="217" y="1378"/>
                    </a:lnTo>
                    <a:cubicBezTo>
                      <a:pt x="534" y="865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0"/>
              <p:cNvSpPr/>
              <p:nvPr/>
            </p:nvSpPr>
            <p:spPr>
              <a:xfrm>
                <a:off x="2787112" y="1177058"/>
                <a:ext cx="142365" cy="18032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672" extrusionOk="0">
                    <a:moveTo>
                      <a:pt x="769" y="0"/>
                    </a:moveTo>
                    <a:cubicBezTo>
                      <a:pt x="315" y="0"/>
                      <a:pt x="0" y="806"/>
                      <a:pt x="372" y="1390"/>
                    </a:cubicBezTo>
                    <a:cubicBezTo>
                      <a:pt x="507" y="1601"/>
                      <a:pt x="658" y="1671"/>
                      <a:pt x="798" y="1671"/>
                    </a:cubicBezTo>
                    <a:cubicBezTo>
                      <a:pt x="1079" y="1671"/>
                      <a:pt x="1320" y="1390"/>
                      <a:pt x="1320" y="1390"/>
                    </a:cubicBezTo>
                    <a:lnTo>
                      <a:pt x="1013" y="333"/>
                    </a:lnTo>
                    <a:lnTo>
                      <a:pt x="891" y="19"/>
                    </a:lnTo>
                    <a:cubicBezTo>
                      <a:pt x="850" y="6"/>
                      <a:pt x="809" y="0"/>
                      <a:pt x="769" y="0"/>
                    </a:cubicBez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0"/>
              <p:cNvSpPr/>
              <p:nvPr/>
            </p:nvSpPr>
            <p:spPr>
              <a:xfrm>
                <a:off x="2939292" y="917996"/>
                <a:ext cx="37533" cy="1246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156" extrusionOk="0">
                    <a:moveTo>
                      <a:pt x="259" y="0"/>
                    </a:moveTo>
                    <a:cubicBezTo>
                      <a:pt x="237" y="0"/>
                      <a:pt x="210" y="9"/>
                      <a:pt x="176" y="32"/>
                    </a:cubicBezTo>
                    <a:cubicBezTo>
                      <a:pt x="10" y="147"/>
                      <a:pt x="0" y="1156"/>
                      <a:pt x="0" y="1156"/>
                    </a:cubicBezTo>
                    <a:lnTo>
                      <a:pt x="348" y="137"/>
                    </a:lnTo>
                    <a:cubicBezTo>
                      <a:pt x="348" y="137"/>
                      <a:pt x="344" y="0"/>
                      <a:pt x="25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>
                <a:off x="2984051" y="913035"/>
                <a:ext cx="80458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38" extrusionOk="0">
                    <a:moveTo>
                      <a:pt x="248" y="0"/>
                    </a:moveTo>
                    <a:cubicBezTo>
                      <a:pt x="237" y="0"/>
                      <a:pt x="227" y="1"/>
                      <a:pt x="216" y="4"/>
                    </a:cubicBezTo>
                    <a:cubicBezTo>
                      <a:pt x="0" y="61"/>
                      <a:pt x="216" y="227"/>
                      <a:pt x="216" y="227"/>
                    </a:cubicBezTo>
                    <a:cubicBezTo>
                      <a:pt x="217" y="227"/>
                      <a:pt x="218" y="227"/>
                      <a:pt x="218" y="227"/>
                    </a:cubicBezTo>
                    <a:cubicBezTo>
                      <a:pt x="359" y="227"/>
                      <a:pt x="746" y="538"/>
                      <a:pt x="746" y="538"/>
                    </a:cubicBezTo>
                    <a:lnTo>
                      <a:pt x="746" y="473"/>
                    </a:lnTo>
                    <a:cubicBezTo>
                      <a:pt x="746" y="473"/>
                      <a:pt x="459" y="0"/>
                      <a:pt x="248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0"/>
              <p:cNvSpPr/>
              <p:nvPr/>
            </p:nvSpPr>
            <p:spPr>
              <a:xfrm>
                <a:off x="3007347" y="1145241"/>
                <a:ext cx="228647" cy="143336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29" extrusionOk="0">
                    <a:moveTo>
                      <a:pt x="2096" y="0"/>
                    </a:moveTo>
                    <a:lnTo>
                      <a:pt x="2096" y="0"/>
                    </a:lnTo>
                    <a:cubicBezTo>
                      <a:pt x="2096" y="1"/>
                      <a:pt x="1934" y="1151"/>
                      <a:pt x="1421" y="1208"/>
                    </a:cubicBezTo>
                    <a:cubicBezTo>
                      <a:pt x="1407" y="1210"/>
                      <a:pt x="1392" y="1211"/>
                      <a:pt x="1378" y="1211"/>
                    </a:cubicBezTo>
                    <a:cubicBezTo>
                      <a:pt x="856" y="1211"/>
                      <a:pt x="0" y="294"/>
                      <a:pt x="0" y="294"/>
                    </a:cubicBezTo>
                    <a:lnTo>
                      <a:pt x="0" y="294"/>
                    </a:lnTo>
                    <a:cubicBezTo>
                      <a:pt x="119" y="594"/>
                      <a:pt x="952" y="1328"/>
                      <a:pt x="1483" y="1328"/>
                    </a:cubicBezTo>
                    <a:cubicBezTo>
                      <a:pt x="1526" y="1328"/>
                      <a:pt x="1567" y="1323"/>
                      <a:pt x="1606" y="1313"/>
                    </a:cubicBezTo>
                    <a:cubicBezTo>
                      <a:pt x="2120" y="1179"/>
                      <a:pt x="2096" y="1"/>
                      <a:pt x="2096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0"/>
              <p:cNvSpPr/>
              <p:nvPr/>
            </p:nvSpPr>
            <p:spPr>
              <a:xfrm>
                <a:off x="3007334" y="1452395"/>
                <a:ext cx="272676" cy="25884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134" extrusionOk="0">
                    <a:moveTo>
                      <a:pt x="1660" y="0"/>
                    </a:moveTo>
                    <a:lnTo>
                      <a:pt x="1094" y="1168"/>
                    </a:lnTo>
                    <a:lnTo>
                      <a:pt x="0" y="1580"/>
                    </a:lnTo>
                    <a:cubicBezTo>
                      <a:pt x="0" y="1580"/>
                      <a:pt x="325" y="2134"/>
                      <a:pt x="1023" y="2134"/>
                    </a:cubicBezTo>
                    <a:cubicBezTo>
                      <a:pt x="1078" y="2134"/>
                      <a:pt x="1135" y="2130"/>
                      <a:pt x="1195" y="2123"/>
                    </a:cubicBezTo>
                    <a:cubicBezTo>
                      <a:pt x="2011" y="2025"/>
                      <a:pt x="2528" y="1505"/>
                      <a:pt x="2528" y="1505"/>
                    </a:cubicBezTo>
                    <a:lnTo>
                      <a:pt x="1863" y="1458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D1A2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0"/>
              <p:cNvSpPr/>
              <p:nvPr/>
            </p:nvSpPr>
            <p:spPr>
              <a:xfrm>
                <a:off x="2690045" y="1613968"/>
                <a:ext cx="726818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6247" extrusionOk="0">
                    <a:moveTo>
                      <a:pt x="3159" y="1"/>
                    </a:moveTo>
                    <a:cubicBezTo>
                      <a:pt x="3159" y="1"/>
                      <a:pt x="2187" y="257"/>
                      <a:pt x="1714" y="989"/>
                    </a:cubicBezTo>
                    <a:cubicBezTo>
                      <a:pt x="1238" y="1722"/>
                      <a:pt x="0" y="6247"/>
                      <a:pt x="0" y="6247"/>
                    </a:cubicBezTo>
                    <a:lnTo>
                      <a:pt x="6739" y="1192"/>
                    </a:lnTo>
                    <a:lnTo>
                      <a:pt x="5470" y="7"/>
                    </a:lnTo>
                    <a:cubicBezTo>
                      <a:pt x="5470" y="7"/>
                      <a:pt x="4956" y="604"/>
                      <a:pt x="4272" y="604"/>
                    </a:cubicBezTo>
                    <a:cubicBezTo>
                      <a:pt x="3929" y="604"/>
                      <a:pt x="3543" y="453"/>
                      <a:pt x="3159" y="1"/>
                    </a:cubicBezTo>
                    <a:close/>
                  </a:path>
                </a:pathLst>
              </a:custGeom>
              <a:solidFill>
                <a:srgbClr val="88CA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30"/>
            <p:cNvGrpSpPr/>
            <p:nvPr/>
          </p:nvGrpSpPr>
          <p:grpSpPr>
            <a:xfrm>
              <a:off x="3757424" y="1177725"/>
              <a:ext cx="5258215" cy="3965780"/>
              <a:chOff x="3757424" y="1116650"/>
              <a:chExt cx="5258215" cy="3965780"/>
            </a:xfrm>
          </p:grpSpPr>
          <p:sp>
            <p:nvSpPr>
              <p:cNvPr id="198" name="Google Shape;198;p30"/>
              <p:cNvSpPr/>
              <p:nvPr/>
            </p:nvSpPr>
            <p:spPr>
              <a:xfrm>
                <a:off x="4513420" y="2322847"/>
                <a:ext cx="3684540" cy="2758475"/>
              </a:xfrm>
              <a:custGeom>
                <a:avLst/>
                <a:gdLst/>
                <a:ahLst/>
                <a:cxnLst/>
                <a:rect l="l" t="t" r="r" b="b"/>
                <a:pathLst>
                  <a:path w="41665" h="31193" extrusionOk="0">
                    <a:moveTo>
                      <a:pt x="24921" y="0"/>
                    </a:moveTo>
                    <a:cubicBezTo>
                      <a:pt x="23970" y="0"/>
                      <a:pt x="23382" y="48"/>
                      <a:pt x="23382" y="48"/>
                    </a:cubicBezTo>
                    <a:lnTo>
                      <a:pt x="15782" y="48"/>
                    </a:lnTo>
                    <a:cubicBezTo>
                      <a:pt x="15782" y="48"/>
                      <a:pt x="7137" y="1246"/>
                      <a:pt x="3567" y="6405"/>
                    </a:cubicBezTo>
                    <a:cubicBezTo>
                      <a:pt x="1" y="11568"/>
                      <a:pt x="638" y="31193"/>
                      <a:pt x="638" y="31193"/>
                    </a:cubicBezTo>
                    <a:lnTo>
                      <a:pt x="41664" y="31193"/>
                    </a:lnTo>
                    <a:cubicBezTo>
                      <a:pt x="41664" y="31193"/>
                      <a:pt x="41283" y="7542"/>
                      <a:pt x="36761" y="3439"/>
                    </a:cubicBezTo>
                    <a:cubicBezTo>
                      <a:pt x="33402" y="393"/>
                      <a:pt x="27659" y="0"/>
                      <a:pt x="2492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>
                <a:off x="7558271" y="4397613"/>
                <a:ext cx="77732" cy="289263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271" extrusionOk="0">
                    <a:moveTo>
                      <a:pt x="247" y="0"/>
                    </a:moveTo>
                    <a:cubicBezTo>
                      <a:pt x="247" y="0"/>
                      <a:pt x="0" y="3132"/>
                      <a:pt x="0" y="3172"/>
                    </a:cubicBezTo>
                    <a:lnTo>
                      <a:pt x="581" y="3270"/>
                    </a:lnTo>
                    <a:lnTo>
                      <a:pt x="878" y="3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0"/>
              <p:cNvSpPr/>
              <p:nvPr/>
            </p:nvSpPr>
            <p:spPr>
              <a:xfrm>
                <a:off x="7549694" y="4427768"/>
                <a:ext cx="59692" cy="14051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589" extrusionOk="0">
                    <a:moveTo>
                      <a:pt x="393" y="1"/>
                    </a:moveTo>
                    <a:cubicBezTo>
                      <a:pt x="269" y="1"/>
                      <a:pt x="148" y="2"/>
                      <a:pt x="138" y="3"/>
                    </a:cubicBezTo>
                    <a:lnTo>
                      <a:pt x="94" y="3"/>
                    </a:lnTo>
                    <a:lnTo>
                      <a:pt x="0" y="1586"/>
                    </a:lnTo>
                    <a:lnTo>
                      <a:pt x="94" y="1589"/>
                    </a:lnTo>
                    <a:lnTo>
                      <a:pt x="185" y="98"/>
                    </a:lnTo>
                    <a:cubicBezTo>
                      <a:pt x="261" y="96"/>
                      <a:pt x="373" y="96"/>
                      <a:pt x="470" y="96"/>
                    </a:cubicBezTo>
                    <a:cubicBezTo>
                      <a:pt x="567" y="96"/>
                      <a:pt x="650" y="96"/>
                      <a:pt x="668" y="98"/>
                    </a:cubicBezTo>
                    <a:lnTo>
                      <a:pt x="675" y="3"/>
                    </a:lnTo>
                    <a:cubicBezTo>
                      <a:pt x="648" y="2"/>
                      <a:pt x="518" y="1"/>
                      <a:pt x="393" y="1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0"/>
              <p:cNvSpPr/>
              <p:nvPr/>
            </p:nvSpPr>
            <p:spPr>
              <a:xfrm>
                <a:off x="7653777" y="4400619"/>
                <a:ext cx="61284" cy="2862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237" extrusionOk="0">
                    <a:moveTo>
                      <a:pt x="122" y="0"/>
                    </a:moveTo>
                    <a:lnTo>
                      <a:pt x="1" y="3138"/>
                    </a:lnTo>
                    <a:lnTo>
                      <a:pt x="601" y="3236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0"/>
              <p:cNvSpPr/>
              <p:nvPr/>
            </p:nvSpPr>
            <p:spPr>
              <a:xfrm>
                <a:off x="7684197" y="4433074"/>
                <a:ext cx="51114" cy="14635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655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476" y="95"/>
                    </a:lnTo>
                    <a:lnTo>
                      <a:pt x="406" y="1650"/>
                    </a:lnTo>
                    <a:lnTo>
                      <a:pt x="500" y="165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3757424" y="2496437"/>
                <a:ext cx="1583561" cy="2202411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4905" extrusionOk="0">
                    <a:moveTo>
                      <a:pt x="17907" y="1"/>
                    </a:moveTo>
                    <a:lnTo>
                      <a:pt x="17907" y="1"/>
                    </a:lnTo>
                    <a:cubicBezTo>
                      <a:pt x="911" y="7946"/>
                      <a:pt x="0" y="24904"/>
                      <a:pt x="4576" y="24904"/>
                    </a:cubicBezTo>
                    <a:cubicBezTo>
                      <a:pt x="4833" y="24904"/>
                      <a:pt x="5108" y="24850"/>
                      <a:pt x="5398" y="24738"/>
                    </a:cubicBezTo>
                    <a:cubicBezTo>
                      <a:pt x="10844" y="22636"/>
                      <a:pt x="13689" y="15500"/>
                      <a:pt x="13689" y="15500"/>
                    </a:cubicBezTo>
                    <a:lnTo>
                      <a:pt x="12690" y="10850"/>
                    </a:lnTo>
                    <a:cubicBezTo>
                      <a:pt x="12690" y="10850"/>
                      <a:pt x="10668" y="11390"/>
                      <a:pt x="10223" y="11538"/>
                    </a:cubicBezTo>
                    <a:cubicBezTo>
                      <a:pt x="10215" y="11541"/>
                      <a:pt x="10207" y="11542"/>
                      <a:pt x="10199" y="11542"/>
                    </a:cubicBezTo>
                    <a:cubicBezTo>
                      <a:pt x="9968" y="11542"/>
                      <a:pt x="9809" y="10360"/>
                      <a:pt x="10939" y="6855"/>
                    </a:cubicBezTo>
                    <a:cubicBezTo>
                      <a:pt x="12275" y="2705"/>
                      <a:pt x="17905" y="2"/>
                      <a:pt x="17907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0"/>
              <p:cNvSpPr/>
              <p:nvPr/>
            </p:nvSpPr>
            <p:spPr>
              <a:xfrm>
                <a:off x="5627649" y="2316062"/>
                <a:ext cx="1425797" cy="122894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3897" extrusionOk="0">
                    <a:moveTo>
                      <a:pt x="12314" y="1"/>
                    </a:moveTo>
                    <a:cubicBezTo>
                      <a:pt x="11368" y="1"/>
                      <a:pt x="10782" y="48"/>
                      <a:pt x="10782" y="48"/>
                    </a:cubicBezTo>
                    <a:lnTo>
                      <a:pt x="3182" y="48"/>
                    </a:lnTo>
                    <a:cubicBezTo>
                      <a:pt x="3182" y="48"/>
                      <a:pt x="1843" y="233"/>
                      <a:pt x="0" y="773"/>
                    </a:cubicBezTo>
                    <a:cubicBezTo>
                      <a:pt x="328" y="2554"/>
                      <a:pt x="2204" y="9070"/>
                      <a:pt x="8531" y="13896"/>
                    </a:cubicBezTo>
                    <a:cubicBezTo>
                      <a:pt x="8531" y="13896"/>
                      <a:pt x="14135" y="9125"/>
                      <a:pt x="16123" y="250"/>
                    </a:cubicBezTo>
                    <a:cubicBezTo>
                      <a:pt x="14635" y="50"/>
                      <a:pt x="13285" y="1"/>
                      <a:pt x="12314" y="1"/>
                    </a:cubicBezTo>
                    <a:close/>
                  </a:path>
                </a:pathLst>
              </a:custGeom>
              <a:solidFill>
                <a:srgbClr val="F8F0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0"/>
              <p:cNvSpPr/>
              <p:nvPr/>
            </p:nvSpPr>
            <p:spPr>
              <a:xfrm>
                <a:off x="6167784" y="2671088"/>
                <a:ext cx="341084" cy="242924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47" extrusionOk="0">
                    <a:moveTo>
                      <a:pt x="1829" y="0"/>
                    </a:moveTo>
                    <a:lnTo>
                      <a:pt x="0" y="1343"/>
                    </a:lnTo>
                    <a:lnTo>
                      <a:pt x="1829" y="2746"/>
                    </a:lnTo>
                    <a:lnTo>
                      <a:pt x="3857" y="1343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6257542" y="2913919"/>
                <a:ext cx="182702" cy="418197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729" extrusionOk="0">
                    <a:moveTo>
                      <a:pt x="814" y="0"/>
                    </a:moveTo>
                    <a:lnTo>
                      <a:pt x="1" y="3517"/>
                    </a:lnTo>
                    <a:lnTo>
                      <a:pt x="1013" y="4728"/>
                    </a:lnTo>
                    <a:lnTo>
                      <a:pt x="2066" y="3389"/>
                    </a:ln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0"/>
              <p:cNvSpPr/>
              <p:nvPr/>
            </p:nvSpPr>
            <p:spPr>
              <a:xfrm>
                <a:off x="5706971" y="2357070"/>
                <a:ext cx="622565" cy="486821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5505" extrusionOk="0">
                    <a:moveTo>
                      <a:pt x="2282" y="1"/>
                    </a:moveTo>
                    <a:lnTo>
                      <a:pt x="2282" y="1"/>
                    </a:lnTo>
                    <a:cubicBezTo>
                      <a:pt x="1" y="2407"/>
                      <a:pt x="4631" y="5505"/>
                      <a:pt x="4631" y="5505"/>
                    </a:cubicBezTo>
                    <a:lnTo>
                      <a:pt x="7040" y="3551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0"/>
              <p:cNvSpPr/>
              <p:nvPr/>
            </p:nvSpPr>
            <p:spPr>
              <a:xfrm>
                <a:off x="6329436" y="2349907"/>
                <a:ext cx="582328" cy="493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586" extrusionOk="0">
                    <a:moveTo>
                      <a:pt x="4300" y="1"/>
                    </a:moveTo>
                    <a:lnTo>
                      <a:pt x="1" y="3632"/>
                    </a:lnTo>
                    <a:lnTo>
                      <a:pt x="2407" y="5586"/>
                    </a:lnTo>
                    <a:cubicBezTo>
                      <a:pt x="2407" y="5586"/>
                      <a:pt x="6584" y="2407"/>
                      <a:pt x="4300" y="1"/>
                    </a:cubicBez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0"/>
              <p:cNvSpPr/>
              <p:nvPr/>
            </p:nvSpPr>
            <p:spPr>
              <a:xfrm>
                <a:off x="5572114" y="2338146"/>
                <a:ext cx="1531209" cy="1287577"/>
              </a:xfrm>
              <a:custGeom>
                <a:avLst/>
                <a:gdLst/>
                <a:ahLst/>
                <a:cxnLst/>
                <a:rect l="l" t="t" r="r" b="b"/>
                <a:pathLst>
                  <a:path w="17315" h="14560" extrusionOk="0">
                    <a:moveTo>
                      <a:pt x="17165" y="0"/>
                    </a:moveTo>
                    <a:cubicBezTo>
                      <a:pt x="17101" y="0"/>
                      <a:pt x="17047" y="48"/>
                      <a:pt x="17034" y="114"/>
                    </a:cubicBezTo>
                    <a:cubicBezTo>
                      <a:pt x="16265" y="5236"/>
                      <a:pt x="14146" y="8824"/>
                      <a:pt x="12503" y="10932"/>
                    </a:cubicBezTo>
                    <a:cubicBezTo>
                      <a:pt x="10927" y="12946"/>
                      <a:pt x="9479" y="14030"/>
                      <a:pt x="9152" y="14262"/>
                    </a:cubicBezTo>
                    <a:cubicBezTo>
                      <a:pt x="5140" y="11881"/>
                      <a:pt x="2947" y="8347"/>
                      <a:pt x="1806" y="5796"/>
                    </a:cubicBezTo>
                    <a:cubicBezTo>
                      <a:pt x="564" y="3006"/>
                      <a:pt x="281" y="755"/>
                      <a:pt x="278" y="732"/>
                    </a:cubicBezTo>
                    <a:cubicBezTo>
                      <a:pt x="271" y="663"/>
                      <a:pt x="211" y="612"/>
                      <a:pt x="146" y="612"/>
                    </a:cubicBezTo>
                    <a:cubicBezTo>
                      <a:pt x="140" y="612"/>
                      <a:pt x="134" y="613"/>
                      <a:pt x="129" y="613"/>
                    </a:cubicBezTo>
                    <a:cubicBezTo>
                      <a:pt x="55" y="624"/>
                      <a:pt x="1" y="691"/>
                      <a:pt x="11" y="766"/>
                    </a:cubicBezTo>
                    <a:cubicBezTo>
                      <a:pt x="11" y="786"/>
                      <a:pt x="298" y="3074"/>
                      <a:pt x="1557" y="5898"/>
                    </a:cubicBezTo>
                    <a:cubicBezTo>
                      <a:pt x="2717" y="8503"/>
                      <a:pt x="4964" y="12120"/>
                      <a:pt x="9088" y="14539"/>
                    </a:cubicBezTo>
                    <a:cubicBezTo>
                      <a:pt x="9112" y="14553"/>
                      <a:pt x="9135" y="14560"/>
                      <a:pt x="9159" y="14560"/>
                    </a:cubicBezTo>
                    <a:cubicBezTo>
                      <a:pt x="9183" y="14560"/>
                      <a:pt x="9210" y="14553"/>
                      <a:pt x="9233" y="14536"/>
                    </a:cubicBezTo>
                    <a:cubicBezTo>
                      <a:pt x="9250" y="14526"/>
                      <a:pt x="10900" y="13423"/>
                      <a:pt x="12709" y="11107"/>
                    </a:cubicBezTo>
                    <a:cubicBezTo>
                      <a:pt x="14372" y="8975"/>
                      <a:pt x="16525" y="5341"/>
                      <a:pt x="17305" y="154"/>
                    </a:cubicBezTo>
                    <a:cubicBezTo>
                      <a:pt x="17314" y="80"/>
                      <a:pt x="17264" y="12"/>
                      <a:pt x="17190" y="3"/>
                    </a:cubicBezTo>
                    <a:cubicBezTo>
                      <a:pt x="17182" y="1"/>
                      <a:pt x="17173" y="0"/>
                      <a:pt x="1716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0"/>
              <p:cNvSpPr/>
              <p:nvPr/>
            </p:nvSpPr>
            <p:spPr>
              <a:xfrm>
                <a:off x="4968750" y="2984929"/>
                <a:ext cx="2757060" cy="1363541"/>
              </a:xfrm>
              <a:custGeom>
                <a:avLst/>
                <a:gdLst/>
                <a:ahLst/>
                <a:cxnLst/>
                <a:rect l="l" t="t" r="r" b="b"/>
                <a:pathLst>
                  <a:path w="31177" h="15419" extrusionOk="0">
                    <a:moveTo>
                      <a:pt x="166" y="1"/>
                    </a:moveTo>
                    <a:cubicBezTo>
                      <a:pt x="75" y="1"/>
                      <a:pt x="1" y="75"/>
                      <a:pt x="1" y="166"/>
                    </a:cubicBezTo>
                    <a:lnTo>
                      <a:pt x="1" y="15253"/>
                    </a:lnTo>
                    <a:cubicBezTo>
                      <a:pt x="1" y="15344"/>
                      <a:pt x="75" y="15419"/>
                      <a:pt x="166" y="15419"/>
                    </a:cubicBezTo>
                    <a:lnTo>
                      <a:pt x="31011" y="15419"/>
                    </a:lnTo>
                    <a:cubicBezTo>
                      <a:pt x="31102" y="15419"/>
                      <a:pt x="31177" y="15344"/>
                      <a:pt x="31177" y="15253"/>
                    </a:cubicBezTo>
                    <a:lnTo>
                      <a:pt x="31177" y="166"/>
                    </a:lnTo>
                    <a:cubicBezTo>
                      <a:pt x="31177" y="75"/>
                      <a:pt x="31102" y="1"/>
                      <a:pt x="31011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5042767" y="3060715"/>
                <a:ext cx="2609112" cy="1211967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3705" extrusionOk="0">
                    <a:moveTo>
                      <a:pt x="153" y="1"/>
                    </a:moveTo>
                    <a:cubicBezTo>
                      <a:pt x="68" y="1"/>
                      <a:pt x="0" y="69"/>
                      <a:pt x="0" y="153"/>
                    </a:cubicBezTo>
                    <a:lnTo>
                      <a:pt x="0" y="13553"/>
                    </a:lnTo>
                    <a:cubicBezTo>
                      <a:pt x="0" y="13637"/>
                      <a:pt x="68" y="13704"/>
                      <a:pt x="153" y="13704"/>
                    </a:cubicBezTo>
                    <a:lnTo>
                      <a:pt x="29351" y="13704"/>
                    </a:lnTo>
                    <a:cubicBezTo>
                      <a:pt x="29435" y="13704"/>
                      <a:pt x="29503" y="13637"/>
                      <a:pt x="29503" y="13553"/>
                    </a:cubicBezTo>
                    <a:lnTo>
                      <a:pt x="29503" y="153"/>
                    </a:lnTo>
                    <a:cubicBezTo>
                      <a:pt x="29503" y="69"/>
                      <a:pt x="29435" y="1"/>
                      <a:pt x="29351" y="1"/>
                    </a:cubicBezTo>
                    <a:close/>
                  </a:path>
                </a:pathLst>
              </a:custGeom>
              <a:solidFill>
                <a:srgbClr val="2A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0"/>
              <p:cNvSpPr/>
              <p:nvPr/>
            </p:nvSpPr>
            <p:spPr>
              <a:xfrm>
                <a:off x="5032421" y="3060715"/>
                <a:ext cx="2627418" cy="751499"/>
              </a:xfrm>
              <a:custGeom>
                <a:avLst/>
                <a:gdLst/>
                <a:ahLst/>
                <a:cxnLst/>
                <a:rect l="l" t="t" r="r" b="b"/>
                <a:pathLst>
                  <a:path w="29711" h="8498" extrusionOk="0">
                    <a:moveTo>
                      <a:pt x="1195" y="1"/>
                    </a:moveTo>
                    <a:cubicBezTo>
                      <a:pt x="603" y="1"/>
                      <a:pt x="117" y="487"/>
                      <a:pt x="117" y="1078"/>
                    </a:cubicBezTo>
                    <a:lnTo>
                      <a:pt x="117" y="8362"/>
                    </a:lnTo>
                    <a:cubicBezTo>
                      <a:pt x="258" y="8433"/>
                      <a:pt x="433" y="8497"/>
                      <a:pt x="603" y="8497"/>
                    </a:cubicBezTo>
                    <a:cubicBezTo>
                      <a:pt x="935" y="8497"/>
                      <a:pt x="1253" y="8254"/>
                      <a:pt x="1282" y="7347"/>
                    </a:cubicBezTo>
                    <a:cubicBezTo>
                      <a:pt x="1343" y="5390"/>
                      <a:pt x="550" y="2187"/>
                      <a:pt x="550" y="2187"/>
                    </a:cubicBezTo>
                    <a:cubicBezTo>
                      <a:pt x="550" y="2187"/>
                      <a:pt x="0" y="446"/>
                      <a:pt x="2028" y="446"/>
                    </a:cubicBezTo>
                    <a:lnTo>
                      <a:pt x="27636" y="446"/>
                    </a:lnTo>
                    <a:cubicBezTo>
                      <a:pt x="27636" y="446"/>
                      <a:pt x="27642" y="446"/>
                      <a:pt x="27652" y="446"/>
                    </a:cubicBezTo>
                    <a:cubicBezTo>
                      <a:pt x="27825" y="446"/>
                      <a:pt x="29289" y="493"/>
                      <a:pt x="29491" y="2097"/>
                    </a:cubicBezTo>
                    <a:cubicBezTo>
                      <a:pt x="29711" y="3800"/>
                      <a:pt x="29239" y="6247"/>
                      <a:pt x="29239" y="6247"/>
                    </a:cubicBezTo>
                    <a:cubicBezTo>
                      <a:pt x="29239" y="6247"/>
                      <a:pt x="28854" y="7320"/>
                      <a:pt x="29620" y="7664"/>
                    </a:cubicBezTo>
                    <a:lnTo>
                      <a:pt x="29620" y="1078"/>
                    </a:lnTo>
                    <a:cubicBezTo>
                      <a:pt x="29620" y="487"/>
                      <a:pt x="29134" y="1"/>
                      <a:pt x="28543" y="1"/>
                    </a:cubicBezTo>
                    <a:close/>
                  </a:path>
                </a:pathLst>
              </a:custGeom>
              <a:solidFill>
                <a:srgbClr val="202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0"/>
              <p:cNvSpPr/>
              <p:nvPr/>
            </p:nvSpPr>
            <p:spPr>
              <a:xfrm>
                <a:off x="5523831" y="3521616"/>
                <a:ext cx="13795" cy="1220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8" extrusionOk="0">
                    <a:moveTo>
                      <a:pt x="104" y="0"/>
                    </a:moveTo>
                    <a:cubicBezTo>
                      <a:pt x="93" y="0"/>
                      <a:pt x="81" y="4"/>
                      <a:pt x="71" y="12"/>
                    </a:cubicBezTo>
                    <a:lnTo>
                      <a:pt x="24" y="53"/>
                    </a:lnTo>
                    <a:cubicBezTo>
                      <a:pt x="3" y="70"/>
                      <a:pt x="0" y="100"/>
                      <a:pt x="17" y="121"/>
                    </a:cubicBezTo>
                    <a:cubicBezTo>
                      <a:pt x="27" y="130"/>
                      <a:pt x="41" y="138"/>
                      <a:pt x="54" y="138"/>
                    </a:cubicBezTo>
                    <a:cubicBezTo>
                      <a:pt x="64" y="138"/>
                      <a:pt x="75" y="134"/>
                      <a:pt x="84" y="127"/>
                    </a:cubicBezTo>
                    <a:lnTo>
                      <a:pt x="132" y="83"/>
                    </a:lnTo>
                    <a:cubicBezTo>
                      <a:pt x="152" y="66"/>
                      <a:pt x="156" y="36"/>
                      <a:pt x="139" y="16"/>
                    </a:cubicBezTo>
                    <a:cubicBezTo>
                      <a:pt x="130" y="5"/>
                      <a:pt x="117" y="0"/>
                      <a:pt x="104" y="0"/>
                    </a:cubicBezTo>
                    <a:close/>
                  </a:path>
                </a:pathLst>
              </a:custGeom>
              <a:solidFill>
                <a:srgbClr val="BA4A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" name="Google Shape;214;p30"/>
              <p:cNvGrpSpPr/>
              <p:nvPr/>
            </p:nvGrpSpPr>
            <p:grpSpPr>
              <a:xfrm>
                <a:off x="5274367" y="3272153"/>
                <a:ext cx="305976" cy="363102"/>
                <a:chOff x="5274367" y="3272153"/>
                <a:chExt cx="305976" cy="363102"/>
              </a:xfrm>
            </p:grpSpPr>
            <p:sp>
              <p:nvSpPr>
                <p:cNvPr id="215" name="Google Shape;215;p30"/>
                <p:cNvSpPr/>
                <p:nvPr/>
              </p:nvSpPr>
              <p:spPr>
                <a:xfrm>
                  <a:off x="5274367" y="3356428"/>
                  <a:ext cx="305976" cy="278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53" extrusionOk="0">
                      <a:moveTo>
                        <a:pt x="2362" y="97"/>
                      </a:moveTo>
                      <a:cubicBezTo>
                        <a:pt x="2374" y="97"/>
                        <a:pt x="2387" y="98"/>
                        <a:pt x="2399" y="98"/>
                      </a:cubicBezTo>
                      <a:cubicBezTo>
                        <a:pt x="2720" y="112"/>
                        <a:pt x="3030" y="305"/>
                        <a:pt x="3189" y="584"/>
                      </a:cubicBezTo>
                      <a:cubicBezTo>
                        <a:pt x="3321" y="818"/>
                        <a:pt x="3361" y="1118"/>
                        <a:pt x="3324" y="1523"/>
                      </a:cubicBezTo>
                      <a:cubicBezTo>
                        <a:pt x="3287" y="1894"/>
                        <a:pt x="3206" y="2168"/>
                        <a:pt x="3064" y="2383"/>
                      </a:cubicBezTo>
                      <a:cubicBezTo>
                        <a:pt x="2892" y="2654"/>
                        <a:pt x="2619" y="2825"/>
                        <a:pt x="2349" y="2832"/>
                      </a:cubicBezTo>
                      <a:lnTo>
                        <a:pt x="2265" y="2832"/>
                      </a:lnTo>
                      <a:cubicBezTo>
                        <a:pt x="2245" y="2831"/>
                        <a:pt x="2226" y="2830"/>
                        <a:pt x="2206" y="2830"/>
                      </a:cubicBezTo>
                      <a:cubicBezTo>
                        <a:pt x="2170" y="2830"/>
                        <a:pt x="2134" y="2832"/>
                        <a:pt x="2099" y="2839"/>
                      </a:cubicBezTo>
                      <a:cubicBezTo>
                        <a:pt x="2002" y="2852"/>
                        <a:pt x="1917" y="2900"/>
                        <a:pt x="1836" y="2943"/>
                      </a:cubicBezTo>
                      <a:cubicBezTo>
                        <a:pt x="1785" y="2970"/>
                        <a:pt x="1738" y="2998"/>
                        <a:pt x="1687" y="3018"/>
                      </a:cubicBezTo>
                      <a:cubicBezTo>
                        <a:pt x="1619" y="3044"/>
                        <a:pt x="1544" y="3057"/>
                        <a:pt x="1467" y="3057"/>
                      </a:cubicBezTo>
                      <a:cubicBezTo>
                        <a:pt x="1278" y="3057"/>
                        <a:pt x="1074" y="2981"/>
                        <a:pt x="904" y="2842"/>
                      </a:cubicBezTo>
                      <a:cubicBezTo>
                        <a:pt x="682" y="2657"/>
                        <a:pt x="530" y="2394"/>
                        <a:pt x="392" y="2140"/>
                      </a:cubicBezTo>
                      <a:cubicBezTo>
                        <a:pt x="256" y="1891"/>
                        <a:pt x="135" y="1648"/>
                        <a:pt x="119" y="1381"/>
                      </a:cubicBezTo>
                      <a:cubicBezTo>
                        <a:pt x="98" y="1061"/>
                        <a:pt x="250" y="730"/>
                        <a:pt x="507" y="534"/>
                      </a:cubicBezTo>
                      <a:cubicBezTo>
                        <a:pt x="739" y="358"/>
                        <a:pt x="972" y="355"/>
                        <a:pt x="1242" y="352"/>
                      </a:cubicBezTo>
                      <a:cubicBezTo>
                        <a:pt x="1313" y="349"/>
                        <a:pt x="1387" y="349"/>
                        <a:pt x="1465" y="345"/>
                      </a:cubicBezTo>
                      <a:cubicBezTo>
                        <a:pt x="1627" y="335"/>
                        <a:pt x="1772" y="274"/>
                        <a:pt x="1910" y="217"/>
                      </a:cubicBezTo>
                      <a:cubicBezTo>
                        <a:pt x="2061" y="154"/>
                        <a:pt x="2203" y="97"/>
                        <a:pt x="2362" y="97"/>
                      </a:cubicBezTo>
                      <a:close/>
                      <a:moveTo>
                        <a:pt x="2367" y="0"/>
                      </a:moveTo>
                      <a:cubicBezTo>
                        <a:pt x="2185" y="0"/>
                        <a:pt x="2027" y="67"/>
                        <a:pt x="1873" y="129"/>
                      </a:cubicBezTo>
                      <a:cubicBezTo>
                        <a:pt x="1734" y="187"/>
                        <a:pt x="1603" y="240"/>
                        <a:pt x="1458" y="247"/>
                      </a:cubicBezTo>
                      <a:cubicBezTo>
                        <a:pt x="1384" y="254"/>
                        <a:pt x="1313" y="254"/>
                        <a:pt x="1242" y="254"/>
                      </a:cubicBezTo>
                      <a:cubicBezTo>
                        <a:pt x="965" y="260"/>
                        <a:pt x="706" y="264"/>
                        <a:pt x="449" y="460"/>
                      </a:cubicBezTo>
                      <a:cubicBezTo>
                        <a:pt x="166" y="673"/>
                        <a:pt x="0" y="1037"/>
                        <a:pt x="24" y="1388"/>
                      </a:cubicBezTo>
                      <a:cubicBezTo>
                        <a:pt x="41" y="1671"/>
                        <a:pt x="172" y="1938"/>
                        <a:pt x="307" y="2184"/>
                      </a:cubicBezTo>
                      <a:cubicBezTo>
                        <a:pt x="449" y="2447"/>
                        <a:pt x="608" y="2721"/>
                        <a:pt x="844" y="2913"/>
                      </a:cubicBezTo>
                      <a:cubicBezTo>
                        <a:pt x="999" y="3041"/>
                        <a:pt x="1225" y="3152"/>
                        <a:pt x="1461" y="3152"/>
                      </a:cubicBezTo>
                      <a:cubicBezTo>
                        <a:pt x="1549" y="3152"/>
                        <a:pt x="1637" y="3139"/>
                        <a:pt x="1721" y="3105"/>
                      </a:cubicBezTo>
                      <a:cubicBezTo>
                        <a:pt x="1779" y="3085"/>
                        <a:pt x="1829" y="3054"/>
                        <a:pt x="1883" y="3028"/>
                      </a:cubicBezTo>
                      <a:cubicBezTo>
                        <a:pt x="1961" y="2984"/>
                        <a:pt x="2032" y="2947"/>
                        <a:pt x="2113" y="2930"/>
                      </a:cubicBezTo>
                      <a:cubicBezTo>
                        <a:pt x="2140" y="2926"/>
                        <a:pt x="2169" y="2924"/>
                        <a:pt x="2198" y="2924"/>
                      </a:cubicBezTo>
                      <a:cubicBezTo>
                        <a:pt x="2219" y="2924"/>
                        <a:pt x="2240" y="2925"/>
                        <a:pt x="2261" y="2926"/>
                      </a:cubicBezTo>
                      <a:lnTo>
                        <a:pt x="2352" y="2926"/>
                      </a:lnTo>
                      <a:cubicBezTo>
                        <a:pt x="2653" y="2920"/>
                        <a:pt x="2956" y="2730"/>
                        <a:pt x="3145" y="2434"/>
                      </a:cubicBezTo>
                      <a:cubicBezTo>
                        <a:pt x="3293" y="2204"/>
                        <a:pt x="3378" y="1917"/>
                        <a:pt x="3419" y="1533"/>
                      </a:cubicBezTo>
                      <a:cubicBezTo>
                        <a:pt x="3459" y="1108"/>
                        <a:pt x="3412" y="791"/>
                        <a:pt x="3270" y="537"/>
                      </a:cubicBezTo>
                      <a:cubicBezTo>
                        <a:pt x="3098" y="230"/>
                        <a:pt x="2757" y="22"/>
                        <a:pt x="2407" y="1"/>
                      </a:cubicBezTo>
                      <a:cubicBezTo>
                        <a:pt x="2393" y="1"/>
                        <a:pt x="2380" y="0"/>
                        <a:pt x="236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0"/>
                <p:cNvSpPr/>
                <p:nvPr/>
              </p:nvSpPr>
              <p:spPr>
                <a:xfrm>
                  <a:off x="5387117" y="3272153"/>
                  <a:ext cx="52087" cy="1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1474" extrusionOk="0">
                      <a:moveTo>
                        <a:pt x="536" y="1"/>
                      </a:moveTo>
                      <a:cubicBezTo>
                        <a:pt x="522" y="1"/>
                        <a:pt x="507" y="7"/>
                        <a:pt x="497" y="19"/>
                      </a:cubicBezTo>
                      <a:cubicBezTo>
                        <a:pt x="1" y="637"/>
                        <a:pt x="261" y="1409"/>
                        <a:pt x="271" y="1443"/>
                      </a:cubicBezTo>
                      <a:cubicBezTo>
                        <a:pt x="277" y="1464"/>
                        <a:pt x="297" y="1473"/>
                        <a:pt x="314" y="1473"/>
                      </a:cubicBezTo>
                      <a:lnTo>
                        <a:pt x="331" y="1473"/>
                      </a:lnTo>
                      <a:cubicBezTo>
                        <a:pt x="355" y="1464"/>
                        <a:pt x="369" y="1436"/>
                        <a:pt x="362" y="1413"/>
                      </a:cubicBezTo>
                      <a:cubicBezTo>
                        <a:pt x="358" y="1403"/>
                        <a:pt x="109" y="654"/>
                        <a:pt x="571" y="76"/>
                      </a:cubicBezTo>
                      <a:cubicBezTo>
                        <a:pt x="588" y="56"/>
                        <a:pt x="585" y="26"/>
                        <a:pt x="565" y="9"/>
                      </a:cubicBezTo>
                      <a:cubicBezTo>
                        <a:pt x="556" y="4"/>
                        <a:pt x="547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0"/>
                <p:cNvSpPr/>
                <p:nvPr/>
              </p:nvSpPr>
              <p:spPr>
                <a:xfrm>
                  <a:off x="5404449" y="3281792"/>
                  <a:ext cx="143614" cy="6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765" extrusionOk="0">
                      <a:moveTo>
                        <a:pt x="1252" y="91"/>
                      </a:moveTo>
                      <a:cubicBezTo>
                        <a:pt x="1343" y="91"/>
                        <a:pt x="1420" y="98"/>
                        <a:pt x="1475" y="106"/>
                      </a:cubicBezTo>
                      <a:cubicBezTo>
                        <a:pt x="934" y="618"/>
                        <a:pt x="377" y="670"/>
                        <a:pt x="154" y="670"/>
                      </a:cubicBezTo>
                      <a:cubicBezTo>
                        <a:pt x="146" y="670"/>
                        <a:pt x="139" y="670"/>
                        <a:pt x="132" y="670"/>
                      </a:cubicBezTo>
                      <a:cubicBezTo>
                        <a:pt x="457" y="181"/>
                        <a:pt x="938" y="91"/>
                        <a:pt x="1252" y="91"/>
                      </a:cubicBezTo>
                      <a:close/>
                      <a:moveTo>
                        <a:pt x="1263" y="0"/>
                      </a:moveTo>
                      <a:cubicBezTo>
                        <a:pt x="912" y="0"/>
                        <a:pt x="355" y="104"/>
                        <a:pt x="11" y="687"/>
                      </a:cubicBezTo>
                      <a:cubicBezTo>
                        <a:pt x="0" y="700"/>
                        <a:pt x="0" y="717"/>
                        <a:pt x="7" y="730"/>
                      </a:cubicBezTo>
                      <a:cubicBezTo>
                        <a:pt x="14" y="744"/>
                        <a:pt x="28" y="754"/>
                        <a:pt x="45" y="757"/>
                      </a:cubicBezTo>
                      <a:cubicBezTo>
                        <a:pt x="51" y="757"/>
                        <a:pt x="98" y="764"/>
                        <a:pt x="179" y="764"/>
                      </a:cubicBezTo>
                      <a:cubicBezTo>
                        <a:pt x="439" y="764"/>
                        <a:pt x="1037" y="693"/>
                        <a:pt x="1610" y="109"/>
                      </a:cubicBezTo>
                      <a:cubicBezTo>
                        <a:pt x="1620" y="99"/>
                        <a:pt x="1624" y="79"/>
                        <a:pt x="1620" y="62"/>
                      </a:cubicBezTo>
                      <a:cubicBezTo>
                        <a:pt x="1617" y="48"/>
                        <a:pt x="1604" y="35"/>
                        <a:pt x="1587" y="31"/>
                      </a:cubicBezTo>
                      <a:cubicBezTo>
                        <a:pt x="1583" y="30"/>
                        <a:pt x="1453" y="0"/>
                        <a:pt x="126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0"/>
                <p:cNvSpPr/>
                <p:nvPr/>
              </p:nvSpPr>
              <p:spPr>
                <a:xfrm>
                  <a:off x="5301516" y="3398167"/>
                  <a:ext cx="44570" cy="5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656" extrusionOk="0">
                      <a:moveTo>
                        <a:pt x="448" y="0"/>
                      </a:moveTo>
                      <a:cubicBezTo>
                        <a:pt x="438" y="0"/>
                        <a:pt x="428" y="3"/>
                        <a:pt x="419" y="8"/>
                      </a:cubicBezTo>
                      <a:cubicBezTo>
                        <a:pt x="223" y="153"/>
                        <a:pt x="78" y="359"/>
                        <a:pt x="7" y="592"/>
                      </a:cubicBezTo>
                      <a:cubicBezTo>
                        <a:pt x="0" y="619"/>
                        <a:pt x="14" y="646"/>
                        <a:pt x="38" y="653"/>
                      </a:cubicBezTo>
                      <a:cubicBezTo>
                        <a:pt x="44" y="656"/>
                        <a:pt x="47" y="656"/>
                        <a:pt x="51" y="656"/>
                      </a:cubicBezTo>
                      <a:cubicBezTo>
                        <a:pt x="75" y="656"/>
                        <a:pt x="91" y="643"/>
                        <a:pt x="98" y="623"/>
                      </a:cubicBezTo>
                      <a:cubicBezTo>
                        <a:pt x="162" y="410"/>
                        <a:pt x="298" y="218"/>
                        <a:pt x="476" y="86"/>
                      </a:cubicBezTo>
                      <a:cubicBezTo>
                        <a:pt x="496" y="69"/>
                        <a:pt x="503" y="42"/>
                        <a:pt x="486" y="18"/>
                      </a:cubicBezTo>
                      <a:cubicBezTo>
                        <a:pt x="476" y="6"/>
                        <a:pt x="462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0"/>
                <p:cNvSpPr/>
                <p:nvPr/>
              </p:nvSpPr>
              <p:spPr>
                <a:xfrm>
                  <a:off x="5312570" y="3432832"/>
                  <a:ext cx="28122" cy="2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339" extrusionOk="0">
                      <a:moveTo>
                        <a:pt x="263" y="1"/>
                      </a:moveTo>
                      <a:cubicBezTo>
                        <a:pt x="254" y="1"/>
                        <a:pt x="245" y="3"/>
                        <a:pt x="237" y="8"/>
                      </a:cubicBezTo>
                      <a:cubicBezTo>
                        <a:pt x="135" y="65"/>
                        <a:pt x="54" y="159"/>
                        <a:pt x="11" y="271"/>
                      </a:cubicBezTo>
                      <a:cubicBezTo>
                        <a:pt x="0" y="298"/>
                        <a:pt x="14" y="325"/>
                        <a:pt x="37" y="335"/>
                      </a:cubicBezTo>
                      <a:cubicBezTo>
                        <a:pt x="44" y="335"/>
                        <a:pt x="51" y="338"/>
                        <a:pt x="54" y="338"/>
                      </a:cubicBezTo>
                      <a:cubicBezTo>
                        <a:pt x="75" y="338"/>
                        <a:pt x="92" y="325"/>
                        <a:pt x="98" y="304"/>
                      </a:cubicBezTo>
                      <a:cubicBezTo>
                        <a:pt x="135" y="217"/>
                        <a:pt x="203" y="136"/>
                        <a:pt x="284" y="89"/>
                      </a:cubicBezTo>
                      <a:cubicBezTo>
                        <a:pt x="307" y="75"/>
                        <a:pt x="318" y="48"/>
                        <a:pt x="304" y="24"/>
                      </a:cubicBezTo>
                      <a:cubicBezTo>
                        <a:pt x="295" y="9"/>
                        <a:pt x="27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0"/>
                <p:cNvSpPr/>
                <p:nvPr/>
              </p:nvSpPr>
              <p:spPr>
                <a:xfrm>
                  <a:off x="5490316" y="3558404"/>
                  <a:ext cx="40414" cy="2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75" extrusionOk="0">
                      <a:moveTo>
                        <a:pt x="406" y="1"/>
                      </a:moveTo>
                      <a:cubicBezTo>
                        <a:pt x="393" y="1"/>
                        <a:pt x="380" y="6"/>
                        <a:pt x="369" y="15"/>
                      </a:cubicBezTo>
                      <a:cubicBezTo>
                        <a:pt x="281" y="102"/>
                        <a:pt x="167" y="160"/>
                        <a:pt x="46" y="180"/>
                      </a:cubicBezTo>
                      <a:cubicBezTo>
                        <a:pt x="18" y="183"/>
                        <a:pt x="1" y="208"/>
                        <a:pt x="5" y="234"/>
                      </a:cubicBezTo>
                      <a:cubicBezTo>
                        <a:pt x="8" y="258"/>
                        <a:pt x="29" y="275"/>
                        <a:pt x="52" y="275"/>
                      </a:cubicBezTo>
                      <a:lnTo>
                        <a:pt x="58" y="275"/>
                      </a:lnTo>
                      <a:cubicBezTo>
                        <a:pt x="200" y="251"/>
                        <a:pt x="335" y="183"/>
                        <a:pt x="437" y="82"/>
                      </a:cubicBezTo>
                      <a:cubicBezTo>
                        <a:pt x="457" y="66"/>
                        <a:pt x="457" y="35"/>
                        <a:pt x="437" y="15"/>
                      </a:cubicBezTo>
                      <a:cubicBezTo>
                        <a:pt x="429" y="5"/>
                        <a:pt x="417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0"/>
                <p:cNvSpPr/>
                <p:nvPr/>
              </p:nvSpPr>
              <p:spPr>
                <a:xfrm>
                  <a:off x="5510389" y="3538684"/>
                  <a:ext cx="19809" cy="1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157" extrusionOk="0">
                      <a:moveTo>
                        <a:pt x="170" y="0"/>
                      </a:moveTo>
                      <a:cubicBezTo>
                        <a:pt x="160" y="0"/>
                        <a:pt x="151" y="3"/>
                        <a:pt x="142" y="9"/>
                      </a:cubicBezTo>
                      <a:cubicBezTo>
                        <a:pt x="108" y="32"/>
                        <a:pt x="74" y="52"/>
                        <a:pt x="37" y="66"/>
                      </a:cubicBezTo>
                      <a:cubicBezTo>
                        <a:pt x="14" y="73"/>
                        <a:pt x="1" y="103"/>
                        <a:pt x="7" y="127"/>
                      </a:cubicBezTo>
                      <a:cubicBezTo>
                        <a:pt x="14" y="147"/>
                        <a:pt x="34" y="157"/>
                        <a:pt x="54" y="157"/>
                      </a:cubicBezTo>
                      <a:lnTo>
                        <a:pt x="68" y="157"/>
                      </a:lnTo>
                      <a:cubicBezTo>
                        <a:pt x="115" y="140"/>
                        <a:pt x="159" y="116"/>
                        <a:pt x="199" y="86"/>
                      </a:cubicBezTo>
                      <a:cubicBezTo>
                        <a:pt x="219" y="69"/>
                        <a:pt x="223" y="42"/>
                        <a:pt x="206" y="18"/>
                      </a:cubicBezTo>
                      <a:cubicBezTo>
                        <a:pt x="198" y="6"/>
                        <a:pt x="184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2;p30"/>
              <p:cNvGrpSpPr/>
              <p:nvPr/>
            </p:nvGrpSpPr>
            <p:grpSpPr>
              <a:xfrm>
                <a:off x="7117532" y="3242086"/>
                <a:ext cx="332771" cy="264501"/>
                <a:chOff x="7117532" y="3242086"/>
                <a:chExt cx="332771" cy="264501"/>
              </a:xfrm>
            </p:grpSpPr>
            <p:sp>
              <p:nvSpPr>
                <p:cNvPr id="223" name="Google Shape;223;p30"/>
                <p:cNvSpPr/>
                <p:nvPr/>
              </p:nvSpPr>
              <p:spPr>
                <a:xfrm>
                  <a:off x="7117532" y="3242086"/>
                  <a:ext cx="332771" cy="24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2796" extrusionOk="0">
                      <a:moveTo>
                        <a:pt x="1055" y="95"/>
                      </a:moveTo>
                      <a:cubicBezTo>
                        <a:pt x="1372" y="95"/>
                        <a:pt x="1733" y="191"/>
                        <a:pt x="2062" y="511"/>
                      </a:cubicBezTo>
                      <a:cubicBezTo>
                        <a:pt x="2071" y="520"/>
                        <a:pt x="2083" y="526"/>
                        <a:pt x="2095" y="526"/>
                      </a:cubicBezTo>
                      <a:cubicBezTo>
                        <a:pt x="2101" y="526"/>
                        <a:pt x="2107" y="524"/>
                        <a:pt x="2113" y="521"/>
                      </a:cubicBezTo>
                      <a:cubicBezTo>
                        <a:pt x="2120" y="519"/>
                        <a:pt x="2557" y="328"/>
                        <a:pt x="3021" y="328"/>
                      </a:cubicBezTo>
                      <a:cubicBezTo>
                        <a:pt x="3243" y="328"/>
                        <a:pt x="3472" y="372"/>
                        <a:pt x="3662" y="501"/>
                      </a:cubicBezTo>
                      <a:lnTo>
                        <a:pt x="3412" y="2671"/>
                      </a:lnTo>
                      <a:cubicBezTo>
                        <a:pt x="3277" y="2603"/>
                        <a:pt x="2947" y="2461"/>
                        <a:pt x="2531" y="2461"/>
                      </a:cubicBezTo>
                      <a:cubicBezTo>
                        <a:pt x="2312" y="2461"/>
                        <a:pt x="2073" y="2502"/>
                        <a:pt x="1823" y="2614"/>
                      </a:cubicBezTo>
                      <a:cubicBezTo>
                        <a:pt x="1700" y="2533"/>
                        <a:pt x="1125" y="2182"/>
                        <a:pt x="470" y="2182"/>
                      </a:cubicBezTo>
                      <a:cubicBezTo>
                        <a:pt x="349" y="2182"/>
                        <a:pt x="226" y="2194"/>
                        <a:pt x="102" y="2222"/>
                      </a:cubicBezTo>
                      <a:lnTo>
                        <a:pt x="226" y="302"/>
                      </a:lnTo>
                      <a:cubicBezTo>
                        <a:pt x="312" y="257"/>
                        <a:pt x="646" y="95"/>
                        <a:pt x="1055" y="95"/>
                      </a:cubicBezTo>
                      <a:close/>
                      <a:moveTo>
                        <a:pt x="1057" y="0"/>
                      </a:moveTo>
                      <a:cubicBezTo>
                        <a:pt x="555" y="0"/>
                        <a:pt x="162" y="229"/>
                        <a:pt x="156" y="231"/>
                      </a:cubicBezTo>
                      <a:cubicBezTo>
                        <a:pt x="142" y="241"/>
                        <a:pt x="132" y="254"/>
                        <a:pt x="132" y="271"/>
                      </a:cubicBezTo>
                      <a:lnTo>
                        <a:pt x="0" y="2282"/>
                      </a:lnTo>
                      <a:cubicBezTo>
                        <a:pt x="0" y="2296"/>
                        <a:pt x="8" y="2313"/>
                        <a:pt x="17" y="2323"/>
                      </a:cubicBezTo>
                      <a:cubicBezTo>
                        <a:pt x="28" y="2331"/>
                        <a:pt x="40" y="2335"/>
                        <a:pt x="51" y="2335"/>
                      </a:cubicBezTo>
                      <a:cubicBezTo>
                        <a:pt x="55" y="2335"/>
                        <a:pt x="58" y="2334"/>
                        <a:pt x="61" y="2333"/>
                      </a:cubicBezTo>
                      <a:cubicBezTo>
                        <a:pt x="198" y="2295"/>
                        <a:pt x="336" y="2280"/>
                        <a:pt x="471" y="2280"/>
                      </a:cubicBezTo>
                      <a:cubicBezTo>
                        <a:pt x="1167" y="2280"/>
                        <a:pt x="1784" y="2702"/>
                        <a:pt x="1793" y="2707"/>
                      </a:cubicBezTo>
                      <a:cubicBezTo>
                        <a:pt x="1800" y="2713"/>
                        <a:pt x="1808" y="2716"/>
                        <a:pt x="1818" y="2716"/>
                      </a:cubicBezTo>
                      <a:cubicBezTo>
                        <a:pt x="1825" y="2716"/>
                        <a:pt x="1832" y="2714"/>
                        <a:pt x="1840" y="2712"/>
                      </a:cubicBezTo>
                      <a:cubicBezTo>
                        <a:pt x="2078" y="2600"/>
                        <a:pt x="2314" y="2560"/>
                        <a:pt x="2528" y="2560"/>
                      </a:cubicBezTo>
                      <a:cubicBezTo>
                        <a:pt x="3038" y="2560"/>
                        <a:pt x="3424" y="2784"/>
                        <a:pt x="3429" y="2788"/>
                      </a:cubicBezTo>
                      <a:cubicBezTo>
                        <a:pt x="3436" y="2792"/>
                        <a:pt x="3446" y="2796"/>
                        <a:pt x="3453" y="2796"/>
                      </a:cubicBezTo>
                      <a:cubicBezTo>
                        <a:pt x="3459" y="2796"/>
                        <a:pt x="3466" y="2792"/>
                        <a:pt x="3473" y="2788"/>
                      </a:cubicBezTo>
                      <a:cubicBezTo>
                        <a:pt x="3490" y="2782"/>
                        <a:pt x="3500" y="2768"/>
                        <a:pt x="3500" y="2752"/>
                      </a:cubicBezTo>
                      <a:lnTo>
                        <a:pt x="3760" y="484"/>
                      </a:lnTo>
                      <a:cubicBezTo>
                        <a:pt x="3763" y="467"/>
                        <a:pt x="3756" y="450"/>
                        <a:pt x="3743" y="440"/>
                      </a:cubicBezTo>
                      <a:cubicBezTo>
                        <a:pt x="3527" y="284"/>
                        <a:pt x="3268" y="231"/>
                        <a:pt x="3019" y="231"/>
                      </a:cubicBezTo>
                      <a:cubicBezTo>
                        <a:pt x="2604" y="231"/>
                        <a:pt x="2216" y="377"/>
                        <a:pt x="2106" y="424"/>
                      </a:cubicBezTo>
                      <a:cubicBezTo>
                        <a:pt x="1763" y="99"/>
                        <a:pt x="1387" y="0"/>
                        <a:pt x="105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0"/>
                <p:cNvSpPr/>
                <p:nvPr/>
              </p:nvSpPr>
              <p:spPr>
                <a:xfrm>
                  <a:off x="7273966" y="3280023"/>
                  <a:ext cx="140608" cy="22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2562" extrusionOk="0">
                      <a:moveTo>
                        <a:pt x="326" y="1"/>
                      </a:moveTo>
                      <a:cubicBezTo>
                        <a:pt x="304" y="1"/>
                        <a:pt x="283" y="20"/>
                        <a:pt x="280" y="45"/>
                      </a:cubicBezTo>
                      <a:lnTo>
                        <a:pt x="3" y="2231"/>
                      </a:lnTo>
                      <a:cubicBezTo>
                        <a:pt x="0" y="2245"/>
                        <a:pt x="7" y="2258"/>
                        <a:pt x="13" y="2272"/>
                      </a:cubicBezTo>
                      <a:cubicBezTo>
                        <a:pt x="24" y="2283"/>
                        <a:pt x="37" y="2286"/>
                        <a:pt x="50" y="2286"/>
                      </a:cubicBezTo>
                      <a:cubicBezTo>
                        <a:pt x="391" y="2289"/>
                        <a:pt x="1316" y="2336"/>
                        <a:pt x="1502" y="2546"/>
                      </a:cubicBezTo>
                      <a:cubicBezTo>
                        <a:pt x="1511" y="2555"/>
                        <a:pt x="1525" y="2562"/>
                        <a:pt x="1539" y="2562"/>
                      </a:cubicBezTo>
                      <a:cubicBezTo>
                        <a:pt x="1542" y="2562"/>
                        <a:pt x="1549" y="2562"/>
                        <a:pt x="1555" y="2559"/>
                      </a:cubicBezTo>
                      <a:cubicBezTo>
                        <a:pt x="1572" y="2552"/>
                        <a:pt x="1586" y="2535"/>
                        <a:pt x="1586" y="2515"/>
                      </a:cubicBezTo>
                      <a:lnTo>
                        <a:pt x="1589" y="2248"/>
                      </a:lnTo>
                      <a:cubicBezTo>
                        <a:pt x="1589" y="2222"/>
                        <a:pt x="1569" y="2202"/>
                        <a:pt x="1542" y="2202"/>
                      </a:cubicBezTo>
                      <a:cubicBezTo>
                        <a:pt x="1515" y="2202"/>
                        <a:pt x="1494" y="2222"/>
                        <a:pt x="1494" y="2248"/>
                      </a:cubicBezTo>
                      <a:lnTo>
                        <a:pt x="1491" y="2417"/>
                      </a:lnTo>
                      <a:cubicBezTo>
                        <a:pt x="1170" y="2222"/>
                        <a:pt x="344" y="2194"/>
                        <a:pt x="105" y="2191"/>
                      </a:cubicBezTo>
                      <a:lnTo>
                        <a:pt x="374" y="55"/>
                      </a:lnTo>
                      <a:cubicBezTo>
                        <a:pt x="378" y="28"/>
                        <a:pt x="357" y="4"/>
                        <a:pt x="331" y="1"/>
                      </a:cubicBezTo>
                      <a:cubicBezTo>
                        <a:pt x="329" y="1"/>
                        <a:pt x="32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0"/>
                <p:cNvSpPr/>
                <p:nvPr/>
              </p:nvSpPr>
              <p:spPr>
                <a:xfrm>
                  <a:off x="7128232" y="3439906"/>
                  <a:ext cx="155022" cy="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478" extrusionOk="0">
                      <a:moveTo>
                        <a:pt x="53" y="0"/>
                      </a:moveTo>
                      <a:cubicBezTo>
                        <a:pt x="49" y="0"/>
                        <a:pt x="45" y="1"/>
                        <a:pt x="41" y="2"/>
                      </a:cubicBezTo>
                      <a:cubicBezTo>
                        <a:pt x="18" y="9"/>
                        <a:pt x="1" y="36"/>
                        <a:pt x="11" y="62"/>
                      </a:cubicBezTo>
                      <a:lnTo>
                        <a:pt x="82" y="319"/>
                      </a:lnTo>
                      <a:cubicBezTo>
                        <a:pt x="88" y="340"/>
                        <a:pt x="106" y="354"/>
                        <a:pt x="126" y="354"/>
                      </a:cubicBezTo>
                      <a:cubicBezTo>
                        <a:pt x="128" y="354"/>
                        <a:pt x="131" y="353"/>
                        <a:pt x="133" y="353"/>
                      </a:cubicBezTo>
                      <a:cubicBezTo>
                        <a:pt x="138" y="353"/>
                        <a:pt x="383" y="320"/>
                        <a:pt x="700" y="320"/>
                      </a:cubicBezTo>
                      <a:cubicBezTo>
                        <a:pt x="1008" y="320"/>
                        <a:pt x="1386" y="351"/>
                        <a:pt x="1678" y="475"/>
                      </a:cubicBezTo>
                      <a:cubicBezTo>
                        <a:pt x="1685" y="478"/>
                        <a:pt x="1692" y="478"/>
                        <a:pt x="1698" y="478"/>
                      </a:cubicBezTo>
                      <a:cubicBezTo>
                        <a:pt x="1715" y="478"/>
                        <a:pt x="1736" y="467"/>
                        <a:pt x="1742" y="450"/>
                      </a:cubicBezTo>
                      <a:cubicBezTo>
                        <a:pt x="1753" y="423"/>
                        <a:pt x="1742" y="397"/>
                        <a:pt x="1715" y="386"/>
                      </a:cubicBezTo>
                      <a:cubicBezTo>
                        <a:pt x="1407" y="257"/>
                        <a:pt x="1021" y="224"/>
                        <a:pt x="705" y="224"/>
                      </a:cubicBezTo>
                      <a:cubicBezTo>
                        <a:pt x="454" y="224"/>
                        <a:pt x="248" y="245"/>
                        <a:pt x="163" y="255"/>
                      </a:cubicBezTo>
                      <a:lnTo>
                        <a:pt x="102" y="36"/>
                      </a:lnTo>
                      <a:cubicBezTo>
                        <a:pt x="97" y="16"/>
                        <a:pt x="76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0"/>
                <p:cNvSpPr/>
                <p:nvPr/>
              </p:nvSpPr>
              <p:spPr>
                <a:xfrm>
                  <a:off x="7329059" y="3301335"/>
                  <a:ext cx="74195" cy="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216" extrusionOk="0">
                      <a:moveTo>
                        <a:pt x="519" y="1"/>
                      </a:moveTo>
                      <a:cubicBezTo>
                        <a:pt x="350" y="1"/>
                        <a:pt x="181" y="43"/>
                        <a:pt x="31" y="128"/>
                      </a:cubicBezTo>
                      <a:cubicBezTo>
                        <a:pt x="8" y="142"/>
                        <a:pt x="1" y="168"/>
                        <a:pt x="14" y="192"/>
                      </a:cubicBezTo>
                      <a:cubicBezTo>
                        <a:pt x="21" y="209"/>
                        <a:pt x="38" y="215"/>
                        <a:pt x="55" y="215"/>
                      </a:cubicBezTo>
                      <a:cubicBezTo>
                        <a:pt x="61" y="215"/>
                        <a:pt x="72" y="215"/>
                        <a:pt x="78" y="212"/>
                      </a:cubicBezTo>
                      <a:cubicBezTo>
                        <a:pt x="212" y="135"/>
                        <a:pt x="368" y="97"/>
                        <a:pt x="524" y="97"/>
                      </a:cubicBezTo>
                      <a:cubicBezTo>
                        <a:pt x="608" y="97"/>
                        <a:pt x="693" y="109"/>
                        <a:pt x="774" y="131"/>
                      </a:cubicBezTo>
                      <a:cubicBezTo>
                        <a:pt x="779" y="133"/>
                        <a:pt x="784" y="134"/>
                        <a:pt x="789" y="134"/>
                      </a:cubicBezTo>
                      <a:cubicBezTo>
                        <a:pt x="808" y="134"/>
                        <a:pt x="826" y="120"/>
                        <a:pt x="831" y="101"/>
                      </a:cubicBezTo>
                      <a:cubicBezTo>
                        <a:pt x="838" y="74"/>
                        <a:pt x="824" y="47"/>
                        <a:pt x="798" y="40"/>
                      </a:cubicBezTo>
                      <a:cubicBezTo>
                        <a:pt x="707" y="14"/>
                        <a:pt x="613" y="1"/>
                        <a:pt x="51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0"/>
                <p:cNvSpPr/>
                <p:nvPr/>
              </p:nvSpPr>
              <p:spPr>
                <a:xfrm>
                  <a:off x="7334807" y="3344578"/>
                  <a:ext cx="50760" cy="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99" extrusionOk="0">
                      <a:moveTo>
                        <a:pt x="47" y="0"/>
                      </a:moveTo>
                      <a:cubicBezTo>
                        <a:pt x="24" y="0"/>
                        <a:pt x="1" y="24"/>
                        <a:pt x="1" y="47"/>
                      </a:cubicBezTo>
                      <a:cubicBezTo>
                        <a:pt x="1" y="75"/>
                        <a:pt x="24" y="98"/>
                        <a:pt x="47" y="98"/>
                      </a:cubicBezTo>
                      <a:lnTo>
                        <a:pt x="527" y="98"/>
                      </a:lnTo>
                      <a:cubicBezTo>
                        <a:pt x="554" y="98"/>
                        <a:pt x="574" y="75"/>
                        <a:pt x="574" y="47"/>
                      </a:cubicBezTo>
                      <a:cubicBezTo>
                        <a:pt x="574" y="24"/>
                        <a:pt x="554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0"/>
                <p:cNvSpPr/>
                <p:nvPr/>
              </p:nvSpPr>
              <p:spPr>
                <a:xfrm>
                  <a:off x="7338698" y="3381277"/>
                  <a:ext cx="44216" cy="10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122" extrusionOk="0">
                      <a:moveTo>
                        <a:pt x="282" y="1"/>
                      </a:moveTo>
                      <a:cubicBezTo>
                        <a:pt x="200" y="1"/>
                        <a:pt x="119" y="9"/>
                        <a:pt x="41" y="27"/>
                      </a:cubicBezTo>
                      <a:cubicBezTo>
                        <a:pt x="17" y="34"/>
                        <a:pt x="0" y="57"/>
                        <a:pt x="7" y="85"/>
                      </a:cubicBezTo>
                      <a:cubicBezTo>
                        <a:pt x="10" y="108"/>
                        <a:pt x="30" y="121"/>
                        <a:pt x="50" y="121"/>
                      </a:cubicBezTo>
                      <a:lnTo>
                        <a:pt x="64" y="121"/>
                      </a:lnTo>
                      <a:cubicBezTo>
                        <a:pt x="137" y="105"/>
                        <a:pt x="214" y="96"/>
                        <a:pt x="290" y="96"/>
                      </a:cubicBezTo>
                      <a:cubicBezTo>
                        <a:pt x="340" y="96"/>
                        <a:pt x="390" y="100"/>
                        <a:pt x="438" y="108"/>
                      </a:cubicBezTo>
                      <a:cubicBezTo>
                        <a:pt x="441" y="108"/>
                        <a:pt x="443" y="109"/>
                        <a:pt x="445" y="109"/>
                      </a:cubicBezTo>
                      <a:cubicBezTo>
                        <a:pt x="470" y="109"/>
                        <a:pt x="490" y="92"/>
                        <a:pt x="496" y="68"/>
                      </a:cubicBezTo>
                      <a:cubicBezTo>
                        <a:pt x="499" y="40"/>
                        <a:pt x="479" y="17"/>
                        <a:pt x="455" y="13"/>
                      </a:cubicBezTo>
                      <a:cubicBezTo>
                        <a:pt x="398" y="5"/>
                        <a:pt x="34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0"/>
                <p:cNvSpPr/>
                <p:nvPr/>
              </p:nvSpPr>
              <p:spPr>
                <a:xfrm>
                  <a:off x="7321896" y="3410193"/>
                  <a:ext cx="62168" cy="2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234" extrusionOk="0">
                      <a:moveTo>
                        <a:pt x="54" y="0"/>
                      </a:moveTo>
                      <a:cubicBezTo>
                        <a:pt x="30" y="0"/>
                        <a:pt x="8" y="16"/>
                        <a:pt x="5" y="41"/>
                      </a:cubicBezTo>
                      <a:cubicBezTo>
                        <a:pt x="1" y="65"/>
                        <a:pt x="18" y="91"/>
                        <a:pt x="41" y="95"/>
                      </a:cubicBezTo>
                      <a:cubicBezTo>
                        <a:pt x="240" y="135"/>
                        <a:pt x="440" y="179"/>
                        <a:pt x="639" y="233"/>
                      </a:cubicBezTo>
                      <a:lnTo>
                        <a:pt x="649" y="233"/>
                      </a:lnTo>
                      <a:cubicBezTo>
                        <a:pt x="669" y="233"/>
                        <a:pt x="689" y="219"/>
                        <a:pt x="696" y="199"/>
                      </a:cubicBezTo>
                      <a:cubicBezTo>
                        <a:pt x="703" y="172"/>
                        <a:pt x="689" y="149"/>
                        <a:pt x="662" y="142"/>
                      </a:cubicBezTo>
                      <a:cubicBezTo>
                        <a:pt x="463" y="88"/>
                        <a:pt x="261" y="41"/>
                        <a:pt x="61" y="1"/>
                      </a:cubicBezTo>
                      <a:cubicBezTo>
                        <a:pt x="59" y="0"/>
                        <a:pt x="56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0"/>
                <p:cNvSpPr/>
                <p:nvPr/>
              </p:nvSpPr>
              <p:spPr>
                <a:xfrm>
                  <a:off x="7181998" y="3269058"/>
                  <a:ext cx="82684" cy="2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331" extrusionOk="0">
                      <a:moveTo>
                        <a:pt x="246" y="0"/>
                      </a:moveTo>
                      <a:cubicBezTo>
                        <a:pt x="183" y="0"/>
                        <a:pt x="98" y="0"/>
                        <a:pt x="28" y="47"/>
                      </a:cubicBezTo>
                      <a:cubicBezTo>
                        <a:pt x="8" y="61"/>
                        <a:pt x="0" y="91"/>
                        <a:pt x="14" y="115"/>
                      </a:cubicBezTo>
                      <a:cubicBezTo>
                        <a:pt x="25" y="128"/>
                        <a:pt x="40" y="135"/>
                        <a:pt x="56" y="135"/>
                      </a:cubicBezTo>
                      <a:cubicBezTo>
                        <a:pt x="64" y="135"/>
                        <a:pt x="73" y="133"/>
                        <a:pt x="81" y="128"/>
                      </a:cubicBezTo>
                      <a:cubicBezTo>
                        <a:pt x="119" y="105"/>
                        <a:pt x="168" y="97"/>
                        <a:pt x="211" y="97"/>
                      </a:cubicBezTo>
                      <a:cubicBezTo>
                        <a:pt x="222" y="97"/>
                        <a:pt x="233" y="98"/>
                        <a:pt x="243" y="98"/>
                      </a:cubicBezTo>
                      <a:cubicBezTo>
                        <a:pt x="463" y="105"/>
                        <a:pt x="679" y="186"/>
                        <a:pt x="851" y="321"/>
                      </a:cubicBezTo>
                      <a:cubicBezTo>
                        <a:pt x="861" y="328"/>
                        <a:pt x="871" y="331"/>
                        <a:pt x="881" y="331"/>
                      </a:cubicBezTo>
                      <a:cubicBezTo>
                        <a:pt x="894" y="331"/>
                        <a:pt x="908" y="324"/>
                        <a:pt x="919" y="311"/>
                      </a:cubicBezTo>
                      <a:cubicBezTo>
                        <a:pt x="935" y="290"/>
                        <a:pt x="932" y="260"/>
                        <a:pt x="908" y="247"/>
                      </a:cubicBezTo>
                      <a:cubicBezTo>
                        <a:pt x="723" y="98"/>
                        <a:pt x="486" y="10"/>
                        <a:pt x="2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0"/>
                <p:cNvSpPr/>
                <p:nvPr/>
              </p:nvSpPr>
              <p:spPr>
                <a:xfrm>
                  <a:off x="7191902" y="3308586"/>
                  <a:ext cx="58808" cy="1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85" extrusionOk="0">
                      <a:moveTo>
                        <a:pt x="50" y="1"/>
                      </a:moveTo>
                      <a:cubicBezTo>
                        <a:pt x="28" y="1"/>
                        <a:pt x="9" y="19"/>
                        <a:pt x="7" y="39"/>
                      </a:cubicBezTo>
                      <a:cubicBezTo>
                        <a:pt x="0" y="66"/>
                        <a:pt x="20" y="90"/>
                        <a:pt x="44" y="97"/>
                      </a:cubicBezTo>
                      <a:lnTo>
                        <a:pt x="607" y="184"/>
                      </a:lnTo>
                      <a:lnTo>
                        <a:pt x="614" y="184"/>
                      </a:lnTo>
                      <a:cubicBezTo>
                        <a:pt x="637" y="184"/>
                        <a:pt x="658" y="167"/>
                        <a:pt x="661" y="144"/>
                      </a:cubicBezTo>
                      <a:cubicBezTo>
                        <a:pt x="665" y="117"/>
                        <a:pt x="648" y="93"/>
                        <a:pt x="620" y="90"/>
                      </a:cubicBezTo>
                      <a:lnTo>
                        <a:pt x="61" y="2"/>
                      </a:lnTo>
                      <a:cubicBezTo>
                        <a:pt x="57" y="1"/>
                        <a:pt x="54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0"/>
                <p:cNvSpPr/>
                <p:nvPr/>
              </p:nvSpPr>
              <p:spPr>
                <a:xfrm>
                  <a:off x="7195174" y="3345727"/>
                  <a:ext cx="41829" cy="1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46" extrusionOk="0">
                      <a:moveTo>
                        <a:pt x="50" y="0"/>
                      </a:moveTo>
                      <a:cubicBezTo>
                        <a:pt x="28" y="0"/>
                        <a:pt x="6" y="16"/>
                        <a:pt x="4" y="41"/>
                      </a:cubicBezTo>
                      <a:cubicBezTo>
                        <a:pt x="0" y="68"/>
                        <a:pt x="17" y="92"/>
                        <a:pt x="44" y="95"/>
                      </a:cubicBezTo>
                      <a:lnTo>
                        <a:pt x="415" y="146"/>
                      </a:lnTo>
                      <a:lnTo>
                        <a:pt x="421" y="146"/>
                      </a:lnTo>
                      <a:cubicBezTo>
                        <a:pt x="446" y="146"/>
                        <a:pt x="466" y="129"/>
                        <a:pt x="469" y="105"/>
                      </a:cubicBezTo>
                      <a:cubicBezTo>
                        <a:pt x="472" y="78"/>
                        <a:pt x="452" y="54"/>
                        <a:pt x="429" y="51"/>
                      </a:cubicBezTo>
                      <a:lnTo>
                        <a:pt x="57" y="1"/>
                      </a:lnTo>
                      <a:cubicBezTo>
                        <a:pt x="55" y="0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0"/>
                <p:cNvSpPr/>
                <p:nvPr/>
              </p:nvSpPr>
              <p:spPr>
                <a:xfrm>
                  <a:off x="7198358" y="3378535"/>
                  <a:ext cx="38645" cy="1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43" extrusionOk="0">
                      <a:moveTo>
                        <a:pt x="52" y="0"/>
                      </a:moveTo>
                      <a:cubicBezTo>
                        <a:pt x="28" y="0"/>
                        <a:pt x="8" y="17"/>
                        <a:pt x="5" y="41"/>
                      </a:cubicBezTo>
                      <a:cubicBezTo>
                        <a:pt x="1" y="68"/>
                        <a:pt x="18" y="91"/>
                        <a:pt x="45" y="95"/>
                      </a:cubicBezTo>
                      <a:lnTo>
                        <a:pt x="379" y="142"/>
                      </a:lnTo>
                      <a:lnTo>
                        <a:pt x="385" y="142"/>
                      </a:lnTo>
                      <a:cubicBezTo>
                        <a:pt x="410" y="142"/>
                        <a:pt x="430" y="125"/>
                        <a:pt x="433" y="102"/>
                      </a:cubicBezTo>
                      <a:cubicBezTo>
                        <a:pt x="436" y="75"/>
                        <a:pt x="419" y="51"/>
                        <a:pt x="393" y="48"/>
                      </a:cubicBezTo>
                      <a:lnTo>
                        <a:pt x="58" y="1"/>
                      </a:lnTo>
                      <a:cubicBezTo>
                        <a:pt x="56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0"/>
                <p:cNvSpPr/>
                <p:nvPr/>
              </p:nvSpPr>
              <p:spPr>
                <a:xfrm>
                  <a:off x="7167053" y="3397902"/>
                  <a:ext cx="74372" cy="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11" extrusionOk="0">
                      <a:moveTo>
                        <a:pt x="99" y="0"/>
                      </a:moveTo>
                      <a:cubicBezTo>
                        <a:pt x="45" y="0"/>
                        <a:pt x="7" y="26"/>
                        <a:pt x="4" y="68"/>
                      </a:cubicBezTo>
                      <a:cubicBezTo>
                        <a:pt x="1" y="95"/>
                        <a:pt x="18" y="119"/>
                        <a:pt x="45" y="123"/>
                      </a:cubicBezTo>
                      <a:cubicBezTo>
                        <a:pt x="47" y="123"/>
                        <a:pt x="49" y="123"/>
                        <a:pt x="52" y="123"/>
                      </a:cubicBezTo>
                      <a:cubicBezTo>
                        <a:pt x="70" y="123"/>
                        <a:pt x="86" y="113"/>
                        <a:pt x="96" y="95"/>
                      </a:cubicBezTo>
                      <a:lnTo>
                        <a:pt x="109" y="95"/>
                      </a:lnTo>
                      <a:cubicBezTo>
                        <a:pt x="331" y="115"/>
                        <a:pt x="557" y="156"/>
                        <a:pt x="777" y="210"/>
                      </a:cubicBezTo>
                      <a:lnTo>
                        <a:pt x="787" y="210"/>
                      </a:lnTo>
                      <a:cubicBezTo>
                        <a:pt x="807" y="210"/>
                        <a:pt x="828" y="196"/>
                        <a:pt x="834" y="176"/>
                      </a:cubicBezTo>
                      <a:cubicBezTo>
                        <a:pt x="841" y="149"/>
                        <a:pt x="824" y="126"/>
                        <a:pt x="797" y="119"/>
                      </a:cubicBezTo>
                      <a:cubicBezTo>
                        <a:pt x="574" y="62"/>
                        <a:pt x="345" y="21"/>
                        <a:pt x="119" y="1"/>
                      </a:cubicBezTo>
                      <a:cubicBezTo>
                        <a:pt x="112" y="0"/>
                        <a:pt x="106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5" name="Google Shape;235;p30"/>
              <p:cNvSpPr/>
              <p:nvPr/>
            </p:nvSpPr>
            <p:spPr>
              <a:xfrm>
                <a:off x="4879524" y="3232182"/>
                <a:ext cx="429517" cy="634945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0" extrusionOk="0">
                    <a:moveTo>
                      <a:pt x="1690" y="1"/>
                    </a:moveTo>
                    <a:cubicBezTo>
                      <a:pt x="1292" y="1"/>
                      <a:pt x="1140" y="165"/>
                      <a:pt x="1000" y="455"/>
                    </a:cubicBezTo>
                    <a:cubicBezTo>
                      <a:pt x="750" y="974"/>
                      <a:pt x="1" y="2530"/>
                      <a:pt x="1" y="2530"/>
                    </a:cubicBezTo>
                    <a:lnTo>
                      <a:pt x="1000" y="7180"/>
                    </a:lnTo>
                    <a:lnTo>
                      <a:pt x="1762" y="6103"/>
                    </a:lnTo>
                    <a:cubicBezTo>
                      <a:pt x="1762" y="6103"/>
                      <a:pt x="2058" y="6243"/>
                      <a:pt x="2378" y="6243"/>
                    </a:cubicBezTo>
                    <a:cubicBezTo>
                      <a:pt x="2662" y="6243"/>
                      <a:pt x="2965" y="6133"/>
                      <a:pt x="3095" y="5715"/>
                    </a:cubicBezTo>
                    <a:cubicBezTo>
                      <a:pt x="3372" y="4828"/>
                      <a:pt x="4857" y="826"/>
                      <a:pt x="3196" y="323"/>
                    </a:cubicBezTo>
                    <a:cubicBezTo>
                      <a:pt x="2467" y="102"/>
                      <a:pt x="2003" y="1"/>
                      <a:pt x="1690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>
                <a:off x="4279520" y="3447511"/>
                <a:ext cx="697113" cy="648829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7337" extrusionOk="0">
                    <a:moveTo>
                      <a:pt x="6792" y="1"/>
                    </a:moveTo>
                    <a:cubicBezTo>
                      <a:pt x="6784" y="1"/>
                      <a:pt x="6777" y="2"/>
                      <a:pt x="6769" y="4"/>
                    </a:cubicBezTo>
                    <a:cubicBezTo>
                      <a:pt x="6759" y="4"/>
                      <a:pt x="5895" y="182"/>
                      <a:pt x="4741" y="546"/>
                    </a:cubicBezTo>
                    <a:cubicBezTo>
                      <a:pt x="3355" y="982"/>
                      <a:pt x="1414" y="1728"/>
                      <a:pt x="47" y="2804"/>
                    </a:cubicBezTo>
                    <a:cubicBezTo>
                      <a:pt x="7" y="2838"/>
                      <a:pt x="0" y="2895"/>
                      <a:pt x="31" y="2935"/>
                    </a:cubicBezTo>
                    <a:cubicBezTo>
                      <a:pt x="50" y="2961"/>
                      <a:pt x="78" y="2974"/>
                      <a:pt x="106" y="2974"/>
                    </a:cubicBezTo>
                    <a:cubicBezTo>
                      <a:pt x="127" y="2974"/>
                      <a:pt x="148" y="2967"/>
                      <a:pt x="165" y="2952"/>
                    </a:cubicBezTo>
                    <a:cubicBezTo>
                      <a:pt x="1509" y="1896"/>
                      <a:pt x="3425" y="1158"/>
                      <a:pt x="4798" y="725"/>
                    </a:cubicBezTo>
                    <a:cubicBezTo>
                      <a:pt x="5727" y="435"/>
                      <a:pt x="6462" y="263"/>
                      <a:pt x="6715" y="210"/>
                    </a:cubicBezTo>
                    <a:lnTo>
                      <a:pt x="7684" y="4734"/>
                    </a:lnTo>
                    <a:lnTo>
                      <a:pt x="6550" y="6975"/>
                    </a:lnTo>
                    <a:lnTo>
                      <a:pt x="4967" y="803"/>
                    </a:lnTo>
                    <a:cubicBezTo>
                      <a:pt x="4956" y="761"/>
                      <a:pt x="4918" y="733"/>
                      <a:pt x="4877" y="733"/>
                    </a:cubicBezTo>
                    <a:cubicBezTo>
                      <a:pt x="4869" y="733"/>
                      <a:pt x="4861" y="734"/>
                      <a:pt x="4853" y="736"/>
                    </a:cubicBezTo>
                    <a:cubicBezTo>
                      <a:pt x="4802" y="749"/>
                      <a:pt x="4772" y="800"/>
                      <a:pt x="4785" y="850"/>
                    </a:cubicBezTo>
                    <a:lnTo>
                      <a:pt x="6429" y="7265"/>
                    </a:lnTo>
                    <a:cubicBezTo>
                      <a:pt x="6438" y="7305"/>
                      <a:pt x="6472" y="7333"/>
                      <a:pt x="6513" y="7336"/>
                    </a:cubicBezTo>
                    <a:lnTo>
                      <a:pt x="6523" y="7336"/>
                    </a:lnTo>
                    <a:cubicBezTo>
                      <a:pt x="6557" y="7336"/>
                      <a:pt x="6591" y="7319"/>
                      <a:pt x="6607" y="7285"/>
                    </a:cubicBezTo>
                    <a:lnTo>
                      <a:pt x="7869" y="4788"/>
                    </a:lnTo>
                    <a:cubicBezTo>
                      <a:pt x="7879" y="4768"/>
                      <a:pt x="7882" y="4748"/>
                      <a:pt x="7876" y="4724"/>
                    </a:cubicBezTo>
                    <a:lnTo>
                      <a:pt x="6881" y="74"/>
                    </a:lnTo>
                    <a:cubicBezTo>
                      <a:pt x="6869" y="32"/>
                      <a:pt x="6833" y="1"/>
                      <a:pt x="679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0"/>
              <p:cNvSpPr/>
              <p:nvPr/>
            </p:nvSpPr>
            <p:spPr>
              <a:xfrm>
                <a:off x="4723797" y="3484299"/>
                <a:ext cx="152900" cy="6208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702" extrusionOk="0">
                    <a:moveTo>
                      <a:pt x="1621" y="1"/>
                    </a:moveTo>
                    <a:cubicBezTo>
                      <a:pt x="1610" y="1"/>
                      <a:pt x="1600" y="2"/>
                      <a:pt x="1590" y="6"/>
                    </a:cubicBezTo>
                    <a:lnTo>
                      <a:pt x="75" y="515"/>
                    </a:lnTo>
                    <a:cubicBezTo>
                      <a:pt x="28" y="532"/>
                      <a:pt x="0" y="586"/>
                      <a:pt x="17" y="637"/>
                    </a:cubicBezTo>
                    <a:cubicBezTo>
                      <a:pt x="31" y="677"/>
                      <a:pt x="68" y="701"/>
                      <a:pt x="105" y="701"/>
                    </a:cubicBezTo>
                    <a:cubicBezTo>
                      <a:pt x="115" y="701"/>
                      <a:pt x="125" y="701"/>
                      <a:pt x="136" y="697"/>
                    </a:cubicBezTo>
                    <a:lnTo>
                      <a:pt x="1651" y="188"/>
                    </a:lnTo>
                    <a:cubicBezTo>
                      <a:pt x="1701" y="171"/>
                      <a:pt x="1729" y="117"/>
                      <a:pt x="1712" y="66"/>
                    </a:cubicBezTo>
                    <a:cubicBezTo>
                      <a:pt x="1698" y="26"/>
                      <a:pt x="1661" y="1"/>
                      <a:pt x="162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0"/>
              <p:cNvSpPr/>
              <p:nvPr/>
            </p:nvSpPr>
            <p:spPr>
              <a:xfrm>
                <a:off x="4734497" y="3516045"/>
                <a:ext cx="142199" cy="655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741" extrusionOk="0">
                    <a:moveTo>
                      <a:pt x="1501" y="1"/>
                    </a:moveTo>
                    <a:cubicBezTo>
                      <a:pt x="1489" y="1"/>
                      <a:pt x="1477" y="3"/>
                      <a:pt x="1466" y="8"/>
                    </a:cubicBezTo>
                    <a:lnTo>
                      <a:pt x="75" y="558"/>
                    </a:lnTo>
                    <a:cubicBezTo>
                      <a:pt x="24" y="578"/>
                      <a:pt x="1" y="632"/>
                      <a:pt x="21" y="683"/>
                    </a:cubicBezTo>
                    <a:cubicBezTo>
                      <a:pt x="35" y="720"/>
                      <a:pt x="72" y="740"/>
                      <a:pt x="109" y="740"/>
                    </a:cubicBezTo>
                    <a:cubicBezTo>
                      <a:pt x="122" y="740"/>
                      <a:pt x="133" y="740"/>
                      <a:pt x="143" y="734"/>
                    </a:cubicBezTo>
                    <a:lnTo>
                      <a:pt x="1533" y="184"/>
                    </a:lnTo>
                    <a:cubicBezTo>
                      <a:pt x="1583" y="167"/>
                      <a:pt x="1608" y="109"/>
                      <a:pt x="1587" y="62"/>
                    </a:cubicBezTo>
                    <a:cubicBezTo>
                      <a:pt x="1572" y="24"/>
                      <a:pt x="1537" y="1"/>
                      <a:pt x="150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0"/>
              <p:cNvSpPr/>
              <p:nvPr/>
            </p:nvSpPr>
            <p:spPr>
              <a:xfrm>
                <a:off x="4748292" y="3564859"/>
                <a:ext cx="138839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65" extrusionOk="0">
                    <a:moveTo>
                      <a:pt x="1466" y="1"/>
                    </a:moveTo>
                    <a:cubicBezTo>
                      <a:pt x="1460" y="1"/>
                      <a:pt x="1454" y="1"/>
                      <a:pt x="1448" y="3"/>
                    </a:cubicBezTo>
                    <a:cubicBezTo>
                      <a:pt x="1235" y="43"/>
                      <a:pt x="159" y="252"/>
                      <a:pt x="75" y="280"/>
                    </a:cubicBezTo>
                    <a:cubicBezTo>
                      <a:pt x="24" y="297"/>
                      <a:pt x="0" y="350"/>
                      <a:pt x="14" y="398"/>
                    </a:cubicBezTo>
                    <a:cubicBezTo>
                      <a:pt x="27" y="438"/>
                      <a:pt x="64" y="465"/>
                      <a:pt x="105" y="465"/>
                    </a:cubicBezTo>
                    <a:cubicBezTo>
                      <a:pt x="115" y="465"/>
                      <a:pt x="125" y="462"/>
                      <a:pt x="136" y="458"/>
                    </a:cubicBezTo>
                    <a:cubicBezTo>
                      <a:pt x="200" y="441"/>
                      <a:pt x="996" y="283"/>
                      <a:pt x="1485" y="188"/>
                    </a:cubicBezTo>
                    <a:cubicBezTo>
                      <a:pt x="1536" y="178"/>
                      <a:pt x="1569" y="127"/>
                      <a:pt x="1559" y="77"/>
                    </a:cubicBezTo>
                    <a:cubicBezTo>
                      <a:pt x="1550" y="32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0"/>
              <p:cNvSpPr/>
              <p:nvPr/>
            </p:nvSpPr>
            <p:spPr>
              <a:xfrm>
                <a:off x="4764121" y="3596517"/>
                <a:ext cx="131941" cy="5580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631" extrusionOk="0">
                    <a:moveTo>
                      <a:pt x="1387" y="0"/>
                    </a:moveTo>
                    <a:cubicBezTo>
                      <a:pt x="1376" y="0"/>
                      <a:pt x="1365" y="2"/>
                      <a:pt x="1354" y="6"/>
                    </a:cubicBezTo>
                    <a:cubicBezTo>
                      <a:pt x="871" y="174"/>
                      <a:pt x="132" y="428"/>
                      <a:pt x="81" y="445"/>
                    </a:cubicBezTo>
                    <a:cubicBezTo>
                      <a:pt x="30" y="454"/>
                      <a:pt x="0" y="509"/>
                      <a:pt x="13" y="559"/>
                    </a:cubicBezTo>
                    <a:cubicBezTo>
                      <a:pt x="24" y="599"/>
                      <a:pt x="61" y="630"/>
                      <a:pt x="105" y="630"/>
                    </a:cubicBezTo>
                    <a:cubicBezTo>
                      <a:pt x="111" y="630"/>
                      <a:pt x="119" y="630"/>
                      <a:pt x="128" y="627"/>
                    </a:cubicBezTo>
                    <a:cubicBezTo>
                      <a:pt x="183" y="613"/>
                      <a:pt x="1212" y="255"/>
                      <a:pt x="1418" y="185"/>
                    </a:cubicBezTo>
                    <a:cubicBezTo>
                      <a:pt x="1465" y="168"/>
                      <a:pt x="1491" y="113"/>
                      <a:pt x="1475" y="63"/>
                    </a:cubicBezTo>
                    <a:cubicBezTo>
                      <a:pt x="1462" y="23"/>
                      <a:pt x="1426" y="0"/>
                      <a:pt x="138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0"/>
              <p:cNvSpPr/>
              <p:nvPr/>
            </p:nvSpPr>
            <p:spPr>
              <a:xfrm>
                <a:off x="4774822" y="3635427"/>
                <a:ext cx="128758" cy="6314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14" extrusionOk="0">
                    <a:moveTo>
                      <a:pt x="1346" y="1"/>
                    </a:moveTo>
                    <a:cubicBezTo>
                      <a:pt x="1334" y="1"/>
                      <a:pt x="1321" y="3"/>
                      <a:pt x="1310" y="8"/>
                    </a:cubicBezTo>
                    <a:lnTo>
                      <a:pt x="71" y="531"/>
                    </a:lnTo>
                    <a:cubicBezTo>
                      <a:pt x="21" y="551"/>
                      <a:pt x="1" y="605"/>
                      <a:pt x="21" y="656"/>
                    </a:cubicBezTo>
                    <a:cubicBezTo>
                      <a:pt x="34" y="689"/>
                      <a:pt x="71" y="713"/>
                      <a:pt x="109" y="713"/>
                    </a:cubicBezTo>
                    <a:cubicBezTo>
                      <a:pt x="119" y="713"/>
                      <a:pt x="132" y="709"/>
                      <a:pt x="146" y="706"/>
                    </a:cubicBezTo>
                    <a:lnTo>
                      <a:pt x="1384" y="183"/>
                    </a:lnTo>
                    <a:cubicBezTo>
                      <a:pt x="1431" y="163"/>
                      <a:pt x="1455" y="106"/>
                      <a:pt x="1435" y="58"/>
                    </a:cubicBezTo>
                    <a:cubicBezTo>
                      <a:pt x="1420" y="23"/>
                      <a:pt x="1383" y="1"/>
                      <a:pt x="13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0"/>
              <p:cNvSpPr/>
              <p:nvPr/>
            </p:nvSpPr>
            <p:spPr>
              <a:xfrm>
                <a:off x="4790651" y="3675486"/>
                <a:ext cx="128669" cy="7048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7" extrusionOk="0">
                    <a:moveTo>
                      <a:pt x="1345" y="0"/>
                    </a:moveTo>
                    <a:cubicBezTo>
                      <a:pt x="1331" y="0"/>
                      <a:pt x="1316" y="3"/>
                      <a:pt x="1303" y="10"/>
                    </a:cubicBezTo>
                    <a:lnTo>
                      <a:pt x="65" y="617"/>
                    </a:lnTo>
                    <a:cubicBezTo>
                      <a:pt x="17" y="638"/>
                      <a:pt x="1" y="695"/>
                      <a:pt x="21" y="742"/>
                    </a:cubicBezTo>
                    <a:cubicBezTo>
                      <a:pt x="37" y="776"/>
                      <a:pt x="71" y="796"/>
                      <a:pt x="109" y="796"/>
                    </a:cubicBezTo>
                    <a:cubicBezTo>
                      <a:pt x="122" y="796"/>
                      <a:pt x="135" y="793"/>
                      <a:pt x="149" y="787"/>
                    </a:cubicBezTo>
                    <a:lnTo>
                      <a:pt x="1387" y="183"/>
                    </a:lnTo>
                    <a:cubicBezTo>
                      <a:pt x="1434" y="159"/>
                      <a:pt x="1454" y="102"/>
                      <a:pt x="1431" y="54"/>
                    </a:cubicBezTo>
                    <a:cubicBezTo>
                      <a:pt x="1414" y="20"/>
                      <a:pt x="1380" y="0"/>
                      <a:pt x="134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0"/>
              <p:cNvSpPr/>
              <p:nvPr/>
            </p:nvSpPr>
            <p:spPr>
              <a:xfrm>
                <a:off x="4796045" y="3729075"/>
                <a:ext cx="123275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7" extrusionOk="0">
                    <a:moveTo>
                      <a:pt x="1285" y="1"/>
                    </a:moveTo>
                    <a:cubicBezTo>
                      <a:pt x="1272" y="1"/>
                      <a:pt x="1260" y="3"/>
                      <a:pt x="1249" y="8"/>
                    </a:cubicBezTo>
                    <a:lnTo>
                      <a:pt x="71" y="505"/>
                    </a:lnTo>
                    <a:cubicBezTo>
                      <a:pt x="24" y="525"/>
                      <a:pt x="1" y="578"/>
                      <a:pt x="21" y="629"/>
                    </a:cubicBezTo>
                    <a:cubicBezTo>
                      <a:pt x="37" y="663"/>
                      <a:pt x="71" y="687"/>
                      <a:pt x="108" y="687"/>
                    </a:cubicBezTo>
                    <a:cubicBezTo>
                      <a:pt x="122" y="687"/>
                      <a:pt x="132" y="683"/>
                      <a:pt x="146" y="680"/>
                    </a:cubicBezTo>
                    <a:lnTo>
                      <a:pt x="1323" y="184"/>
                    </a:lnTo>
                    <a:cubicBezTo>
                      <a:pt x="1370" y="164"/>
                      <a:pt x="1393" y="106"/>
                      <a:pt x="1373" y="59"/>
                    </a:cubicBezTo>
                    <a:cubicBezTo>
                      <a:pt x="1358" y="23"/>
                      <a:pt x="1322" y="1"/>
                      <a:pt x="128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0"/>
              <p:cNvSpPr/>
              <p:nvPr/>
            </p:nvSpPr>
            <p:spPr>
              <a:xfrm>
                <a:off x="4808602" y="3763563"/>
                <a:ext cx="122921" cy="74902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847" extrusionOk="0">
                    <a:moveTo>
                      <a:pt x="1282" y="0"/>
                    </a:moveTo>
                    <a:cubicBezTo>
                      <a:pt x="1266" y="0"/>
                      <a:pt x="1250" y="4"/>
                      <a:pt x="1235" y="13"/>
                    </a:cubicBezTo>
                    <a:cubicBezTo>
                      <a:pt x="826" y="249"/>
                      <a:pt x="155" y="631"/>
                      <a:pt x="77" y="661"/>
                    </a:cubicBezTo>
                    <a:cubicBezTo>
                      <a:pt x="30" y="674"/>
                      <a:pt x="0" y="722"/>
                      <a:pt x="10" y="772"/>
                    </a:cubicBezTo>
                    <a:cubicBezTo>
                      <a:pt x="21" y="816"/>
                      <a:pt x="61" y="847"/>
                      <a:pt x="105" y="847"/>
                    </a:cubicBezTo>
                    <a:cubicBezTo>
                      <a:pt x="111" y="847"/>
                      <a:pt x="118" y="847"/>
                      <a:pt x="125" y="843"/>
                    </a:cubicBezTo>
                    <a:cubicBezTo>
                      <a:pt x="175" y="833"/>
                      <a:pt x="580" y="607"/>
                      <a:pt x="1329" y="179"/>
                    </a:cubicBezTo>
                    <a:cubicBezTo>
                      <a:pt x="1373" y="151"/>
                      <a:pt x="1390" y="94"/>
                      <a:pt x="1363" y="47"/>
                    </a:cubicBezTo>
                    <a:cubicBezTo>
                      <a:pt x="1345" y="17"/>
                      <a:pt x="1314" y="0"/>
                      <a:pt x="128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0"/>
              <p:cNvSpPr/>
              <p:nvPr/>
            </p:nvSpPr>
            <p:spPr>
              <a:xfrm>
                <a:off x="4820452" y="3808221"/>
                <a:ext cx="121860" cy="8012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6" extrusionOk="0">
                    <a:moveTo>
                      <a:pt x="1272" y="0"/>
                    </a:moveTo>
                    <a:cubicBezTo>
                      <a:pt x="1255" y="0"/>
                      <a:pt x="1238" y="5"/>
                      <a:pt x="1223" y="15"/>
                    </a:cubicBezTo>
                    <a:lnTo>
                      <a:pt x="58" y="730"/>
                    </a:lnTo>
                    <a:cubicBezTo>
                      <a:pt x="14" y="756"/>
                      <a:pt x="1" y="817"/>
                      <a:pt x="28" y="861"/>
                    </a:cubicBezTo>
                    <a:cubicBezTo>
                      <a:pt x="44" y="888"/>
                      <a:pt x="75" y="905"/>
                      <a:pt x="109" y="905"/>
                    </a:cubicBezTo>
                    <a:cubicBezTo>
                      <a:pt x="125" y="905"/>
                      <a:pt x="142" y="901"/>
                      <a:pt x="156" y="892"/>
                    </a:cubicBezTo>
                    <a:lnTo>
                      <a:pt x="1320" y="177"/>
                    </a:lnTo>
                    <a:cubicBezTo>
                      <a:pt x="1364" y="149"/>
                      <a:pt x="1377" y="88"/>
                      <a:pt x="1351" y="45"/>
                    </a:cubicBezTo>
                    <a:cubicBezTo>
                      <a:pt x="1333" y="16"/>
                      <a:pt x="1303" y="0"/>
                      <a:pt x="127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0"/>
              <p:cNvSpPr/>
              <p:nvPr/>
            </p:nvSpPr>
            <p:spPr>
              <a:xfrm>
                <a:off x="4829383" y="3845981"/>
                <a:ext cx="118942" cy="9214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42" extrusionOk="0">
                    <a:moveTo>
                      <a:pt x="1240" y="0"/>
                    </a:moveTo>
                    <a:cubicBezTo>
                      <a:pt x="1220" y="0"/>
                      <a:pt x="1199" y="6"/>
                      <a:pt x="1182" y="19"/>
                    </a:cubicBezTo>
                    <a:lnTo>
                      <a:pt x="52" y="873"/>
                    </a:lnTo>
                    <a:cubicBezTo>
                      <a:pt x="11" y="904"/>
                      <a:pt x="1" y="964"/>
                      <a:pt x="35" y="1005"/>
                    </a:cubicBezTo>
                    <a:cubicBezTo>
                      <a:pt x="52" y="1032"/>
                      <a:pt x="82" y="1041"/>
                      <a:pt x="109" y="1041"/>
                    </a:cubicBezTo>
                    <a:cubicBezTo>
                      <a:pt x="130" y="1041"/>
                      <a:pt x="150" y="1038"/>
                      <a:pt x="166" y="1025"/>
                    </a:cubicBezTo>
                    <a:lnTo>
                      <a:pt x="1297" y="171"/>
                    </a:lnTo>
                    <a:cubicBezTo>
                      <a:pt x="1337" y="137"/>
                      <a:pt x="1344" y="80"/>
                      <a:pt x="1314" y="36"/>
                    </a:cubicBezTo>
                    <a:cubicBezTo>
                      <a:pt x="1296" y="13"/>
                      <a:pt x="1268" y="0"/>
                      <a:pt x="124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0"/>
              <p:cNvSpPr/>
              <p:nvPr/>
            </p:nvSpPr>
            <p:spPr>
              <a:xfrm>
                <a:off x="4857770" y="3883652"/>
                <a:ext cx="84541" cy="1070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210" extrusionOk="0">
                    <a:moveTo>
                      <a:pt x="849" y="1"/>
                    </a:moveTo>
                    <a:cubicBezTo>
                      <a:pt x="818" y="1"/>
                      <a:pt x="789" y="14"/>
                      <a:pt x="770" y="39"/>
                    </a:cubicBezTo>
                    <a:cubicBezTo>
                      <a:pt x="510" y="406"/>
                      <a:pt x="78" y="1000"/>
                      <a:pt x="38" y="1048"/>
                    </a:cubicBezTo>
                    <a:cubicBezTo>
                      <a:pt x="1" y="1085"/>
                      <a:pt x="1" y="1146"/>
                      <a:pt x="38" y="1182"/>
                    </a:cubicBezTo>
                    <a:cubicBezTo>
                      <a:pt x="58" y="1199"/>
                      <a:pt x="82" y="1210"/>
                      <a:pt x="105" y="1210"/>
                    </a:cubicBezTo>
                    <a:cubicBezTo>
                      <a:pt x="129" y="1210"/>
                      <a:pt x="153" y="1199"/>
                      <a:pt x="173" y="1182"/>
                    </a:cubicBezTo>
                    <a:cubicBezTo>
                      <a:pt x="214" y="1138"/>
                      <a:pt x="712" y="447"/>
                      <a:pt x="925" y="150"/>
                    </a:cubicBezTo>
                    <a:cubicBezTo>
                      <a:pt x="955" y="109"/>
                      <a:pt x="946" y="48"/>
                      <a:pt x="905" y="18"/>
                    </a:cubicBezTo>
                    <a:cubicBezTo>
                      <a:pt x="888" y="6"/>
                      <a:pt x="868" y="1"/>
                      <a:pt x="84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0"/>
              <p:cNvSpPr/>
              <p:nvPr/>
            </p:nvSpPr>
            <p:spPr>
              <a:xfrm>
                <a:off x="5089635" y="3392861"/>
                <a:ext cx="141580" cy="67209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760" extrusionOk="0">
                    <a:moveTo>
                      <a:pt x="48" y="1"/>
                    </a:moveTo>
                    <a:cubicBezTo>
                      <a:pt x="21" y="1"/>
                      <a:pt x="1" y="21"/>
                      <a:pt x="1" y="48"/>
                    </a:cubicBezTo>
                    <a:cubicBezTo>
                      <a:pt x="1" y="75"/>
                      <a:pt x="21" y="95"/>
                      <a:pt x="48" y="95"/>
                    </a:cubicBezTo>
                    <a:cubicBezTo>
                      <a:pt x="1094" y="95"/>
                      <a:pt x="1502" y="733"/>
                      <a:pt x="1506" y="739"/>
                    </a:cubicBezTo>
                    <a:cubicBezTo>
                      <a:pt x="1515" y="753"/>
                      <a:pt x="1529" y="760"/>
                      <a:pt x="1546" y="760"/>
                    </a:cubicBezTo>
                    <a:cubicBezTo>
                      <a:pt x="1556" y="760"/>
                      <a:pt x="1563" y="760"/>
                      <a:pt x="1573" y="753"/>
                    </a:cubicBezTo>
                    <a:cubicBezTo>
                      <a:pt x="1593" y="739"/>
                      <a:pt x="1600" y="709"/>
                      <a:pt x="1587" y="689"/>
                    </a:cubicBezTo>
                    <a:cubicBezTo>
                      <a:pt x="1570" y="658"/>
                      <a:pt x="1148" y="1"/>
                      <a:pt x="4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0"/>
              <p:cNvSpPr/>
              <p:nvPr/>
            </p:nvSpPr>
            <p:spPr>
              <a:xfrm>
                <a:off x="5075310" y="3487924"/>
                <a:ext cx="141227" cy="54209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3" extrusionOk="0">
                    <a:moveTo>
                      <a:pt x="184" y="0"/>
                    </a:moveTo>
                    <a:cubicBezTo>
                      <a:pt x="137" y="0"/>
                      <a:pt x="90" y="3"/>
                      <a:pt x="45" y="8"/>
                    </a:cubicBezTo>
                    <a:cubicBezTo>
                      <a:pt x="21" y="12"/>
                      <a:pt x="1" y="36"/>
                      <a:pt x="4" y="63"/>
                    </a:cubicBezTo>
                    <a:cubicBezTo>
                      <a:pt x="7" y="87"/>
                      <a:pt x="27" y="104"/>
                      <a:pt x="51" y="104"/>
                    </a:cubicBezTo>
                    <a:cubicBezTo>
                      <a:pt x="53" y="104"/>
                      <a:pt x="55" y="103"/>
                      <a:pt x="58" y="103"/>
                    </a:cubicBezTo>
                    <a:cubicBezTo>
                      <a:pt x="99" y="98"/>
                      <a:pt x="142" y="95"/>
                      <a:pt x="184" y="95"/>
                    </a:cubicBezTo>
                    <a:cubicBezTo>
                      <a:pt x="796" y="95"/>
                      <a:pt x="1506" y="600"/>
                      <a:pt x="1515" y="603"/>
                    </a:cubicBezTo>
                    <a:cubicBezTo>
                      <a:pt x="1523" y="609"/>
                      <a:pt x="1532" y="613"/>
                      <a:pt x="1543" y="613"/>
                    </a:cubicBezTo>
                    <a:cubicBezTo>
                      <a:pt x="1556" y="613"/>
                      <a:pt x="1573" y="606"/>
                      <a:pt x="1580" y="592"/>
                    </a:cubicBezTo>
                    <a:cubicBezTo>
                      <a:pt x="1596" y="572"/>
                      <a:pt x="1590" y="542"/>
                      <a:pt x="1570" y="525"/>
                    </a:cubicBezTo>
                    <a:cubicBezTo>
                      <a:pt x="1538" y="503"/>
                      <a:pt x="826" y="0"/>
                      <a:pt x="18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0"/>
              <p:cNvSpPr/>
              <p:nvPr/>
            </p:nvSpPr>
            <p:spPr>
              <a:xfrm>
                <a:off x="5058861" y="3600231"/>
                <a:ext cx="129377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41" extrusionOk="0">
                    <a:moveTo>
                      <a:pt x="146" y="1"/>
                    </a:moveTo>
                    <a:cubicBezTo>
                      <a:pt x="113" y="1"/>
                      <a:pt x="79" y="2"/>
                      <a:pt x="45" y="4"/>
                    </a:cubicBezTo>
                    <a:cubicBezTo>
                      <a:pt x="18" y="7"/>
                      <a:pt x="1" y="28"/>
                      <a:pt x="1" y="54"/>
                    </a:cubicBezTo>
                    <a:cubicBezTo>
                      <a:pt x="4" y="80"/>
                      <a:pt x="22" y="99"/>
                      <a:pt x="46" y="99"/>
                    </a:cubicBezTo>
                    <a:cubicBezTo>
                      <a:pt x="48" y="99"/>
                      <a:pt x="50" y="99"/>
                      <a:pt x="52" y="99"/>
                    </a:cubicBezTo>
                    <a:cubicBezTo>
                      <a:pt x="82" y="97"/>
                      <a:pt x="113" y="96"/>
                      <a:pt x="143" y="96"/>
                    </a:cubicBezTo>
                    <a:cubicBezTo>
                      <a:pt x="790" y="96"/>
                      <a:pt x="1371" y="528"/>
                      <a:pt x="1377" y="531"/>
                    </a:cubicBezTo>
                    <a:cubicBezTo>
                      <a:pt x="1388" y="537"/>
                      <a:pt x="1398" y="540"/>
                      <a:pt x="1408" y="540"/>
                    </a:cubicBezTo>
                    <a:cubicBezTo>
                      <a:pt x="1422" y="540"/>
                      <a:pt x="1435" y="534"/>
                      <a:pt x="1445" y="520"/>
                    </a:cubicBezTo>
                    <a:cubicBezTo>
                      <a:pt x="1462" y="500"/>
                      <a:pt x="1455" y="470"/>
                      <a:pt x="1435" y="453"/>
                    </a:cubicBezTo>
                    <a:cubicBezTo>
                      <a:pt x="1409" y="434"/>
                      <a:pt x="826" y="1"/>
                      <a:pt x="1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0"/>
              <p:cNvSpPr/>
              <p:nvPr/>
            </p:nvSpPr>
            <p:spPr>
              <a:xfrm>
                <a:off x="4632183" y="2960169"/>
                <a:ext cx="177661" cy="5632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369" extrusionOk="0">
                    <a:moveTo>
                      <a:pt x="1898" y="1"/>
                    </a:moveTo>
                    <a:cubicBezTo>
                      <a:pt x="1867" y="1"/>
                      <a:pt x="1837" y="16"/>
                      <a:pt x="1820" y="44"/>
                    </a:cubicBezTo>
                    <a:cubicBezTo>
                      <a:pt x="254" y="2586"/>
                      <a:pt x="7" y="6233"/>
                      <a:pt x="4" y="6270"/>
                    </a:cubicBezTo>
                    <a:cubicBezTo>
                      <a:pt x="1" y="6321"/>
                      <a:pt x="41" y="6365"/>
                      <a:pt x="92" y="6368"/>
                    </a:cubicBezTo>
                    <a:lnTo>
                      <a:pt x="99" y="6368"/>
                    </a:lnTo>
                    <a:cubicBezTo>
                      <a:pt x="149" y="6368"/>
                      <a:pt x="189" y="6331"/>
                      <a:pt x="193" y="6280"/>
                    </a:cubicBezTo>
                    <a:cubicBezTo>
                      <a:pt x="197" y="6244"/>
                      <a:pt x="440" y="2646"/>
                      <a:pt x="1981" y="146"/>
                    </a:cubicBezTo>
                    <a:cubicBezTo>
                      <a:pt x="2008" y="102"/>
                      <a:pt x="1995" y="41"/>
                      <a:pt x="1947" y="14"/>
                    </a:cubicBezTo>
                    <a:cubicBezTo>
                      <a:pt x="1932" y="5"/>
                      <a:pt x="1915" y="1"/>
                      <a:pt x="189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0"/>
              <p:cNvSpPr/>
              <p:nvPr/>
            </p:nvSpPr>
            <p:spPr>
              <a:xfrm>
                <a:off x="4152091" y="4079527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7964" y="1"/>
                    </a:moveTo>
                    <a:cubicBezTo>
                      <a:pt x="7931" y="1"/>
                      <a:pt x="7898" y="18"/>
                      <a:pt x="7883" y="47"/>
                    </a:cubicBezTo>
                    <a:cubicBezTo>
                      <a:pt x="7842" y="111"/>
                      <a:pt x="4084" y="6374"/>
                      <a:pt x="88" y="6908"/>
                    </a:cubicBezTo>
                    <a:cubicBezTo>
                      <a:pt x="38" y="6914"/>
                      <a:pt x="0" y="6961"/>
                      <a:pt x="7" y="7015"/>
                    </a:cubicBezTo>
                    <a:cubicBezTo>
                      <a:pt x="14" y="7062"/>
                      <a:pt x="55" y="7096"/>
                      <a:pt x="102" y="7096"/>
                    </a:cubicBezTo>
                    <a:lnTo>
                      <a:pt x="115" y="7096"/>
                    </a:lnTo>
                    <a:cubicBezTo>
                      <a:pt x="4201" y="6550"/>
                      <a:pt x="7890" y="405"/>
                      <a:pt x="8045" y="145"/>
                    </a:cubicBezTo>
                    <a:cubicBezTo>
                      <a:pt x="8072" y="98"/>
                      <a:pt x="8055" y="40"/>
                      <a:pt x="8011" y="13"/>
                    </a:cubicBezTo>
                    <a:cubicBezTo>
                      <a:pt x="7997" y="5"/>
                      <a:pt x="7981" y="1"/>
                      <a:pt x="796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0"/>
              <p:cNvSpPr/>
              <p:nvPr/>
            </p:nvSpPr>
            <p:spPr>
              <a:xfrm>
                <a:off x="7511668" y="2466282"/>
                <a:ext cx="1503972" cy="2161821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24446" extrusionOk="0">
                    <a:moveTo>
                      <a:pt x="1" y="1"/>
                    </a:moveTo>
                    <a:lnTo>
                      <a:pt x="4212" y="10391"/>
                    </a:lnTo>
                    <a:lnTo>
                      <a:pt x="3213" y="15041"/>
                    </a:lnTo>
                    <a:cubicBezTo>
                      <a:pt x="3213" y="15041"/>
                      <a:pt x="6058" y="22174"/>
                      <a:pt x="11505" y="24276"/>
                    </a:cubicBezTo>
                    <a:cubicBezTo>
                      <a:pt x="11802" y="24391"/>
                      <a:pt x="12086" y="24446"/>
                      <a:pt x="12354" y="24446"/>
                    </a:cubicBezTo>
                    <a:cubicBezTo>
                      <a:pt x="17007" y="24446"/>
                      <a:pt x="16974" y="7936"/>
                      <a:pt x="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7454719" y="3161261"/>
                <a:ext cx="429517" cy="63512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2" extrusionOk="0">
                    <a:moveTo>
                      <a:pt x="3169" y="1"/>
                    </a:moveTo>
                    <a:cubicBezTo>
                      <a:pt x="2857" y="1"/>
                      <a:pt x="2392" y="103"/>
                      <a:pt x="1661" y="325"/>
                    </a:cubicBezTo>
                    <a:cubicBezTo>
                      <a:pt x="1" y="827"/>
                      <a:pt x="1485" y="4827"/>
                      <a:pt x="1762" y="5714"/>
                    </a:cubicBezTo>
                    <a:cubicBezTo>
                      <a:pt x="1893" y="6134"/>
                      <a:pt x="2196" y="6245"/>
                      <a:pt x="2480" y="6245"/>
                    </a:cubicBezTo>
                    <a:cubicBezTo>
                      <a:pt x="2799" y="6245"/>
                      <a:pt x="3095" y="6105"/>
                      <a:pt x="3095" y="6105"/>
                    </a:cubicBezTo>
                    <a:lnTo>
                      <a:pt x="3857" y="7182"/>
                    </a:lnTo>
                    <a:lnTo>
                      <a:pt x="4856" y="2532"/>
                    </a:lnTo>
                    <a:cubicBezTo>
                      <a:pt x="4856" y="2532"/>
                      <a:pt x="4107" y="973"/>
                      <a:pt x="3857" y="457"/>
                    </a:cubicBezTo>
                    <a:cubicBezTo>
                      <a:pt x="3718" y="166"/>
                      <a:pt x="3567" y="1"/>
                      <a:pt x="3169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7787130" y="3376590"/>
                <a:ext cx="697202" cy="649006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7339" extrusionOk="0">
                    <a:moveTo>
                      <a:pt x="1096" y="1"/>
                    </a:moveTo>
                    <a:cubicBezTo>
                      <a:pt x="1052" y="1"/>
                      <a:pt x="1012" y="32"/>
                      <a:pt x="1003" y="77"/>
                    </a:cubicBezTo>
                    <a:lnTo>
                      <a:pt x="8" y="4726"/>
                    </a:lnTo>
                    <a:cubicBezTo>
                      <a:pt x="0" y="4747"/>
                      <a:pt x="4" y="4770"/>
                      <a:pt x="14" y="4790"/>
                    </a:cubicBezTo>
                    <a:lnTo>
                      <a:pt x="1276" y="7288"/>
                    </a:lnTo>
                    <a:cubicBezTo>
                      <a:pt x="1293" y="7318"/>
                      <a:pt x="1327" y="7338"/>
                      <a:pt x="1360" y="7338"/>
                    </a:cubicBezTo>
                    <a:lnTo>
                      <a:pt x="1371" y="7338"/>
                    </a:lnTo>
                    <a:cubicBezTo>
                      <a:pt x="1411" y="7335"/>
                      <a:pt x="1441" y="7305"/>
                      <a:pt x="1452" y="7268"/>
                    </a:cubicBezTo>
                    <a:lnTo>
                      <a:pt x="3098" y="853"/>
                    </a:lnTo>
                    <a:cubicBezTo>
                      <a:pt x="3112" y="802"/>
                      <a:pt x="3081" y="748"/>
                      <a:pt x="3031" y="738"/>
                    </a:cubicBezTo>
                    <a:cubicBezTo>
                      <a:pt x="3023" y="736"/>
                      <a:pt x="3015" y="735"/>
                      <a:pt x="3007" y="735"/>
                    </a:cubicBezTo>
                    <a:cubicBezTo>
                      <a:pt x="2965" y="735"/>
                      <a:pt x="2928" y="763"/>
                      <a:pt x="2916" y="806"/>
                    </a:cubicBezTo>
                    <a:lnTo>
                      <a:pt x="1333" y="6977"/>
                    </a:lnTo>
                    <a:lnTo>
                      <a:pt x="200" y="4734"/>
                    </a:lnTo>
                    <a:lnTo>
                      <a:pt x="1168" y="208"/>
                    </a:lnTo>
                    <a:cubicBezTo>
                      <a:pt x="1418" y="262"/>
                      <a:pt x="2157" y="434"/>
                      <a:pt x="3085" y="728"/>
                    </a:cubicBezTo>
                    <a:cubicBezTo>
                      <a:pt x="4455" y="1160"/>
                      <a:pt x="6372" y="1895"/>
                      <a:pt x="7717" y="2955"/>
                    </a:cubicBezTo>
                    <a:cubicBezTo>
                      <a:pt x="7734" y="2968"/>
                      <a:pt x="7755" y="2974"/>
                      <a:pt x="7775" y="2974"/>
                    </a:cubicBezTo>
                    <a:cubicBezTo>
                      <a:pt x="7803" y="2974"/>
                      <a:pt x="7832" y="2962"/>
                      <a:pt x="7849" y="2938"/>
                    </a:cubicBezTo>
                    <a:cubicBezTo>
                      <a:pt x="7883" y="2898"/>
                      <a:pt x="7876" y="2837"/>
                      <a:pt x="7836" y="2806"/>
                    </a:cubicBezTo>
                    <a:cubicBezTo>
                      <a:pt x="6466" y="1730"/>
                      <a:pt x="4529" y="984"/>
                      <a:pt x="3142" y="546"/>
                    </a:cubicBezTo>
                    <a:cubicBezTo>
                      <a:pt x="1988" y="185"/>
                      <a:pt x="1125" y="6"/>
                      <a:pt x="1114" y="2"/>
                    </a:cubicBezTo>
                    <a:cubicBezTo>
                      <a:pt x="1108" y="1"/>
                      <a:pt x="1102" y="1"/>
                      <a:pt x="109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7887146" y="3413642"/>
                <a:ext cx="152811" cy="6199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01" extrusionOk="0">
                    <a:moveTo>
                      <a:pt x="107" y="0"/>
                    </a:moveTo>
                    <a:cubicBezTo>
                      <a:pt x="67" y="0"/>
                      <a:pt x="31" y="26"/>
                      <a:pt x="17" y="66"/>
                    </a:cubicBezTo>
                    <a:cubicBezTo>
                      <a:pt x="0" y="113"/>
                      <a:pt x="27" y="167"/>
                      <a:pt x="78" y="184"/>
                    </a:cubicBezTo>
                    <a:lnTo>
                      <a:pt x="1593" y="694"/>
                    </a:lnTo>
                    <a:cubicBezTo>
                      <a:pt x="1603" y="697"/>
                      <a:pt x="1613" y="700"/>
                      <a:pt x="1620" y="700"/>
                    </a:cubicBezTo>
                    <a:cubicBezTo>
                      <a:pt x="1660" y="700"/>
                      <a:pt x="1697" y="674"/>
                      <a:pt x="1711" y="633"/>
                    </a:cubicBezTo>
                    <a:cubicBezTo>
                      <a:pt x="1727" y="585"/>
                      <a:pt x="1701" y="532"/>
                      <a:pt x="1650" y="515"/>
                    </a:cubicBezTo>
                    <a:lnTo>
                      <a:pt x="139" y="5"/>
                    </a:ln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7887146" y="3445212"/>
                <a:ext cx="142023" cy="65617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42" extrusionOk="0">
                    <a:moveTo>
                      <a:pt x="111" y="0"/>
                    </a:moveTo>
                    <a:cubicBezTo>
                      <a:pt x="72" y="0"/>
                      <a:pt x="34" y="23"/>
                      <a:pt x="20" y="60"/>
                    </a:cubicBezTo>
                    <a:cubicBezTo>
                      <a:pt x="0" y="111"/>
                      <a:pt x="24" y="164"/>
                      <a:pt x="71" y="185"/>
                    </a:cubicBezTo>
                    <a:lnTo>
                      <a:pt x="1461" y="734"/>
                    </a:lnTo>
                    <a:cubicBezTo>
                      <a:pt x="1475" y="738"/>
                      <a:pt x="1484" y="742"/>
                      <a:pt x="1498" y="742"/>
                    </a:cubicBezTo>
                    <a:cubicBezTo>
                      <a:pt x="1535" y="742"/>
                      <a:pt x="1573" y="718"/>
                      <a:pt x="1586" y="681"/>
                    </a:cubicBezTo>
                    <a:cubicBezTo>
                      <a:pt x="1606" y="633"/>
                      <a:pt x="1582" y="576"/>
                      <a:pt x="1532" y="559"/>
                    </a:cubicBezTo>
                    <a:lnTo>
                      <a:pt x="142" y="6"/>
                    </a:lnTo>
                    <a:cubicBezTo>
                      <a:pt x="132" y="2"/>
                      <a:pt x="121" y="0"/>
                      <a:pt x="11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7876622" y="3493849"/>
                <a:ext cx="138927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465" extrusionOk="0">
                    <a:moveTo>
                      <a:pt x="102" y="1"/>
                    </a:moveTo>
                    <a:cubicBezTo>
                      <a:pt x="58" y="1"/>
                      <a:pt x="20" y="32"/>
                      <a:pt x="11" y="77"/>
                    </a:cubicBezTo>
                    <a:cubicBezTo>
                      <a:pt x="1" y="131"/>
                      <a:pt x="35" y="178"/>
                      <a:pt x="85" y="188"/>
                    </a:cubicBezTo>
                    <a:cubicBezTo>
                      <a:pt x="575" y="282"/>
                      <a:pt x="1371" y="441"/>
                      <a:pt x="1435" y="461"/>
                    </a:cubicBezTo>
                    <a:cubicBezTo>
                      <a:pt x="1446" y="465"/>
                      <a:pt x="1455" y="465"/>
                      <a:pt x="1466" y="465"/>
                    </a:cubicBezTo>
                    <a:cubicBezTo>
                      <a:pt x="1506" y="465"/>
                      <a:pt x="1543" y="441"/>
                      <a:pt x="1556" y="401"/>
                    </a:cubicBezTo>
                    <a:cubicBezTo>
                      <a:pt x="1570" y="350"/>
                      <a:pt x="1543" y="299"/>
                      <a:pt x="1496" y="282"/>
                    </a:cubicBezTo>
                    <a:cubicBezTo>
                      <a:pt x="1412" y="252"/>
                      <a:pt x="335" y="43"/>
                      <a:pt x="119" y="2"/>
                    </a:cubicBezTo>
                    <a:cubicBezTo>
                      <a:pt x="113" y="1"/>
                      <a:pt x="107" y="1"/>
                      <a:pt x="10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7867691" y="3525507"/>
                <a:ext cx="132030" cy="55712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30" extrusionOk="0">
                    <a:moveTo>
                      <a:pt x="109" y="0"/>
                    </a:moveTo>
                    <a:cubicBezTo>
                      <a:pt x="69" y="0"/>
                      <a:pt x="31" y="26"/>
                      <a:pt x="18" y="66"/>
                    </a:cubicBezTo>
                    <a:cubicBezTo>
                      <a:pt x="1" y="114"/>
                      <a:pt x="28" y="167"/>
                      <a:pt x="75" y="184"/>
                    </a:cubicBezTo>
                    <a:cubicBezTo>
                      <a:pt x="281" y="259"/>
                      <a:pt x="1307" y="613"/>
                      <a:pt x="1364" y="630"/>
                    </a:cubicBezTo>
                    <a:lnTo>
                      <a:pt x="1388" y="630"/>
                    </a:lnTo>
                    <a:cubicBezTo>
                      <a:pt x="1428" y="630"/>
                      <a:pt x="1469" y="603"/>
                      <a:pt x="1479" y="559"/>
                    </a:cubicBezTo>
                    <a:cubicBezTo>
                      <a:pt x="1492" y="512"/>
                      <a:pt x="1462" y="458"/>
                      <a:pt x="1411" y="444"/>
                    </a:cubicBezTo>
                    <a:cubicBezTo>
                      <a:pt x="1360" y="431"/>
                      <a:pt x="622" y="175"/>
                      <a:pt x="139" y="5"/>
                    </a:cubicBezTo>
                    <a:cubicBezTo>
                      <a:pt x="129" y="2"/>
                      <a:pt x="119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7860263" y="3564417"/>
                <a:ext cx="128669" cy="630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13" extrusionOk="0">
                    <a:moveTo>
                      <a:pt x="110" y="0"/>
                    </a:moveTo>
                    <a:cubicBezTo>
                      <a:pt x="72" y="0"/>
                      <a:pt x="36" y="22"/>
                      <a:pt x="21" y="59"/>
                    </a:cubicBezTo>
                    <a:cubicBezTo>
                      <a:pt x="0" y="109"/>
                      <a:pt x="24" y="163"/>
                      <a:pt x="72" y="183"/>
                    </a:cubicBezTo>
                    <a:lnTo>
                      <a:pt x="1310" y="706"/>
                    </a:lnTo>
                    <a:cubicBezTo>
                      <a:pt x="1323" y="713"/>
                      <a:pt x="1337" y="713"/>
                      <a:pt x="1347" y="713"/>
                    </a:cubicBezTo>
                    <a:cubicBezTo>
                      <a:pt x="1384" y="713"/>
                      <a:pt x="1421" y="693"/>
                      <a:pt x="1435" y="655"/>
                    </a:cubicBezTo>
                    <a:cubicBezTo>
                      <a:pt x="1455" y="608"/>
                      <a:pt x="1431" y="551"/>
                      <a:pt x="1384" y="531"/>
                    </a:cubicBezTo>
                    <a:lnTo>
                      <a:pt x="145" y="8"/>
                    </a:lnTo>
                    <a:cubicBezTo>
                      <a:pt x="134" y="3"/>
                      <a:pt x="122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0"/>
              <p:cNvSpPr/>
              <p:nvPr/>
            </p:nvSpPr>
            <p:spPr>
              <a:xfrm>
                <a:off x="7844434" y="3604741"/>
                <a:ext cx="128669" cy="7021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4" extrusionOk="0">
                    <a:moveTo>
                      <a:pt x="109" y="1"/>
                    </a:moveTo>
                    <a:cubicBezTo>
                      <a:pt x="75" y="1"/>
                      <a:pt x="41" y="21"/>
                      <a:pt x="24" y="54"/>
                    </a:cubicBezTo>
                    <a:cubicBezTo>
                      <a:pt x="0" y="101"/>
                      <a:pt x="21" y="156"/>
                      <a:pt x="68" y="179"/>
                    </a:cubicBezTo>
                    <a:lnTo>
                      <a:pt x="1307" y="787"/>
                    </a:lnTo>
                    <a:cubicBezTo>
                      <a:pt x="1320" y="793"/>
                      <a:pt x="1333" y="793"/>
                      <a:pt x="1347" y="793"/>
                    </a:cubicBezTo>
                    <a:cubicBezTo>
                      <a:pt x="1384" y="793"/>
                      <a:pt x="1418" y="777"/>
                      <a:pt x="1431" y="743"/>
                    </a:cubicBezTo>
                    <a:cubicBezTo>
                      <a:pt x="1455" y="696"/>
                      <a:pt x="1435" y="638"/>
                      <a:pt x="1391" y="615"/>
                    </a:cubicBezTo>
                    <a:lnTo>
                      <a:pt x="149" y="11"/>
                    </a:lnTo>
                    <a:cubicBezTo>
                      <a:pt x="137" y="4"/>
                      <a:pt x="123" y="1"/>
                      <a:pt x="10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7844434" y="3658065"/>
                <a:ext cx="123363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87" extrusionOk="0">
                    <a:moveTo>
                      <a:pt x="110" y="1"/>
                    </a:moveTo>
                    <a:cubicBezTo>
                      <a:pt x="73" y="1"/>
                      <a:pt x="36" y="23"/>
                      <a:pt x="21" y="59"/>
                    </a:cubicBezTo>
                    <a:cubicBezTo>
                      <a:pt x="0" y="109"/>
                      <a:pt x="24" y="163"/>
                      <a:pt x="72" y="184"/>
                    </a:cubicBezTo>
                    <a:lnTo>
                      <a:pt x="1249" y="680"/>
                    </a:lnTo>
                    <a:cubicBezTo>
                      <a:pt x="1259" y="686"/>
                      <a:pt x="1273" y="686"/>
                      <a:pt x="1286" y="686"/>
                    </a:cubicBezTo>
                    <a:cubicBezTo>
                      <a:pt x="1324" y="686"/>
                      <a:pt x="1357" y="666"/>
                      <a:pt x="1374" y="629"/>
                    </a:cubicBezTo>
                    <a:cubicBezTo>
                      <a:pt x="1394" y="582"/>
                      <a:pt x="1371" y="525"/>
                      <a:pt x="1324" y="504"/>
                    </a:cubicBezTo>
                    <a:lnTo>
                      <a:pt x="145" y="8"/>
                    </a:lnTo>
                    <a:cubicBezTo>
                      <a:pt x="134" y="3"/>
                      <a:pt x="122" y="1"/>
                      <a:pt x="11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0"/>
              <p:cNvSpPr/>
              <p:nvPr/>
            </p:nvSpPr>
            <p:spPr>
              <a:xfrm>
                <a:off x="7832142" y="3692642"/>
                <a:ext cx="123363" cy="74814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46" extrusionOk="0">
                    <a:moveTo>
                      <a:pt x="111" y="1"/>
                    </a:moveTo>
                    <a:cubicBezTo>
                      <a:pt x="79" y="1"/>
                      <a:pt x="46" y="17"/>
                      <a:pt x="28" y="49"/>
                    </a:cubicBezTo>
                    <a:cubicBezTo>
                      <a:pt x="1" y="93"/>
                      <a:pt x="18" y="151"/>
                      <a:pt x="62" y="177"/>
                    </a:cubicBezTo>
                    <a:cubicBezTo>
                      <a:pt x="811" y="609"/>
                      <a:pt x="1216" y="832"/>
                      <a:pt x="1267" y="845"/>
                    </a:cubicBezTo>
                    <a:lnTo>
                      <a:pt x="1287" y="845"/>
                    </a:lnTo>
                    <a:cubicBezTo>
                      <a:pt x="1331" y="845"/>
                      <a:pt x="1374" y="819"/>
                      <a:pt x="1385" y="775"/>
                    </a:cubicBezTo>
                    <a:cubicBezTo>
                      <a:pt x="1395" y="724"/>
                      <a:pt x="1365" y="674"/>
                      <a:pt x="1314" y="663"/>
                    </a:cubicBezTo>
                    <a:cubicBezTo>
                      <a:pt x="1243" y="636"/>
                      <a:pt x="568" y="249"/>
                      <a:pt x="156" y="12"/>
                    </a:cubicBezTo>
                    <a:cubicBezTo>
                      <a:pt x="142" y="4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0"/>
              <p:cNvSpPr/>
              <p:nvPr/>
            </p:nvSpPr>
            <p:spPr>
              <a:xfrm>
                <a:off x="7821442" y="3737388"/>
                <a:ext cx="121860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7" extrusionOk="0">
                    <a:moveTo>
                      <a:pt x="107" y="0"/>
                    </a:moveTo>
                    <a:cubicBezTo>
                      <a:pt x="76" y="0"/>
                      <a:pt x="45" y="17"/>
                      <a:pt x="28" y="46"/>
                    </a:cubicBezTo>
                    <a:cubicBezTo>
                      <a:pt x="0" y="90"/>
                      <a:pt x="14" y="147"/>
                      <a:pt x="58" y="174"/>
                    </a:cubicBezTo>
                    <a:lnTo>
                      <a:pt x="1222" y="889"/>
                    </a:lnTo>
                    <a:cubicBezTo>
                      <a:pt x="1235" y="900"/>
                      <a:pt x="1252" y="906"/>
                      <a:pt x="1269" y="906"/>
                    </a:cubicBezTo>
                    <a:cubicBezTo>
                      <a:pt x="1303" y="906"/>
                      <a:pt x="1333" y="889"/>
                      <a:pt x="1350" y="859"/>
                    </a:cubicBezTo>
                    <a:cubicBezTo>
                      <a:pt x="1377" y="816"/>
                      <a:pt x="1364" y="758"/>
                      <a:pt x="1320" y="731"/>
                    </a:cubicBezTo>
                    <a:lnTo>
                      <a:pt x="156" y="15"/>
                    </a:lnTo>
                    <a:cubicBezTo>
                      <a:pt x="141" y="5"/>
                      <a:pt x="124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>
                <a:off x="7815163" y="3775148"/>
                <a:ext cx="118853" cy="9223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43" extrusionOk="0">
                    <a:moveTo>
                      <a:pt x="110" y="0"/>
                    </a:moveTo>
                    <a:cubicBezTo>
                      <a:pt x="81" y="0"/>
                      <a:pt x="53" y="13"/>
                      <a:pt x="35" y="37"/>
                    </a:cubicBezTo>
                    <a:cubicBezTo>
                      <a:pt x="1" y="78"/>
                      <a:pt x="11" y="138"/>
                      <a:pt x="51" y="169"/>
                    </a:cubicBezTo>
                    <a:lnTo>
                      <a:pt x="1182" y="1023"/>
                    </a:lnTo>
                    <a:cubicBezTo>
                      <a:pt x="1199" y="1036"/>
                      <a:pt x="1219" y="1043"/>
                      <a:pt x="1239" y="1043"/>
                    </a:cubicBezTo>
                    <a:cubicBezTo>
                      <a:pt x="1266" y="1043"/>
                      <a:pt x="1297" y="1029"/>
                      <a:pt x="1314" y="1006"/>
                    </a:cubicBezTo>
                    <a:cubicBezTo>
                      <a:pt x="1344" y="962"/>
                      <a:pt x="1337" y="904"/>
                      <a:pt x="1297" y="870"/>
                    </a:cubicBezTo>
                    <a:lnTo>
                      <a:pt x="166" y="20"/>
                    </a:lnTo>
                    <a:cubicBezTo>
                      <a:pt x="150" y="6"/>
                      <a:pt x="129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0"/>
              <p:cNvSpPr/>
              <p:nvPr/>
            </p:nvSpPr>
            <p:spPr>
              <a:xfrm>
                <a:off x="7821442" y="3812731"/>
                <a:ext cx="84188" cy="10691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09" extrusionOk="0">
                    <a:moveTo>
                      <a:pt x="108" y="0"/>
                    </a:moveTo>
                    <a:cubicBezTo>
                      <a:pt x="89" y="0"/>
                      <a:pt x="69" y="7"/>
                      <a:pt x="51" y="20"/>
                    </a:cubicBezTo>
                    <a:cubicBezTo>
                      <a:pt x="11" y="51"/>
                      <a:pt x="0" y="109"/>
                      <a:pt x="31" y="152"/>
                    </a:cubicBezTo>
                    <a:cubicBezTo>
                      <a:pt x="243" y="445"/>
                      <a:pt x="740" y="1138"/>
                      <a:pt x="784" y="1182"/>
                    </a:cubicBezTo>
                    <a:cubicBezTo>
                      <a:pt x="801" y="1199"/>
                      <a:pt x="824" y="1208"/>
                      <a:pt x="847" y="1208"/>
                    </a:cubicBezTo>
                    <a:cubicBezTo>
                      <a:pt x="871" y="1208"/>
                      <a:pt x="895" y="1199"/>
                      <a:pt x="916" y="1182"/>
                    </a:cubicBezTo>
                    <a:cubicBezTo>
                      <a:pt x="952" y="1148"/>
                      <a:pt x="952" y="1087"/>
                      <a:pt x="919" y="1050"/>
                    </a:cubicBezTo>
                    <a:cubicBezTo>
                      <a:pt x="878" y="1006"/>
                      <a:pt x="446" y="405"/>
                      <a:pt x="183" y="40"/>
                    </a:cubicBezTo>
                    <a:cubicBezTo>
                      <a:pt x="165" y="14"/>
                      <a:pt x="137" y="0"/>
                      <a:pt x="108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0"/>
              <p:cNvSpPr/>
              <p:nvPr/>
            </p:nvSpPr>
            <p:spPr>
              <a:xfrm>
                <a:off x="7532626" y="3321851"/>
                <a:ext cx="141492" cy="67562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64" extrusionOk="0">
                    <a:moveTo>
                      <a:pt x="1553" y="0"/>
                    </a:moveTo>
                    <a:cubicBezTo>
                      <a:pt x="452" y="0"/>
                      <a:pt x="31" y="662"/>
                      <a:pt x="14" y="689"/>
                    </a:cubicBezTo>
                    <a:cubicBezTo>
                      <a:pt x="0" y="712"/>
                      <a:pt x="7" y="743"/>
                      <a:pt x="27" y="757"/>
                    </a:cubicBezTo>
                    <a:cubicBezTo>
                      <a:pt x="38" y="760"/>
                      <a:pt x="44" y="763"/>
                      <a:pt x="55" y="763"/>
                    </a:cubicBezTo>
                    <a:cubicBezTo>
                      <a:pt x="68" y="763"/>
                      <a:pt x="85" y="753"/>
                      <a:pt x="95" y="740"/>
                    </a:cubicBezTo>
                    <a:cubicBezTo>
                      <a:pt x="98" y="732"/>
                      <a:pt x="506" y="98"/>
                      <a:pt x="1553" y="98"/>
                    </a:cubicBezTo>
                    <a:cubicBezTo>
                      <a:pt x="1579" y="98"/>
                      <a:pt x="1600" y="75"/>
                      <a:pt x="1600" y="51"/>
                    </a:cubicBezTo>
                    <a:cubicBezTo>
                      <a:pt x="1600" y="24"/>
                      <a:pt x="1579" y="0"/>
                      <a:pt x="15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0"/>
              <p:cNvSpPr/>
              <p:nvPr/>
            </p:nvSpPr>
            <p:spPr>
              <a:xfrm>
                <a:off x="7547218" y="3417180"/>
                <a:ext cx="141227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4" extrusionOk="0">
                    <a:moveTo>
                      <a:pt x="1412" y="1"/>
                    </a:moveTo>
                    <a:cubicBezTo>
                      <a:pt x="774" y="1"/>
                      <a:pt x="59" y="503"/>
                      <a:pt x="28" y="525"/>
                    </a:cubicBezTo>
                    <a:cubicBezTo>
                      <a:pt x="4" y="542"/>
                      <a:pt x="1" y="570"/>
                      <a:pt x="14" y="593"/>
                    </a:cubicBezTo>
                    <a:cubicBezTo>
                      <a:pt x="24" y="606"/>
                      <a:pt x="41" y="613"/>
                      <a:pt x="55" y="613"/>
                    </a:cubicBezTo>
                    <a:cubicBezTo>
                      <a:pt x="64" y="613"/>
                      <a:pt x="75" y="610"/>
                      <a:pt x="81" y="603"/>
                    </a:cubicBezTo>
                    <a:cubicBezTo>
                      <a:pt x="91" y="597"/>
                      <a:pt x="799" y="96"/>
                      <a:pt x="1411" y="96"/>
                    </a:cubicBezTo>
                    <a:cubicBezTo>
                      <a:pt x="1454" y="96"/>
                      <a:pt x="1497" y="99"/>
                      <a:pt x="1539" y="104"/>
                    </a:cubicBezTo>
                    <a:cubicBezTo>
                      <a:pt x="1541" y="104"/>
                      <a:pt x="1543" y="104"/>
                      <a:pt x="1544" y="104"/>
                    </a:cubicBezTo>
                    <a:cubicBezTo>
                      <a:pt x="1566" y="104"/>
                      <a:pt x="1590" y="85"/>
                      <a:pt x="1593" y="59"/>
                    </a:cubicBezTo>
                    <a:cubicBezTo>
                      <a:pt x="1597" y="36"/>
                      <a:pt x="1576" y="9"/>
                      <a:pt x="1550" y="9"/>
                    </a:cubicBezTo>
                    <a:cubicBezTo>
                      <a:pt x="1504" y="3"/>
                      <a:pt x="1458" y="1"/>
                      <a:pt x="141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0"/>
              <p:cNvSpPr/>
              <p:nvPr/>
            </p:nvSpPr>
            <p:spPr>
              <a:xfrm>
                <a:off x="7575604" y="3529487"/>
                <a:ext cx="129288" cy="4757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38" extrusionOk="0">
                    <a:moveTo>
                      <a:pt x="1316" y="1"/>
                    </a:moveTo>
                    <a:cubicBezTo>
                      <a:pt x="636" y="1"/>
                      <a:pt x="53" y="434"/>
                      <a:pt x="27" y="454"/>
                    </a:cubicBezTo>
                    <a:cubicBezTo>
                      <a:pt x="3" y="470"/>
                      <a:pt x="0" y="501"/>
                      <a:pt x="17" y="521"/>
                    </a:cubicBezTo>
                    <a:cubicBezTo>
                      <a:pt x="27" y="535"/>
                      <a:pt x="41" y="538"/>
                      <a:pt x="54" y="538"/>
                    </a:cubicBezTo>
                    <a:cubicBezTo>
                      <a:pt x="64" y="538"/>
                      <a:pt x="75" y="538"/>
                      <a:pt x="84" y="531"/>
                    </a:cubicBezTo>
                    <a:cubicBezTo>
                      <a:pt x="91" y="524"/>
                      <a:pt x="671" y="96"/>
                      <a:pt x="1320" y="96"/>
                    </a:cubicBezTo>
                    <a:cubicBezTo>
                      <a:pt x="1350" y="96"/>
                      <a:pt x="1380" y="97"/>
                      <a:pt x="1411" y="99"/>
                    </a:cubicBezTo>
                    <a:cubicBezTo>
                      <a:pt x="1413" y="99"/>
                      <a:pt x="1414" y="99"/>
                      <a:pt x="1416" y="99"/>
                    </a:cubicBezTo>
                    <a:cubicBezTo>
                      <a:pt x="1438" y="99"/>
                      <a:pt x="1458" y="80"/>
                      <a:pt x="1461" y="55"/>
                    </a:cubicBezTo>
                    <a:cubicBezTo>
                      <a:pt x="1461" y="28"/>
                      <a:pt x="1441" y="4"/>
                      <a:pt x="1417" y="4"/>
                    </a:cubicBezTo>
                    <a:cubicBezTo>
                      <a:pt x="1384" y="2"/>
                      <a:pt x="1350" y="1"/>
                      <a:pt x="131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0"/>
              <p:cNvSpPr/>
              <p:nvPr/>
            </p:nvSpPr>
            <p:spPr>
              <a:xfrm>
                <a:off x="7953911" y="2889336"/>
                <a:ext cx="177749" cy="56331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6370" extrusionOk="0">
                    <a:moveTo>
                      <a:pt x="109" y="0"/>
                    </a:moveTo>
                    <a:cubicBezTo>
                      <a:pt x="92" y="0"/>
                      <a:pt x="75" y="5"/>
                      <a:pt x="58" y="15"/>
                    </a:cubicBezTo>
                    <a:cubicBezTo>
                      <a:pt x="14" y="43"/>
                      <a:pt x="1" y="100"/>
                      <a:pt x="28" y="144"/>
                    </a:cubicBezTo>
                    <a:cubicBezTo>
                      <a:pt x="1570" y="2644"/>
                      <a:pt x="1813" y="6245"/>
                      <a:pt x="1816" y="6282"/>
                    </a:cubicBezTo>
                    <a:cubicBezTo>
                      <a:pt x="1820" y="6329"/>
                      <a:pt x="1860" y="6369"/>
                      <a:pt x="1911" y="6369"/>
                    </a:cubicBezTo>
                    <a:lnTo>
                      <a:pt x="1918" y="6369"/>
                    </a:lnTo>
                    <a:cubicBezTo>
                      <a:pt x="1969" y="6366"/>
                      <a:pt x="2009" y="6322"/>
                      <a:pt x="2005" y="6268"/>
                    </a:cubicBezTo>
                    <a:cubicBezTo>
                      <a:pt x="2002" y="6231"/>
                      <a:pt x="1756" y="2586"/>
                      <a:pt x="190" y="46"/>
                    </a:cubicBezTo>
                    <a:cubicBezTo>
                      <a:pt x="172" y="17"/>
                      <a:pt x="141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0"/>
              <p:cNvSpPr/>
              <p:nvPr/>
            </p:nvSpPr>
            <p:spPr>
              <a:xfrm>
                <a:off x="7897846" y="4008782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110" y="0"/>
                    </a:moveTo>
                    <a:cubicBezTo>
                      <a:pt x="93" y="0"/>
                      <a:pt x="76" y="5"/>
                      <a:pt x="61" y="14"/>
                    </a:cubicBezTo>
                    <a:cubicBezTo>
                      <a:pt x="14" y="41"/>
                      <a:pt x="0" y="98"/>
                      <a:pt x="27" y="142"/>
                    </a:cubicBezTo>
                    <a:cubicBezTo>
                      <a:pt x="183" y="405"/>
                      <a:pt x="3871" y="6550"/>
                      <a:pt x="7957" y="7093"/>
                    </a:cubicBezTo>
                    <a:cubicBezTo>
                      <a:pt x="7960" y="7096"/>
                      <a:pt x="7964" y="7096"/>
                      <a:pt x="7971" y="7096"/>
                    </a:cubicBezTo>
                    <a:cubicBezTo>
                      <a:pt x="8018" y="7096"/>
                      <a:pt x="8058" y="7060"/>
                      <a:pt x="8065" y="7012"/>
                    </a:cubicBezTo>
                    <a:cubicBezTo>
                      <a:pt x="8072" y="6962"/>
                      <a:pt x="8035" y="6914"/>
                      <a:pt x="7981" y="6908"/>
                    </a:cubicBezTo>
                    <a:cubicBezTo>
                      <a:pt x="3986" y="6371"/>
                      <a:pt x="226" y="108"/>
                      <a:pt x="189" y="47"/>
                    </a:cubicBezTo>
                    <a:cubicBezTo>
                      <a:pt x="172" y="17"/>
                      <a:pt x="141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0"/>
              <p:cNvSpPr/>
              <p:nvPr/>
            </p:nvSpPr>
            <p:spPr>
              <a:xfrm>
                <a:off x="7382471" y="4650260"/>
                <a:ext cx="822334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4887" extrusionOk="0">
                    <a:moveTo>
                      <a:pt x="457" y="1"/>
                    </a:moveTo>
                    <a:lnTo>
                      <a:pt x="457" y="1"/>
                    </a:lnTo>
                    <a:cubicBezTo>
                      <a:pt x="457" y="1"/>
                      <a:pt x="1" y="4587"/>
                      <a:pt x="4674" y="4874"/>
                    </a:cubicBezTo>
                    <a:cubicBezTo>
                      <a:pt x="4815" y="4882"/>
                      <a:pt x="4951" y="4887"/>
                      <a:pt x="5082" y="4887"/>
                    </a:cubicBezTo>
                    <a:cubicBezTo>
                      <a:pt x="9299" y="4887"/>
                      <a:pt x="8515" y="548"/>
                      <a:pt x="8515" y="548"/>
                    </a:cubicBezTo>
                    <a:lnTo>
                      <a:pt x="4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>
                <a:off x="7373009" y="4705794"/>
                <a:ext cx="802437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66" extrusionOk="0">
                    <a:moveTo>
                      <a:pt x="101" y="0"/>
                    </a:moveTo>
                    <a:cubicBezTo>
                      <a:pt x="51" y="0"/>
                      <a:pt x="10" y="37"/>
                      <a:pt x="7" y="89"/>
                    </a:cubicBezTo>
                    <a:cubicBezTo>
                      <a:pt x="0" y="139"/>
                      <a:pt x="41" y="186"/>
                      <a:pt x="91" y="190"/>
                    </a:cubicBezTo>
                    <a:lnTo>
                      <a:pt x="8966" y="966"/>
                    </a:lnTo>
                    <a:lnTo>
                      <a:pt x="8976" y="966"/>
                    </a:lnTo>
                    <a:cubicBezTo>
                      <a:pt x="9023" y="966"/>
                      <a:pt x="9064" y="929"/>
                      <a:pt x="9067" y="878"/>
                    </a:cubicBezTo>
                    <a:cubicBezTo>
                      <a:pt x="9074" y="827"/>
                      <a:pt x="9033" y="780"/>
                      <a:pt x="8983" y="777"/>
                    </a:cubicBezTo>
                    <a:lnTo>
                      <a:pt x="108" y="1"/>
                    </a:lnTo>
                    <a:cubicBezTo>
                      <a:pt x="106" y="0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0"/>
              <p:cNvSpPr/>
              <p:nvPr/>
            </p:nvSpPr>
            <p:spPr>
              <a:xfrm>
                <a:off x="4568247" y="4650260"/>
                <a:ext cx="822599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87" extrusionOk="0">
                    <a:moveTo>
                      <a:pt x="8842" y="1"/>
                    </a:moveTo>
                    <a:lnTo>
                      <a:pt x="788" y="548"/>
                    </a:lnTo>
                    <a:cubicBezTo>
                      <a:pt x="788" y="548"/>
                      <a:pt x="1" y="4887"/>
                      <a:pt x="4220" y="4887"/>
                    </a:cubicBezTo>
                    <a:cubicBezTo>
                      <a:pt x="4351" y="4887"/>
                      <a:pt x="4487" y="4882"/>
                      <a:pt x="4628" y="4874"/>
                    </a:cubicBezTo>
                    <a:cubicBezTo>
                      <a:pt x="9301" y="4587"/>
                      <a:pt x="8842" y="1"/>
                      <a:pt x="8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4597871" y="4705794"/>
                <a:ext cx="802171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66" extrusionOk="0">
                    <a:moveTo>
                      <a:pt x="8973" y="0"/>
                    </a:moveTo>
                    <a:cubicBezTo>
                      <a:pt x="8971" y="0"/>
                      <a:pt x="8969" y="0"/>
                      <a:pt x="8966" y="1"/>
                    </a:cubicBezTo>
                    <a:lnTo>
                      <a:pt x="91" y="777"/>
                    </a:lnTo>
                    <a:cubicBezTo>
                      <a:pt x="38" y="780"/>
                      <a:pt x="1" y="827"/>
                      <a:pt x="4" y="878"/>
                    </a:cubicBezTo>
                    <a:cubicBezTo>
                      <a:pt x="7" y="929"/>
                      <a:pt x="51" y="966"/>
                      <a:pt x="99" y="966"/>
                    </a:cubicBezTo>
                    <a:lnTo>
                      <a:pt x="108" y="966"/>
                    </a:lnTo>
                    <a:lnTo>
                      <a:pt x="8979" y="190"/>
                    </a:lnTo>
                    <a:cubicBezTo>
                      <a:pt x="9034" y="186"/>
                      <a:pt x="9071" y="139"/>
                      <a:pt x="9068" y="89"/>
                    </a:cubicBezTo>
                    <a:cubicBezTo>
                      <a:pt x="9065" y="37"/>
                      <a:pt x="9020" y="0"/>
                      <a:pt x="897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5581399" y="1614693"/>
                <a:ext cx="184205" cy="25503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884" extrusionOk="0">
                    <a:moveTo>
                      <a:pt x="1145" y="1"/>
                    </a:moveTo>
                    <a:cubicBezTo>
                      <a:pt x="974" y="1"/>
                      <a:pt x="800" y="46"/>
                      <a:pt x="651" y="132"/>
                    </a:cubicBezTo>
                    <a:cubicBezTo>
                      <a:pt x="338" y="318"/>
                      <a:pt x="139" y="659"/>
                      <a:pt x="68" y="1017"/>
                    </a:cubicBezTo>
                    <a:cubicBezTo>
                      <a:pt x="0" y="1370"/>
                      <a:pt x="55" y="1742"/>
                      <a:pt x="159" y="2090"/>
                    </a:cubicBezTo>
                    <a:cubicBezTo>
                      <a:pt x="234" y="2326"/>
                      <a:pt x="338" y="2565"/>
                      <a:pt x="530" y="2720"/>
                    </a:cubicBezTo>
                    <a:cubicBezTo>
                      <a:pt x="670" y="2832"/>
                      <a:pt x="845" y="2884"/>
                      <a:pt x="1022" y="2884"/>
                    </a:cubicBezTo>
                    <a:cubicBezTo>
                      <a:pt x="1273" y="2884"/>
                      <a:pt x="1529" y="2782"/>
                      <a:pt x="1704" y="2602"/>
                    </a:cubicBezTo>
                    <a:cubicBezTo>
                      <a:pt x="2042" y="2258"/>
                      <a:pt x="2032" y="1786"/>
                      <a:pt x="2059" y="1341"/>
                    </a:cubicBezTo>
                    <a:cubicBezTo>
                      <a:pt x="2082" y="939"/>
                      <a:pt x="2008" y="443"/>
                      <a:pt x="1674" y="176"/>
                    </a:cubicBezTo>
                    <a:cubicBezTo>
                      <a:pt x="1525" y="57"/>
                      <a:pt x="1336" y="1"/>
                      <a:pt x="1145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5641709" y="1643079"/>
                <a:ext cx="73222" cy="19702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228" extrusionOk="0">
                    <a:moveTo>
                      <a:pt x="57" y="0"/>
                    </a:moveTo>
                    <a:cubicBezTo>
                      <a:pt x="37" y="0"/>
                      <a:pt x="18" y="13"/>
                      <a:pt x="10" y="31"/>
                    </a:cubicBezTo>
                    <a:cubicBezTo>
                      <a:pt x="0" y="54"/>
                      <a:pt x="14" y="82"/>
                      <a:pt x="37" y="91"/>
                    </a:cubicBezTo>
                    <a:cubicBezTo>
                      <a:pt x="476" y="277"/>
                      <a:pt x="672" y="777"/>
                      <a:pt x="706" y="1178"/>
                    </a:cubicBezTo>
                    <a:cubicBezTo>
                      <a:pt x="739" y="1543"/>
                      <a:pt x="672" y="1890"/>
                      <a:pt x="510" y="2157"/>
                    </a:cubicBezTo>
                    <a:cubicBezTo>
                      <a:pt x="496" y="2177"/>
                      <a:pt x="503" y="2208"/>
                      <a:pt x="527" y="2221"/>
                    </a:cubicBezTo>
                    <a:cubicBezTo>
                      <a:pt x="533" y="2224"/>
                      <a:pt x="544" y="2228"/>
                      <a:pt x="550" y="2228"/>
                    </a:cubicBezTo>
                    <a:cubicBezTo>
                      <a:pt x="567" y="2228"/>
                      <a:pt x="584" y="2221"/>
                      <a:pt x="591" y="2204"/>
                    </a:cubicBezTo>
                    <a:cubicBezTo>
                      <a:pt x="810" y="1843"/>
                      <a:pt x="827" y="1441"/>
                      <a:pt x="804" y="1171"/>
                    </a:cubicBezTo>
                    <a:cubicBezTo>
                      <a:pt x="763" y="739"/>
                      <a:pt x="550" y="206"/>
                      <a:pt x="75" y="4"/>
                    </a:cubicBezTo>
                    <a:cubicBezTo>
                      <a:pt x="69" y="2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0"/>
              <p:cNvSpPr/>
              <p:nvPr/>
            </p:nvSpPr>
            <p:spPr>
              <a:xfrm>
                <a:off x="5658688" y="1690832"/>
                <a:ext cx="49080" cy="12124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371" extrusionOk="0">
                    <a:moveTo>
                      <a:pt x="401" y="0"/>
                    </a:moveTo>
                    <a:cubicBezTo>
                      <a:pt x="389" y="0"/>
                      <a:pt x="378" y="5"/>
                      <a:pt x="369" y="14"/>
                    </a:cubicBezTo>
                    <a:cubicBezTo>
                      <a:pt x="355" y="28"/>
                      <a:pt x="0" y="352"/>
                      <a:pt x="31" y="749"/>
                    </a:cubicBezTo>
                    <a:cubicBezTo>
                      <a:pt x="51" y="982"/>
                      <a:pt x="199" y="1188"/>
                      <a:pt x="473" y="1364"/>
                    </a:cubicBezTo>
                    <a:cubicBezTo>
                      <a:pt x="480" y="1370"/>
                      <a:pt x="490" y="1370"/>
                      <a:pt x="500" y="1370"/>
                    </a:cubicBezTo>
                    <a:cubicBezTo>
                      <a:pt x="514" y="1370"/>
                      <a:pt x="531" y="1364"/>
                      <a:pt x="537" y="1350"/>
                    </a:cubicBezTo>
                    <a:cubicBezTo>
                      <a:pt x="554" y="1327"/>
                      <a:pt x="547" y="1299"/>
                      <a:pt x="523" y="1283"/>
                    </a:cubicBezTo>
                    <a:cubicBezTo>
                      <a:pt x="277" y="1127"/>
                      <a:pt x="146" y="942"/>
                      <a:pt x="129" y="739"/>
                    </a:cubicBezTo>
                    <a:cubicBezTo>
                      <a:pt x="98" y="388"/>
                      <a:pt x="429" y="88"/>
                      <a:pt x="433" y="84"/>
                    </a:cubicBezTo>
                    <a:cubicBezTo>
                      <a:pt x="453" y="68"/>
                      <a:pt x="456" y="37"/>
                      <a:pt x="436" y="17"/>
                    </a:cubicBezTo>
                    <a:cubicBezTo>
                      <a:pt x="427" y="6"/>
                      <a:pt x="414" y="0"/>
                      <a:pt x="4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>
                <a:off x="6867538" y="1724082"/>
                <a:ext cx="204456" cy="25389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871" extrusionOk="0">
                    <a:moveTo>
                      <a:pt x="1276" y="1"/>
                    </a:moveTo>
                    <a:cubicBezTo>
                      <a:pt x="1183" y="1"/>
                      <a:pt x="1090" y="16"/>
                      <a:pt x="1002" y="49"/>
                    </a:cubicBezTo>
                    <a:cubicBezTo>
                      <a:pt x="600" y="202"/>
                      <a:pt x="378" y="644"/>
                      <a:pt x="273" y="1035"/>
                    </a:cubicBezTo>
                    <a:cubicBezTo>
                      <a:pt x="158" y="1466"/>
                      <a:pt x="0" y="1912"/>
                      <a:pt x="212" y="2344"/>
                    </a:cubicBezTo>
                    <a:cubicBezTo>
                      <a:pt x="363" y="2653"/>
                      <a:pt x="700" y="2871"/>
                      <a:pt x="1036" y="2871"/>
                    </a:cubicBezTo>
                    <a:cubicBezTo>
                      <a:pt x="1121" y="2871"/>
                      <a:pt x="1207" y="2856"/>
                      <a:pt x="1289" y="2826"/>
                    </a:cubicBezTo>
                    <a:cubicBezTo>
                      <a:pt x="1522" y="2739"/>
                      <a:pt x="1697" y="2543"/>
                      <a:pt x="1839" y="2344"/>
                    </a:cubicBezTo>
                    <a:cubicBezTo>
                      <a:pt x="2048" y="2047"/>
                      <a:pt x="2217" y="1709"/>
                      <a:pt x="2264" y="1352"/>
                    </a:cubicBezTo>
                    <a:cubicBezTo>
                      <a:pt x="2312" y="991"/>
                      <a:pt x="2227" y="603"/>
                      <a:pt x="1988" y="329"/>
                    </a:cubicBezTo>
                    <a:cubicBezTo>
                      <a:pt x="1810" y="127"/>
                      <a:pt x="1542" y="1"/>
                      <a:pt x="1276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0"/>
              <p:cNvSpPr/>
              <p:nvPr/>
            </p:nvSpPr>
            <p:spPr>
              <a:xfrm>
                <a:off x="6919977" y="1750965"/>
                <a:ext cx="88698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2158" extrusionOk="0">
                    <a:moveTo>
                      <a:pt x="949" y="0"/>
                    </a:moveTo>
                    <a:cubicBezTo>
                      <a:pt x="944" y="0"/>
                      <a:pt x="940" y="1"/>
                      <a:pt x="935" y="2"/>
                    </a:cubicBezTo>
                    <a:cubicBezTo>
                      <a:pt x="440" y="150"/>
                      <a:pt x="169" y="656"/>
                      <a:pt x="85" y="1081"/>
                    </a:cubicBezTo>
                    <a:cubicBezTo>
                      <a:pt x="28" y="1348"/>
                      <a:pt x="1" y="1746"/>
                      <a:pt x="180" y="2131"/>
                    </a:cubicBezTo>
                    <a:cubicBezTo>
                      <a:pt x="186" y="2148"/>
                      <a:pt x="203" y="2158"/>
                      <a:pt x="224" y="2158"/>
                    </a:cubicBezTo>
                    <a:cubicBezTo>
                      <a:pt x="230" y="2158"/>
                      <a:pt x="237" y="2158"/>
                      <a:pt x="244" y="2155"/>
                    </a:cubicBezTo>
                    <a:cubicBezTo>
                      <a:pt x="267" y="2145"/>
                      <a:pt x="278" y="2114"/>
                      <a:pt x="267" y="2091"/>
                    </a:cubicBezTo>
                    <a:cubicBezTo>
                      <a:pt x="136" y="1810"/>
                      <a:pt x="105" y="1456"/>
                      <a:pt x="177" y="1099"/>
                    </a:cubicBezTo>
                    <a:cubicBezTo>
                      <a:pt x="258" y="704"/>
                      <a:pt x="507" y="228"/>
                      <a:pt x="962" y="93"/>
                    </a:cubicBezTo>
                    <a:cubicBezTo>
                      <a:pt x="990" y="86"/>
                      <a:pt x="1003" y="59"/>
                      <a:pt x="996" y="36"/>
                    </a:cubicBezTo>
                    <a:cubicBezTo>
                      <a:pt x="988" y="13"/>
                      <a:pt x="970" y="0"/>
                      <a:pt x="94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0"/>
              <p:cNvSpPr/>
              <p:nvPr/>
            </p:nvSpPr>
            <p:spPr>
              <a:xfrm>
                <a:off x="6925637" y="1793058"/>
                <a:ext cx="58365" cy="11982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55" extrusionOk="0">
                    <a:moveTo>
                      <a:pt x="289" y="1"/>
                    </a:moveTo>
                    <a:cubicBezTo>
                      <a:pt x="278" y="1"/>
                      <a:pt x="268" y="4"/>
                      <a:pt x="261" y="12"/>
                    </a:cubicBezTo>
                    <a:cubicBezTo>
                      <a:pt x="241" y="32"/>
                      <a:pt x="237" y="62"/>
                      <a:pt x="258" y="79"/>
                    </a:cubicBezTo>
                    <a:cubicBezTo>
                      <a:pt x="258" y="82"/>
                      <a:pt x="554" y="420"/>
                      <a:pt x="487" y="767"/>
                    </a:cubicBezTo>
                    <a:cubicBezTo>
                      <a:pt x="450" y="967"/>
                      <a:pt x="295" y="1132"/>
                      <a:pt x="35" y="1264"/>
                    </a:cubicBezTo>
                    <a:cubicBezTo>
                      <a:pt x="11" y="1274"/>
                      <a:pt x="1" y="1304"/>
                      <a:pt x="11" y="1328"/>
                    </a:cubicBezTo>
                    <a:cubicBezTo>
                      <a:pt x="21" y="1345"/>
                      <a:pt x="38" y="1355"/>
                      <a:pt x="55" y="1355"/>
                    </a:cubicBezTo>
                    <a:cubicBezTo>
                      <a:pt x="62" y="1355"/>
                      <a:pt x="68" y="1351"/>
                      <a:pt x="75" y="1348"/>
                    </a:cubicBezTo>
                    <a:cubicBezTo>
                      <a:pt x="365" y="1206"/>
                      <a:pt x="538" y="1014"/>
                      <a:pt x="582" y="784"/>
                    </a:cubicBezTo>
                    <a:cubicBezTo>
                      <a:pt x="659" y="393"/>
                      <a:pt x="342" y="32"/>
                      <a:pt x="328" y="18"/>
                    </a:cubicBezTo>
                    <a:cubicBezTo>
                      <a:pt x="317" y="7"/>
                      <a:pt x="302" y="1"/>
                      <a:pt x="28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0"/>
              <p:cNvSpPr/>
              <p:nvPr/>
            </p:nvSpPr>
            <p:spPr>
              <a:xfrm>
                <a:off x="5900370" y="1982919"/>
                <a:ext cx="831796" cy="688535"/>
              </a:xfrm>
              <a:custGeom>
                <a:avLst/>
                <a:gdLst/>
                <a:ahLst/>
                <a:cxnLst/>
                <a:rect l="l" t="t" r="r" b="b"/>
                <a:pathLst>
                  <a:path w="9406" h="7786" extrusionOk="0">
                    <a:moveTo>
                      <a:pt x="3026" y="0"/>
                    </a:moveTo>
                    <a:cubicBezTo>
                      <a:pt x="1837" y="0"/>
                      <a:pt x="807" y="107"/>
                      <a:pt x="315" y="416"/>
                    </a:cubicBezTo>
                    <a:cubicBezTo>
                      <a:pt x="315" y="416"/>
                      <a:pt x="0" y="3864"/>
                      <a:pt x="126" y="4867"/>
                    </a:cubicBezTo>
                    <a:cubicBezTo>
                      <a:pt x="248" y="5846"/>
                      <a:pt x="3528" y="7785"/>
                      <a:pt x="4770" y="7785"/>
                    </a:cubicBezTo>
                    <a:cubicBezTo>
                      <a:pt x="4799" y="7785"/>
                      <a:pt x="4826" y="7784"/>
                      <a:pt x="4853" y="7782"/>
                    </a:cubicBezTo>
                    <a:cubicBezTo>
                      <a:pt x="6021" y="7687"/>
                      <a:pt x="8966" y="6371"/>
                      <a:pt x="9186" y="3895"/>
                    </a:cubicBezTo>
                    <a:cubicBezTo>
                      <a:pt x="9405" y="1418"/>
                      <a:pt x="9186" y="541"/>
                      <a:pt x="9186" y="541"/>
                    </a:cubicBezTo>
                    <a:cubicBezTo>
                      <a:pt x="9186" y="541"/>
                      <a:pt x="5702" y="0"/>
                      <a:pt x="3026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6280888" y="2395007"/>
                <a:ext cx="77290" cy="140077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584" extrusionOk="0">
                    <a:moveTo>
                      <a:pt x="476" y="1"/>
                    </a:moveTo>
                    <a:cubicBezTo>
                      <a:pt x="473" y="1"/>
                      <a:pt x="471" y="1"/>
                      <a:pt x="469" y="1"/>
                    </a:cubicBezTo>
                    <a:cubicBezTo>
                      <a:pt x="442" y="1"/>
                      <a:pt x="422" y="25"/>
                      <a:pt x="425" y="51"/>
                    </a:cubicBezTo>
                    <a:cubicBezTo>
                      <a:pt x="432" y="217"/>
                      <a:pt x="422" y="386"/>
                      <a:pt x="388" y="548"/>
                    </a:cubicBezTo>
                    <a:cubicBezTo>
                      <a:pt x="385" y="568"/>
                      <a:pt x="391" y="584"/>
                      <a:pt x="408" y="598"/>
                    </a:cubicBezTo>
                    <a:cubicBezTo>
                      <a:pt x="415" y="603"/>
                      <a:pt x="424" y="606"/>
                      <a:pt x="432" y="606"/>
                    </a:cubicBezTo>
                    <a:cubicBezTo>
                      <a:pt x="441" y="606"/>
                      <a:pt x="451" y="603"/>
                      <a:pt x="459" y="598"/>
                    </a:cubicBezTo>
                    <a:cubicBezTo>
                      <a:pt x="481" y="585"/>
                      <a:pt x="505" y="579"/>
                      <a:pt x="531" y="579"/>
                    </a:cubicBezTo>
                    <a:cubicBezTo>
                      <a:pt x="602" y="579"/>
                      <a:pt x="679" y="627"/>
                      <a:pt x="718" y="689"/>
                    </a:cubicBezTo>
                    <a:cubicBezTo>
                      <a:pt x="779" y="791"/>
                      <a:pt x="779" y="922"/>
                      <a:pt x="769" y="1023"/>
                    </a:cubicBezTo>
                    <a:cubicBezTo>
                      <a:pt x="763" y="1104"/>
                      <a:pt x="749" y="1209"/>
                      <a:pt x="705" y="1300"/>
                    </a:cubicBezTo>
                    <a:cubicBezTo>
                      <a:pt x="665" y="1388"/>
                      <a:pt x="597" y="1452"/>
                      <a:pt x="520" y="1475"/>
                    </a:cubicBezTo>
                    <a:cubicBezTo>
                      <a:pt x="494" y="1483"/>
                      <a:pt x="468" y="1487"/>
                      <a:pt x="443" y="1487"/>
                    </a:cubicBezTo>
                    <a:cubicBezTo>
                      <a:pt x="289" y="1487"/>
                      <a:pt x="149" y="1354"/>
                      <a:pt x="87" y="1290"/>
                    </a:cubicBezTo>
                    <a:cubicBezTo>
                      <a:pt x="79" y="1279"/>
                      <a:pt x="66" y="1274"/>
                      <a:pt x="54" y="1274"/>
                    </a:cubicBezTo>
                    <a:cubicBezTo>
                      <a:pt x="42" y="1274"/>
                      <a:pt x="30" y="1278"/>
                      <a:pt x="20" y="1286"/>
                    </a:cubicBezTo>
                    <a:cubicBezTo>
                      <a:pt x="0" y="1303"/>
                      <a:pt x="0" y="1333"/>
                      <a:pt x="17" y="1354"/>
                    </a:cubicBezTo>
                    <a:cubicBezTo>
                      <a:pt x="156" y="1503"/>
                      <a:pt x="307" y="1584"/>
                      <a:pt x="445" y="1584"/>
                    </a:cubicBezTo>
                    <a:cubicBezTo>
                      <a:pt x="483" y="1584"/>
                      <a:pt x="516" y="1576"/>
                      <a:pt x="547" y="1567"/>
                    </a:cubicBezTo>
                    <a:cubicBezTo>
                      <a:pt x="648" y="1536"/>
                      <a:pt x="739" y="1455"/>
                      <a:pt x="793" y="1344"/>
                    </a:cubicBezTo>
                    <a:cubicBezTo>
                      <a:pt x="844" y="1239"/>
                      <a:pt x="857" y="1121"/>
                      <a:pt x="864" y="1034"/>
                    </a:cubicBezTo>
                    <a:cubicBezTo>
                      <a:pt x="874" y="915"/>
                      <a:pt x="874" y="763"/>
                      <a:pt x="799" y="638"/>
                    </a:cubicBezTo>
                    <a:cubicBezTo>
                      <a:pt x="742" y="550"/>
                      <a:pt x="638" y="484"/>
                      <a:pt x="531" y="484"/>
                    </a:cubicBezTo>
                    <a:cubicBezTo>
                      <a:pt x="520" y="484"/>
                      <a:pt x="508" y="485"/>
                      <a:pt x="496" y="487"/>
                    </a:cubicBezTo>
                    <a:cubicBezTo>
                      <a:pt x="520" y="341"/>
                      <a:pt x="526" y="193"/>
                      <a:pt x="520" y="45"/>
                    </a:cubicBezTo>
                    <a:cubicBezTo>
                      <a:pt x="516" y="20"/>
                      <a:pt x="499" y="1"/>
                      <a:pt x="47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>
                <a:off x="5718909" y="1313055"/>
                <a:ext cx="1219130" cy="977975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11059" extrusionOk="0">
                    <a:moveTo>
                      <a:pt x="5818" y="0"/>
                    </a:moveTo>
                    <a:cubicBezTo>
                      <a:pt x="4819" y="0"/>
                      <a:pt x="3820" y="68"/>
                      <a:pt x="2832" y="206"/>
                    </a:cubicBezTo>
                    <a:cubicBezTo>
                      <a:pt x="2083" y="307"/>
                      <a:pt x="1169" y="433"/>
                      <a:pt x="747" y="1148"/>
                    </a:cubicBezTo>
                    <a:cubicBezTo>
                      <a:pt x="359" y="1802"/>
                      <a:pt x="362" y="2828"/>
                      <a:pt x="271" y="3554"/>
                    </a:cubicBezTo>
                    <a:cubicBezTo>
                      <a:pt x="82" y="5015"/>
                      <a:pt x="1" y="6486"/>
                      <a:pt x="35" y="7957"/>
                    </a:cubicBezTo>
                    <a:cubicBezTo>
                      <a:pt x="45" y="8393"/>
                      <a:pt x="68" y="8851"/>
                      <a:pt x="305" y="9219"/>
                    </a:cubicBezTo>
                    <a:cubicBezTo>
                      <a:pt x="578" y="9651"/>
                      <a:pt x="1085" y="9871"/>
                      <a:pt x="1566" y="10045"/>
                    </a:cubicBezTo>
                    <a:cubicBezTo>
                      <a:pt x="3436" y="10720"/>
                      <a:pt x="5424" y="11059"/>
                      <a:pt x="7412" y="11059"/>
                    </a:cubicBezTo>
                    <a:cubicBezTo>
                      <a:pt x="9037" y="11059"/>
                      <a:pt x="10663" y="10832"/>
                      <a:pt x="12223" y="10377"/>
                    </a:cubicBezTo>
                    <a:cubicBezTo>
                      <a:pt x="12382" y="10329"/>
                      <a:pt x="12550" y="10275"/>
                      <a:pt x="12665" y="10154"/>
                    </a:cubicBezTo>
                    <a:cubicBezTo>
                      <a:pt x="12783" y="10033"/>
                      <a:pt x="12834" y="9863"/>
                      <a:pt x="12874" y="9698"/>
                    </a:cubicBezTo>
                    <a:cubicBezTo>
                      <a:pt x="13482" y="7349"/>
                      <a:pt x="13785" y="4920"/>
                      <a:pt x="13779" y="2494"/>
                    </a:cubicBezTo>
                    <a:cubicBezTo>
                      <a:pt x="13779" y="2325"/>
                      <a:pt x="13775" y="2149"/>
                      <a:pt x="13701" y="1998"/>
                    </a:cubicBezTo>
                    <a:cubicBezTo>
                      <a:pt x="13627" y="1853"/>
                      <a:pt x="13499" y="1749"/>
                      <a:pt x="13370" y="1654"/>
                    </a:cubicBezTo>
                    <a:cubicBezTo>
                      <a:pt x="12473" y="999"/>
                      <a:pt x="11376" y="682"/>
                      <a:pt x="10289" y="456"/>
                    </a:cubicBezTo>
                    <a:cubicBezTo>
                      <a:pt x="8822" y="154"/>
                      <a:pt x="7320" y="0"/>
                      <a:pt x="5818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5641709" y="1116650"/>
                <a:ext cx="1575867" cy="637864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7213" extrusionOk="0">
                    <a:moveTo>
                      <a:pt x="4441" y="0"/>
                    </a:moveTo>
                    <a:cubicBezTo>
                      <a:pt x="3078" y="0"/>
                      <a:pt x="1868" y="388"/>
                      <a:pt x="1380" y="1587"/>
                    </a:cubicBezTo>
                    <a:cubicBezTo>
                      <a:pt x="0" y="4978"/>
                      <a:pt x="1144" y="5775"/>
                      <a:pt x="1144" y="5775"/>
                    </a:cubicBezTo>
                    <a:cubicBezTo>
                      <a:pt x="1144" y="5775"/>
                      <a:pt x="5254" y="5744"/>
                      <a:pt x="8315" y="2637"/>
                    </a:cubicBezTo>
                    <a:cubicBezTo>
                      <a:pt x="8315" y="2637"/>
                      <a:pt x="9924" y="4664"/>
                      <a:pt x="11084" y="4664"/>
                    </a:cubicBezTo>
                    <a:cubicBezTo>
                      <a:pt x="11379" y="4664"/>
                      <a:pt x="11644" y="4533"/>
                      <a:pt x="11847" y="4205"/>
                    </a:cubicBezTo>
                    <a:cubicBezTo>
                      <a:pt x="11847" y="4205"/>
                      <a:pt x="12188" y="4777"/>
                      <a:pt x="12641" y="4777"/>
                    </a:cubicBezTo>
                    <a:cubicBezTo>
                      <a:pt x="12867" y="4777"/>
                      <a:pt x="13122" y="4634"/>
                      <a:pt x="13376" y="4205"/>
                    </a:cubicBezTo>
                    <a:lnTo>
                      <a:pt x="13376" y="4205"/>
                    </a:lnTo>
                    <a:cubicBezTo>
                      <a:pt x="13376" y="4206"/>
                      <a:pt x="12988" y="6926"/>
                      <a:pt x="14551" y="7212"/>
                    </a:cubicBezTo>
                    <a:cubicBezTo>
                      <a:pt x="14551" y="7212"/>
                      <a:pt x="17820" y="1492"/>
                      <a:pt x="9938" y="1300"/>
                    </a:cubicBezTo>
                    <a:cubicBezTo>
                      <a:pt x="9938" y="1300"/>
                      <a:pt x="6935" y="0"/>
                      <a:pt x="4441" y="0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5689727" y="1602135"/>
                <a:ext cx="1246545" cy="775907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8774" extrusionOk="0">
                    <a:moveTo>
                      <a:pt x="586" y="1"/>
                    </a:moveTo>
                    <a:cubicBezTo>
                      <a:pt x="550" y="1"/>
                      <a:pt x="426" y="795"/>
                      <a:pt x="423" y="848"/>
                    </a:cubicBezTo>
                    <a:cubicBezTo>
                      <a:pt x="354" y="1483"/>
                      <a:pt x="311" y="2117"/>
                      <a:pt x="267" y="2752"/>
                    </a:cubicBezTo>
                    <a:cubicBezTo>
                      <a:pt x="233" y="3288"/>
                      <a:pt x="200" y="3828"/>
                      <a:pt x="169" y="4367"/>
                    </a:cubicBezTo>
                    <a:cubicBezTo>
                      <a:pt x="129" y="5133"/>
                      <a:pt x="1" y="5903"/>
                      <a:pt x="186" y="6662"/>
                    </a:cubicBezTo>
                    <a:cubicBezTo>
                      <a:pt x="203" y="6733"/>
                      <a:pt x="223" y="6804"/>
                      <a:pt x="247" y="6871"/>
                    </a:cubicBezTo>
                    <a:cubicBezTo>
                      <a:pt x="294" y="7016"/>
                      <a:pt x="354" y="7158"/>
                      <a:pt x="446" y="7279"/>
                    </a:cubicBezTo>
                    <a:cubicBezTo>
                      <a:pt x="645" y="7539"/>
                      <a:pt x="969" y="7667"/>
                      <a:pt x="1283" y="7756"/>
                    </a:cubicBezTo>
                    <a:cubicBezTo>
                      <a:pt x="1468" y="7807"/>
                      <a:pt x="1661" y="7852"/>
                      <a:pt x="1854" y="7852"/>
                    </a:cubicBezTo>
                    <a:cubicBezTo>
                      <a:pt x="1878" y="7852"/>
                      <a:pt x="1903" y="7851"/>
                      <a:pt x="1927" y="7850"/>
                    </a:cubicBezTo>
                    <a:cubicBezTo>
                      <a:pt x="1996" y="7847"/>
                      <a:pt x="2117" y="7801"/>
                      <a:pt x="2200" y="7801"/>
                    </a:cubicBezTo>
                    <a:cubicBezTo>
                      <a:pt x="2218" y="7801"/>
                      <a:pt x="2234" y="7804"/>
                      <a:pt x="2248" y="7809"/>
                    </a:cubicBezTo>
                    <a:cubicBezTo>
                      <a:pt x="2292" y="7833"/>
                      <a:pt x="2356" y="7965"/>
                      <a:pt x="2396" y="8008"/>
                    </a:cubicBezTo>
                    <a:cubicBezTo>
                      <a:pt x="2599" y="8221"/>
                      <a:pt x="2872" y="8335"/>
                      <a:pt x="3159" y="8376"/>
                    </a:cubicBezTo>
                    <a:cubicBezTo>
                      <a:pt x="3259" y="8390"/>
                      <a:pt x="3362" y="8398"/>
                      <a:pt x="3466" y="8398"/>
                    </a:cubicBezTo>
                    <a:cubicBezTo>
                      <a:pt x="3728" y="8398"/>
                      <a:pt x="3997" y="8353"/>
                      <a:pt x="4238" y="8268"/>
                    </a:cubicBezTo>
                    <a:cubicBezTo>
                      <a:pt x="4592" y="8650"/>
                      <a:pt x="5022" y="8773"/>
                      <a:pt x="5430" y="8773"/>
                    </a:cubicBezTo>
                    <a:cubicBezTo>
                      <a:pt x="6159" y="8773"/>
                      <a:pt x="6813" y="8380"/>
                      <a:pt x="6813" y="8380"/>
                    </a:cubicBezTo>
                    <a:cubicBezTo>
                      <a:pt x="7092" y="8660"/>
                      <a:pt x="7426" y="8759"/>
                      <a:pt x="7757" y="8759"/>
                    </a:cubicBezTo>
                    <a:cubicBezTo>
                      <a:pt x="8548" y="8759"/>
                      <a:pt x="9327" y="8198"/>
                      <a:pt x="9327" y="8198"/>
                    </a:cubicBezTo>
                    <a:cubicBezTo>
                      <a:pt x="9670" y="8409"/>
                      <a:pt x="10007" y="8488"/>
                      <a:pt x="10319" y="8488"/>
                    </a:cubicBezTo>
                    <a:cubicBezTo>
                      <a:pt x="11248" y="8488"/>
                      <a:pt x="11959" y="7789"/>
                      <a:pt x="11959" y="7789"/>
                    </a:cubicBezTo>
                    <a:cubicBezTo>
                      <a:pt x="12102" y="7818"/>
                      <a:pt x="12233" y="7831"/>
                      <a:pt x="12354" y="7831"/>
                    </a:cubicBezTo>
                    <a:cubicBezTo>
                      <a:pt x="13875" y="7831"/>
                      <a:pt x="13695" y="5687"/>
                      <a:pt x="13889" y="5127"/>
                    </a:cubicBezTo>
                    <a:cubicBezTo>
                      <a:pt x="14095" y="4523"/>
                      <a:pt x="13889" y="1209"/>
                      <a:pt x="13889" y="1209"/>
                    </a:cubicBezTo>
                    <a:cubicBezTo>
                      <a:pt x="13889" y="1209"/>
                      <a:pt x="12615" y="3028"/>
                      <a:pt x="7426" y="3028"/>
                    </a:cubicBezTo>
                    <a:cubicBezTo>
                      <a:pt x="7401" y="3028"/>
                      <a:pt x="7377" y="3028"/>
                      <a:pt x="7353" y="3028"/>
                    </a:cubicBezTo>
                    <a:cubicBezTo>
                      <a:pt x="2106" y="3007"/>
                      <a:pt x="776" y="143"/>
                      <a:pt x="776" y="143"/>
                    </a:cubicBezTo>
                    <a:lnTo>
                      <a:pt x="588" y="1"/>
                    </a:lnTo>
                    <a:cubicBezTo>
                      <a:pt x="587" y="1"/>
                      <a:pt x="587" y="1"/>
                      <a:pt x="586" y="1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6101550" y="1872027"/>
                <a:ext cx="186593" cy="90997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029" extrusionOk="0">
                    <a:moveTo>
                      <a:pt x="54" y="1"/>
                    </a:moveTo>
                    <a:cubicBezTo>
                      <a:pt x="47" y="1"/>
                      <a:pt x="40" y="3"/>
                      <a:pt x="33" y="6"/>
                    </a:cubicBezTo>
                    <a:cubicBezTo>
                      <a:pt x="10" y="16"/>
                      <a:pt x="0" y="44"/>
                      <a:pt x="10" y="67"/>
                    </a:cubicBezTo>
                    <a:cubicBezTo>
                      <a:pt x="13" y="77"/>
                      <a:pt x="463" y="1028"/>
                      <a:pt x="1711" y="1028"/>
                    </a:cubicBezTo>
                    <a:cubicBezTo>
                      <a:pt x="1822" y="1028"/>
                      <a:pt x="1941" y="1022"/>
                      <a:pt x="2065" y="1005"/>
                    </a:cubicBezTo>
                    <a:cubicBezTo>
                      <a:pt x="2092" y="1002"/>
                      <a:pt x="2109" y="978"/>
                      <a:pt x="2106" y="951"/>
                    </a:cubicBezTo>
                    <a:cubicBezTo>
                      <a:pt x="2103" y="929"/>
                      <a:pt x="2082" y="910"/>
                      <a:pt x="2057" y="910"/>
                    </a:cubicBezTo>
                    <a:cubicBezTo>
                      <a:pt x="2055" y="910"/>
                      <a:pt x="2053" y="910"/>
                      <a:pt x="2052" y="910"/>
                    </a:cubicBezTo>
                    <a:cubicBezTo>
                      <a:pt x="1928" y="927"/>
                      <a:pt x="1811" y="934"/>
                      <a:pt x="1701" y="934"/>
                    </a:cubicBezTo>
                    <a:cubicBezTo>
                      <a:pt x="525" y="934"/>
                      <a:pt x="117" y="70"/>
                      <a:pt x="98" y="30"/>
                    </a:cubicBezTo>
                    <a:cubicBezTo>
                      <a:pt x="91" y="13"/>
                      <a:pt x="73" y="1"/>
                      <a:pt x="5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6521950" y="1702505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1" y="0"/>
                      <a:pt x="14" y="7"/>
                      <a:pt x="14" y="17"/>
                    </a:cubicBezTo>
                    <a:cubicBezTo>
                      <a:pt x="1" y="203"/>
                      <a:pt x="14" y="391"/>
                      <a:pt x="68" y="573"/>
                    </a:cubicBezTo>
                    <a:cubicBezTo>
                      <a:pt x="95" y="665"/>
                      <a:pt x="135" y="756"/>
                      <a:pt x="206" y="833"/>
                    </a:cubicBezTo>
                    <a:cubicBezTo>
                      <a:pt x="272" y="909"/>
                      <a:pt x="374" y="955"/>
                      <a:pt x="479" y="955"/>
                    </a:cubicBezTo>
                    <a:cubicBezTo>
                      <a:pt x="483" y="955"/>
                      <a:pt x="486" y="955"/>
                      <a:pt x="490" y="955"/>
                    </a:cubicBezTo>
                    <a:cubicBezTo>
                      <a:pt x="598" y="952"/>
                      <a:pt x="696" y="888"/>
                      <a:pt x="760" y="813"/>
                    </a:cubicBezTo>
                    <a:cubicBezTo>
                      <a:pt x="824" y="735"/>
                      <a:pt x="871" y="651"/>
                      <a:pt x="905" y="564"/>
                    </a:cubicBezTo>
                    <a:cubicBezTo>
                      <a:pt x="976" y="388"/>
                      <a:pt x="1013" y="203"/>
                      <a:pt x="1029" y="17"/>
                    </a:cubicBezTo>
                    <a:cubicBezTo>
                      <a:pt x="1029" y="10"/>
                      <a:pt x="1026" y="7"/>
                      <a:pt x="1020" y="3"/>
                    </a:cubicBezTo>
                    <a:cubicBezTo>
                      <a:pt x="1013" y="3"/>
                      <a:pt x="1006" y="7"/>
                      <a:pt x="1003" y="13"/>
                    </a:cubicBezTo>
                    <a:cubicBezTo>
                      <a:pt x="959" y="192"/>
                      <a:pt x="908" y="368"/>
                      <a:pt x="831" y="530"/>
                    </a:cubicBezTo>
                    <a:cubicBezTo>
                      <a:pt x="794" y="611"/>
                      <a:pt x="746" y="688"/>
                      <a:pt x="689" y="749"/>
                    </a:cubicBezTo>
                    <a:cubicBezTo>
                      <a:pt x="632" y="813"/>
                      <a:pt x="560" y="854"/>
                      <a:pt x="487" y="857"/>
                    </a:cubicBezTo>
                    <a:cubicBezTo>
                      <a:pt x="409" y="857"/>
                      <a:pt x="331" y="827"/>
                      <a:pt x="277" y="766"/>
                    </a:cubicBezTo>
                    <a:cubicBezTo>
                      <a:pt x="219" y="709"/>
                      <a:pt x="179" y="628"/>
                      <a:pt x="149" y="547"/>
                    </a:cubicBezTo>
                    <a:cubicBezTo>
                      <a:pt x="88" y="382"/>
                      <a:pt x="62" y="195"/>
                      <a:pt x="45" y="17"/>
                    </a:cubicBezTo>
                    <a:cubicBezTo>
                      <a:pt x="45" y="7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6075816" y="1675003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5" y="0"/>
                      <a:pt x="14" y="7"/>
                      <a:pt x="14" y="14"/>
                    </a:cubicBezTo>
                    <a:cubicBezTo>
                      <a:pt x="0" y="203"/>
                      <a:pt x="17" y="389"/>
                      <a:pt x="72" y="574"/>
                    </a:cubicBezTo>
                    <a:cubicBezTo>
                      <a:pt x="98" y="665"/>
                      <a:pt x="139" y="757"/>
                      <a:pt x="207" y="834"/>
                    </a:cubicBezTo>
                    <a:cubicBezTo>
                      <a:pt x="277" y="911"/>
                      <a:pt x="382" y="956"/>
                      <a:pt x="490" y="956"/>
                    </a:cubicBezTo>
                    <a:cubicBezTo>
                      <a:pt x="601" y="952"/>
                      <a:pt x="696" y="888"/>
                      <a:pt x="760" y="814"/>
                    </a:cubicBezTo>
                    <a:cubicBezTo>
                      <a:pt x="824" y="736"/>
                      <a:pt x="871" y="652"/>
                      <a:pt x="905" y="564"/>
                    </a:cubicBezTo>
                    <a:cubicBezTo>
                      <a:pt x="976" y="385"/>
                      <a:pt x="1017" y="203"/>
                      <a:pt x="1030" y="17"/>
                    </a:cubicBezTo>
                    <a:cubicBezTo>
                      <a:pt x="1030" y="11"/>
                      <a:pt x="1027" y="4"/>
                      <a:pt x="1020" y="4"/>
                    </a:cubicBezTo>
                    <a:cubicBezTo>
                      <a:pt x="1019" y="3"/>
                      <a:pt x="1017" y="3"/>
                      <a:pt x="1016" y="3"/>
                    </a:cubicBezTo>
                    <a:cubicBezTo>
                      <a:pt x="1010" y="3"/>
                      <a:pt x="1006" y="9"/>
                      <a:pt x="1003" y="14"/>
                    </a:cubicBezTo>
                    <a:cubicBezTo>
                      <a:pt x="963" y="193"/>
                      <a:pt x="908" y="369"/>
                      <a:pt x="835" y="531"/>
                    </a:cubicBezTo>
                    <a:cubicBezTo>
                      <a:pt x="794" y="612"/>
                      <a:pt x="750" y="688"/>
                      <a:pt x="693" y="749"/>
                    </a:cubicBezTo>
                    <a:cubicBezTo>
                      <a:pt x="635" y="810"/>
                      <a:pt x="564" y="854"/>
                      <a:pt x="486" y="858"/>
                    </a:cubicBezTo>
                    <a:cubicBezTo>
                      <a:pt x="409" y="858"/>
                      <a:pt x="335" y="827"/>
                      <a:pt x="277" y="766"/>
                    </a:cubicBezTo>
                    <a:cubicBezTo>
                      <a:pt x="220" y="709"/>
                      <a:pt x="183" y="628"/>
                      <a:pt x="153" y="547"/>
                    </a:cubicBezTo>
                    <a:cubicBezTo>
                      <a:pt x="92" y="378"/>
                      <a:pt x="61" y="196"/>
                      <a:pt x="48" y="17"/>
                    </a:cubicBezTo>
                    <a:lnTo>
                      <a:pt x="48" y="14"/>
                    </a:lnTo>
                    <a:cubicBezTo>
                      <a:pt x="45" y="7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5715637" y="2178705"/>
                <a:ext cx="1165363" cy="185089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093" extrusionOk="0">
                    <a:moveTo>
                      <a:pt x="11471" y="54"/>
                    </a:moveTo>
                    <a:cubicBezTo>
                      <a:pt x="11535" y="61"/>
                      <a:pt x="11578" y="135"/>
                      <a:pt x="11599" y="180"/>
                    </a:cubicBezTo>
                    <a:cubicBezTo>
                      <a:pt x="11700" y="412"/>
                      <a:pt x="11680" y="699"/>
                      <a:pt x="11555" y="952"/>
                    </a:cubicBezTo>
                    <a:cubicBezTo>
                      <a:pt x="11410" y="868"/>
                      <a:pt x="11298" y="753"/>
                      <a:pt x="11248" y="621"/>
                    </a:cubicBezTo>
                    <a:cubicBezTo>
                      <a:pt x="11167" y="426"/>
                      <a:pt x="11220" y="196"/>
                      <a:pt x="11373" y="88"/>
                    </a:cubicBezTo>
                    <a:cubicBezTo>
                      <a:pt x="11407" y="65"/>
                      <a:pt x="11437" y="54"/>
                      <a:pt x="11463" y="54"/>
                    </a:cubicBezTo>
                    <a:close/>
                    <a:moveTo>
                      <a:pt x="2357" y="196"/>
                    </a:moveTo>
                    <a:cubicBezTo>
                      <a:pt x="2387" y="196"/>
                      <a:pt x="2413" y="206"/>
                      <a:pt x="2438" y="227"/>
                    </a:cubicBezTo>
                    <a:cubicBezTo>
                      <a:pt x="2511" y="287"/>
                      <a:pt x="2552" y="426"/>
                      <a:pt x="2532" y="533"/>
                    </a:cubicBezTo>
                    <a:cubicBezTo>
                      <a:pt x="2494" y="750"/>
                      <a:pt x="2346" y="949"/>
                      <a:pt x="2144" y="1074"/>
                    </a:cubicBezTo>
                    <a:cubicBezTo>
                      <a:pt x="2076" y="834"/>
                      <a:pt x="2089" y="567"/>
                      <a:pt x="2195" y="342"/>
                    </a:cubicBezTo>
                    <a:cubicBezTo>
                      <a:pt x="2218" y="294"/>
                      <a:pt x="2255" y="227"/>
                      <a:pt x="2316" y="203"/>
                    </a:cubicBezTo>
                    <a:cubicBezTo>
                      <a:pt x="2329" y="200"/>
                      <a:pt x="2343" y="196"/>
                      <a:pt x="2357" y="196"/>
                    </a:cubicBezTo>
                    <a:close/>
                    <a:moveTo>
                      <a:pt x="6065" y="594"/>
                    </a:moveTo>
                    <a:cubicBezTo>
                      <a:pt x="6092" y="594"/>
                      <a:pt x="6112" y="605"/>
                      <a:pt x="6129" y="625"/>
                    </a:cubicBezTo>
                    <a:cubicBezTo>
                      <a:pt x="6143" y="641"/>
                      <a:pt x="6146" y="661"/>
                      <a:pt x="6152" y="682"/>
                    </a:cubicBezTo>
                    <a:cubicBezTo>
                      <a:pt x="6213" y="901"/>
                      <a:pt x="6183" y="1147"/>
                      <a:pt x="6078" y="1364"/>
                    </a:cubicBezTo>
                    <a:cubicBezTo>
                      <a:pt x="5903" y="1172"/>
                      <a:pt x="5791" y="918"/>
                      <a:pt x="5900" y="706"/>
                    </a:cubicBezTo>
                    <a:cubicBezTo>
                      <a:pt x="5930" y="648"/>
                      <a:pt x="5997" y="601"/>
                      <a:pt x="6054" y="594"/>
                    </a:cubicBezTo>
                    <a:close/>
                    <a:moveTo>
                      <a:pt x="9139" y="469"/>
                    </a:moveTo>
                    <a:cubicBezTo>
                      <a:pt x="9192" y="469"/>
                      <a:pt x="9243" y="483"/>
                      <a:pt x="9281" y="520"/>
                    </a:cubicBezTo>
                    <a:cubicBezTo>
                      <a:pt x="9392" y="621"/>
                      <a:pt x="9334" y="820"/>
                      <a:pt x="9247" y="959"/>
                    </a:cubicBezTo>
                    <a:cubicBezTo>
                      <a:pt x="9139" y="1131"/>
                      <a:pt x="9004" y="1289"/>
                      <a:pt x="8848" y="1421"/>
                    </a:cubicBezTo>
                    <a:cubicBezTo>
                      <a:pt x="8811" y="1374"/>
                      <a:pt x="8781" y="1320"/>
                      <a:pt x="8758" y="1266"/>
                    </a:cubicBezTo>
                    <a:cubicBezTo>
                      <a:pt x="8646" y="996"/>
                      <a:pt x="8734" y="665"/>
                      <a:pt x="8953" y="524"/>
                    </a:cubicBezTo>
                    <a:cubicBezTo>
                      <a:pt x="9007" y="490"/>
                      <a:pt x="9074" y="469"/>
                      <a:pt x="9139" y="469"/>
                    </a:cubicBezTo>
                    <a:close/>
                    <a:moveTo>
                      <a:pt x="4060" y="537"/>
                    </a:moveTo>
                    <a:cubicBezTo>
                      <a:pt x="4098" y="537"/>
                      <a:pt x="4134" y="547"/>
                      <a:pt x="4158" y="574"/>
                    </a:cubicBezTo>
                    <a:cubicBezTo>
                      <a:pt x="4199" y="614"/>
                      <a:pt x="4205" y="675"/>
                      <a:pt x="4209" y="729"/>
                    </a:cubicBezTo>
                    <a:cubicBezTo>
                      <a:pt x="4226" y="1057"/>
                      <a:pt x="4073" y="1387"/>
                      <a:pt x="3824" y="1600"/>
                    </a:cubicBezTo>
                    <a:cubicBezTo>
                      <a:pt x="3818" y="1597"/>
                      <a:pt x="3814" y="1589"/>
                      <a:pt x="3810" y="1583"/>
                    </a:cubicBezTo>
                    <a:cubicBezTo>
                      <a:pt x="3608" y="1309"/>
                      <a:pt x="3588" y="851"/>
                      <a:pt x="3875" y="611"/>
                    </a:cubicBezTo>
                    <a:cubicBezTo>
                      <a:pt x="3928" y="564"/>
                      <a:pt x="4000" y="537"/>
                      <a:pt x="4060" y="537"/>
                    </a:cubicBezTo>
                    <a:close/>
                    <a:moveTo>
                      <a:pt x="11464" y="0"/>
                    </a:moveTo>
                    <a:cubicBezTo>
                      <a:pt x="11425" y="0"/>
                      <a:pt x="11385" y="14"/>
                      <a:pt x="11342" y="44"/>
                    </a:cubicBezTo>
                    <a:cubicBezTo>
                      <a:pt x="11170" y="169"/>
                      <a:pt x="11109" y="426"/>
                      <a:pt x="11197" y="641"/>
                    </a:cubicBezTo>
                    <a:cubicBezTo>
                      <a:pt x="11254" y="787"/>
                      <a:pt x="11369" y="912"/>
                      <a:pt x="11528" y="1002"/>
                    </a:cubicBezTo>
                    <a:cubicBezTo>
                      <a:pt x="11477" y="1094"/>
                      <a:pt x="11410" y="1181"/>
                      <a:pt x="11329" y="1262"/>
                    </a:cubicBezTo>
                    <a:cubicBezTo>
                      <a:pt x="11086" y="1502"/>
                      <a:pt x="10734" y="1664"/>
                      <a:pt x="10253" y="1759"/>
                    </a:cubicBezTo>
                    <a:cubicBezTo>
                      <a:pt x="10072" y="1794"/>
                      <a:pt x="9910" y="1812"/>
                      <a:pt x="9764" y="1812"/>
                    </a:cubicBezTo>
                    <a:cubicBezTo>
                      <a:pt x="9632" y="1812"/>
                      <a:pt x="9513" y="1797"/>
                      <a:pt x="9402" y="1768"/>
                    </a:cubicBezTo>
                    <a:cubicBezTo>
                      <a:pt x="9189" y="1718"/>
                      <a:pt x="9007" y="1606"/>
                      <a:pt x="8886" y="1465"/>
                    </a:cubicBezTo>
                    <a:cubicBezTo>
                      <a:pt x="9044" y="1326"/>
                      <a:pt x="9183" y="1164"/>
                      <a:pt x="9294" y="985"/>
                    </a:cubicBezTo>
                    <a:cubicBezTo>
                      <a:pt x="9395" y="823"/>
                      <a:pt x="9452" y="605"/>
                      <a:pt x="9317" y="479"/>
                    </a:cubicBezTo>
                    <a:cubicBezTo>
                      <a:pt x="9268" y="433"/>
                      <a:pt x="9206" y="414"/>
                      <a:pt x="9142" y="414"/>
                    </a:cubicBezTo>
                    <a:cubicBezTo>
                      <a:pt x="9065" y="414"/>
                      <a:pt x="8987" y="441"/>
                      <a:pt x="8926" y="479"/>
                    </a:cubicBezTo>
                    <a:cubicBezTo>
                      <a:pt x="8683" y="631"/>
                      <a:pt x="8585" y="996"/>
                      <a:pt x="8710" y="1286"/>
                    </a:cubicBezTo>
                    <a:cubicBezTo>
                      <a:pt x="8734" y="1347"/>
                      <a:pt x="8767" y="1404"/>
                      <a:pt x="8808" y="1458"/>
                    </a:cubicBezTo>
                    <a:cubicBezTo>
                      <a:pt x="8532" y="1684"/>
                      <a:pt x="8200" y="1843"/>
                      <a:pt x="7847" y="1904"/>
                    </a:cubicBezTo>
                    <a:cubicBezTo>
                      <a:pt x="7734" y="1923"/>
                      <a:pt x="7620" y="1932"/>
                      <a:pt x="7506" y="1932"/>
                    </a:cubicBezTo>
                    <a:cubicBezTo>
                      <a:pt x="7041" y="1932"/>
                      <a:pt x="6575" y="1776"/>
                      <a:pt x="6210" y="1488"/>
                    </a:cubicBezTo>
                    <a:cubicBezTo>
                      <a:pt x="6179" y="1462"/>
                      <a:pt x="6146" y="1435"/>
                      <a:pt x="6115" y="1404"/>
                    </a:cubicBezTo>
                    <a:cubicBezTo>
                      <a:pt x="6237" y="1172"/>
                      <a:pt x="6271" y="904"/>
                      <a:pt x="6203" y="669"/>
                    </a:cubicBezTo>
                    <a:cubicBezTo>
                      <a:pt x="6199" y="645"/>
                      <a:pt x="6190" y="618"/>
                      <a:pt x="6173" y="594"/>
                    </a:cubicBezTo>
                    <a:cubicBezTo>
                      <a:pt x="6148" y="560"/>
                      <a:pt x="6108" y="540"/>
                      <a:pt x="6062" y="540"/>
                    </a:cubicBezTo>
                    <a:cubicBezTo>
                      <a:pt x="6058" y="540"/>
                      <a:pt x="6055" y="540"/>
                      <a:pt x="6051" y="540"/>
                    </a:cubicBezTo>
                    <a:cubicBezTo>
                      <a:pt x="5973" y="547"/>
                      <a:pt x="5889" y="608"/>
                      <a:pt x="5852" y="682"/>
                    </a:cubicBezTo>
                    <a:cubicBezTo>
                      <a:pt x="5727" y="925"/>
                      <a:pt x="5849" y="1205"/>
                      <a:pt x="6051" y="1415"/>
                    </a:cubicBezTo>
                    <a:cubicBezTo>
                      <a:pt x="5990" y="1519"/>
                      <a:pt x="5913" y="1617"/>
                      <a:pt x="5822" y="1701"/>
                    </a:cubicBezTo>
                    <a:cubicBezTo>
                      <a:pt x="5574" y="1917"/>
                      <a:pt x="5224" y="2040"/>
                      <a:pt x="4848" y="2040"/>
                    </a:cubicBezTo>
                    <a:cubicBezTo>
                      <a:pt x="4819" y="2040"/>
                      <a:pt x="4791" y="2040"/>
                      <a:pt x="4762" y="2038"/>
                    </a:cubicBezTo>
                    <a:cubicBezTo>
                      <a:pt x="4384" y="2018"/>
                      <a:pt x="4057" y="1873"/>
                      <a:pt x="3858" y="1644"/>
                    </a:cubicBezTo>
                    <a:cubicBezTo>
                      <a:pt x="4121" y="1418"/>
                      <a:pt x="4283" y="1070"/>
                      <a:pt x="4263" y="726"/>
                    </a:cubicBezTo>
                    <a:cubicBezTo>
                      <a:pt x="4260" y="665"/>
                      <a:pt x="4249" y="588"/>
                      <a:pt x="4199" y="537"/>
                    </a:cubicBezTo>
                    <a:cubicBezTo>
                      <a:pt x="4161" y="497"/>
                      <a:pt x="4112" y="481"/>
                      <a:pt x="4061" y="481"/>
                    </a:cubicBezTo>
                    <a:cubicBezTo>
                      <a:pt x="3985" y="481"/>
                      <a:pt x="3903" y="517"/>
                      <a:pt x="3841" y="567"/>
                    </a:cubicBezTo>
                    <a:cubicBezTo>
                      <a:pt x="3531" y="831"/>
                      <a:pt x="3551" y="1320"/>
                      <a:pt x="3767" y="1617"/>
                    </a:cubicBezTo>
                    <a:cubicBezTo>
                      <a:pt x="3770" y="1623"/>
                      <a:pt x="3777" y="1627"/>
                      <a:pt x="3780" y="1633"/>
                    </a:cubicBezTo>
                    <a:cubicBezTo>
                      <a:pt x="3720" y="1681"/>
                      <a:pt x="3652" y="1721"/>
                      <a:pt x="3581" y="1751"/>
                    </a:cubicBezTo>
                    <a:cubicBezTo>
                      <a:pt x="3451" y="1809"/>
                      <a:pt x="3309" y="1837"/>
                      <a:pt x="3166" y="1837"/>
                    </a:cubicBezTo>
                    <a:cubicBezTo>
                      <a:pt x="2883" y="1837"/>
                      <a:pt x="2597" y="1727"/>
                      <a:pt x="2400" y="1525"/>
                    </a:cubicBezTo>
                    <a:cubicBezTo>
                      <a:pt x="2289" y="1415"/>
                      <a:pt x="2208" y="1276"/>
                      <a:pt x="2161" y="1127"/>
                    </a:cubicBezTo>
                    <a:cubicBezTo>
                      <a:pt x="2380" y="993"/>
                      <a:pt x="2542" y="780"/>
                      <a:pt x="2586" y="544"/>
                    </a:cubicBezTo>
                    <a:cubicBezTo>
                      <a:pt x="2609" y="415"/>
                      <a:pt x="2559" y="261"/>
                      <a:pt x="2471" y="186"/>
                    </a:cubicBezTo>
                    <a:cubicBezTo>
                      <a:pt x="2437" y="156"/>
                      <a:pt x="2397" y="142"/>
                      <a:pt x="2355" y="142"/>
                    </a:cubicBezTo>
                    <a:cubicBezTo>
                      <a:pt x="2336" y="142"/>
                      <a:pt x="2316" y="145"/>
                      <a:pt x="2296" y="152"/>
                    </a:cubicBezTo>
                    <a:cubicBezTo>
                      <a:pt x="2218" y="183"/>
                      <a:pt x="2170" y="264"/>
                      <a:pt x="2147" y="321"/>
                    </a:cubicBezTo>
                    <a:cubicBezTo>
                      <a:pt x="2033" y="560"/>
                      <a:pt x="2022" y="844"/>
                      <a:pt x="2097" y="1104"/>
                    </a:cubicBezTo>
                    <a:cubicBezTo>
                      <a:pt x="2002" y="1155"/>
                      <a:pt x="1897" y="1192"/>
                      <a:pt x="1786" y="1212"/>
                    </a:cubicBezTo>
                    <a:cubicBezTo>
                      <a:pt x="1732" y="1220"/>
                      <a:pt x="1677" y="1224"/>
                      <a:pt x="1621" y="1224"/>
                    </a:cubicBezTo>
                    <a:cubicBezTo>
                      <a:pt x="1338" y="1224"/>
                      <a:pt x="1035" y="1119"/>
                      <a:pt x="767" y="921"/>
                    </a:cubicBezTo>
                    <a:cubicBezTo>
                      <a:pt x="449" y="686"/>
                      <a:pt x="220" y="358"/>
                      <a:pt x="55" y="99"/>
                    </a:cubicBezTo>
                    <a:cubicBezTo>
                      <a:pt x="48" y="89"/>
                      <a:pt x="38" y="85"/>
                      <a:pt x="29" y="85"/>
                    </a:cubicBezTo>
                    <a:cubicBezTo>
                      <a:pt x="24" y="85"/>
                      <a:pt x="19" y="86"/>
                      <a:pt x="15" y="88"/>
                    </a:cubicBezTo>
                    <a:cubicBezTo>
                      <a:pt x="4" y="95"/>
                      <a:pt x="1" y="112"/>
                      <a:pt x="8" y="125"/>
                    </a:cubicBezTo>
                    <a:cubicBezTo>
                      <a:pt x="176" y="392"/>
                      <a:pt x="413" y="726"/>
                      <a:pt x="737" y="965"/>
                    </a:cubicBezTo>
                    <a:cubicBezTo>
                      <a:pt x="1009" y="1169"/>
                      <a:pt x="1318" y="1277"/>
                      <a:pt x="1611" y="1277"/>
                    </a:cubicBezTo>
                    <a:cubicBezTo>
                      <a:pt x="1673" y="1277"/>
                      <a:pt x="1735" y="1272"/>
                      <a:pt x="1796" y="1262"/>
                    </a:cubicBezTo>
                    <a:cubicBezTo>
                      <a:pt x="1907" y="1245"/>
                      <a:pt x="2016" y="1208"/>
                      <a:pt x="2114" y="1155"/>
                    </a:cubicBezTo>
                    <a:cubicBezTo>
                      <a:pt x="2164" y="1309"/>
                      <a:pt x="2248" y="1451"/>
                      <a:pt x="2363" y="1566"/>
                    </a:cubicBezTo>
                    <a:cubicBezTo>
                      <a:pt x="2569" y="1777"/>
                      <a:pt x="2870" y="1891"/>
                      <a:pt x="3167" y="1891"/>
                    </a:cubicBezTo>
                    <a:cubicBezTo>
                      <a:pt x="3317" y="1891"/>
                      <a:pt x="3466" y="1862"/>
                      <a:pt x="3601" y="1802"/>
                    </a:cubicBezTo>
                    <a:cubicBezTo>
                      <a:pt x="3679" y="1768"/>
                      <a:pt x="3750" y="1728"/>
                      <a:pt x="3814" y="1678"/>
                    </a:cubicBezTo>
                    <a:cubicBezTo>
                      <a:pt x="4023" y="1921"/>
                      <a:pt x="4364" y="2072"/>
                      <a:pt x="4762" y="2092"/>
                    </a:cubicBezTo>
                    <a:lnTo>
                      <a:pt x="4853" y="2092"/>
                    </a:lnTo>
                    <a:cubicBezTo>
                      <a:pt x="5241" y="2092"/>
                      <a:pt x="5602" y="1968"/>
                      <a:pt x="5855" y="1742"/>
                    </a:cubicBezTo>
                    <a:cubicBezTo>
                      <a:pt x="5950" y="1658"/>
                      <a:pt x="6028" y="1560"/>
                      <a:pt x="6088" y="1455"/>
                    </a:cubicBezTo>
                    <a:cubicBezTo>
                      <a:pt x="6118" y="1482"/>
                      <a:pt x="6146" y="1505"/>
                      <a:pt x="6176" y="1529"/>
                    </a:cubicBezTo>
                    <a:cubicBezTo>
                      <a:pt x="6549" y="1827"/>
                      <a:pt x="7028" y="1987"/>
                      <a:pt x="7504" y="1987"/>
                    </a:cubicBezTo>
                    <a:cubicBezTo>
                      <a:pt x="7622" y="1987"/>
                      <a:pt x="7740" y="1977"/>
                      <a:pt x="7856" y="1957"/>
                    </a:cubicBezTo>
                    <a:cubicBezTo>
                      <a:pt x="8217" y="1893"/>
                      <a:pt x="8558" y="1731"/>
                      <a:pt x="8842" y="1499"/>
                    </a:cubicBezTo>
                    <a:cubicBezTo>
                      <a:pt x="8973" y="1650"/>
                      <a:pt x="9166" y="1765"/>
                      <a:pt x="9388" y="1823"/>
                    </a:cubicBezTo>
                    <a:cubicBezTo>
                      <a:pt x="9511" y="1854"/>
                      <a:pt x="9635" y="1865"/>
                      <a:pt x="9755" y="1865"/>
                    </a:cubicBezTo>
                    <a:cubicBezTo>
                      <a:pt x="9946" y="1865"/>
                      <a:pt x="10125" y="1836"/>
                      <a:pt x="10262" y="1809"/>
                    </a:cubicBezTo>
                    <a:cubicBezTo>
                      <a:pt x="10755" y="1714"/>
                      <a:pt x="11116" y="1549"/>
                      <a:pt x="11369" y="1300"/>
                    </a:cubicBezTo>
                    <a:cubicBezTo>
                      <a:pt x="11450" y="1219"/>
                      <a:pt x="11521" y="1124"/>
                      <a:pt x="11575" y="1026"/>
                    </a:cubicBezTo>
                    <a:cubicBezTo>
                      <a:pt x="11602" y="1040"/>
                      <a:pt x="11633" y="1053"/>
                      <a:pt x="11659" y="1066"/>
                    </a:cubicBezTo>
                    <a:cubicBezTo>
                      <a:pt x="11789" y="1118"/>
                      <a:pt x="11928" y="1143"/>
                      <a:pt x="12067" y="1143"/>
                    </a:cubicBezTo>
                    <a:cubicBezTo>
                      <a:pt x="12517" y="1143"/>
                      <a:pt x="12975" y="888"/>
                      <a:pt x="13171" y="483"/>
                    </a:cubicBezTo>
                    <a:cubicBezTo>
                      <a:pt x="13178" y="469"/>
                      <a:pt x="13174" y="452"/>
                      <a:pt x="13161" y="446"/>
                    </a:cubicBezTo>
                    <a:cubicBezTo>
                      <a:pt x="13157" y="444"/>
                      <a:pt x="13153" y="443"/>
                      <a:pt x="13149" y="443"/>
                    </a:cubicBezTo>
                    <a:cubicBezTo>
                      <a:pt x="13139" y="443"/>
                      <a:pt x="13129" y="450"/>
                      <a:pt x="13123" y="459"/>
                    </a:cubicBezTo>
                    <a:cubicBezTo>
                      <a:pt x="12935" y="846"/>
                      <a:pt x="12497" y="1089"/>
                      <a:pt x="12068" y="1089"/>
                    </a:cubicBezTo>
                    <a:cubicBezTo>
                      <a:pt x="11935" y="1089"/>
                      <a:pt x="11803" y="1065"/>
                      <a:pt x="11680" y="1016"/>
                    </a:cubicBezTo>
                    <a:cubicBezTo>
                      <a:pt x="11653" y="1006"/>
                      <a:pt x="11625" y="993"/>
                      <a:pt x="11602" y="979"/>
                    </a:cubicBezTo>
                    <a:cubicBezTo>
                      <a:pt x="11734" y="709"/>
                      <a:pt x="11757" y="405"/>
                      <a:pt x="11645" y="155"/>
                    </a:cubicBezTo>
                    <a:cubicBezTo>
                      <a:pt x="11605" y="61"/>
                      <a:pt x="11544" y="7"/>
                      <a:pt x="11477" y="1"/>
                    </a:cubicBezTo>
                    <a:cubicBezTo>
                      <a:pt x="11473" y="0"/>
                      <a:pt x="11468" y="0"/>
                      <a:pt x="1146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5734473" y="1159450"/>
                <a:ext cx="1225940" cy="584539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6610" extrusionOk="0">
                    <a:moveTo>
                      <a:pt x="4533" y="1"/>
                    </a:moveTo>
                    <a:cubicBezTo>
                      <a:pt x="3549" y="1"/>
                      <a:pt x="2714" y="234"/>
                      <a:pt x="2032" y="701"/>
                    </a:cubicBezTo>
                    <a:cubicBezTo>
                      <a:pt x="1" y="2092"/>
                      <a:pt x="82" y="5118"/>
                      <a:pt x="85" y="5149"/>
                    </a:cubicBezTo>
                    <a:cubicBezTo>
                      <a:pt x="85" y="5162"/>
                      <a:pt x="95" y="5176"/>
                      <a:pt x="112" y="5176"/>
                    </a:cubicBezTo>
                    <a:cubicBezTo>
                      <a:pt x="125" y="5176"/>
                      <a:pt x="139" y="5162"/>
                      <a:pt x="139" y="5149"/>
                    </a:cubicBezTo>
                    <a:cubicBezTo>
                      <a:pt x="135" y="5118"/>
                      <a:pt x="54" y="2119"/>
                      <a:pt x="2063" y="745"/>
                    </a:cubicBezTo>
                    <a:cubicBezTo>
                      <a:pt x="2736" y="284"/>
                      <a:pt x="3561" y="54"/>
                      <a:pt x="4532" y="54"/>
                    </a:cubicBezTo>
                    <a:cubicBezTo>
                      <a:pt x="5737" y="54"/>
                      <a:pt x="7167" y="408"/>
                      <a:pt x="8811" y="1117"/>
                    </a:cubicBezTo>
                    <a:cubicBezTo>
                      <a:pt x="8814" y="1117"/>
                      <a:pt x="8818" y="1120"/>
                      <a:pt x="8825" y="1120"/>
                    </a:cubicBezTo>
                    <a:cubicBezTo>
                      <a:pt x="8827" y="1120"/>
                      <a:pt x="8851" y="1119"/>
                      <a:pt x="8894" y="1119"/>
                    </a:cubicBezTo>
                    <a:cubicBezTo>
                      <a:pt x="9329" y="1119"/>
                      <a:pt x="11703" y="1200"/>
                      <a:pt x="12901" y="2706"/>
                    </a:cubicBezTo>
                    <a:cubicBezTo>
                      <a:pt x="13647" y="3640"/>
                      <a:pt x="13805" y="4943"/>
                      <a:pt x="13376" y="6576"/>
                    </a:cubicBezTo>
                    <a:cubicBezTo>
                      <a:pt x="13373" y="6590"/>
                      <a:pt x="13383" y="6607"/>
                      <a:pt x="13396" y="6610"/>
                    </a:cubicBezTo>
                    <a:lnTo>
                      <a:pt x="13404" y="6610"/>
                    </a:lnTo>
                    <a:cubicBezTo>
                      <a:pt x="13417" y="6610"/>
                      <a:pt x="13427" y="6604"/>
                      <a:pt x="13430" y="6590"/>
                    </a:cubicBezTo>
                    <a:cubicBezTo>
                      <a:pt x="13862" y="4939"/>
                      <a:pt x="13700" y="3620"/>
                      <a:pt x="12944" y="2672"/>
                    </a:cubicBezTo>
                    <a:cubicBezTo>
                      <a:pt x="11714" y="1130"/>
                      <a:pt x="9278" y="1062"/>
                      <a:pt x="8878" y="1062"/>
                    </a:cubicBezTo>
                    <a:cubicBezTo>
                      <a:pt x="8853" y="1062"/>
                      <a:pt x="8837" y="1062"/>
                      <a:pt x="8828" y="1063"/>
                    </a:cubicBezTo>
                    <a:cubicBezTo>
                      <a:pt x="7180" y="355"/>
                      <a:pt x="5744" y="1"/>
                      <a:pt x="4533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5755697" y="1209856"/>
                <a:ext cx="1176683" cy="543948"/>
              </a:xfrm>
              <a:custGeom>
                <a:avLst/>
                <a:gdLst/>
                <a:ahLst/>
                <a:cxnLst/>
                <a:rect l="l" t="t" r="r" b="b"/>
                <a:pathLst>
                  <a:path w="13306" h="6151" extrusionOk="0">
                    <a:moveTo>
                      <a:pt x="6057" y="0"/>
                    </a:moveTo>
                    <a:cubicBezTo>
                      <a:pt x="4240" y="0"/>
                      <a:pt x="2901" y="830"/>
                      <a:pt x="2011" y="1670"/>
                    </a:cubicBezTo>
                    <a:cubicBezTo>
                      <a:pt x="644" y="2959"/>
                      <a:pt x="13" y="4551"/>
                      <a:pt x="7" y="4568"/>
                    </a:cubicBezTo>
                    <a:cubicBezTo>
                      <a:pt x="0" y="4582"/>
                      <a:pt x="7" y="4599"/>
                      <a:pt x="21" y="4603"/>
                    </a:cubicBezTo>
                    <a:cubicBezTo>
                      <a:pt x="24" y="4604"/>
                      <a:pt x="28" y="4605"/>
                      <a:pt x="32" y="4605"/>
                    </a:cubicBezTo>
                    <a:cubicBezTo>
                      <a:pt x="42" y="4605"/>
                      <a:pt x="52" y="4599"/>
                      <a:pt x="57" y="4589"/>
                    </a:cubicBezTo>
                    <a:cubicBezTo>
                      <a:pt x="64" y="4572"/>
                      <a:pt x="689" y="2989"/>
                      <a:pt x="2049" y="1707"/>
                    </a:cubicBezTo>
                    <a:cubicBezTo>
                      <a:pt x="2931" y="875"/>
                      <a:pt x="4258" y="53"/>
                      <a:pt x="6057" y="53"/>
                    </a:cubicBezTo>
                    <a:cubicBezTo>
                      <a:pt x="6812" y="53"/>
                      <a:pt x="7649" y="198"/>
                      <a:pt x="8571" y="547"/>
                    </a:cubicBezTo>
                    <a:cubicBezTo>
                      <a:pt x="8574" y="547"/>
                      <a:pt x="8578" y="547"/>
                      <a:pt x="8581" y="550"/>
                    </a:cubicBezTo>
                    <a:cubicBezTo>
                      <a:pt x="8591" y="550"/>
                      <a:pt x="9796" y="678"/>
                      <a:pt x="10950" y="1427"/>
                    </a:cubicBezTo>
                    <a:cubicBezTo>
                      <a:pt x="12013" y="2119"/>
                      <a:pt x="13251" y="3492"/>
                      <a:pt x="13100" y="6124"/>
                    </a:cubicBezTo>
                    <a:cubicBezTo>
                      <a:pt x="13100" y="6138"/>
                      <a:pt x="13113" y="6151"/>
                      <a:pt x="13126" y="6151"/>
                    </a:cubicBezTo>
                    <a:cubicBezTo>
                      <a:pt x="13143" y="6151"/>
                      <a:pt x="13153" y="6141"/>
                      <a:pt x="13156" y="6127"/>
                    </a:cubicBezTo>
                    <a:cubicBezTo>
                      <a:pt x="13305" y="3469"/>
                      <a:pt x="12053" y="2078"/>
                      <a:pt x="10980" y="1380"/>
                    </a:cubicBezTo>
                    <a:cubicBezTo>
                      <a:pt x="9847" y="644"/>
                      <a:pt x="8662" y="502"/>
                      <a:pt x="8588" y="496"/>
                    </a:cubicBezTo>
                    <a:cubicBezTo>
                      <a:pt x="7659" y="145"/>
                      <a:pt x="6816" y="0"/>
                      <a:pt x="60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5873221" y="1250534"/>
                <a:ext cx="644054" cy="34188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3866" extrusionOk="0">
                    <a:moveTo>
                      <a:pt x="6686" y="0"/>
                    </a:moveTo>
                    <a:cubicBezTo>
                      <a:pt x="3243" y="0"/>
                      <a:pt x="46" y="3780"/>
                      <a:pt x="11" y="3822"/>
                    </a:cubicBezTo>
                    <a:cubicBezTo>
                      <a:pt x="0" y="3832"/>
                      <a:pt x="4" y="3849"/>
                      <a:pt x="14" y="3859"/>
                    </a:cubicBezTo>
                    <a:cubicBezTo>
                      <a:pt x="21" y="3862"/>
                      <a:pt x="28" y="3866"/>
                      <a:pt x="31" y="3866"/>
                    </a:cubicBezTo>
                    <a:cubicBezTo>
                      <a:pt x="41" y="3866"/>
                      <a:pt x="48" y="3862"/>
                      <a:pt x="55" y="3856"/>
                    </a:cubicBezTo>
                    <a:cubicBezTo>
                      <a:pt x="87" y="3814"/>
                      <a:pt x="3271" y="52"/>
                      <a:pt x="6688" y="52"/>
                    </a:cubicBezTo>
                    <a:cubicBezTo>
                      <a:pt x="6874" y="52"/>
                      <a:pt x="7061" y="63"/>
                      <a:pt x="7249" y="87"/>
                    </a:cubicBezTo>
                    <a:cubicBezTo>
                      <a:pt x="7251" y="87"/>
                      <a:pt x="7253" y="87"/>
                      <a:pt x="7255" y="87"/>
                    </a:cubicBezTo>
                    <a:cubicBezTo>
                      <a:pt x="7269" y="87"/>
                      <a:pt x="7279" y="78"/>
                      <a:pt x="7279" y="67"/>
                    </a:cubicBezTo>
                    <a:cubicBezTo>
                      <a:pt x="7283" y="50"/>
                      <a:pt x="7272" y="36"/>
                      <a:pt x="7256" y="36"/>
                    </a:cubicBezTo>
                    <a:cubicBezTo>
                      <a:pt x="7066" y="12"/>
                      <a:pt x="6875" y="0"/>
                      <a:pt x="6686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6433873" y="1250446"/>
                <a:ext cx="214979" cy="26414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987" extrusionOk="0">
                    <a:moveTo>
                      <a:pt x="817" y="0"/>
                    </a:moveTo>
                    <a:cubicBezTo>
                      <a:pt x="806" y="0"/>
                      <a:pt x="796" y="6"/>
                      <a:pt x="790" y="17"/>
                    </a:cubicBezTo>
                    <a:cubicBezTo>
                      <a:pt x="1" y="1913"/>
                      <a:pt x="2366" y="2972"/>
                      <a:pt x="2390" y="2983"/>
                    </a:cubicBezTo>
                    <a:cubicBezTo>
                      <a:pt x="2394" y="2986"/>
                      <a:pt x="2397" y="2986"/>
                      <a:pt x="2400" y="2986"/>
                    </a:cubicBezTo>
                    <a:cubicBezTo>
                      <a:pt x="2410" y="2986"/>
                      <a:pt x="2420" y="2979"/>
                      <a:pt x="2427" y="2969"/>
                    </a:cubicBezTo>
                    <a:cubicBezTo>
                      <a:pt x="2430" y="2955"/>
                      <a:pt x="2427" y="2943"/>
                      <a:pt x="2410" y="2935"/>
                    </a:cubicBezTo>
                    <a:cubicBezTo>
                      <a:pt x="2390" y="2926"/>
                      <a:pt x="69" y="1886"/>
                      <a:pt x="841" y="37"/>
                    </a:cubicBezTo>
                    <a:cubicBezTo>
                      <a:pt x="848" y="23"/>
                      <a:pt x="841" y="7"/>
                      <a:pt x="828" y="3"/>
                    </a:cubicBezTo>
                    <a:cubicBezTo>
                      <a:pt x="824" y="1"/>
                      <a:pt x="820" y="0"/>
                      <a:pt x="81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6538664" y="1257697"/>
                <a:ext cx="243013" cy="279889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165" extrusionOk="0">
                    <a:moveTo>
                      <a:pt x="31" y="1"/>
                    </a:moveTo>
                    <a:cubicBezTo>
                      <a:pt x="20" y="1"/>
                      <a:pt x="9" y="8"/>
                      <a:pt x="4" y="19"/>
                    </a:cubicBezTo>
                    <a:cubicBezTo>
                      <a:pt x="0" y="36"/>
                      <a:pt x="7" y="50"/>
                      <a:pt x="21" y="56"/>
                    </a:cubicBezTo>
                    <a:cubicBezTo>
                      <a:pt x="2366" y="825"/>
                      <a:pt x="2687" y="3116"/>
                      <a:pt x="2690" y="3140"/>
                    </a:cubicBezTo>
                    <a:cubicBezTo>
                      <a:pt x="2693" y="3154"/>
                      <a:pt x="2703" y="3164"/>
                      <a:pt x="2717" y="3164"/>
                    </a:cubicBezTo>
                    <a:lnTo>
                      <a:pt x="2720" y="3164"/>
                    </a:lnTo>
                    <a:cubicBezTo>
                      <a:pt x="2737" y="3160"/>
                      <a:pt x="2747" y="3147"/>
                      <a:pt x="2743" y="3133"/>
                    </a:cubicBezTo>
                    <a:cubicBezTo>
                      <a:pt x="2740" y="3110"/>
                      <a:pt x="2416" y="785"/>
                      <a:pt x="38" y="2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6399031" y="1721517"/>
                <a:ext cx="262291" cy="8692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83" extrusionOk="0">
                    <a:moveTo>
                      <a:pt x="1475" y="98"/>
                    </a:moveTo>
                    <a:cubicBezTo>
                      <a:pt x="1492" y="179"/>
                      <a:pt x="1512" y="257"/>
                      <a:pt x="1539" y="332"/>
                    </a:cubicBezTo>
                    <a:cubicBezTo>
                      <a:pt x="1569" y="413"/>
                      <a:pt x="1609" y="494"/>
                      <a:pt x="1667" y="551"/>
                    </a:cubicBezTo>
                    <a:cubicBezTo>
                      <a:pt x="1721" y="612"/>
                      <a:pt x="1799" y="642"/>
                      <a:pt x="1877" y="642"/>
                    </a:cubicBezTo>
                    <a:cubicBezTo>
                      <a:pt x="1950" y="639"/>
                      <a:pt x="2022" y="598"/>
                      <a:pt x="2079" y="534"/>
                    </a:cubicBezTo>
                    <a:cubicBezTo>
                      <a:pt x="2136" y="473"/>
                      <a:pt x="2184" y="396"/>
                      <a:pt x="2221" y="315"/>
                    </a:cubicBezTo>
                    <a:cubicBezTo>
                      <a:pt x="2251" y="254"/>
                      <a:pt x="2274" y="190"/>
                      <a:pt x="2298" y="126"/>
                    </a:cubicBezTo>
                    <a:cubicBezTo>
                      <a:pt x="2055" y="119"/>
                      <a:pt x="1768" y="109"/>
                      <a:pt x="1475" y="98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7" y="902"/>
                      <a:pt x="1323" y="976"/>
                    </a:cubicBezTo>
                    <a:cubicBezTo>
                      <a:pt x="1414" y="983"/>
                      <a:pt x="1498" y="983"/>
                      <a:pt x="1579" y="983"/>
                    </a:cubicBezTo>
                    <a:cubicBezTo>
                      <a:pt x="2679" y="983"/>
                      <a:pt x="2939" y="520"/>
                      <a:pt x="2966" y="142"/>
                    </a:cubicBezTo>
                    <a:cubicBezTo>
                      <a:pt x="2966" y="142"/>
                      <a:pt x="2720" y="139"/>
                      <a:pt x="2366" y="129"/>
                    </a:cubicBezTo>
                    <a:cubicBezTo>
                      <a:pt x="2346" y="203"/>
                      <a:pt x="2325" y="274"/>
                      <a:pt x="2295" y="349"/>
                    </a:cubicBezTo>
                    <a:cubicBezTo>
                      <a:pt x="2261" y="436"/>
                      <a:pt x="2214" y="520"/>
                      <a:pt x="2150" y="598"/>
                    </a:cubicBezTo>
                    <a:cubicBezTo>
                      <a:pt x="2086" y="673"/>
                      <a:pt x="1988" y="737"/>
                      <a:pt x="1880" y="740"/>
                    </a:cubicBezTo>
                    <a:lnTo>
                      <a:pt x="1873" y="740"/>
                    </a:lnTo>
                    <a:cubicBezTo>
                      <a:pt x="1768" y="740"/>
                      <a:pt x="1664" y="696"/>
                      <a:pt x="1596" y="618"/>
                    </a:cubicBezTo>
                    <a:cubicBezTo>
                      <a:pt x="1525" y="541"/>
                      <a:pt x="1485" y="450"/>
                      <a:pt x="1458" y="358"/>
                    </a:cubicBezTo>
                    <a:cubicBezTo>
                      <a:pt x="1435" y="271"/>
                      <a:pt x="1418" y="183"/>
                      <a:pt x="1407" y="95"/>
                    </a:cubicBezTo>
                    <a:cubicBezTo>
                      <a:pt x="837" y="72"/>
                      <a:pt x="267" y="41"/>
                      <a:pt x="0" y="1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6523365" y="1729918"/>
                <a:ext cx="84895" cy="57039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45" extrusionOk="0">
                    <a:moveTo>
                      <a:pt x="1" y="0"/>
                    </a:moveTo>
                    <a:cubicBezTo>
                      <a:pt x="12" y="88"/>
                      <a:pt x="29" y="176"/>
                      <a:pt x="52" y="263"/>
                    </a:cubicBezTo>
                    <a:cubicBezTo>
                      <a:pt x="79" y="355"/>
                      <a:pt x="119" y="446"/>
                      <a:pt x="190" y="523"/>
                    </a:cubicBezTo>
                    <a:cubicBezTo>
                      <a:pt x="258" y="601"/>
                      <a:pt x="362" y="645"/>
                      <a:pt x="467" y="645"/>
                    </a:cubicBezTo>
                    <a:lnTo>
                      <a:pt x="474" y="645"/>
                    </a:lnTo>
                    <a:cubicBezTo>
                      <a:pt x="582" y="642"/>
                      <a:pt x="680" y="578"/>
                      <a:pt x="744" y="503"/>
                    </a:cubicBezTo>
                    <a:cubicBezTo>
                      <a:pt x="808" y="425"/>
                      <a:pt x="855" y="341"/>
                      <a:pt x="889" y="254"/>
                    </a:cubicBezTo>
                    <a:cubicBezTo>
                      <a:pt x="919" y="179"/>
                      <a:pt x="940" y="108"/>
                      <a:pt x="960" y="34"/>
                    </a:cubicBezTo>
                    <a:cubicBezTo>
                      <a:pt x="940" y="34"/>
                      <a:pt x="916" y="31"/>
                      <a:pt x="892" y="31"/>
                    </a:cubicBezTo>
                    <a:cubicBezTo>
                      <a:pt x="868" y="95"/>
                      <a:pt x="845" y="159"/>
                      <a:pt x="815" y="220"/>
                    </a:cubicBezTo>
                    <a:cubicBezTo>
                      <a:pt x="778" y="301"/>
                      <a:pt x="730" y="378"/>
                      <a:pt x="673" y="439"/>
                    </a:cubicBezTo>
                    <a:cubicBezTo>
                      <a:pt x="616" y="503"/>
                      <a:pt x="544" y="544"/>
                      <a:pt x="471" y="547"/>
                    </a:cubicBezTo>
                    <a:cubicBezTo>
                      <a:pt x="393" y="547"/>
                      <a:pt x="315" y="517"/>
                      <a:pt x="261" y="456"/>
                    </a:cubicBezTo>
                    <a:cubicBezTo>
                      <a:pt x="203" y="399"/>
                      <a:pt x="163" y="318"/>
                      <a:pt x="133" y="237"/>
                    </a:cubicBezTo>
                    <a:cubicBezTo>
                      <a:pt x="106" y="162"/>
                      <a:pt x="86" y="84"/>
                      <a:pt x="69" y="3"/>
                    </a:cubicBezTo>
                    <a:cubicBezTo>
                      <a:pt x="49" y="3"/>
                      <a:pt x="25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6026030" y="1688444"/>
                <a:ext cx="264413" cy="9471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071" extrusionOk="0">
                    <a:moveTo>
                      <a:pt x="635" y="71"/>
                    </a:moveTo>
                    <a:lnTo>
                      <a:pt x="635" y="71"/>
                    </a:lnTo>
                    <a:cubicBezTo>
                      <a:pt x="652" y="183"/>
                      <a:pt x="675" y="290"/>
                      <a:pt x="716" y="395"/>
                    </a:cubicBezTo>
                    <a:cubicBezTo>
                      <a:pt x="746" y="476"/>
                      <a:pt x="783" y="557"/>
                      <a:pt x="840" y="614"/>
                    </a:cubicBezTo>
                    <a:cubicBezTo>
                      <a:pt x="898" y="675"/>
                      <a:pt x="972" y="706"/>
                      <a:pt x="1049" y="706"/>
                    </a:cubicBezTo>
                    <a:cubicBezTo>
                      <a:pt x="1127" y="702"/>
                      <a:pt x="1198" y="658"/>
                      <a:pt x="1256" y="597"/>
                    </a:cubicBezTo>
                    <a:cubicBezTo>
                      <a:pt x="1313" y="536"/>
                      <a:pt x="1357" y="460"/>
                      <a:pt x="1398" y="379"/>
                    </a:cubicBezTo>
                    <a:cubicBezTo>
                      <a:pt x="1428" y="311"/>
                      <a:pt x="1458" y="237"/>
                      <a:pt x="1482" y="166"/>
                    </a:cubicBezTo>
                    <a:cubicBezTo>
                      <a:pt x="1178" y="132"/>
                      <a:pt x="881" y="98"/>
                      <a:pt x="635" y="71"/>
                    </a:cubicBezTo>
                    <a:close/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405"/>
                      <a:pt x="227" y="945"/>
                      <a:pt x="1539" y="1060"/>
                    </a:cubicBezTo>
                    <a:cubicBezTo>
                      <a:pt x="1616" y="1067"/>
                      <a:pt x="1691" y="1070"/>
                      <a:pt x="1762" y="1070"/>
                    </a:cubicBezTo>
                    <a:cubicBezTo>
                      <a:pt x="2868" y="1070"/>
                      <a:pt x="2990" y="284"/>
                      <a:pt x="2990" y="284"/>
                    </a:cubicBezTo>
                    <a:lnTo>
                      <a:pt x="2980" y="284"/>
                    </a:lnTo>
                    <a:cubicBezTo>
                      <a:pt x="2700" y="284"/>
                      <a:pt x="2119" y="230"/>
                      <a:pt x="1546" y="172"/>
                    </a:cubicBezTo>
                    <a:cubicBezTo>
                      <a:pt x="1526" y="253"/>
                      <a:pt x="1502" y="331"/>
                      <a:pt x="1468" y="412"/>
                    </a:cubicBezTo>
                    <a:cubicBezTo>
                      <a:pt x="1434" y="500"/>
                      <a:pt x="1387" y="584"/>
                      <a:pt x="1323" y="662"/>
                    </a:cubicBezTo>
                    <a:cubicBezTo>
                      <a:pt x="1259" y="736"/>
                      <a:pt x="1164" y="800"/>
                      <a:pt x="1053" y="804"/>
                    </a:cubicBezTo>
                    <a:lnTo>
                      <a:pt x="1049" y="804"/>
                    </a:lnTo>
                    <a:cubicBezTo>
                      <a:pt x="945" y="804"/>
                      <a:pt x="837" y="756"/>
                      <a:pt x="770" y="682"/>
                    </a:cubicBezTo>
                    <a:cubicBezTo>
                      <a:pt x="702" y="605"/>
                      <a:pt x="661" y="513"/>
                      <a:pt x="635" y="422"/>
                    </a:cubicBezTo>
                    <a:cubicBezTo>
                      <a:pt x="597" y="304"/>
                      <a:pt x="580" y="183"/>
                      <a:pt x="574" y="64"/>
                    </a:cubicBezTo>
                    <a:cubicBezTo>
                      <a:pt x="250" y="27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6076701" y="1694104"/>
                <a:ext cx="86045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40" extrusionOk="0">
                    <a:moveTo>
                      <a:pt x="1" y="0"/>
                    </a:moveTo>
                    <a:cubicBezTo>
                      <a:pt x="7" y="119"/>
                      <a:pt x="24" y="240"/>
                      <a:pt x="62" y="358"/>
                    </a:cubicBezTo>
                    <a:cubicBezTo>
                      <a:pt x="88" y="449"/>
                      <a:pt x="129" y="541"/>
                      <a:pt x="197" y="618"/>
                    </a:cubicBezTo>
                    <a:cubicBezTo>
                      <a:pt x="264" y="692"/>
                      <a:pt x="372" y="740"/>
                      <a:pt x="476" y="740"/>
                    </a:cubicBezTo>
                    <a:lnTo>
                      <a:pt x="480" y="740"/>
                    </a:lnTo>
                    <a:cubicBezTo>
                      <a:pt x="591" y="736"/>
                      <a:pt x="686" y="672"/>
                      <a:pt x="750" y="598"/>
                    </a:cubicBezTo>
                    <a:cubicBezTo>
                      <a:pt x="814" y="520"/>
                      <a:pt x="861" y="436"/>
                      <a:pt x="895" y="348"/>
                    </a:cubicBezTo>
                    <a:cubicBezTo>
                      <a:pt x="929" y="267"/>
                      <a:pt x="953" y="189"/>
                      <a:pt x="973" y="108"/>
                    </a:cubicBezTo>
                    <a:cubicBezTo>
                      <a:pt x="953" y="105"/>
                      <a:pt x="929" y="102"/>
                      <a:pt x="909" y="102"/>
                    </a:cubicBezTo>
                    <a:cubicBezTo>
                      <a:pt x="885" y="173"/>
                      <a:pt x="855" y="247"/>
                      <a:pt x="825" y="315"/>
                    </a:cubicBezTo>
                    <a:cubicBezTo>
                      <a:pt x="784" y="396"/>
                      <a:pt x="740" y="472"/>
                      <a:pt x="683" y="533"/>
                    </a:cubicBezTo>
                    <a:cubicBezTo>
                      <a:pt x="625" y="594"/>
                      <a:pt x="554" y="638"/>
                      <a:pt x="476" y="642"/>
                    </a:cubicBezTo>
                    <a:cubicBezTo>
                      <a:pt x="399" y="642"/>
                      <a:pt x="325" y="611"/>
                      <a:pt x="267" y="550"/>
                    </a:cubicBezTo>
                    <a:cubicBezTo>
                      <a:pt x="210" y="493"/>
                      <a:pt x="173" y="412"/>
                      <a:pt x="143" y="331"/>
                    </a:cubicBezTo>
                    <a:cubicBezTo>
                      <a:pt x="102" y="226"/>
                      <a:pt x="79" y="119"/>
                      <a:pt x="62" y="7"/>
                    </a:cubicBezTo>
                    <a:cubicBezTo>
                      <a:pt x="41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6020282" y="1683580"/>
                <a:ext cx="651217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7364" h="620" extrusionOk="0">
                    <a:moveTo>
                      <a:pt x="50" y="1"/>
                    </a:moveTo>
                    <a:cubicBezTo>
                      <a:pt x="26" y="1"/>
                      <a:pt x="8" y="20"/>
                      <a:pt x="5" y="45"/>
                    </a:cubicBezTo>
                    <a:cubicBezTo>
                      <a:pt x="1" y="69"/>
                      <a:pt x="21" y="93"/>
                      <a:pt x="45" y="96"/>
                    </a:cubicBezTo>
                    <a:cubicBezTo>
                      <a:pt x="99" y="102"/>
                      <a:pt x="5079" y="619"/>
                      <a:pt x="7127" y="619"/>
                    </a:cubicBezTo>
                    <a:lnTo>
                      <a:pt x="7317" y="619"/>
                    </a:lnTo>
                    <a:cubicBezTo>
                      <a:pt x="7344" y="619"/>
                      <a:pt x="7364" y="596"/>
                      <a:pt x="7364" y="571"/>
                    </a:cubicBezTo>
                    <a:cubicBezTo>
                      <a:pt x="7364" y="546"/>
                      <a:pt x="7343" y="524"/>
                      <a:pt x="7319" y="524"/>
                    </a:cubicBezTo>
                    <a:cubicBezTo>
                      <a:pt x="7317" y="524"/>
                      <a:pt x="7315" y="524"/>
                      <a:pt x="7314" y="524"/>
                    </a:cubicBezTo>
                    <a:cubicBezTo>
                      <a:pt x="7256" y="525"/>
                      <a:pt x="7196" y="526"/>
                      <a:pt x="7133" y="526"/>
                    </a:cubicBezTo>
                    <a:cubicBezTo>
                      <a:pt x="5090" y="526"/>
                      <a:pt x="108" y="8"/>
                      <a:pt x="55" y="1"/>
                    </a:cubicBezTo>
                    <a:cubicBezTo>
                      <a:pt x="53" y="1"/>
                      <a:pt x="51" y="1"/>
                      <a:pt x="50" y="1"/>
                    </a:cubicBezTo>
                    <a:close/>
                  </a:path>
                </a:pathLst>
              </a:custGeom>
              <a:solidFill>
                <a:srgbClr val="CB8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6154608" y="1717096"/>
                <a:ext cx="374246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2368" extrusionOk="0">
                    <a:moveTo>
                      <a:pt x="2154" y="0"/>
                    </a:moveTo>
                    <a:cubicBezTo>
                      <a:pt x="1998" y="169"/>
                      <a:pt x="1799" y="293"/>
                      <a:pt x="1576" y="351"/>
                    </a:cubicBezTo>
                    <a:cubicBezTo>
                      <a:pt x="1290" y="432"/>
                      <a:pt x="986" y="402"/>
                      <a:pt x="689" y="432"/>
                    </a:cubicBezTo>
                    <a:cubicBezTo>
                      <a:pt x="584" y="446"/>
                      <a:pt x="581" y="452"/>
                      <a:pt x="480" y="476"/>
                    </a:cubicBezTo>
                    <a:cubicBezTo>
                      <a:pt x="193" y="544"/>
                      <a:pt x="0" y="847"/>
                      <a:pt x="11" y="1144"/>
                    </a:cubicBezTo>
                    <a:cubicBezTo>
                      <a:pt x="17" y="1438"/>
                      <a:pt x="200" y="1707"/>
                      <a:pt x="433" y="1883"/>
                    </a:cubicBezTo>
                    <a:cubicBezTo>
                      <a:pt x="668" y="2062"/>
                      <a:pt x="956" y="2156"/>
                      <a:pt x="1243" y="2224"/>
                    </a:cubicBezTo>
                    <a:cubicBezTo>
                      <a:pt x="1638" y="2319"/>
                      <a:pt x="2046" y="2367"/>
                      <a:pt x="2454" y="2367"/>
                    </a:cubicBezTo>
                    <a:cubicBezTo>
                      <a:pt x="2644" y="2367"/>
                      <a:pt x="2835" y="2357"/>
                      <a:pt x="3024" y="2335"/>
                    </a:cubicBezTo>
                    <a:cubicBezTo>
                      <a:pt x="3395" y="2295"/>
                      <a:pt x="3800" y="2193"/>
                      <a:pt x="4026" y="1893"/>
                    </a:cubicBezTo>
                    <a:cubicBezTo>
                      <a:pt x="4202" y="1660"/>
                      <a:pt x="4232" y="1330"/>
                      <a:pt x="4107" y="1067"/>
                    </a:cubicBezTo>
                    <a:cubicBezTo>
                      <a:pt x="3982" y="804"/>
                      <a:pt x="3702" y="621"/>
                      <a:pt x="3412" y="614"/>
                    </a:cubicBezTo>
                    <a:cubicBezTo>
                      <a:pt x="2933" y="601"/>
                      <a:pt x="2487" y="341"/>
                      <a:pt x="2154" y="0"/>
                    </a:cubicBezTo>
                    <a:close/>
                  </a:path>
                </a:pathLst>
              </a:custGeom>
              <a:solidFill>
                <a:srgbClr val="CE6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150187" y="1755121"/>
                <a:ext cx="383178" cy="17571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987" extrusionOk="0">
                    <a:moveTo>
                      <a:pt x="530" y="1"/>
                    </a:moveTo>
                    <a:cubicBezTo>
                      <a:pt x="527" y="1"/>
                      <a:pt x="523" y="1"/>
                      <a:pt x="520" y="2"/>
                    </a:cubicBezTo>
                    <a:cubicBezTo>
                      <a:pt x="223" y="70"/>
                      <a:pt x="0" y="380"/>
                      <a:pt x="14" y="714"/>
                    </a:cubicBezTo>
                    <a:cubicBezTo>
                      <a:pt x="20" y="997"/>
                      <a:pt x="186" y="1291"/>
                      <a:pt x="455" y="1490"/>
                    </a:cubicBezTo>
                    <a:cubicBezTo>
                      <a:pt x="718" y="1690"/>
                      <a:pt x="1033" y="1784"/>
                      <a:pt x="1279" y="1841"/>
                    </a:cubicBezTo>
                    <a:cubicBezTo>
                      <a:pt x="1680" y="1936"/>
                      <a:pt x="2089" y="1986"/>
                      <a:pt x="2500" y="1986"/>
                    </a:cubicBezTo>
                    <a:cubicBezTo>
                      <a:pt x="2693" y="1986"/>
                      <a:pt x="2885" y="1976"/>
                      <a:pt x="3077" y="1953"/>
                    </a:cubicBezTo>
                    <a:cubicBezTo>
                      <a:pt x="3401" y="1919"/>
                      <a:pt x="3857" y="1831"/>
                      <a:pt x="4113" y="1490"/>
                    </a:cubicBezTo>
                    <a:cubicBezTo>
                      <a:pt x="4299" y="1244"/>
                      <a:pt x="4333" y="893"/>
                      <a:pt x="4201" y="617"/>
                    </a:cubicBezTo>
                    <a:cubicBezTo>
                      <a:pt x="4066" y="336"/>
                      <a:pt x="3769" y="144"/>
                      <a:pt x="3462" y="137"/>
                    </a:cubicBezTo>
                    <a:cubicBezTo>
                      <a:pt x="3435" y="137"/>
                      <a:pt x="3415" y="157"/>
                      <a:pt x="3411" y="181"/>
                    </a:cubicBezTo>
                    <a:cubicBezTo>
                      <a:pt x="3411" y="208"/>
                      <a:pt x="3431" y="232"/>
                      <a:pt x="3459" y="232"/>
                    </a:cubicBezTo>
                    <a:cubicBezTo>
                      <a:pt x="3732" y="238"/>
                      <a:pt x="3995" y="410"/>
                      <a:pt x="4113" y="657"/>
                    </a:cubicBezTo>
                    <a:cubicBezTo>
                      <a:pt x="4232" y="903"/>
                      <a:pt x="4201" y="1213"/>
                      <a:pt x="4036" y="1433"/>
                    </a:cubicBezTo>
                    <a:cubicBezTo>
                      <a:pt x="3861" y="1669"/>
                      <a:pt x="3550" y="1804"/>
                      <a:pt x="3067" y="1858"/>
                    </a:cubicBezTo>
                    <a:cubicBezTo>
                      <a:pt x="2880" y="1878"/>
                      <a:pt x="2694" y="1888"/>
                      <a:pt x="2507" y="1888"/>
                    </a:cubicBezTo>
                    <a:cubicBezTo>
                      <a:pt x="2103" y="1888"/>
                      <a:pt x="1699" y="1841"/>
                      <a:pt x="1302" y="1746"/>
                    </a:cubicBezTo>
                    <a:cubicBezTo>
                      <a:pt x="1067" y="1693"/>
                      <a:pt x="759" y="1601"/>
                      <a:pt x="513" y="1416"/>
                    </a:cubicBezTo>
                    <a:cubicBezTo>
                      <a:pt x="267" y="1230"/>
                      <a:pt x="115" y="967"/>
                      <a:pt x="108" y="711"/>
                    </a:cubicBezTo>
                    <a:cubicBezTo>
                      <a:pt x="98" y="424"/>
                      <a:pt x="290" y="151"/>
                      <a:pt x="540" y="93"/>
                    </a:cubicBezTo>
                    <a:cubicBezTo>
                      <a:pt x="567" y="86"/>
                      <a:pt x="584" y="63"/>
                      <a:pt x="577" y="36"/>
                    </a:cubicBezTo>
                    <a:cubicBezTo>
                      <a:pt x="571" y="16"/>
                      <a:pt x="551" y="1"/>
                      <a:pt x="53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466504" y="1527588"/>
                <a:ext cx="168641" cy="116112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3" extrusionOk="0">
                    <a:moveTo>
                      <a:pt x="353" y="0"/>
                    </a:moveTo>
                    <a:cubicBezTo>
                      <a:pt x="321" y="0"/>
                      <a:pt x="289" y="4"/>
                      <a:pt x="259" y="11"/>
                    </a:cubicBezTo>
                    <a:cubicBezTo>
                      <a:pt x="94" y="51"/>
                      <a:pt x="0" y="294"/>
                      <a:pt x="88" y="439"/>
                    </a:cubicBezTo>
                    <a:cubicBezTo>
                      <a:pt x="145" y="533"/>
                      <a:pt x="259" y="578"/>
                      <a:pt x="365" y="614"/>
                    </a:cubicBezTo>
                    <a:cubicBezTo>
                      <a:pt x="813" y="773"/>
                      <a:pt x="1282" y="925"/>
                      <a:pt x="1643" y="1239"/>
                    </a:cubicBezTo>
                    <a:cubicBezTo>
                      <a:pt x="1680" y="1274"/>
                      <a:pt x="1733" y="1312"/>
                      <a:pt x="1780" y="1312"/>
                    </a:cubicBezTo>
                    <a:cubicBezTo>
                      <a:pt x="1797" y="1312"/>
                      <a:pt x="1814" y="1308"/>
                      <a:pt x="1829" y="1296"/>
                    </a:cubicBezTo>
                    <a:cubicBezTo>
                      <a:pt x="1852" y="1279"/>
                      <a:pt x="1866" y="1252"/>
                      <a:pt x="1873" y="1222"/>
                    </a:cubicBezTo>
                    <a:cubicBezTo>
                      <a:pt x="1907" y="1087"/>
                      <a:pt x="1859" y="942"/>
                      <a:pt x="1778" y="827"/>
                    </a:cubicBezTo>
                    <a:cubicBezTo>
                      <a:pt x="1697" y="712"/>
                      <a:pt x="1583" y="628"/>
                      <a:pt x="1468" y="547"/>
                    </a:cubicBezTo>
                    <a:cubicBezTo>
                      <a:pt x="1272" y="409"/>
                      <a:pt x="1069" y="284"/>
                      <a:pt x="860" y="173"/>
                    </a:cubicBezTo>
                    <a:cubicBezTo>
                      <a:pt x="723" y="98"/>
                      <a:pt x="527" y="0"/>
                      <a:pt x="3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111985" y="1498583"/>
                <a:ext cx="168641" cy="11620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4" extrusionOk="0">
                    <a:moveTo>
                      <a:pt x="1555" y="1"/>
                    </a:moveTo>
                    <a:cubicBezTo>
                      <a:pt x="1380" y="1"/>
                      <a:pt x="1183" y="99"/>
                      <a:pt x="1046" y="173"/>
                    </a:cubicBezTo>
                    <a:cubicBezTo>
                      <a:pt x="837" y="285"/>
                      <a:pt x="635" y="409"/>
                      <a:pt x="439" y="548"/>
                    </a:cubicBezTo>
                    <a:cubicBezTo>
                      <a:pt x="324" y="629"/>
                      <a:pt x="209" y="713"/>
                      <a:pt x="128" y="828"/>
                    </a:cubicBezTo>
                    <a:cubicBezTo>
                      <a:pt x="47" y="942"/>
                      <a:pt x="0" y="1088"/>
                      <a:pt x="34" y="1223"/>
                    </a:cubicBezTo>
                    <a:cubicBezTo>
                      <a:pt x="41" y="1253"/>
                      <a:pt x="54" y="1280"/>
                      <a:pt x="77" y="1297"/>
                    </a:cubicBezTo>
                    <a:cubicBezTo>
                      <a:pt x="92" y="1308"/>
                      <a:pt x="109" y="1313"/>
                      <a:pt x="125" y="1313"/>
                    </a:cubicBezTo>
                    <a:cubicBezTo>
                      <a:pt x="173" y="1313"/>
                      <a:pt x="226" y="1274"/>
                      <a:pt x="264" y="1240"/>
                    </a:cubicBezTo>
                    <a:cubicBezTo>
                      <a:pt x="624" y="926"/>
                      <a:pt x="1094" y="777"/>
                      <a:pt x="1542" y="615"/>
                    </a:cubicBezTo>
                    <a:cubicBezTo>
                      <a:pt x="1647" y="578"/>
                      <a:pt x="1762" y="534"/>
                      <a:pt x="1819" y="440"/>
                    </a:cubicBezTo>
                    <a:cubicBezTo>
                      <a:pt x="1907" y="294"/>
                      <a:pt x="1812" y="51"/>
                      <a:pt x="1647" y="11"/>
                    </a:cubicBezTo>
                    <a:cubicBezTo>
                      <a:pt x="1617" y="4"/>
                      <a:pt x="1586" y="1"/>
                      <a:pt x="155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5643127" y="3669948"/>
            <a:ext cx="1530900" cy="4246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الجغرافيا</a:t>
            </a:r>
            <a:endParaRPr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3770942" y="2452770"/>
            <a:ext cx="5055" cy="3476"/>
          </a:xfrm>
          <a:custGeom>
            <a:avLst/>
            <a:gdLst/>
            <a:ahLst/>
            <a:cxnLst/>
            <a:rect l="l" t="t" r="r" b="b"/>
            <a:pathLst>
              <a:path w="32" h="22" extrusionOk="0">
                <a:moveTo>
                  <a:pt x="11" y="1"/>
                </a:moveTo>
                <a:cubicBezTo>
                  <a:pt x="8" y="8"/>
                  <a:pt x="5" y="15"/>
                  <a:pt x="1" y="21"/>
                </a:cubicBezTo>
                <a:lnTo>
                  <a:pt x="32" y="21"/>
                </a:lnTo>
                <a:cubicBezTo>
                  <a:pt x="25" y="15"/>
                  <a:pt x="18" y="8"/>
                  <a:pt x="11" y="1"/>
                </a:cubicBezTo>
                <a:close/>
              </a:path>
            </a:pathLst>
          </a:custGeom>
          <a:solidFill>
            <a:srgbClr val="7A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30"/>
          <p:cNvGrpSpPr/>
          <p:nvPr/>
        </p:nvGrpSpPr>
        <p:grpSpPr>
          <a:xfrm>
            <a:off x="4544118" y="273928"/>
            <a:ext cx="912860" cy="1221908"/>
            <a:chOff x="4544118" y="273928"/>
            <a:chExt cx="912860" cy="1221908"/>
          </a:xfrm>
        </p:grpSpPr>
        <p:sp>
          <p:nvSpPr>
            <p:cNvPr id="308" name="Google Shape;308;p30"/>
            <p:cNvSpPr/>
            <p:nvPr/>
          </p:nvSpPr>
          <p:spPr>
            <a:xfrm rot="994077">
              <a:off x="4686149" y="341000"/>
              <a:ext cx="628799" cy="1087763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342175" y="87317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4988850" y="333300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433575" y="439825"/>
              <a:ext cx="23400" cy="23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6257" y="1151475"/>
            <a:ext cx="4115658" cy="2722102"/>
            <a:chOff x="1648850" y="1291075"/>
            <a:chExt cx="4115658" cy="2722102"/>
          </a:xfrm>
        </p:grpSpPr>
        <p:sp>
          <p:nvSpPr>
            <p:cNvPr id="2446" name="Google Shape;2446;p52"/>
            <p:cNvSpPr/>
            <p:nvPr/>
          </p:nvSpPr>
          <p:spPr>
            <a:xfrm>
              <a:off x="3907785" y="1385275"/>
              <a:ext cx="1752900" cy="2549400"/>
            </a:xfrm>
            <a:prstGeom prst="rect">
              <a:avLst/>
            </a:prstGeom>
            <a:pattFill prst="trellis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2"/>
            <p:cNvSpPr/>
            <p:nvPr/>
          </p:nvSpPr>
          <p:spPr>
            <a:xfrm>
              <a:off x="1771850" y="1385275"/>
              <a:ext cx="1752900" cy="2549400"/>
            </a:xfrm>
            <a:prstGeom prst="rect">
              <a:avLst/>
            </a:prstGeom>
            <a:pattFill prst="ltDnDiag">
              <a:fgClr>
                <a:schemeClr val="dk2"/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2"/>
            <p:cNvSpPr txBox="1"/>
            <p:nvPr/>
          </p:nvSpPr>
          <p:spPr>
            <a:xfrm>
              <a:off x="1926825" y="2063746"/>
              <a:ext cx="1459800" cy="1695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025" rIns="0" bIns="0" anchor="ctr" anchorCtr="0">
              <a:noAutofit/>
            </a:bodyPr>
            <a:lstStyle/>
            <a:p>
              <a:pPr marL="0" marR="0" lvl="0" indent="0" algn="justLow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1800" b="1" dirty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زيادة نسبة تركيز الغازات المتولدة عن عمليات الاحتراق.</a:t>
              </a:r>
              <a:endParaRPr sz="18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endParaRPr>
            </a:p>
          </p:txBody>
        </p:sp>
        <p:sp>
          <p:nvSpPr>
            <p:cNvPr id="2452" name="Google Shape;2452;p52"/>
            <p:cNvSpPr txBox="1"/>
            <p:nvPr/>
          </p:nvSpPr>
          <p:spPr>
            <a:xfrm>
              <a:off x="4049434" y="2063746"/>
              <a:ext cx="1459800" cy="1695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025" rIns="0" bIns="0" anchor="ctr" anchorCtr="0">
              <a:noAutofit/>
            </a:bodyPr>
            <a:lstStyle/>
            <a:p>
              <a:pPr marL="0" marR="0" lvl="0" indent="0" algn="justLow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1800" b="1" dirty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هو اختلال في الأحوال المناخية وتؤثر علي المدي البعيد.</a:t>
              </a:r>
              <a:endParaRPr sz="18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endParaRPr>
            </a:p>
          </p:txBody>
        </p:sp>
        <p:sp>
          <p:nvSpPr>
            <p:cNvPr id="2455" name="Google Shape;2455;p52"/>
            <p:cNvSpPr/>
            <p:nvPr/>
          </p:nvSpPr>
          <p:spPr>
            <a:xfrm>
              <a:off x="1648850" y="1291075"/>
              <a:ext cx="351700" cy="342725"/>
            </a:xfrm>
            <a:custGeom>
              <a:avLst/>
              <a:gdLst/>
              <a:ahLst/>
              <a:cxnLst/>
              <a:rect l="l" t="t" r="r" b="b"/>
              <a:pathLst>
                <a:path w="14068" h="13709" extrusionOk="0">
                  <a:moveTo>
                    <a:pt x="11244" y="0"/>
                  </a:moveTo>
                  <a:cubicBezTo>
                    <a:pt x="11244" y="0"/>
                    <a:pt x="6227" y="7797"/>
                    <a:pt x="1" y="9679"/>
                  </a:cubicBezTo>
                  <a:lnTo>
                    <a:pt x="2241" y="9679"/>
                  </a:lnTo>
                  <a:lnTo>
                    <a:pt x="1704" y="11694"/>
                  </a:lnTo>
                  <a:lnTo>
                    <a:pt x="3317" y="11694"/>
                  </a:lnTo>
                  <a:lnTo>
                    <a:pt x="3050" y="13708"/>
                  </a:lnTo>
                  <a:cubicBezTo>
                    <a:pt x="3050" y="13708"/>
                    <a:pt x="12991" y="6988"/>
                    <a:pt x="14067" y="3226"/>
                  </a:cubicBezTo>
                  <a:lnTo>
                    <a:pt x="12321" y="3226"/>
                  </a:lnTo>
                  <a:lnTo>
                    <a:pt x="12909" y="1867"/>
                  </a:lnTo>
                  <a:lnTo>
                    <a:pt x="11345" y="2068"/>
                  </a:lnTo>
                  <a:lnTo>
                    <a:pt x="11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2"/>
            <p:cNvSpPr/>
            <p:nvPr/>
          </p:nvSpPr>
          <p:spPr>
            <a:xfrm rot="10935142">
              <a:off x="5412818" y="3670461"/>
              <a:ext cx="351690" cy="342716"/>
            </a:xfrm>
            <a:custGeom>
              <a:avLst/>
              <a:gdLst/>
              <a:ahLst/>
              <a:cxnLst/>
              <a:rect l="l" t="t" r="r" b="b"/>
              <a:pathLst>
                <a:path w="14068" h="13709" extrusionOk="0">
                  <a:moveTo>
                    <a:pt x="11244" y="0"/>
                  </a:moveTo>
                  <a:cubicBezTo>
                    <a:pt x="11244" y="0"/>
                    <a:pt x="6227" y="7797"/>
                    <a:pt x="1" y="9679"/>
                  </a:cubicBezTo>
                  <a:lnTo>
                    <a:pt x="2241" y="9679"/>
                  </a:lnTo>
                  <a:lnTo>
                    <a:pt x="1704" y="11694"/>
                  </a:lnTo>
                  <a:lnTo>
                    <a:pt x="3317" y="11694"/>
                  </a:lnTo>
                  <a:lnTo>
                    <a:pt x="3050" y="13708"/>
                  </a:lnTo>
                  <a:cubicBezTo>
                    <a:pt x="3050" y="13708"/>
                    <a:pt x="12991" y="6988"/>
                    <a:pt x="14067" y="3226"/>
                  </a:cubicBezTo>
                  <a:lnTo>
                    <a:pt x="12321" y="3226"/>
                  </a:lnTo>
                  <a:lnTo>
                    <a:pt x="12909" y="1867"/>
                  </a:lnTo>
                  <a:lnTo>
                    <a:pt x="11345" y="2068"/>
                  </a:lnTo>
                  <a:lnTo>
                    <a:pt x="11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7" name="Google Shape;2457;p52"/>
          <p:cNvGrpSpPr/>
          <p:nvPr/>
        </p:nvGrpSpPr>
        <p:grpSpPr>
          <a:xfrm>
            <a:off x="6930935" y="1335846"/>
            <a:ext cx="1864225" cy="2684100"/>
            <a:chOff x="705000" y="1716350"/>
            <a:chExt cx="1864225" cy="2684100"/>
          </a:xfrm>
        </p:grpSpPr>
        <p:sp>
          <p:nvSpPr>
            <p:cNvPr id="2458" name="Google Shape;2458;p52"/>
            <p:cNvSpPr/>
            <p:nvPr/>
          </p:nvSpPr>
          <p:spPr>
            <a:xfrm>
              <a:off x="769225" y="4175450"/>
              <a:ext cx="1800000" cy="225000"/>
            </a:xfrm>
            <a:prstGeom prst="ellipse">
              <a:avLst/>
            </a:prstGeom>
            <a:solidFill>
              <a:srgbClr val="434343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9" name="Google Shape;2459;p52"/>
            <p:cNvGrpSpPr/>
            <p:nvPr/>
          </p:nvGrpSpPr>
          <p:grpSpPr>
            <a:xfrm>
              <a:off x="705000" y="1716350"/>
              <a:ext cx="1765959" cy="2578903"/>
              <a:chOff x="705000" y="1716350"/>
              <a:chExt cx="1765959" cy="2578903"/>
            </a:xfrm>
          </p:grpSpPr>
          <p:sp>
            <p:nvSpPr>
              <p:cNvPr id="2460" name="Google Shape;2460;p52"/>
              <p:cNvSpPr/>
              <p:nvPr/>
            </p:nvSpPr>
            <p:spPr>
              <a:xfrm>
                <a:off x="869655" y="2411451"/>
                <a:ext cx="1489188" cy="1549175"/>
              </a:xfrm>
              <a:custGeom>
                <a:avLst/>
                <a:gdLst/>
                <a:ahLst/>
                <a:cxnLst/>
                <a:rect l="l" t="t" r="r" b="b"/>
                <a:pathLst>
                  <a:path w="36493" h="37963" extrusionOk="0">
                    <a:moveTo>
                      <a:pt x="18574" y="1"/>
                    </a:moveTo>
                    <a:cubicBezTo>
                      <a:pt x="13372" y="1"/>
                      <a:pt x="7958" y="106"/>
                      <a:pt x="7233" y="529"/>
                    </a:cubicBezTo>
                    <a:cubicBezTo>
                      <a:pt x="5787" y="1372"/>
                      <a:pt x="5654" y="3569"/>
                      <a:pt x="5654" y="3569"/>
                    </a:cubicBezTo>
                    <a:cubicBezTo>
                      <a:pt x="695" y="6805"/>
                      <a:pt x="130" y="12821"/>
                      <a:pt x="67" y="15344"/>
                    </a:cubicBezTo>
                    <a:cubicBezTo>
                      <a:pt x="1" y="17871"/>
                      <a:pt x="1943" y="34370"/>
                      <a:pt x="4079" y="37089"/>
                    </a:cubicBezTo>
                    <a:cubicBezTo>
                      <a:pt x="4571" y="37715"/>
                      <a:pt x="6465" y="37963"/>
                      <a:pt x="9099" y="37963"/>
                    </a:cubicBezTo>
                    <a:cubicBezTo>
                      <a:pt x="17882" y="37963"/>
                      <a:pt x="34892" y="35209"/>
                      <a:pt x="35588" y="34562"/>
                    </a:cubicBezTo>
                    <a:cubicBezTo>
                      <a:pt x="36492" y="33724"/>
                      <a:pt x="34976" y="16340"/>
                      <a:pt x="34583" y="11204"/>
                    </a:cubicBezTo>
                    <a:cubicBezTo>
                      <a:pt x="34195" y="6068"/>
                      <a:pt x="30036" y="3717"/>
                      <a:pt x="30036" y="3717"/>
                    </a:cubicBezTo>
                    <a:cubicBezTo>
                      <a:pt x="30083" y="1075"/>
                      <a:pt x="28643" y="103"/>
                      <a:pt x="28643" y="103"/>
                    </a:cubicBezTo>
                    <a:cubicBezTo>
                      <a:pt x="28643" y="103"/>
                      <a:pt x="23712" y="1"/>
                      <a:pt x="185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2"/>
              <p:cNvSpPr/>
              <p:nvPr/>
            </p:nvSpPr>
            <p:spPr>
              <a:xfrm>
                <a:off x="976487" y="2163999"/>
                <a:ext cx="232276" cy="292753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7174" extrusionOk="0">
                    <a:moveTo>
                      <a:pt x="2949" y="1"/>
                    </a:moveTo>
                    <a:cubicBezTo>
                      <a:pt x="2642" y="1"/>
                      <a:pt x="2354" y="48"/>
                      <a:pt x="2117" y="170"/>
                    </a:cubicBezTo>
                    <a:cubicBezTo>
                      <a:pt x="1015" y="739"/>
                      <a:pt x="1" y="3421"/>
                      <a:pt x="1049" y="5383"/>
                    </a:cubicBezTo>
                    <a:cubicBezTo>
                      <a:pt x="1702" y="6611"/>
                      <a:pt x="2511" y="7173"/>
                      <a:pt x="3291" y="7173"/>
                    </a:cubicBezTo>
                    <a:cubicBezTo>
                      <a:pt x="3756" y="7173"/>
                      <a:pt x="4211" y="6973"/>
                      <a:pt x="4615" y="6593"/>
                    </a:cubicBezTo>
                    <a:cubicBezTo>
                      <a:pt x="5692" y="5579"/>
                      <a:pt x="5433" y="635"/>
                      <a:pt x="5433" y="635"/>
                    </a:cubicBezTo>
                    <a:cubicBezTo>
                      <a:pt x="5433" y="635"/>
                      <a:pt x="4068" y="1"/>
                      <a:pt x="29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2"/>
              <p:cNvSpPr/>
              <p:nvPr/>
            </p:nvSpPr>
            <p:spPr>
              <a:xfrm>
                <a:off x="1133348" y="1991428"/>
                <a:ext cx="909477" cy="657042"/>
              </a:xfrm>
              <a:custGeom>
                <a:avLst/>
                <a:gdLst/>
                <a:ahLst/>
                <a:cxnLst/>
                <a:rect l="l" t="t" r="r" b="b"/>
                <a:pathLst>
                  <a:path w="22287" h="16101" extrusionOk="0">
                    <a:moveTo>
                      <a:pt x="11211" y="0"/>
                    </a:moveTo>
                    <a:cubicBezTo>
                      <a:pt x="4856" y="0"/>
                      <a:pt x="806" y="4293"/>
                      <a:pt x="431" y="8061"/>
                    </a:cubicBezTo>
                    <a:cubicBezTo>
                      <a:pt x="1" y="12345"/>
                      <a:pt x="1676" y="15341"/>
                      <a:pt x="8228" y="15987"/>
                    </a:cubicBezTo>
                    <a:cubicBezTo>
                      <a:pt x="9001" y="16063"/>
                      <a:pt x="9786" y="16101"/>
                      <a:pt x="10570" y="16101"/>
                    </a:cubicBezTo>
                    <a:cubicBezTo>
                      <a:pt x="16433" y="16101"/>
                      <a:pt x="22211" y="13970"/>
                      <a:pt x="22287" y="9473"/>
                    </a:cubicBezTo>
                    <a:cubicBezTo>
                      <a:pt x="22287" y="9473"/>
                      <a:pt x="21898" y="1719"/>
                      <a:pt x="13972" y="258"/>
                    </a:cubicBezTo>
                    <a:cubicBezTo>
                      <a:pt x="13010" y="82"/>
                      <a:pt x="12088" y="0"/>
                      <a:pt x="11211" y="0"/>
                    </a:cubicBezTo>
                    <a:close/>
                  </a:path>
                </a:pathLst>
              </a:custGeom>
              <a:solidFill>
                <a:srgbClr val="FF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2"/>
              <p:cNvSpPr/>
              <p:nvPr/>
            </p:nvSpPr>
            <p:spPr>
              <a:xfrm>
                <a:off x="1480082" y="2192890"/>
                <a:ext cx="45908" cy="30769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754" extrusionOk="0">
                    <a:moveTo>
                      <a:pt x="522" y="1"/>
                    </a:moveTo>
                    <a:cubicBezTo>
                      <a:pt x="43" y="1"/>
                      <a:pt x="1" y="380"/>
                      <a:pt x="166" y="582"/>
                    </a:cubicBezTo>
                    <a:cubicBezTo>
                      <a:pt x="258" y="694"/>
                      <a:pt x="482" y="753"/>
                      <a:pt x="682" y="753"/>
                    </a:cubicBezTo>
                    <a:cubicBezTo>
                      <a:pt x="859" y="753"/>
                      <a:pt x="1016" y="707"/>
                      <a:pt x="1048" y="610"/>
                    </a:cubicBezTo>
                    <a:cubicBezTo>
                      <a:pt x="1048" y="610"/>
                      <a:pt x="1125" y="31"/>
                      <a:pt x="583" y="3"/>
                    </a:cubicBezTo>
                    <a:cubicBezTo>
                      <a:pt x="562" y="1"/>
                      <a:pt x="542" y="1"/>
                      <a:pt x="522" y="1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2"/>
              <p:cNvSpPr/>
              <p:nvPr/>
            </p:nvSpPr>
            <p:spPr>
              <a:xfrm>
                <a:off x="1580222" y="2171018"/>
                <a:ext cx="54886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922" extrusionOk="0">
                    <a:moveTo>
                      <a:pt x="830" y="0"/>
                    </a:moveTo>
                    <a:cubicBezTo>
                      <a:pt x="754" y="0"/>
                      <a:pt x="667" y="21"/>
                      <a:pt x="571" y="70"/>
                    </a:cubicBezTo>
                    <a:cubicBezTo>
                      <a:pt x="1" y="362"/>
                      <a:pt x="407" y="855"/>
                      <a:pt x="690" y="912"/>
                    </a:cubicBezTo>
                    <a:cubicBezTo>
                      <a:pt x="720" y="918"/>
                      <a:pt x="751" y="921"/>
                      <a:pt x="783" y="921"/>
                    </a:cubicBezTo>
                    <a:cubicBezTo>
                      <a:pt x="1048" y="921"/>
                      <a:pt x="1345" y="716"/>
                      <a:pt x="1337" y="477"/>
                    </a:cubicBezTo>
                    <a:cubicBezTo>
                      <a:pt x="1337" y="477"/>
                      <a:pt x="1199" y="0"/>
                      <a:pt x="830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2"/>
              <p:cNvSpPr/>
              <p:nvPr/>
            </p:nvSpPr>
            <p:spPr>
              <a:xfrm>
                <a:off x="1509136" y="2175017"/>
                <a:ext cx="68230" cy="14372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3522" extrusionOk="0">
                    <a:moveTo>
                      <a:pt x="1001" y="1"/>
                    </a:moveTo>
                    <a:cubicBezTo>
                      <a:pt x="1001" y="87"/>
                      <a:pt x="1183" y="2384"/>
                      <a:pt x="1183" y="2384"/>
                    </a:cubicBezTo>
                    <a:cubicBezTo>
                      <a:pt x="1183" y="2384"/>
                      <a:pt x="1055" y="2048"/>
                      <a:pt x="753" y="2048"/>
                    </a:cubicBezTo>
                    <a:cubicBezTo>
                      <a:pt x="678" y="2048"/>
                      <a:pt x="592" y="2069"/>
                      <a:pt x="494" y="2121"/>
                    </a:cubicBezTo>
                    <a:cubicBezTo>
                      <a:pt x="0" y="2384"/>
                      <a:pt x="197" y="3136"/>
                      <a:pt x="609" y="3418"/>
                    </a:cubicBezTo>
                    <a:cubicBezTo>
                      <a:pt x="712" y="3489"/>
                      <a:pt x="826" y="3522"/>
                      <a:pt x="938" y="3522"/>
                    </a:cubicBezTo>
                    <a:cubicBezTo>
                      <a:pt x="1267" y="3522"/>
                      <a:pt x="1587" y="3242"/>
                      <a:pt x="1623" y="2824"/>
                    </a:cubicBezTo>
                    <a:cubicBezTo>
                      <a:pt x="1672" y="2270"/>
                      <a:pt x="1001" y="1"/>
                      <a:pt x="1001" y="1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2"/>
              <p:cNvSpPr/>
              <p:nvPr/>
            </p:nvSpPr>
            <p:spPr>
              <a:xfrm>
                <a:off x="1495670" y="2287521"/>
                <a:ext cx="142010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3480" h="1974" extrusionOk="0">
                    <a:moveTo>
                      <a:pt x="0" y="494"/>
                    </a:moveTo>
                    <a:lnTo>
                      <a:pt x="0" y="595"/>
                    </a:lnTo>
                    <a:cubicBezTo>
                      <a:pt x="0" y="595"/>
                      <a:pt x="7" y="604"/>
                      <a:pt x="19" y="622"/>
                    </a:cubicBezTo>
                    <a:lnTo>
                      <a:pt x="19" y="622"/>
                    </a:lnTo>
                    <a:cubicBezTo>
                      <a:pt x="4" y="542"/>
                      <a:pt x="0" y="494"/>
                      <a:pt x="0" y="494"/>
                    </a:cubicBezTo>
                    <a:close/>
                    <a:moveTo>
                      <a:pt x="3480" y="1"/>
                    </a:moveTo>
                    <a:cubicBezTo>
                      <a:pt x="3480" y="1"/>
                      <a:pt x="2547" y="1642"/>
                      <a:pt x="1657" y="1709"/>
                    </a:cubicBezTo>
                    <a:cubicBezTo>
                      <a:pt x="1632" y="1711"/>
                      <a:pt x="1608" y="1712"/>
                      <a:pt x="1583" y="1712"/>
                    </a:cubicBezTo>
                    <a:cubicBezTo>
                      <a:pt x="809" y="1712"/>
                      <a:pt x="138" y="794"/>
                      <a:pt x="19" y="622"/>
                    </a:cubicBezTo>
                    <a:lnTo>
                      <a:pt x="19" y="622"/>
                    </a:lnTo>
                    <a:cubicBezTo>
                      <a:pt x="87" y="982"/>
                      <a:pt x="382" y="1973"/>
                      <a:pt x="1588" y="1973"/>
                    </a:cubicBezTo>
                    <a:cubicBezTo>
                      <a:pt x="1595" y="1973"/>
                      <a:pt x="1602" y="1973"/>
                      <a:pt x="1609" y="1973"/>
                    </a:cubicBezTo>
                    <a:cubicBezTo>
                      <a:pt x="3102" y="1958"/>
                      <a:pt x="3480" y="1"/>
                      <a:pt x="3480" y="1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2"/>
              <p:cNvSpPr/>
              <p:nvPr/>
            </p:nvSpPr>
            <p:spPr>
              <a:xfrm>
                <a:off x="1604461" y="2221373"/>
                <a:ext cx="5460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563" extrusionOk="0">
                    <a:moveTo>
                      <a:pt x="913" y="1"/>
                    </a:moveTo>
                    <a:cubicBezTo>
                      <a:pt x="825" y="1"/>
                      <a:pt x="719" y="16"/>
                      <a:pt x="593" y="56"/>
                    </a:cubicBezTo>
                    <a:cubicBezTo>
                      <a:pt x="43" y="224"/>
                      <a:pt x="1" y="526"/>
                      <a:pt x="335" y="559"/>
                    </a:cubicBezTo>
                    <a:cubicBezTo>
                      <a:pt x="360" y="562"/>
                      <a:pt x="386" y="563"/>
                      <a:pt x="414" y="563"/>
                    </a:cubicBezTo>
                    <a:cubicBezTo>
                      <a:pt x="765" y="563"/>
                      <a:pt x="1338" y="375"/>
                      <a:pt x="1307" y="171"/>
                    </a:cubicBezTo>
                    <a:cubicBezTo>
                      <a:pt x="1307" y="171"/>
                      <a:pt x="1208" y="1"/>
                      <a:pt x="913" y="1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2"/>
              <p:cNvSpPr/>
              <p:nvPr/>
            </p:nvSpPr>
            <p:spPr>
              <a:xfrm>
                <a:off x="1449967" y="2237166"/>
                <a:ext cx="54315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46" extrusionOk="0">
                    <a:moveTo>
                      <a:pt x="636" y="0"/>
                    </a:moveTo>
                    <a:cubicBezTo>
                      <a:pt x="614" y="0"/>
                      <a:pt x="593" y="2"/>
                      <a:pt x="570" y="4"/>
                    </a:cubicBezTo>
                    <a:cubicBezTo>
                      <a:pt x="135" y="62"/>
                      <a:pt x="0" y="440"/>
                      <a:pt x="292" y="555"/>
                    </a:cubicBezTo>
                    <a:cubicBezTo>
                      <a:pt x="425" y="606"/>
                      <a:pt x="662" y="645"/>
                      <a:pt x="874" y="645"/>
                    </a:cubicBezTo>
                    <a:cubicBezTo>
                      <a:pt x="1119" y="645"/>
                      <a:pt x="1330" y="592"/>
                      <a:pt x="1302" y="440"/>
                    </a:cubicBezTo>
                    <a:cubicBezTo>
                      <a:pt x="1302" y="440"/>
                      <a:pt x="1035" y="0"/>
                      <a:pt x="636" y="0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52"/>
              <p:cNvSpPr/>
              <p:nvPr/>
            </p:nvSpPr>
            <p:spPr>
              <a:xfrm>
                <a:off x="1431196" y="2124947"/>
                <a:ext cx="72107" cy="38767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950" extrusionOk="0">
                    <a:moveTo>
                      <a:pt x="1225" y="0"/>
                    </a:moveTo>
                    <a:cubicBezTo>
                      <a:pt x="1098" y="0"/>
                      <a:pt x="950" y="30"/>
                      <a:pt x="781" y="112"/>
                    </a:cubicBezTo>
                    <a:cubicBezTo>
                      <a:pt x="140" y="428"/>
                      <a:pt x="1" y="950"/>
                      <a:pt x="1" y="950"/>
                    </a:cubicBezTo>
                    <a:cubicBezTo>
                      <a:pt x="1" y="950"/>
                      <a:pt x="1307" y="251"/>
                      <a:pt x="1767" y="236"/>
                    </a:cubicBezTo>
                    <a:cubicBezTo>
                      <a:pt x="1767" y="236"/>
                      <a:pt x="1580" y="0"/>
                      <a:pt x="1225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52"/>
              <p:cNvSpPr/>
              <p:nvPr/>
            </p:nvSpPr>
            <p:spPr>
              <a:xfrm>
                <a:off x="1566796" y="2120418"/>
                <a:ext cx="58396" cy="2399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588" extrusionOk="0">
                    <a:moveTo>
                      <a:pt x="414" y="0"/>
                    </a:moveTo>
                    <a:cubicBezTo>
                      <a:pt x="123" y="0"/>
                      <a:pt x="0" y="209"/>
                      <a:pt x="0" y="209"/>
                    </a:cubicBezTo>
                    <a:lnTo>
                      <a:pt x="1430" y="587"/>
                    </a:lnTo>
                    <a:cubicBezTo>
                      <a:pt x="974" y="129"/>
                      <a:pt x="643" y="0"/>
                      <a:pt x="414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2"/>
              <p:cNvSpPr/>
              <p:nvPr/>
            </p:nvSpPr>
            <p:spPr>
              <a:xfrm>
                <a:off x="1339993" y="1983266"/>
                <a:ext cx="526417" cy="137154"/>
              </a:xfrm>
              <a:custGeom>
                <a:avLst/>
                <a:gdLst/>
                <a:ahLst/>
                <a:cxnLst/>
                <a:rect l="l" t="t" r="r" b="b"/>
                <a:pathLst>
                  <a:path w="12900" h="3361" extrusionOk="0">
                    <a:moveTo>
                      <a:pt x="6112" y="0"/>
                    </a:moveTo>
                    <a:cubicBezTo>
                      <a:pt x="1843" y="0"/>
                      <a:pt x="187" y="1672"/>
                      <a:pt x="0" y="1780"/>
                    </a:cubicBezTo>
                    <a:cubicBezTo>
                      <a:pt x="0" y="1780"/>
                      <a:pt x="3921" y="3067"/>
                      <a:pt x="6697" y="3067"/>
                    </a:cubicBezTo>
                    <a:cubicBezTo>
                      <a:pt x="6697" y="3067"/>
                      <a:pt x="4375" y="2124"/>
                      <a:pt x="4346" y="2062"/>
                    </a:cubicBezTo>
                    <a:cubicBezTo>
                      <a:pt x="4346" y="2061"/>
                      <a:pt x="4346" y="2060"/>
                      <a:pt x="4348" y="2060"/>
                    </a:cubicBezTo>
                    <a:cubicBezTo>
                      <a:pt x="4440" y="2060"/>
                      <a:pt x="7188" y="3298"/>
                      <a:pt x="9062" y="3359"/>
                    </a:cubicBezTo>
                    <a:cubicBezTo>
                      <a:pt x="9101" y="3360"/>
                      <a:pt x="9140" y="3361"/>
                      <a:pt x="9179" y="3361"/>
                    </a:cubicBezTo>
                    <a:cubicBezTo>
                      <a:pt x="11053" y="3361"/>
                      <a:pt x="12900" y="2033"/>
                      <a:pt x="12900" y="2033"/>
                    </a:cubicBezTo>
                    <a:cubicBezTo>
                      <a:pt x="12900" y="2033"/>
                      <a:pt x="10966" y="90"/>
                      <a:pt x="6448" y="4"/>
                    </a:cubicBezTo>
                    <a:cubicBezTo>
                      <a:pt x="6335" y="1"/>
                      <a:pt x="6223" y="0"/>
                      <a:pt x="6112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2"/>
              <p:cNvSpPr/>
              <p:nvPr/>
            </p:nvSpPr>
            <p:spPr>
              <a:xfrm>
                <a:off x="1885129" y="2113276"/>
                <a:ext cx="276675" cy="264963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6493" extrusionOk="0">
                    <a:moveTo>
                      <a:pt x="4381" y="0"/>
                    </a:moveTo>
                    <a:cubicBezTo>
                      <a:pt x="4368" y="0"/>
                      <a:pt x="4355" y="1"/>
                      <a:pt x="4342" y="1"/>
                    </a:cubicBezTo>
                    <a:cubicBezTo>
                      <a:pt x="1906" y="49"/>
                      <a:pt x="350" y="1068"/>
                      <a:pt x="173" y="2337"/>
                    </a:cubicBezTo>
                    <a:cubicBezTo>
                      <a:pt x="0" y="3570"/>
                      <a:pt x="1705" y="6492"/>
                      <a:pt x="3712" y="6492"/>
                    </a:cubicBezTo>
                    <a:cubicBezTo>
                      <a:pt x="3763" y="6492"/>
                      <a:pt x="3813" y="6490"/>
                      <a:pt x="3864" y="6487"/>
                    </a:cubicBezTo>
                    <a:cubicBezTo>
                      <a:pt x="5931" y="6334"/>
                      <a:pt x="6510" y="4041"/>
                      <a:pt x="6515" y="3864"/>
                    </a:cubicBezTo>
                    <a:cubicBezTo>
                      <a:pt x="6515" y="3864"/>
                      <a:pt x="6780" y="0"/>
                      <a:pt x="4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2"/>
              <p:cNvSpPr/>
              <p:nvPr/>
            </p:nvSpPr>
            <p:spPr>
              <a:xfrm>
                <a:off x="1144447" y="1716350"/>
                <a:ext cx="856549" cy="464593"/>
              </a:xfrm>
              <a:custGeom>
                <a:avLst/>
                <a:gdLst/>
                <a:ahLst/>
                <a:cxnLst/>
                <a:rect l="l" t="t" r="r" b="b"/>
                <a:pathLst>
                  <a:path w="20990" h="11385" extrusionOk="0">
                    <a:moveTo>
                      <a:pt x="12474" y="0"/>
                    </a:moveTo>
                    <a:cubicBezTo>
                      <a:pt x="12009" y="0"/>
                      <a:pt x="11506" y="29"/>
                      <a:pt x="10962" y="93"/>
                    </a:cubicBezTo>
                    <a:cubicBezTo>
                      <a:pt x="5687" y="715"/>
                      <a:pt x="4735" y="2983"/>
                      <a:pt x="4003" y="3937"/>
                    </a:cubicBezTo>
                    <a:cubicBezTo>
                      <a:pt x="3270" y="4889"/>
                      <a:pt x="1" y="11140"/>
                      <a:pt x="1" y="11140"/>
                    </a:cubicBezTo>
                    <a:lnTo>
                      <a:pt x="776" y="11384"/>
                    </a:lnTo>
                    <a:cubicBezTo>
                      <a:pt x="776" y="11384"/>
                      <a:pt x="3343" y="5258"/>
                      <a:pt x="5654" y="2731"/>
                    </a:cubicBezTo>
                    <a:cubicBezTo>
                      <a:pt x="6868" y="1401"/>
                      <a:pt x="9268" y="669"/>
                      <a:pt x="11521" y="669"/>
                    </a:cubicBezTo>
                    <a:cubicBezTo>
                      <a:pt x="13550" y="669"/>
                      <a:pt x="15459" y="1262"/>
                      <a:pt x="16275" y="2548"/>
                    </a:cubicBezTo>
                    <a:cubicBezTo>
                      <a:pt x="17994" y="5258"/>
                      <a:pt x="19850" y="10284"/>
                      <a:pt x="19850" y="10284"/>
                    </a:cubicBezTo>
                    <a:lnTo>
                      <a:pt x="20990" y="9900"/>
                    </a:lnTo>
                    <a:lnTo>
                      <a:pt x="17692" y="2179"/>
                    </a:lnTo>
                    <a:cubicBezTo>
                      <a:pt x="17692" y="2179"/>
                      <a:pt x="16522" y="0"/>
                      <a:pt x="12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2"/>
              <p:cNvSpPr/>
              <p:nvPr/>
            </p:nvSpPr>
            <p:spPr>
              <a:xfrm>
                <a:off x="1999796" y="2697179"/>
                <a:ext cx="471163" cy="599789"/>
              </a:xfrm>
              <a:custGeom>
                <a:avLst/>
                <a:gdLst/>
                <a:ahLst/>
                <a:cxnLst/>
                <a:rect l="l" t="t" r="r" b="b"/>
                <a:pathLst>
                  <a:path w="11546" h="14698" extrusionOk="0">
                    <a:moveTo>
                      <a:pt x="3317" y="1"/>
                    </a:moveTo>
                    <a:cubicBezTo>
                      <a:pt x="2685" y="1"/>
                      <a:pt x="2008" y="219"/>
                      <a:pt x="1350" y="827"/>
                    </a:cubicBezTo>
                    <a:cubicBezTo>
                      <a:pt x="0" y="2077"/>
                      <a:pt x="1211" y="4714"/>
                      <a:pt x="2470" y="6709"/>
                    </a:cubicBezTo>
                    <a:cubicBezTo>
                      <a:pt x="3509" y="8361"/>
                      <a:pt x="3404" y="10491"/>
                      <a:pt x="2227" y="12047"/>
                    </a:cubicBezTo>
                    <a:lnTo>
                      <a:pt x="1407" y="13123"/>
                    </a:lnTo>
                    <a:lnTo>
                      <a:pt x="7692" y="14698"/>
                    </a:lnTo>
                    <a:cubicBezTo>
                      <a:pt x="7692" y="14698"/>
                      <a:pt x="11545" y="9970"/>
                      <a:pt x="11139" y="7351"/>
                    </a:cubicBezTo>
                    <a:cubicBezTo>
                      <a:pt x="10732" y="4732"/>
                      <a:pt x="6247" y="1411"/>
                      <a:pt x="6247" y="1411"/>
                    </a:cubicBezTo>
                    <a:cubicBezTo>
                      <a:pt x="6247" y="1411"/>
                      <a:pt x="4925" y="1"/>
                      <a:pt x="3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2"/>
              <p:cNvSpPr/>
              <p:nvPr/>
            </p:nvSpPr>
            <p:spPr>
              <a:xfrm>
                <a:off x="705000" y="2688528"/>
                <a:ext cx="403994" cy="763590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18712" extrusionOk="0">
                    <a:moveTo>
                      <a:pt x="6482" y="0"/>
                    </a:moveTo>
                    <a:cubicBezTo>
                      <a:pt x="4352" y="153"/>
                      <a:pt x="513" y="7491"/>
                      <a:pt x="254" y="10129"/>
                    </a:cubicBezTo>
                    <a:cubicBezTo>
                      <a:pt x="0" y="12761"/>
                      <a:pt x="5185" y="18711"/>
                      <a:pt x="5185" y="18711"/>
                    </a:cubicBezTo>
                    <a:lnTo>
                      <a:pt x="9899" y="12014"/>
                    </a:lnTo>
                    <a:lnTo>
                      <a:pt x="7262" y="8558"/>
                    </a:lnTo>
                    <a:cubicBezTo>
                      <a:pt x="7262" y="8558"/>
                      <a:pt x="6941" y="5821"/>
                      <a:pt x="7644" y="3183"/>
                    </a:cubicBezTo>
                    <a:cubicBezTo>
                      <a:pt x="8353" y="550"/>
                      <a:pt x="6482" y="0"/>
                      <a:pt x="6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2"/>
              <p:cNvSpPr/>
              <p:nvPr/>
            </p:nvSpPr>
            <p:spPr>
              <a:xfrm>
                <a:off x="1058712" y="2399658"/>
                <a:ext cx="1045039" cy="383101"/>
              </a:xfrm>
              <a:custGeom>
                <a:avLst/>
                <a:gdLst/>
                <a:ahLst/>
                <a:cxnLst/>
                <a:rect l="l" t="t" r="r" b="b"/>
                <a:pathLst>
                  <a:path w="25609" h="9388" extrusionOk="0">
                    <a:moveTo>
                      <a:pt x="24077" y="1"/>
                    </a:moveTo>
                    <a:cubicBezTo>
                      <a:pt x="24077" y="1"/>
                      <a:pt x="21894" y="4916"/>
                      <a:pt x="12451" y="5347"/>
                    </a:cubicBezTo>
                    <a:cubicBezTo>
                      <a:pt x="12058" y="5365"/>
                      <a:pt x="11680" y="5373"/>
                      <a:pt x="11318" y="5373"/>
                    </a:cubicBezTo>
                    <a:cubicBezTo>
                      <a:pt x="2970" y="5373"/>
                      <a:pt x="2600" y="818"/>
                      <a:pt x="2600" y="818"/>
                    </a:cubicBezTo>
                    <a:cubicBezTo>
                      <a:pt x="2600" y="818"/>
                      <a:pt x="1289" y="1172"/>
                      <a:pt x="1021" y="2608"/>
                    </a:cubicBezTo>
                    <a:cubicBezTo>
                      <a:pt x="752" y="4040"/>
                      <a:pt x="1" y="5045"/>
                      <a:pt x="2198" y="6658"/>
                    </a:cubicBezTo>
                    <a:cubicBezTo>
                      <a:pt x="3995" y="7978"/>
                      <a:pt x="8334" y="9387"/>
                      <a:pt x="12830" y="9387"/>
                    </a:cubicBezTo>
                    <a:cubicBezTo>
                      <a:pt x="13829" y="9387"/>
                      <a:pt x="14836" y="9318"/>
                      <a:pt x="15825" y="9162"/>
                    </a:cubicBezTo>
                    <a:cubicBezTo>
                      <a:pt x="21258" y="8305"/>
                      <a:pt x="25202" y="4954"/>
                      <a:pt x="25403" y="4006"/>
                    </a:cubicBezTo>
                    <a:cubicBezTo>
                      <a:pt x="25609" y="3059"/>
                      <a:pt x="25384" y="867"/>
                      <a:pt x="240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2"/>
              <p:cNvSpPr/>
              <p:nvPr/>
            </p:nvSpPr>
            <p:spPr>
              <a:xfrm>
                <a:off x="1810739" y="2675266"/>
                <a:ext cx="288713" cy="554003"/>
              </a:xfrm>
              <a:custGeom>
                <a:avLst/>
                <a:gdLst/>
                <a:ahLst/>
                <a:cxnLst/>
                <a:rect l="l" t="t" r="r" b="b"/>
                <a:pathLst>
                  <a:path w="7075" h="13576" extrusionOk="0">
                    <a:moveTo>
                      <a:pt x="3930" y="0"/>
                    </a:moveTo>
                    <a:lnTo>
                      <a:pt x="191" y="1723"/>
                    </a:lnTo>
                    <a:cubicBezTo>
                      <a:pt x="191" y="1723"/>
                      <a:pt x="0" y="13421"/>
                      <a:pt x="823" y="13541"/>
                    </a:cubicBezTo>
                    <a:cubicBezTo>
                      <a:pt x="969" y="13561"/>
                      <a:pt x="1258" y="13576"/>
                      <a:pt x="1633" y="13576"/>
                    </a:cubicBezTo>
                    <a:cubicBezTo>
                      <a:pt x="3380" y="13576"/>
                      <a:pt x="7010" y="13253"/>
                      <a:pt x="7041" y="11650"/>
                    </a:cubicBezTo>
                    <a:cubicBezTo>
                      <a:pt x="7074" y="9707"/>
                      <a:pt x="3930" y="0"/>
                      <a:pt x="39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2"/>
              <p:cNvSpPr/>
              <p:nvPr/>
            </p:nvSpPr>
            <p:spPr>
              <a:xfrm>
                <a:off x="1561491" y="2782465"/>
                <a:ext cx="73086" cy="115322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8260" extrusionOk="0">
                    <a:moveTo>
                      <a:pt x="259" y="0"/>
                    </a:moveTo>
                    <a:lnTo>
                      <a:pt x="0" y="15"/>
                    </a:lnTo>
                    <a:lnTo>
                      <a:pt x="1532" y="28260"/>
                    </a:lnTo>
                    <a:lnTo>
                      <a:pt x="1790" y="2824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52"/>
              <p:cNvSpPr/>
              <p:nvPr/>
            </p:nvSpPr>
            <p:spPr>
              <a:xfrm>
                <a:off x="1665222" y="3127608"/>
                <a:ext cx="73658" cy="73698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6" extrusionOk="0">
                    <a:moveTo>
                      <a:pt x="900" y="1"/>
                    </a:moveTo>
                    <a:cubicBezTo>
                      <a:pt x="403" y="1"/>
                      <a:pt x="0" y="403"/>
                      <a:pt x="0" y="905"/>
                    </a:cubicBezTo>
                    <a:cubicBezTo>
                      <a:pt x="0" y="1403"/>
                      <a:pt x="403" y="1805"/>
                      <a:pt x="900" y="1805"/>
                    </a:cubicBezTo>
                    <a:cubicBezTo>
                      <a:pt x="1397" y="1805"/>
                      <a:pt x="1804" y="1403"/>
                      <a:pt x="1804" y="905"/>
                    </a:cubicBezTo>
                    <a:cubicBezTo>
                      <a:pt x="1804" y="403"/>
                      <a:pt x="1397" y="1"/>
                      <a:pt x="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52"/>
              <p:cNvSpPr/>
              <p:nvPr/>
            </p:nvSpPr>
            <p:spPr>
              <a:xfrm>
                <a:off x="1665222" y="3415295"/>
                <a:ext cx="73658" cy="73698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6" extrusionOk="0">
                    <a:moveTo>
                      <a:pt x="900" y="1"/>
                    </a:moveTo>
                    <a:cubicBezTo>
                      <a:pt x="403" y="1"/>
                      <a:pt x="0" y="403"/>
                      <a:pt x="0" y="901"/>
                    </a:cubicBezTo>
                    <a:cubicBezTo>
                      <a:pt x="0" y="1403"/>
                      <a:pt x="403" y="1805"/>
                      <a:pt x="900" y="1805"/>
                    </a:cubicBezTo>
                    <a:cubicBezTo>
                      <a:pt x="1397" y="1805"/>
                      <a:pt x="1804" y="1403"/>
                      <a:pt x="1804" y="901"/>
                    </a:cubicBezTo>
                    <a:cubicBezTo>
                      <a:pt x="1804" y="403"/>
                      <a:pt x="1397" y="1"/>
                      <a:pt x="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52"/>
              <p:cNvSpPr/>
              <p:nvPr/>
            </p:nvSpPr>
            <p:spPr>
              <a:xfrm>
                <a:off x="1496854" y="3910280"/>
                <a:ext cx="341232" cy="365676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8961" extrusionOk="0">
                    <a:moveTo>
                      <a:pt x="8362" y="0"/>
                    </a:moveTo>
                    <a:lnTo>
                      <a:pt x="0" y="924"/>
                    </a:lnTo>
                    <a:cubicBezTo>
                      <a:pt x="0" y="924"/>
                      <a:pt x="2446" y="8822"/>
                      <a:pt x="2479" y="8917"/>
                    </a:cubicBezTo>
                    <a:cubicBezTo>
                      <a:pt x="2490" y="8949"/>
                      <a:pt x="2723" y="8959"/>
                      <a:pt x="3029" y="8959"/>
                    </a:cubicBezTo>
                    <a:cubicBezTo>
                      <a:pt x="3640" y="8959"/>
                      <a:pt x="4542" y="8917"/>
                      <a:pt x="4542" y="8917"/>
                    </a:cubicBezTo>
                    <a:lnTo>
                      <a:pt x="4126" y="522"/>
                    </a:lnTo>
                    <a:lnTo>
                      <a:pt x="5270" y="8961"/>
                    </a:lnTo>
                    <a:lnTo>
                      <a:pt x="7688" y="8961"/>
                    </a:lnTo>
                    <a:lnTo>
                      <a:pt x="83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2"/>
              <p:cNvSpPr/>
              <p:nvPr/>
            </p:nvSpPr>
            <p:spPr>
              <a:xfrm>
                <a:off x="1487631" y="4136022"/>
                <a:ext cx="197753" cy="145193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3558" extrusionOk="0">
                    <a:moveTo>
                      <a:pt x="1384" y="1"/>
                    </a:moveTo>
                    <a:lnTo>
                      <a:pt x="2250" y="2590"/>
                    </a:lnTo>
                    <a:cubicBezTo>
                      <a:pt x="2250" y="2590"/>
                      <a:pt x="2063" y="2393"/>
                      <a:pt x="1727" y="2393"/>
                    </a:cubicBezTo>
                    <a:cubicBezTo>
                      <a:pt x="1559" y="2393"/>
                      <a:pt x="1354" y="2442"/>
                      <a:pt x="1116" y="2590"/>
                    </a:cubicBezTo>
                    <a:cubicBezTo>
                      <a:pt x="398" y="3036"/>
                      <a:pt x="1" y="3557"/>
                      <a:pt x="1" y="3557"/>
                    </a:cubicBezTo>
                    <a:lnTo>
                      <a:pt x="4845" y="3557"/>
                    </a:lnTo>
                    <a:lnTo>
                      <a:pt x="46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2"/>
              <p:cNvSpPr/>
              <p:nvPr/>
            </p:nvSpPr>
            <p:spPr>
              <a:xfrm>
                <a:off x="1685340" y="4132921"/>
                <a:ext cx="201589" cy="162332"/>
              </a:xfrm>
              <a:custGeom>
                <a:avLst/>
                <a:gdLst/>
                <a:ahLst/>
                <a:cxnLst/>
                <a:rect l="l" t="t" r="r" b="b"/>
                <a:pathLst>
                  <a:path w="4940" h="3978" extrusionOk="0">
                    <a:moveTo>
                      <a:pt x="0" y="1"/>
                    </a:moveTo>
                    <a:lnTo>
                      <a:pt x="641" y="3854"/>
                    </a:lnTo>
                    <a:lnTo>
                      <a:pt x="4940" y="3978"/>
                    </a:lnTo>
                    <a:cubicBezTo>
                      <a:pt x="4940" y="3978"/>
                      <a:pt x="4464" y="2923"/>
                      <a:pt x="3871" y="2923"/>
                    </a:cubicBezTo>
                    <a:cubicBezTo>
                      <a:pt x="3829" y="2923"/>
                      <a:pt x="3786" y="2928"/>
                      <a:pt x="3743" y="2940"/>
                    </a:cubicBezTo>
                    <a:cubicBezTo>
                      <a:pt x="3142" y="3097"/>
                      <a:pt x="3052" y="3300"/>
                      <a:pt x="3041" y="3332"/>
                    </a:cubicBezTo>
                    <a:lnTo>
                      <a:pt x="3041" y="3332"/>
                    </a:lnTo>
                    <a:lnTo>
                      <a:pt x="40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2"/>
              <p:cNvSpPr/>
              <p:nvPr/>
            </p:nvSpPr>
            <p:spPr>
              <a:xfrm>
                <a:off x="916542" y="3135688"/>
                <a:ext cx="323399" cy="480549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11776" extrusionOk="0">
                    <a:moveTo>
                      <a:pt x="5201" y="1"/>
                    </a:moveTo>
                    <a:cubicBezTo>
                      <a:pt x="5191" y="1"/>
                      <a:pt x="5182" y="2"/>
                      <a:pt x="5175" y="4"/>
                    </a:cubicBezTo>
                    <a:cubicBezTo>
                      <a:pt x="4892" y="75"/>
                      <a:pt x="1" y="7753"/>
                      <a:pt x="1" y="7753"/>
                    </a:cubicBezTo>
                    <a:cubicBezTo>
                      <a:pt x="1" y="7753"/>
                      <a:pt x="249" y="11180"/>
                      <a:pt x="1072" y="11750"/>
                    </a:cubicBezTo>
                    <a:cubicBezTo>
                      <a:pt x="1098" y="11767"/>
                      <a:pt x="1128" y="11776"/>
                      <a:pt x="1162" y="11776"/>
                    </a:cubicBezTo>
                    <a:cubicBezTo>
                      <a:pt x="2244" y="11776"/>
                      <a:pt x="7714" y="3261"/>
                      <a:pt x="7817" y="2291"/>
                    </a:cubicBezTo>
                    <a:cubicBezTo>
                      <a:pt x="7924" y="1322"/>
                      <a:pt x="5586" y="1"/>
                      <a:pt x="5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52"/>
              <p:cNvSpPr/>
              <p:nvPr/>
            </p:nvSpPr>
            <p:spPr>
              <a:xfrm>
                <a:off x="1980250" y="3206569"/>
                <a:ext cx="358249" cy="218932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5365" extrusionOk="0">
                    <a:moveTo>
                      <a:pt x="1656" y="1"/>
                    </a:moveTo>
                    <a:cubicBezTo>
                      <a:pt x="1447" y="1"/>
                      <a:pt x="1300" y="26"/>
                      <a:pt x="1235" y="81"/>
                    </a:cubicBezTo>
                    <a:cubicBezTo>
                      <a:pt x="700" y="535"/>
                      <a:pt x="0" y="2584"/>
                      <a:pt x="150" y="3134"/>
                    </a:cubicBezTo>
                    <a:cubicBezTo>
                      <a:pt x="276" y="3591"/>
                      <a:pt x="5280" y="5364"/>
                      <a:pt x="7452" y="5364"/>
                    </a:cubicBezTo>
                    <a:cubicBezTo>
                      <a:pt x="7896" y="5364"/>
                      <a:pt x="8222" y="5290"/>
                      <a:pt x="8363" y="5116"/>
                    </a:cubicBezTo>
                    <a:cubicBezTo>
                      <a:pt x="8363" y="5116"/>
                      <a:pt x="8779" y="2714"/>
                      <a:pt x="8363" y="1976"/>
                    </a:cubicBezTo>
                    <a:cubicBezTo>
                      <a:pt x="8000" y="1323"/>
                      <a:pt x="3181" y="1"/>
                      <a:pt x="16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86" name="Google Shape;2486;p52"/>
          <p:cNvSpPr/>
          <p:nvPr/>
        </p:nvSpPr>
        <p:spPr>
          <a:xfrm>
            <a:off x="1346850" y="521326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52"/>
          <p:cNvGrpSpPr/>
          <p:nvPr/>
        </p:nvGrpSpPr>
        <p:grpSpPr>
          <a:xfrm>
            <a:off x="4580970" y="3873578"/>
            <a:ext cx="2299937" cy="1319797"/>
            <a:chOff x="4580970" y="3873578"/>
            <a:chExt cx="2299937" cy="1319797"/>
          </a:xfrm>
        </p:grpSpPr>
        <p:grpSp>
          <p:nvGrpSpPr>
            <p:cNvPr id="2488" name="Google Shape;2488;p52"/>
            <p:cNvGrpSpPr/>
            <p:nvPr/>
          </p:nvGrpSpPr>
          <p:grpSpPr>
            <a:xfrm rot="-8762622" flipH="1">
              <a:off x="5679030" y="4088892"/>
              <a:ext cx="1042436" cy="889169"/>
              <a:chOff x="5794823" y="394529"/>
              <a:chExt cx="1647605" cy="1405361"/>
            </a:xfrm>
          </p:grpSpPr>
          <p:sp>
            <p:nvSpPr>
              <p:cNvPr id="2489" name="Google Shape;2489;p52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52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1" name="Google Shape;2491;p52"/>
            <p:cNvGrpSpPr/>
            <p:nvPr/>
          </p:nvGrpSpPr>
          <p:grpSpPr>
            <a:xfrm rot="10800000" flipH="1">
              <a:off x="4580970" y="4019946"/>
              <a:ext cx="2249891" cy="976673"/>
              <a:chOff x="5085720" y="658171"/>
              <a:chExt cx="2249891" cy="976673"/>
            </a:xfrm>
          </p:grpSpPr>
          <p:sp>
            <p:nvSpPr>
              <p:cNvPr id="2492" name="Google Shape;2492;p52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2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52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52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52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52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52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52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52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01" name="Google Shape;2501;p52"/>
          <p:cNvSpPr txBox="1">
            <a:spLocks noGrp="1"/>
          </p:cNvSpPr>
          <p:nvPr>
            <p:ph type="title"/>
          </p:nvPr>
        </p:nvSpPr>
        <p:spPr>
          <a:xfrm>
            <a:off x="1192490" y="195325"/>
            <a:ext cx="6009932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التغيرات المناخية واثرها علي مصر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58" name="Picture 5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53" y="4359671"/>
            <a:ext cx="428122" cy="428122"/>
          </a:xfrm>
          <a:prstGeom prst="rect">
            <a:avLst/>
          </a:prstGeom>
        </p:spPr>
      </p:pic>
      <p:pic>
        <p:nvPicPr>
          <p:cNvPr id="59" name="Picture 5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3" y="4234901"/>
            <a:ext cx="677662" cy="677662"/>
          </a:xfrm>
          <a:prstGeom prst="rect">
            <a:avLst/>
          </a:prstGeom>
        </p:spPr>
      </p:pic>
      <p:pic>
        <p:nvPicPr>
          <p:cNvPr id="60" name="Picture 5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61" name="Picture 6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7813" y="4359671"/>
            <a:ext cx="428122" cy="428122"/>
          </a:xfrm>
          <a:prstGeom prst="rect">
            <a:avLst/>
          </a:prstGeom>
        </p:spPr>
      </p:pic>
      <p:sp>
        <p:nvSpPr>
          <p:cNvPr id="62" name="Google Shape;2450;p52"/>
          <p:cNvSpPr txBox="1"/>
          <p:nvPr/>
        </p:nvSpPr>
        <p:spPr>
          <a:xfrm>
            <a:off x="1693746" y="1532705"/>
            <a:ext cx="1459800" cy="51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الســـبب في التغير</a:t>
            </a:r>
            <a:endParaRPr sz="24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63" name="Google Shape;2452;p52"/>
          <p:cNvSpPr txBox="1"/>
          <p:nvPr/>
        </p:nvSpPr>
        <p:spPr>
          <a:xfrm>
            <a:off x="3807391" y="1391400"/>
            <a:ext cx="1459800" cy="51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التغيـــــــر المناخي</a:t>
            </a:r>
            <a:endParaRPr sz="24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65595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8" name="Google Shape;1658;p44"/>
          <p:cNvGraphicFramePr/>
          <p:nvPr>
            <p:extLst>
              <p:ext uri="{D42A27DB-BD31-4B8C-83A1-F6EECF244321}">
                <p14:modId xmlns:p14="http://schemas.microsoft.com/office/powerpoint/2010/main" val="3965139836"/>
              </p:ext>
            </p:extLst>
          </p:nvPr>
        </p:nvGraphicFramePr>
        <p:xfrm>
          <a:off x="141514" y="1119631"/>
          <a:ext cx="8177732" cy="3201355"/>
        </p:xfrm>
        <a:graphic>
          <a:graphicData uri="http://schemas.openxmlformats.org/drawingml/2006/table">
            <a:tbl>
              <a:tblPr rtl="1" firstRow="1" bandRow="1">
                <a:noFill/>
                <a:tableStyleId>{1C34E990-6D2D-426D-B15A-812556015FE8}</a:tableStyleId>
              </a:tblPr>
              <a:tblGrid>
                <a:gridCol w="23308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6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271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Joti One"/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7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0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نتيجة</a:t>
                      </a:r>
                      <a:r>
                        <a:rPr lang="ar-EG" sz="2000" b="1" u="none" strike="noStrike" cap="none" baseline="0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 ارتفاع درجات الحرارة</a:t>
                      </a:r>
                      <a:endParaRPr sz="20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116525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المياه</a:t>
                      </a:r>
                      <a:endParaRPr sz="24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00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انصهار الجليد</a:t>
                      </a:r>
                      <a:r>
                        <a:rPr lang="ar-EG" sz="2000" u="none" strike="noStrike" cap="none" baseline="0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 عند القطبين – غرق مساحات من الساحل</a:t>
                      </a: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000" u="none" strike="noStrike" cap="none" baseline="0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زيادة معدلات التبخر ونقص المياه – تغير معدلات سقوط المطر</a:t>
                      </a:r>
                      <a:endParaRPr sz="2000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صحة الانسان</a:t>
                      </a: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00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انتشار الامراض مثل الملاريا وسرطان الجلد وضربات الشمس</a:t>
                      </a:r>
                      <a:endParaRPr sz="2000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علي السياحة</a:t>
                      </a:r>
                      <a:endParaRPr sz="24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اختفاء قطاعات من الشواطئ الرملية علي الساحل الشمالي</a:t>
                      </a:r>
                      <a:endParaRPr sz="2400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marL="1270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b="1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Joti One"/>
                        </a:rPr>
                        <a:t>علي الزراعة</a:t>
                      </a:r>
                      <a:endParaRPr sz="2400" b="1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Joti One"/>
                      </a:endParaRPr>
                    </a:p>
                  </a:txBody>
                  <a:tcPr marL="0" marR="0" marT="3350" marB="0" anchor="ctr">
                    <a:lnL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2400" u="none" strike="noStrike" cap="none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انخفاض المحاصيل</a:t>
                      </a:r>
                      <a:r>
                        <a:rPr lang="ar-EG" sz="2400" u="none" strike="noStrike" cap="none" baseline="0" dirty="0">
                          <a:solidFill>
                            <a:srgbClr val="F3F3F3"/>
                          </a:solidFill>
                          <a:latin typeface="Simplified Arabic" panose="02020603050405020304" pitchFamily="18" charset="-78"/>
                          <a:ea typeface="Tahoma" panose="020B0604030504040204" pitchFamily="34" charset="0"/>
                          <a:cs typeface="Simplified Arabic" panose="02020603050405020304" pitchFamily="18" charset="-78"/>
                          <a:sym typeface="Roboto Condensed Light"/>
                        </a:rPr>
                        <a:t> الشتوية – ارتفاع المحاصيل الصيفية</a:t>
                      </a:r>
                      <a:endParaRPr sz="2400" u="none" strike="noStrike" cap="none" dirty="0">
                        <a:solidFill>
                          <a:srgbClr val="F3F3F3"/>
                        </a:solidFill>
                        <a:latin typeface="Simplified Arabic" panose="02020603050405020304" pitchFamily="18" charset="-78"/>
                        <a:ea typeface="Tahoma" panose="020B0604030504040204" pitchFamily="34" charset="0"/>
                        <a:cs typeface="Simplified Arabic" panose="02020603050405020304" pitchFamily="18" charset="-78"/>
                        <a:sym typeface="Roboto Condensed Light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pct5">
                      <a:fgClr>
                        <a:srgbClr val="F3F3F3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659" name="Google Shape;1659;p44"/>
          <p:cNvGrpSpPr/>
          <p:nvPr/>
        </p:nvGrpSpPr>
        <p:grpSpPr>
          <a:xfrm flipH="1">
            <a:off x="7319262" y="911138"/>
            <a:ext cx="1018203" cy="969420"/>
            <a:chOff x="227392" y="125801"/>
            <a:chExt cx="5270200" cy="5017701"/>
          </a:xfrm>
        </p:grpSpPr>
        <p:sp>
          <p:nvSpPr>
            <p:cNvPr id="1660" name="Google Shape;1660;p44"/>
            <p:cNvSpPr/>
            <p:nvPr/>
          </p:nvSpPr>
          <p:spPr>
            <a:xfrm>
              <a:off x="3850541" y="2450788"/>
              <a:ext cx="1439219" cy="768022"/>
            </a:xfrm>
            <a:custGeom>
              <a:avLst/>
              <a:gdLst/>
              <a:ahLst/>
              <a:cxnLst/>
              <a:rect l="l" t="t" r="r" b="b"/>
              <a:pathLst>
                <a:path w="12728" h="6792" extrusionOk="0">
                  <a:moveTo>
                    <a:pt x="1843" y="0"/>
                  </a:moveTo>
                  <a:lnTo>
                    <a:pt x="0" y="5280"/>
                  </a:lnTo>
                  <a:cubicBezTo>
                    <a:pt x="0" y="5280"/>
                    <a:pt x="9370" y="6791"/>
                    <a:pt x="11928" y="6791"/>
                  </a:cubicBezTo>
                  <a:cubicBezTo>
                    <a:pt x="12314" y="6791"/>
                    <a:pt x="12544" y="6757"/>
                    <a:pt x="12565" y="6678"/>
                  </a:cubicBezTo>
                  <a:cubicBezTo>
                    <a:pt x="12727" y="6080"/>
                    <a:pt x="1843" y="0"/>
                    <a:pt x="1843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1403146" y="2365301"/>
              <a:ext cx="2699213" cy="2594789"/>
            </a:xfrm>
            <a:custGeom>
              <a:avLst/>
              <a:gdLst/>
              <a:ahLst/>
              <a:cxnLst/>
              <a:rect l="l" t="t" r="r" b="b"/>
              <a:pathLst>
                <a:path w="23871" h="22947" extrusionOk="0">
                  <a:moveTo>
                    <a:pt x="23870" y="0"/>
                  </a:moveTo>
                  <a:lnTo>
                    <a:pt x="13766" y="991"/>
                  </a:lnTo>
                  <a:cubicBezTo>
                    <a:pt x="13766" y="991"/>
                    <a:pt x="1996" y="6080"/>
                    <a:pt x="986" y="11048"/>
                  </a:cubicBezTo>
                  <a:cubicBezTo>
                    <a:pt x="0" y="15924"/>
                    <a:pt x="464" y="22946"/>
                    <a:pt x="7343" y="22946"/>
                  </a:cubicBezTo>
                  <a:cubicBezTo>
                    <a:pt x="7479" y="22946"/>
                    <a:pt x="7618" y="22943"/>
                    <a:pt x="7759" y="22938"/>
                  </a:cubicBezTo>
                  <a:cubicBezTo>
                    <a:pt x="15039" y="22651"/>
                    <a:pt x="20117" y="12708"/>
                    <a:pt x="21826" y="8817"/>
                  </a:cubicBezTo>
                  <a:cubicBezTo>
                    <a:pt x="23540" y="4925"/>
                    <a:pt x="23870" y="1"/>
                    <a:pt x="23870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1956196" y="752250"/>
              <a:ext cx="3108997" cy="1849948"/>
            </a:xfrm>
            <a:custGeom>
              <a:avLst/>
              <a:gdLst/>
              <a:ahLst/>
              <a:cxnLst/>
              <a:rect l="l" t="t" r="r" b="b"/>
              <a:pathLst>
                <a:path w="27495" h="16360" extrusionOk="0">
                  <a:moveTo>
                    <a:pt x="13596" y="0"/>
                  </a:moveTo>
                  <a:cubicBezTo>
                    <a:pt x="13124" y="0"/>
                    <a:pt x="12639" y="46"/>
                    <a:pt x="12144" y="149"/>
                  </a:cubicBezTo>
                  <a:cubicBezTo>
                    <a:pt x="7314" y="1155"/>
                    <a:pt x="5835" y="5362"/>
                    <a:pt x="5835" y="5362"/>
                  </a:cubicBezTo>
                  <a:cubicBezTo>
                    <a:pt x="5835" y="5362"/>
                    <a:pt x="5071" y="4033"/>
                    <a:pt x="3711" y="4033"/>
                  </a:cubicBezTo>
                  <a:cubicBezTo>
                    <a:pt x="3439" y="4033"/>
                    <a:pt x="3143" y="4086"/>
                    <a:pt x="2824" y="4214"/>
                  </a:cubicBezTo>
                  <a:cubicBezTo>
                    <a:pt x="909" y="4980"/>
                    <a:pt x="1" y="9618"/>
                    <a:pt x="1771" y="11288"/>
                  </a:cubicBezTo>
                  <a:cubicBezTo>
                    <a:pt x="2785" y="12249"/>
                    <a:pt x="3658" y="12454"/>
                    <a:pt x="4218" y="12454"/>
                  </a:cubicBezTo>
                  <a:cubicBezTo>
                    <a:pt x="4635" y="12454"/>
                    <a:pt x="4878" y="12341"/>
                    <a:pt x="4878" y="12341"/>
                  </a:cubicBezTo>
                  <a:cubicBezTo>
                    <a:pt x="4878" y="12341"/>
                    <a:pt x="8430" y="16359"/>
                    <a:pt x="13469" y="16359"/>
                  </a:cubicBezTo>
                  <a:cubicBezTo>
                    <a:pt x="13787" y="16359"/>
                    <a:pt x="14112" y="16343"/>
                    <a:pt x="14442" y="16309"/>
                  </a:cubicBezTo>
                  <a:cubicBezTo>
                    <a:pt x="19985" y="15735"/>
                    <a:pt x="21229" y="10523"/>
                    <a:pt x="21229" y="10523"/>
                  </a:cubicBezTo>
                  <a:cubicBezTo>
                    <a:pt x="21229" y="10523"/>
                    <a:pt x="21922" y="11114"/>
                    <a:pt x="22892" y="11114"/>
                  </a:cubicBezTo>
                  <a:cubicBezTo>
                    <a:pt x="23667" y="11114"/>
                    <a:pt x="24618" y="10737"/>
                    <a:pt x="25532" y="9379"/>
                  </a:cubicBezTo>
                  <a:cubicBezTo>
                    <a:pt x="27495" y="6449"/>
                    <a:pt x="25003" y="2561"/>
                    <a:pt x="23023" y="2561"/>
                  </a:cubicBezTo>
                  <a:cubicBezTo>
                    <a:pt x="22933" y="2561"/>
                    <a:pt x="22843" y="2569"/>
                    <a:pt x="22755" y="2586"/>
                  </a:cubicBezTo>
                  <a:cubicBezTo>
                    <a:pt x="20750" y="2970"/>
                    <a:pt x="20846" y="3544"/>
                    <a:pt x="20846" y="3544"/>
                  </a:cubicBezTo>
                  <a:cubicBezTo>
                    <a:pt x="20846" y="3544"/>
                    <a:pt x="17727" y="0"/>
                    <a:pt x="13596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2847001" y="1642170"/>
              <a:ext cx="1470201" cy="883248"/>
            </a:xfrm>
            <a:custGeom>
              <a:avLst/>
              <a:gdLst/>
              <a:ahLst/>
              <a:cxnLst/>
              <a:rect l="l" t="t" r="r" b="b"/>
              <a:pathLst>
                <a:path w="13002" h="7811" extrusionOk="0">
                  <a:moveTo>
                    <a:pt x="8004" y="0"/>
                  </a:moveTo>
                  <a:cubicBezTo>
                    <a:pt x="7335" y="0"/>
                    <a:pt x="6648" y="103"/>
                    <a:pt x="6003" y="312"/>
                  </a:cubicBezTo>
                  <a:cubicBezTo>
                    <a:pt x="2820" y="1336"/>
                    <a:pt x="1" y="6290"/>
                    <a:pt x="6003" y="7788"/>
                  </a:cubicBezTo>
                  <a:cubicBezTo>
                    <a:pt x="6003" y="7788"/>
                    <a:pt x="6172" y="7810"/>
                    <a:pt x="6454" y="7810"/>
                  </a:cubicBezTo>
                  <a:cubicBezTo>
                    <a:pt x="7502" y="7810"/>
                    <a:pt x="10119" y="7498"/>
                    <a:pt x="11551" y="4562"/>
                  </a:cubicBezTo>
                  <a:cubicBezTo>
                    <a:pt x="13001" y="1589"/>
                    <a:pt x="10636" y="0"/>
                    <a:pt x="8004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1988196" y="1204108"/>
              <a:ext cx="641361" cy="961724"/>
            </a:xfrm>
            <a:custGeom>
              <a:avLst/>
              <a:gdLst/>
              <a:ahLst/>
              <a:cxnLst/>
              <a:rect l="l" t="t" r="r" b="b"/>
              <a:pathLst>
                <a:path w="5672" h="8505" extrusionOk="0">
                  <a:moveTo>
                    <a:pt x="3507" y="1"/>
                  </a:moveTo>
                  <a:cubicBezTo>
                    <a:pt x="3248" y="1"/>
                    <a:pt x="2963" y="54"/>
                    <a:pt x="2652" y="180"/>
                  </a:cubicBezTo>
                  <a:cubicBezTo>
                    <a:pt x="536" y="1026"/>
                    <a:pt x="0" y="3631"/>
                    <a:pt x="838" y="6297"/>
                  </a:cubicBezTo>
                  <a:cubicBezTo>
                    <a:pt x="1410" y="8107"/>
                    <a:pt x="2547" y="8505"/>
                    <a:pt x="3483" y="8505"/>
                  </a:cubicBezTo>
                  <a:cubicBezTo>
                    <a:pt x="3926" y="8505"/>
                    <a:pt x="4323" y="8416"/>
                    <a:pt x="4595" y="8345"/>
                  </a:cubicBezTo>
                  <a:cubicBezTo>
                    <a:pt x="4595" y="8345"/>
                    <a:pt x="5289" y="2577"/>
                    <a:pt x="5672" y="1793"/>
                  </a:cubicBezTo>
                  <a:cubicBezTo>
                    <a:pt x="5672" y="1793"/>
                    <a:pt x="5010" y="1"/>
                    <a:pt x="3507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4313357" y="1026689"/>
              <a:ext cx="777730" cy="1001754"/>
            </a:xfrm>
            <a:custGeom>
              <a:avLst/>
              <a:gdLst/>
              <a:ahLst/>
              <a:cxnLst/>
              <a:rect l="l" t="t" r="r" b="b"/>
              <a:pathLst>
                <a:path w="6878" h="8859" extrusionOk="0">
                  <a:moveTo>
                    <a:pt x="1761" y="0"/>
                  </a:moveTo>
                  <a:cubicBezTo>
                    <a:pt x="910" y="0"/>
                    <a:pt x="163" y="321"/>
                    <a:pt x="0" y="1117"/>
                  </a:cubicBezTo>
                  <a:cubicBezTo>
                    <a:pt x="0" y="1117"/>
                    <a:pt x="1120" y="3749"/>
                    <a:pt x="928" y="5755"/>
                  </a:cubicBezTo>
                  <a:cubicBezTo>
                    <a:pt x="741" y="7756"/>
                    <a:pt x="330" y="8277"/>
                    <a:pt x="330" y="8277"/>
                  </a:cubicBezTo>
                  <a:cubicBezTo>
                    <a:pt x="330" y="8277"/>
                    <a:pt x="800" y="8859"/>
                    <a:pt x="1830" y="8859"/>
                  </a:cubicBezTo>
                  <a:cubicBezTo>
                    <a:pt x="2424" y="8859"/>
                    <a:pt x="3204" y="8666"/>
                    <a:pt x="4187" y="8057"/>
                  </a:cubicBezTo>
                  <a:cubicBezTo>
                    <a:pt x="6878" y="6391"/>
                    <a:pt x="5360" y="2323"/>
                    <a:pt x="4452" y="1117"/>
                  </a:cubicBezTo>
                  <a:cubicBezTo>
                    <a:pt x="3955" y="462"/>
                    <a:pt x="2783" y="0"/>
                    <a:pt x="1761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316827" y="1737495"/>
              <a:ext cx="339564" cy="240403"/>
            </a:xfrm>
            <a:custGeom>
              <a:avLst/>
              <a:gdLst/>
              <a:ahLst/>
              <a:cxnLst/>
              <a:rect l="l" t="t" r="r" b="b"/>
              <a:pathLst>
                <a:path w="3003" h="2126" extrusionOk="0">
                  <a:moveTo>
                    <a:pt x="1647" y="0"/>
                  </a:moveTo>
                  <a:cubicBezTo>
                    <a:pt x="1601" y="0"/>
                    <a:pt x="1553" y="5"/>
                    <a:pt x="1504" y="14"/>
                  </a:cubicBezTo>
                  <a:cubicBezTo>
                    <a:pt x="384" y="230"/>
                    <a:pt x="1" y="1216"/>
                    <a:pt x="1" y="1216"/>
                  </a:cubicBezTo>
                  <a:cubicBezTo>
                    <a:pt x="1" y="1216"/>
                    <a:pt x="819" y="445"/>
                    <a:pt x="1499" y="335"/>
                  </a:cubicBezTo>
                  <a:cubicBezTo>
                    <a:pt x="1519" y="332"/>
                    <a:pt x="1539" y="330"/>
                    <a:pt x="1560" y="330"/>
                  </a:cubicBezTo>
                  <a:cubicBezTo>
                    <a:pt x="2178" y="330"/>
                    <a:pt x="2887" y="1702"/>
                    <a:pt x="2989" y="2057"/>
                  </a:cubicBezTo>
                  <a:lnTo>
                    <a:pt x="2989" y="2057"/>
                  </a:lnTo>
                  <a:cubicBezTo>
                    <a:pt x="2919" y="1693"/>
                    <a:pt x="2544" y="0"/>
                    <a:pt x="1647" y="0"/>
                  </a:cubicBezTo>
                  <a:close/>
                  <a:moveTo>
                    <a:pt x="2989" y="2057"/>
                  </a:moveTo>
                  <a:cubicBezTo>
                    <a:pt x="2998" y="2101"/>
                    <a:pt x="3002" y="2126"/>
                    <a:pt x="3002" y="2126"/>
                  </a:cubicBezTo>
                  <a:cubicBezTo>
                    <a:pt x="3002" y="2112"/>
                    <a:pt x="2998" y="2088"/>
                    <a:pt x="2989" y="2057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329831" y="1821285"/>
              <a:ext cx="324864" cy="184203"/>
            </a:xfrm>
            <a:custGeom>
              <a:avLst/>
              <a:gdLst/>
              <a:ahLst/>
              <a:cxnLst/>
              <a:rect l="l" t="t" r="r" b="b"/>
              <a:pathLst>
                <a:path w="2873" h="1629" extrusionOk="0">
                  <a:moveTo>
                    <a:pt x="1290" y="0"/>
                  </a:moveTo>
                  <a:cubicBezTo>
                    <a:pt x="1285" y="0"/>
                    <a:pt x="1279" y="0"/>
                    <a:pt x="1274" y="0"/>
                  </a:cubicBez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79" y="336"/>
                    <a:pt x="1057" y="252"/>
                    <a:pt x="1231" y="252"/>
                  </a:cubicBezTo>
                  <a:cubicBezTo>
                    <a:pt x="1327" y="252"/>
                    <a:pt x="1421" y="278"/>
                    <a:pt x="1518" y="322"/>
                  </a:cubicBezTo>
                  <a:cubicBezTo>
                    <a:pt x="1795" y="446"/>
                    <a:pt x="2873" y="1321"/>
                    <a:pt x="2873" y="1321"/>
                  </a:cubicBezTo>
                  <a:cubicBezTo>
                    <a:pt x="2873" y="1321"/>
                    <a:pt x="1946" y="0"/>
                    <a:pt x="1290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721636" y="1674284"/>
              <a:ext cx="300553" cy="265167"/>
            </a:xfrm>
            <a:custGeom>
              <a:avLst/>
              <a:gdLst/>
              <a:ahLst/>
              <a:cxnLst/>
              <a:rect l="l" t="t" r="r" b="b"/>
              <a:pathLst>
                <a:path w="2658" h="2345" extrusionOk="0">
                  <a:moveTo>
                    <a:pt x="1107" y="1"/>
                  </a:moveTo>
                  <a:cubicBezTo>
                    <a:pt x="952" y="1"/>
                    <a:pt x="808" y="32"/>
                    <a:pt x="690" y="105"/>
                  </a:cubicBezTo>
                  <a:cubicBezTo>
                    <a:pt x="92" y="468"/>
                    <a:pt x="1" y="2345"/>
                    <a:pt x="1" y="2345"/>
                  </a:cubicBezTo>
                  <a:cubicBezTo>
                    <a:pt x="1" y="2345"/>
                    <a:pt x="484" y="832"/>
                    <a:pt x="614" y="559"/>
                  </a:cubicBezTo>
                  <a:cubicBezTo>
                    <a:pt x="699" y="379"/>
                    <a:pt x="858" y="283"/>
                    <a:pt x="1109" y="283"/>
                  </a:cubicBezTo>
                  <a:cubicBezTo>
                    <a:pt x="1239" y="283"/>
                    <a:pt x="1394" y="309"/>
                    <a:pt x="1575" y="363"/>
                  </a:cubicBezTo>
                  <a:cubicBezTo>
                    <a:pt x="2112" y="520"/>
                    <a:pt x="2643" y="1300"/>
                    <a:pt x="2643" y="1300"/>
                  </a:cubicBezTo>
                  <a:cubicBezTo>
                    <a:pt x="2643" y="1300"/>
                    <a:pt x="2658" y="1143"/>
                    <a:pt x="2596" y="794"/>
                  </a:cubicBezTo>
                  <a:cubicBezTo>
                    <a:pt x="2541" y="509"/>
                    <a:pt x="1733" y="1"/>
                    <a:pt x="1107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8" y="0"/>
                  </a:moveTo>
                  <a:cubicBezTo>
                    <a:pt x="1225" y="0"/>
                    <a:pt x="1116" y="12"/>
                    <a:pt x="1001" y="39"/>
                  </a:cubicBezTo>
                  <a:cubicBezTo>
                    <a:pt x="407" y="180"/>
                    <a:pt x="132" y="919"/>
                    <a:pt x="39" y="1242"/>
                  </a:cubicBezTo>
                  <a:lnTo>
                    <a:pt x="39" y="1242"/>
                  </a:lnTo>
                  <a:cubicBezTo>
                    <a:pt x="251" y="682"/>
                    <a:pt x="1166" y="345"/>
                    <a:pt x="1527" y="345"/>
                  </a:cubicBezTo>
                  <a:cubicBezTo>
                    <a:pt x="1550" y="345"/>
                    <a:pt x="1572" y="346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7"/>
                    <a:pt x="1912" y="0"/>
                    <a:pt x="1328" y="0"/>
                  </a:cubicBezTo>
                  <a:close/>
                  <a:moveTo>
                    <a:pt x="39" y="1242"/>
                  </a:moveTo>
                  <a:cubicBezTo>
                    <a:pt x="21" y="1291"/>
                    <a:pt x="7" y="1342"/>
                    <a:pt x="1" y="1394"/>
                  </a:cubicBezTo>
                  <a:cubicBezTo>
                    <a:pt x="1" y="1394"/>
                    <a:pt x="12" y="1335"/>
                    <a:pt x="39" y="1242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715190" y="2083625"/>
              <a:ext cx="157061" cy="188613"/>
            </a:xfrm>
            <a:custGeom>
              <a:avLst/>
              <a:gdLst/>
              <a:ahLst/>
              <a:cxnLst/>
              <a:rect l="l" t="t" r="r" b="b"/>
              <a:pathLst>
                <a:path w="1389" h="1668" extrusionOk="0">
                  <a:moveTo>
                    <a:pt x="769" y="1"/>
                  </a:moveTo>
                  <a:cubicBezTo>
                    <a:pt x="759" y="1"/>
                    <a:pt x="748" y="1"/>
                    <a:pt x="738" y="2"/>
                  </a:cubicBezTo>
                  <a:cubicBezTo>
                    <a:pt x="245" y="46"/>
                    <a:pt x="0" y="1256"/>
                    <a:pt x="264" y="1548"/>
                  </a:cubicBezTo>
                  <a:cubicBezTo>
                    <a:pt x="336" y="1629"/>
                    <a:pt x="447" y="1667"/>
                    <a:pt x="571" y="1667"/>
                  </a:cubicBezTo>
                  <a:cubicBezTo>
                    <a:pt x="895" y="1667"/>
                    <a:pt x="1313" y="1407"/>
                    <a:pt x="1379" y="965"/>
                  </a:cubicBezTo>
                  <a:cubicBezTo>
                    <a:pt x="1389" y="904"/>
                    <a:pt x="1233" y="1"/>
                    <a:pt x="769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4417273" y="1140559"/>
              <a:ext cx="315592" cy="653814"/>
            </a:xfrm>
            <a:custGeom>
              <a:avLst/>
              <a:gdLst/>
              <a:ahLst/>
              <a:cxnLst/>
              <a:rect l="l" t="t" r="r" b="b"/>
              <a:pathLst>
                <a:path w="2791" h="5782" extrusionOk="0">
                  <a:moveTo>
                    <a:pt x="1033" y="1"/>
                  </a:moveTo>
                  <a:cubicBezTo>
                    <a:pt x="898" y="1"/>
                    <a:pt x="758" y="22"/>
                    <a:pt x="622" y="76"/>
                  </a:cubicBezTo>
                  <a:cubicBezTo>
                    <a:pt x="0" y="325"/>
                    <a:pt x="416" y="5781"/>
                    <a:pt x="416" y="5781"/>
                  </a:cubicBezTo>
                  <a:cubicBezTo>
                    <a:pt x="416" y="5781"/>
                    <a:pt x="373" y="1402"/>
                    <a:pt x="847" y="947"/>
                  </a:cubicBezTo>
                  <a:cubicBezTo>
                    <a:pt x="1098" y="709"/>
                    <a:pt x="1622" y="652"/>
                    <a:pt x="2062" y="652"/>
                  </a:cubicBezTo>
                  <a:cubicBezTo>
                    <a:pt x="2460" y="652"/>
                    <a:pt x="2790" y="698"/>
                    <a:pt x="2790" y="698"/>
                  </a:cubicBezTo>
                  <a:lnTo>
                    <a:pt x="1934" y="263"/>
                  </a:lnTo>
                  <a:cubicBezTo>
                    <a:pt x="1934" y="263"/>
                    <a:pt x="1512" y="1"/>
                    <a:pt x="1033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4469174" y="1326458"/>
              <a:ext cx="252270" cy="201052"/>
            </a:xfrm>
            <a:custGeom>
              <a:avLst/>
              <a:gdLst/>
              <a:ahLst/>
              <a:cxnLst/>
              <a:rect l="l" t="t" r="r" b="b"/>
              <a:pathLst>
                <a:path w="2231" h="1778" extrusionOk="0">
                  <a:moveTo>
                    <a:pt x="1110" y="1"/>
                  </a:moveTo>
                  <a:cubicBezTo>
                    <a:pt x="977" y="1"/>
                    <a:pt x="860" y="13"/>
                    <a:pt x="781" y="46"/>
                  </a:cubicBezTo>
                  <a:cubicBezTo>
                    <a:pt x="431" y="194"/>
                    <a:pt x="1" y="1778"/>
                    <a:pt x="1" y="1778"/>
                  </a:cubicBezTo>
                  <a:cubicBezTo>
                    <a:pt x="1" y="1778"/>
                    <a:pt x="690" y="672"/>
                    <a:pt x="1077" y="495"/>
                  </a:cubicBezTo>
                  <a:cubicBezTo>
                    <a:pt x="1465" y="313"/>
                    <a:pt x="2230" y="150"/>
                    <a:pt x="2230" y="150"/>
                  </a:cubicBezTo>
                  <a:cubicBezTo>
                    <a:pt x="2230" y="150"/>
                    <a:pt x="1571" y="1"/>
                    <a:pt x="1110" y="1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220791" y="1339801"/>
              <a:ext cx="302136" cy="481597"/>
            </a:xfrm>
            <a:custGeom>
              <a:avLst/>
              <a:gdLst/>
              <a:ahLst/>
              <a:cxnLst/>
              <a:rect l="l" t="t" r="r" b="b"/>
              <a:pathLst>
                <a:path w="2672" h="4259" extrusionOk="0">
                  <a:moveTo>
                    <a:pt x="1117" y="0"/>
                  </a:moveTo>
                  <a:cubicBezTo>
                    <a:pt x="481" y="0"/>
                    <a:pt x="1" y="377"/>
                    <a:pt x="1" y="377"/>
                  </a:cubicBezTo>
                  <a:cubicBezTo>
                    <a:pt x="1" y="377"/>
                    <a:pt x="392" y="311"/>
                    <a:pt x="748" y="311"/>
                  </a:cubicBezTo>
                  <a:cubicBezTo>
                    <a:pt x="926" y="311"/>
                    <a:pt x="1095" y="327"/>
                    <a:pt x="1202" y="377"/>
                  </a:cubicBezTo>
                  <a:cubicBezTo>
                    <a:pt x="1518" y="520"/>
                    <a:pt x="2672" y="4258"/>
                    <a:pt x="2672" y="4258"/>
                  </a:cubicBezTo>
                  <a:cubicBezTo>
                    <a:pt x="2672" y="4258"/>
                    <a:pt x="1987" y="80"/>
                    <a:pt x="1275" y="8"/>
                  </a:cubicBezTo>
                  <a:cubicBezTo>
                    <a:pt x="1221" y="3"/>
                    <a:pt x="1169" y="0"/>
                    <a:pt x="1117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157017" y="1534407"/>
              <a:ext cx="322151" cy="150619"/>
            </a:xfrm>
            <a:custGeom>
              <a:avLst/>
              <a:gdLst/>
              <a:ahLst/>
              <a:cxnLst/>
              <a:rect l="l" t="t" r="r" b="b"/>
              <a:pathLst>
                <a:path w="2849" h="1332" extrusionOk="0">
                  <a:moveTo>
                    <a:pt x="1333" y="0"/>
                  </a:moveTo>
                  <a:cubicBezTo>
                    <a:pt x="1321" y="0"/>
                    <a:pt x="1309" y="0"/>
                    <a:pt x="1298" y="1"/>
                  </a:cubicBezTo>
                  <a:cubicBezTo>
                    <a:pt x="489" y="30"/>
                    <a:pt x="1" y="953"/>
                    <a:pt x="1" y="953"/>
                  </a:cubicBezTo>
                  <a:cubicBezTo>
                    <a:pt x="1" y="953"/>
                    <a:pt x="613" y="470"/>
                    <a:pt x="1201" y="408"/>
                  </a:cubicBezTo>
                  <a:cubicBezTo>
                    <a:pt x="1219" y="406"/>
                    <a:pt x="1238" y="405"/>
                    <a:pt x="1256" y="405"/>
                  </a:cubicBezTo>
                  <a:cubicBezTo>
                    <a:pt x="1854" y="405"/>
                    <a:pt x="2848" y="1331"/>
                    <a:pt x="2848" y="1331"/>
                  </a:cubicBezTo>
                  <a:lnTo>
                    <a:pt x="2723" y="953"/>
                  </a:lnTo>
                  <a:cubicBezTo>
                    <a:pt x="2723" y="953"/>
                    <a:pt x="2124" y="0"/>
                    <a:pt x="1333" y="0"/>
                  </a:cubicBezTo>
                  <a:close/>
                </a:path>
              </a:pathLst>
            </a:custGeom>
            <a:solidFill>
              <a:srgbClr val="6E3A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3032670" y="1311871"/>
              <a:ext cx="554859" cy="449031"/>
            </a:xfrm>
            <a:custGeom>
              <a:avLst/>
              <a:gdLst/>
              <a:ahLst/>
              <a:cxnLst/>
              <a:rect l="l" t="t" r="r" b="b"/>
              <a:pathLst>
                <a:path w="4907" h="3971" extrusionOk="0">
                  <a:moveTo>
                    <a:pt x="2364" y="1"/>
                  </a:moveTo>
                  <a:cubicBezTo>
                    <a:pt x="2349" y="1"/>
                    <a:pt x="2333" y="1"/>
                    <a:pt x="2318" y="2"/>
                  </a:cubicBezTo>
                  <a:cubicBezTo>
                    <a:pt x="1160" y="83"/>
                    <a:pt x="0" y="1878"/>
                    <a:pt x="369" y="2731"/>
                  </a:cubicBezTo>
                  <a:cubicBezTo>
                    <a:pt x="733" y="3586"/>
                    <a:pt x="2930" y="3970"/>
                    <a:pt x="2930" y="3970"/>
                  </a:cubicBezTo>
                  <a:lnTo>
                    <a:pt x="4907" y="3084"/>
                  </a:lnTo>
                  <a:cubicBezTo>
                    <a:pt x="4907" y="3084"/>
                    <a:pt x="3514" y="1"/>
                    <a:pt x="2364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3431598" y="1172899"/>
              <a:ext cx="510986" cy="512693"/>
            </a:xfrm>
            <a:custGeom>
              <a:avLst/>
              <a:gdLst/>
              <a:ahLst/>
              <a:cxnLst/>
              <a:rect l="l" t="t" r="r" b="b"/>
              <a:pathLst>
                <a:path w="4519" h="4534" extrusionOk="0">
                  <a:moveTo>
                    <a:pt x="3007" y="0"/>
                  </a:moveTo>
                  <a:cubicBezTo>
                    <a:pt x="1823" y="0"/>
                    <a:pt x="480" y="794"/>
                    <a:pt x="250" y="1030"/>
                  </a:cubicBezTo>
                  <a:cubicBezTo>
                    <a:pt x="0" y="1289"/>
                    <a:pt x="484" y="3605"/>
                    <a:pt x="484" y="3605"/>
                  </a:cubicBezTo>
                  <a:lnTo>
                    <a:pt x="618" y="4534"/>
                  </a:lnTo>
                  <a:lnTo>
                    <a:pt x="3887" y="4241"/>
                  </a:lnTo>
                  <a:cubicBezTo>
                    <a:pt x="3887" y="4241"/>
                    <a:pt x="4518" y="158"/>
                    <a:pt x="3274" y="15"/>
                  </a:cubicBezTo>
                  <a:cubicBezTo>
                    <a:pt x="3186" y="5"/>
                    <a:pt x="3097" y="0"/>
                    <a:pt x="3007" y="0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3542977" y="1381866"/>
              <a:ext cx="178772" cy="132979"/>
            </a:xfrm>
            <a:custGeom>
              <a:avLst/>
              <a:gdLst/>
              <a:ahLst/>
              <a:cxnLst/>
              <a:rect l="l" t="t" r="r" b="b"/>
              <a:pathLst>
                <a:path w="1581" h="1176" extrusionOk="0">
                  <a:moveTo>
                    <a:pt x="851" y="0"/>
                  </a:moveTo>
                  <a:cubicBezTo>
                    <a:pt x="794" y="0"/>
                    <a:pt x="734" y="9"/>
                    <a:pt x="672" y="29"/>
                  </a:cubicBezTo>
                  <a:cubicBezTo>
                    <a:pt x="93" y="216"/>
                    <a:pt x="1" y="1043"/>
                    <a:pt x="672" y="1158"/>
                  </a:cubicBezTo>
                  <a:cubicBezTo>
                    <a:pt x="739" y="1170"/>
                    <a:pt x="802" y="1175"/>
                    <a:pt x="860" y="1175"/>
                  </a:cubicBezTo>
                  <a:cubicBezTo>
                    <a:pt x="1375" y="1175"/>
                    <a:pt x="1538" y="757"/>
                    <a:pt x="1581" y="589"/>
                  </a:cubicBezTo>
                  <a:cubicBezTo>
                    <a:pt x="1581" y="589"/>
                    <a:pt x="1315" y="0"/>
                    <a:pt x="851" y="0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41067" y="1448016"/>
              <a:ext cx="218800" cy="172782"/>
            </a:xfrm>
            <a:custGeom>
              <a:avLst/>
              <a:gdLst/>
              <a:ahLst/>
              <a:cxnLst/>
              <a:rect l="l" t="t" r="r" b="b"/>
              <a:pathLst>
                <a:path w="1935" h="1528" extrusionOk="0">
                  <a:moveTo>
                    <a:pt x="1080" y="1"/>
                  </a:moveTo>
                  <a:cubicBezTo>
                    <a:pt x="1051" y="1"/>
                    <a:pt x="1022" y="2"/>
                    <a:pt x="991" y="4"/>
                  </a:cubicBezTo>
                  <a:cubicBezTo>
                    <a:pt x="278" y="66"/>
                    <a:pt x="0" y="966"/>
                    <a:pt x="465" y="1377"/>
                  </a:cubicBezTo>
                  <a:cubicBezTo>
                    <a:pt x="580" y="1481"/>
                    <a:pt x="723" y="1527"/>
                    <a:pt x="875" y="1527"/>
                  </a:cubicBezTo>
                  <a:cubicBezTo>
                    <a:pt x="1332" y="1527"/>
                    <a:pt x="1867" y="1110"/>
                    <a:pt x="1935" y="593"/>
                  </a:cubicBezTo>
                  <a:cubicBezTo>
                    <a:pt x="1935" y="593"/>
                    <a:pt x="1724" y="1"/>
                    <a:pt x="1080" y="1"/>
                  </a:cubicBezTo>
                  <a:close/>
                </a:path>
              </a:pathLst>
            </a:custGeom>
            <a:solidFill>
              <a:srgbClr val="381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1986952" y="2966760"/>
              <a:ext cx="1863702" cy="1833099"/>
            </a:xfrm>
            <a:custGeom>
              <a:avLst/>
              <a:gdLst/>
              <a:ahLst/>
              <a:cxnLst/>
              <a:rect l="l" t="t" r="r" b="b"/>
              <a:pathLst>
                <a:path w="16482" h="16211" extrusionOk="0">
                  <a:moveTo>
                    <a:pt x="11602" y="1"/>
                  </a:moveTo>
                  <a:cubicBezTo>
                    <a:pt x="10991" y="1"/>
                    <a:pt x="10308" y="98"/>
                    <a:pt x="9546" y="324"/>
                  </a:cubicBezTo>
                  <a:cubicBezTo>
                    <a:pt x="3964" y="1985"/>
                    <a:pt x="1" y="13009"/>
                    <a:pt x="2596" y="15459"/>
                  </a:cubicBezTo>
                  <a:cubicBezTo>
                    <a:pt x="3152" y="15984"/>
                    <a:pt x="3796" y="16210"/>
                    <a:pt x="4494" y="16210"/>
                  </a:cubicBezTo>
                  <a:cubicBezTo>
                    <a:pt x="7053" y="16210"/>
                    <a:pt x="10340" y="13167"/>
                    <a:pt x="12705" y="10592"/>
                  </a:cubicBezTo>
                  <a:cubicBezTo>
                    <a:pt x="15710" y="7318"/>
                    <a:pt x="16481" y="3905"/>
                    <a:pt x="16481" y="3905"/>
                  </a:cubicBezTo>
                  <a:cubicBezTo>
                    <a:pt x="16481" y="3905"/>
                    <a:pt x="15471" y="1"/>
                    <a:pt x="11602" y="1"/>
                  </a:cubicBezTo>
                  <a:close/>
                </a:path>
              </a:pathLst>
            </a:custGeom>
            <a:solidFill>
              <a:srgbClr val="BA7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1368997" y="4024939"/>
              <a:ext cx="2039421" cy="1118563"/>
            </a:xfrm>
            <a:custGeom>
              <a:avLst/>
              <a:gdLst/>
              <a:ahLst/>
              <a:cxnLst/>
              <a:rect l="l" t="t" r="r" b="b"/>
              <a:pathLst>
                <a:path w="18036" h="9892" extrusionOk="0">
                  <a:moveTo>
                    <a:pt x="7427" y="1"/>
                  </a:moveTo>
                  <a:cubicBezTo>
                    <a:pt x="5023" y="1"/>
                    <a:pt x="2805" y="396"/>
                    <a:pt x="2805" y="396"/>
                  </a:cubicBezTo>
                  <a:cubicBezTo>
                    <a:pt x="0" y="1908"/>
                    <a:pt x="2580" y="6101"/>
                    <a:pt x="3791" y="8270"/>
                  </a:cubicBezTo>
                  <a:cubicBezTo>
                    <a:pt x="4559" y="9639"/>
                    <a:pt x="9050" y="9891"/>
                    <a:pt x="12566" y="9891"/>
                  </a:cubicBezTo>
                  <a:cubicBezTo>
                    <a:pt x="14616" y="9891"/>
                    <a:pt x="16335" y="9806"/>
                    <a:pt x="16792" y="9806"/>
                  </a:cubicBezTo>
                  <a:cubicBezTo>
                    <a:pt x="18036" y="9806"/>
                    <a:pt x="16384" y="8820"/>
                    <a:pt x="15011" y="7758"/>
                  </a:cubicBezTo>
                  <a:cubicBezTo>
                    <a:pt x="14553" y="7403"/>
                    <a:pt x="13790" y="7285"/>
                    <a:pt x="12977" y="7285"/>
                  </a:cubicBezTo>
                  <a:cubicBezTo>
                    <a:pt x="11350" y="7285"/>
                    <a:pt x="9520" y="7758"/>
                    <a:pt x="9520" y="7758"/>
                  </a:cubicBezTo>
                  <a:cubicBezTo>
                    <a:pt x="9520" y="7758"/>
                    <a:pt x="14574" y="5321"/>
                    <a:pt x="13202" y="2057"/>
                  </a:cubicBezTo>
                  <a:cubicBezTo>
                    <a:pt x="12507" y="409"/>
                    <a:pt x="9871" y="1"/>
                    <a:pt x="742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3127313" y="4276989"/>
              <a:ext cx="1095018" cy="413298"/>
            </a:xfrm>
            <a:custGeom>
              <a:avLst/>
              <a:gdLst/>
              <a:ahLst/>
              <a:cxnLst/>
              <a:rect l="l" t="t" r="r" b="b"/>
              <a:pathLst>
                <a:path w="9684" h="3655" extrusionOk="0">
                  <a:moveTo>
                    <a:pt x="1677" y="1"/>
                  </a:moveTo>
                  <a:lnTo>
                    <a:pt x="1" y="2168"/>
                  </a:lnTo>
                  <a:cubicBezTo>
                    <a:pt x="1" y="2168"/>
                    <a:pt x="7435" y="3480"/>
                    <a:pt x="8622" y="3633"/>
                  </a:cubicBezTo>
                  <a:cubicBezTo>
                    <a:pt x="8731" y="3647"/>
                    <a:pt x="8824" y="3654"/>
                    <a:pt x="8903" y="3654"/>
                  </a:cubicBezTo>
                  <a:cubicBezTo>
                    <a:pt x="9683" y="3654"/>
                    <a:pt x="9002" y="2964"/>
                    <a:pt x="7209" y="1585"/>
                  </a:cubicBezTo>
                  <a:cubicBezTo>
                    <a:pt x="5238" y="67"/>
                    <a:pt x="1677" y="1"/>
                    <a:pt x="1677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227392" y="125801"/>
              <a:ext cx="2612146" cy="4097137"/>
            </a:xfrm>
            <a:custGeom>
              <a:avLst/>
              <a:gdLst/>
              <a:ahLst/>
              <a:cxnLst/>
              <a:rect l="l" t="t" r="r" b="b"/>
              <a:pathLst>
                <a:path w="23101" h="36233" extrusionOk="0">
                  <a:moveTo>
                    <a:pt x="16126" y="1"/>
                  </a:moveTo>
                  <a:cubicBezTo>
                    <a:pt x="15843" y="1"/>
                    <a:pt x="15554" y="25"/>
                    <a:pt x="15261" y="75"/>
                  </a:cubicBezTo>
                  <a:cubicBezTo>
                    <a:pt x="10704" y="860"/>
                    <a:pt x="8947" y="3469"/>
                    <a:pt x="9387" y="5541"/>
                  </a:cubicBezTo>
                  <a:cubicBezTo>
                    <a:pt x="9534" y="6238"/>
                    <a:pt x="9817" y="6522"/>
                    <a:pt x="10155" y="6522"/>
                  </a:cubicBezTo>
                  <a:cubicBezTo>
                    <a:pt x="10823" y="6522"/>
                    <a:pt x="11707" y="5415"/>
                    <a:pt x="12183" y="4191"/>
                  </a:cubicBezTo>
                  <a:cubicBezTo>
                    <a:pt x="12818" y="2551"/>
                    <a:pt x="14007" y="1244"/>
                    <a:pt x="16206" y="1244"/>
                  </a:cubicBezTo>
                  <a:cubicBezTo>
                    <a:pt x="16477" y="1244"/>
                    <a:pt x="16763" y="1264"/>
                    <a:pt x="17066" y="1306"/>
                  </a:cubicBezTo>
                  <a:cubicBezTo>
                    <a:pt x="19823" y="1679"/>
                    <a:pt x="20172" y="6398"/>
                    <a:pt x="15438" y="7533"/>
                  </a:cubicBezTo>
                  <a:cubicBezTo>
                    <a:pt x="10704" y="8662"/>
                    <a:pt x="1931" y="14225"/>
                    <a:pt x="1931" y="21222"/>
                  </a:cubicBezTo>
                  <a:cubicBezTo>
                    <a:pt x="1931" y="28225"/>
                    <a:pt x="11077" y="36233"/>
                    <a:pt x="11077" y="36233"/>
                  </a:cubicBezTo>
                  <a:lnTo>
                    <a:pt x="11642" y="34189"/>
                  </a:lnTo>
                  <a:cubicBezTo>
                    <a:pt x="11642" y="34189"/>
                    <a:pt x="1" y="26665"/>
                    <a:pt x="4563" y="18149"/>
                  </a:cubicBezTo>
                  <a:cubicBezTo>
                    <a:pt x="9124" y="9630"/>
                    <a:pt x="13562" y="11382"/>
                    <a:pt x="18491" y="8136"/>
                  </a:cubicBezTo>
                  <a:cubicBezTo>
                    <a:pt x="23101" y="5104"/>
                    <a:pt x="20249" y="1"/>
                    <a:pt x="16126" y="1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3200473" y="1380283"/>
              <a:ext cx="251253" cy="233279"/>
            </a:xfrm>
            <a:custGeom>
              <a:avLst/>
              <a:gdLst/>
              <a:ahLst/>
              <a:cxnLst/>
              <a:rect l="l" t="t" r="r" b="b"/>
              <a:pathLst>
                <a:path w="2222" h="2063" extrusionOk="0">
                  <a:moveTo>
                    <a:pt x="1198" y="0"/>
                  </a:moveTo>
                  <a:cubicBezTo>
                    <a:pt x="1145" y="0"/>
                    <a:pt x="1092" y="5"/>
                    <a:pt x="1030" y="14"/>
                  </a:cubicBezTo>
                  <a:cubicBezTo>
                    <a:pt x="58" y="167"/>
                    <a:pt x="1" y="1781"/>
                    <a:pt x="595" y="2029"/>
                  </a:cubicBezTo>
                  <a:cubicBezTo>
                    <a:pt x="652" y="2053"/>
                    <a:pt x="709" y="2062"/>
                    <a:pt x="772" y="2062"/>
                  </a:cubicBezTo>
                  <a:cubicBezTo>
                    <a:pt x="819" y="2062"/>
                    <a:pt x="867" y="2053"/>
                    <a:pt x="915" y="2044"/>
                  </a:cubicBezTo>
                  <a:cubicBezTo>
                    <a:pt x="882" y="2024"/>
                    <a:pt x="853" y="2005"/>
                    <a:pt x="824" y="1976"/>
                  </a:cubicBezTo>
                  <a:cubicBezTo>
                    <a:pt x="359" y="1565"/>
                    <a:pt x="637" y="665"/>
                    <a:pt x="1350" y="603"/>
                  </a:cubicBezTo>
                  <a:cubicBezTo>
                    <a:pt x="1384" y="603"/>
                    <a:pt x="1413" y="598"/>
                    <a:pt x="1446" y="598"/>
                  </a:cubicBezTo>
                  <a:cubicBezTo>
                    <a:pt x="1881" y="598"/>
                    <a:pt x="2117" y="876"/>
                    <a:pt x="2221" y="1048"/>
                  </a:cubicBezTo>
                  <a:cubicBezTo>
                    <a:pt x="2217" y="1024"/>
                    <a:pt x="2020" y="0"/>
                    <a:pt x="119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241067" y="1447790"/>
              <a:ext cx="210659" cy="163623"/>
            </a:xfrm>
            <a:custGeom>
              <a:avLst/>
              <a:gdLst/>
              <a:ahLst/>
              <a:cxnLst/>
              <a:rect l="l" t="t" r="r" b="b"/>
              <a:pathLst>
                <a:path w="1863" h="1447" extrusionOk="0">
                  <a:moveTo>
                    <a:pt x="1087" y="1"/>
                  </a:moveTo>
                  <a:cubicBezTo>
                    <a:pt x="1054" y="1"/>
                    <a:pt x="1025" y="6"/>
                    <a:pt x="991" y="6"/>
                  </a:cubicBezTo>
                  <a:cubicBezTo>
                    <a:pt x="278" y="68"/>
                    <a:pt x="0" y="968"/>
                    <a:pt x="465" y="1379"/>
                  </a:cubicBezTo>
                  <a:cubicBezTo>
                    <a:pt x="494" y="1408"/>
                    <a:pt x="523" y="1427"/>
                    <a:pt x="556" y="1447"/>
                  </a:cubicBezTo>
                  <a:cubicBezTo>
                    <a:pt x="1140" y="1313"/>
                    <a:pt x="1862" y="451"/>
                    <a:pt x="1862" y="451"/>
                  </a:cubicBezTo>
                  <a:cubicBezTo>
                    <a:pt x="1758" y="279"/>
                    <a:pt x="1522" y="1"/>
                    <a:pt x="1087" y="1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3510525" y="1326571"/>
              <a:ext cx="211224" cy="152768"/>
            </a:xfrm>
            <a:custGeom>
              <a:avLst/>
              <a:gdLst/>
              <a:ahLst/>
              <a:cxnLst/>
              <a:rect l="l" t="t" r="r" b="b"/>
              <a:pathLst>
                <a:path w="1868" h="1351" extrusionOk="0">
                  <a:moveTo>
                    <a:pt x="1016" y="1"/>
                  </a:moveTo>
                  <a:cubicBezTo>
                    <a:pt x="212" y="34"/>
                    <a:pt x="1" y="953"/>
                    <a:pt x="533" y="1351"/>
                  </a:cubicBezTo>
                  <a:cubicBezTo>
                    <a:pt x="403" y="1054"/>
                    <a:pt x="571" y="642"/>
                    <a:pt x="959" y="518"/>
                  </a:cubicBezTo>
                  <a:cubicBezTo>
                    <a:pt x="1021" y="498"/>
                    <a:pt x="1078" y="489"/>
                    <a:pt x="1136" y="489"/>
                  </a:cubicBezTo>
                  <a:cubicBezTo>
                    <a:pt x="1600" y="489"/>
                    <a:pt x="1868" y="1078"/>
                    <a:pt x="1868" y="1078"/>
                  </a:cubicBezTo>
                  <a:cubicBezTo>
                    <a:pt x="1868" y="1078"/>
                    <a:pt x="1825" y="1"/>
                    <a:pt x="1054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3555981" y="1381866"/>
              <a:ext cx="165768" cy="111494"/>
            </a:xfrm>
            <a:custGeom>
              <a:avLst/>
              <a:gdLst/>
              <a:ahLst/>
              <a:cxnLst/>
              <a:rect l="l" t="t" r="r" b="b"/>
              <a:pathLst>
                <a:path w="1466" h="986" extrusionOk="0">
                  <a:moveTo>
                    <a:pt x="734" y="0"/>
                  </a:moveTo>
                  <a:cubicBezTo>
                    <a:pt x="676" y="0"/>
                    <a:pt x="619" y="9"/>
                    <a:pt x="557" y="29"/>
                  </a:cubicBezTo>
                  <a:cubicBezTo>
                    <a:pt x="169" y="153"/>
                    <a:pt x="1" y="565"/>
                    <a:pt x="131" y="862"/>
                  </a:cubicBezTo>
                  <a:lnTo>
                    <a:pt x="135" y="862"/>
                  </a:lnTo>
                  <a:cubicBezTo>
                    <a:pt x="255" y="952"/>
                    <a:pt x="394" y="986"/>
                    <a:pt x="528" y="986"/>
                  </a:cubicBezTo>
                  <a:cubicBezTo>
                    <a:pt x="992" y="986"/>
                    <a:pt x="1466" y="589"/>
                    <a:pt x="1466" y="589"/>
                  </a:cubicBezTo>
                  <a:cubicBezTo>
                    <a:pt x="1466" y="589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301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3275216" y="1774810"/>
              <a:ext cx="368624" cy="237689"/>
            </a:xfrm>
            <a:custGeom>
              <a:avLst/>
              <a:gdLst/>
              <a:ahLst/>
              <a:cxnLst/>
              <a:rect l="l" t="t" r="r" b="b"/>
              <a:pathLst>
                <a:path w="3260" h="2102" extrusionOk="0">
                  <a:moveTo>
                    <a:pt x="1929" y="0"/>
                  </a:moveTo>
                  <a:cubicBezTo>
                    <a:pt x="1909" y="0"/>
                    <a:pt x="1891" y="5"/>
                    <a:pt x="1867" y="5"/>
                  </a:cubicBezTo>
                  <a:cubicBezTo>
                    <a:pt x="1187" y="115"/>
                    <a:pt x="369" y="886"/>
                    <a:pt x="369" y="886"/>
                  </a:cubicBezTo>
                  <a:cubicBezTo>
                    <a:pt x="369" y="886"/>
                    <a:pt x="565" y="388"/>
                    <a:pt x="1077" y="24"/>
                  </a:cubicBezTo>
                  <a:lnTo>
                    <a:pt x="1077" y="24"/>
                  </a:lnTo>
                  <a:cubicBezTo>
                    <a:pt x="225" y="393"/>
                    <a:pt x="0" y="1288"/>
                    <a:pt x="555" y="1796"/>
                  </a:cubicBezTo>
                  <a:cubicBezTo>
                    <a:pt x="814" y="2030"/>
                    <a:pt x="1264" y="2101"/>
                    <a:pt x="1723" y="2101"/>
                  </a:cubicBezTo>
                  <a:cubicBezTo>
                    <a:pt x="2446" y="2101"/>
                    <a:pt x="3193" y="1920"/>
                    <a:pt x="3259" y="1871"/>
                  </a:cubicBezTo>
                  <a:cubicBezTo>
                    <a:pt x="3259" y="1871"/>
                    <a:pt x="3245" y="1767"/>
                    <a:pt x="3208" y="1608"/>
                  </a:cubicBezTo>
                  <a:cubicBezTo>
                    <a:pt x="2901" y="1365"/>
                    <a:pt x="2216" y="828"/>
                    <a:pt x="2001" y="733"/>
                  </a:cubicBezTo>
                  <a:cubicBezTo>
                    <a:pt x="1905" y="689"/>
                    <a:pt x="1810" y="665"/>
                    <a:pt x="1714" y="665"/>
                  </a:cubicBezTo>
                  <a:cubicBezTo>
                    <a:pt x="1542" y="665"/>
                    <a:pt x="1364" y="747"/>
                    <a:pt x="1158" y="957"/>
                  </a:cubicBezTo>
                  <a:cubicBezTo>
                    <a:pt x="847" y="1283"/>
                    <a:pt x="1158" y="2039"/>
                    <a:pt x="1158" y="2039"/>
                  </a:cubicBezTo>
                  <a:cubicBezTo>
                    <a:pt x="1158" y="2039"/>
                    <a:pt x="900" y="1939"/>
                    <a:pt x="689" y="1441"/>
                  </a:cubicBezTo>
                  <a:cubicBezTo>
                    <a:pt x="484" y="948"/>
                    <a:pt x="1105" y="440"/>
                    <a:pt x="1757" y="411"/>
                  </a:cubicBezTo>
                  <a:lnTo>
                    <a:pt x="1776" y="411"/>
                  </a:lnTo>
                  <a:cubicBezTo>
                    <a:pt x="2250" y="411"/>
                    <a:pt x="2872" y="1111"/>
                    <a:pt x="3179" y="1494"/>
                  </a:cubicBezTo>
                  <a:cubicBezTo>
                    <a:pt x="3140" y="1359"/>
                    <a:pt x="3093" y="1197"/>
                    <a:pt x="3025" y="1034"/>
                  </a:cubicBezTo>
                  <a:cubicBezTo>
                    <a:pt x="2738" y="541"/>
                    <a:pt x="2317" y="0"/>
                    <a:pt x="1929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3316827" y="1759545"/>
              <a:ext cx="300440" cy="132188"/>
            </a:xfrm>
            <a:custGeom>
              <a:avLst/>
              <a:gdLst/>
              <a:ahLst/>
              <a:cxnLst/>
              <a:rect l="l" t="t" r="r" b="b"/>
              <a:pathLst>
                <a:path w="2657" h="1169" extrusionOk="0">
                  <a:moveTo>
                    <a:pt x="1398" y="1"/>
                  </a:moveTo>
                  <a:cubicBezTo>
                    <a:pt x="1355" y="1"/>
                    <a:pt x="1312" y="6"/>
                    <a:pt x="1265" y="11"/>
                  </a:cubicBezTo>
                  <a:cubicBezTo>
                    <a:pt x="1059" y="35"/>
                    <a:pt x="872" y="87"/>
                    <a:pt x="709" y="159"/>
                  </a:cubicBezTo>
                  <a:cubicBezTo>
                    <a:pt x="197" y="523"/>
                    <a:pt x="1" y="1021"/>
                    <a:pt x="1" y="1021"/>
                  </a:cubicBezTo>
                  <a:cubicBezTo>
                    <a:pt x="1" y="1021"/>
                    <a:pt x="819" y="250"/>
                    <a:pt x="1499" y="140"/>
                  </a:cubicBezTo>
                  <a:cubicBezTo>
                    <a:pt x="1523" y="140"/>
                    <a:pt x="1541" y="135"/>
                    <a:pt x="1561" y="135"/>
                  </a:cubicBezTo>
                  <a:cubicBezTo>
                    <a:pt x="1949" y="135"/>
                    <a:pt x="2370" y="676"/>
                    <a:pt x="2657" y="1169"/>
                  </a:cubicBezTo>
                  <a:cubicBezTo>
                    <a:pt x="2442" y="619"/>
                    <a:pt x="2054" y="1"/>
                    <a:pt x="1398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3329831" y="1821285"/>
              <a:ext cx="308129" cy="184203"/>
            </a:xfrm>
            <a:custGeom>
              <a:avLst/>
              <a:gdLst/>
              <a:ahLst/>
              <a:cxnLst/>
              <a:rect l="l" t="t" r="r" b="b"/>
              <a:pathLst>
                <a:path w="2725" h="1629" extrusionOk="0">
                  <a:moveTo>
                    <a:pt x="1274" y="0"/>
                  </a:moveTo>
                  <a:cubicBezTo>
                    <a:pt x="622" y="29"/>
                    <a:pt x="1" y="537"/>
                    <a:pt x="206" y="1030"/>
                  </a:cubicBezTo>
                  <a:cubicBezTo>
                    <a:pt x="417" y="1528"/>
                    <a:pt x="675" y="1628"/>
                    <a:pt x="675" y="1628"/>
                  </a:cubicBezTo>
                  <a:cubicBezTo>
                    <a:pt x="675" y="1628"/>
                    <a:pt x="364" y="872"/>
                    <a:pt x="675" y="546"/>
                  </a:cubicBezTo>
                  <a:cubicBezTo>
                    <a:pt x="881" y="336"/>
                    <a:pt x="1059" y="254"/>
                    <a:pt x="1231" y="254"/>
                  </a:cubicBezTo>
                  <a:cubicBezTo>
                    <a:pt x="1327" y="254"/>
                    <a:pt x="1422" y="278"/>
                    <a:pt x="1518" y="322"/>
                  </a:cubicBezTo>
                  <a:cubicBezTo>
                    <a:pt x="1733" y="417"/>
                    <a:pt x="2418" y="954"/>
                    <a:pt x="2725" y="1197"/>
                  </a:cubicBezTo>
                  <a:cubicBezTo>
                    <a:pt x="2714" y="1164"/>
                    <a:pt x="2705" y="1126"/>
                    <a:pt x="2696" y="1083"/>
                  </a:cubicBezTo>
                  <a:cubicBezTo>
                    <a:pt x="2389" y="700"/>
                    <a:pt x="1767" y="0"/>
                    <a:pt x="1293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3688618" y="1671344"/>
              <a:ext cx="327126" cy="278397"/>
            </a:xfrm>
            <a:custGeom>
              <a:avLst/>
              <a:gdLst/>
              <a:ahLst/>
              <a:cxnLst/>
              <a:rect l="l" t="t" r="r" b="b"/>
              <a:pathLst>
                <a:path w="2893" h="2462" extrusionOk="0">
                  <a:moveTo>
                    <a:pt x="1428" y="1"/>
                  </a:moveTo>
                  <a:cubicBezTo>
                    <a:pt x="1102" y="1"/>
                    <a:pt x="824" y="126"/>
                    <a:pt x="719" y="427"/>
                  </a:cubicBezTo>
                  <a:cubicBezTo>
                    <a:pt x="796" y="292"/>
                    <a:pt x="882" y="188"/>
                    <a:pt x="982" y="131"/>
                  </a:cubicBezTo>
                  <a:cubicBezTo>
                    <a:pt x="1102" y="58"/>
                    <a:pt x="1240" y="25"/>
                    <a:pt x="1394" y="25"/>
                  </a:cubicBezTo>
                  <a:cubicBezTo>
                    <a:pt x="1768" y="25"/>
                    <a:pt x="2198" y="202"/>
                    <a:pt x="2504" y="407"/>
                  </a:cubicBezTo>
                  <a:cubicBezTo>
                    <a:pt x="2217" y="159"/>
                    <a:pt x="1792" y="1"/>
                    <a:pt x="1428" y="1"/>
                  </a:cubicBezTo>
                  <a:close/>
                  <a:moveTo>
                    <a:pt x="1399" y="307"/>
                  </a:moveTo>
                  <a:cubicBezTo>
                    <a:pt x="1149" y="307"/>
                    <a:pt x="992" y="407"/>
                    <a:pt x="906" y="585"/>
                  </a:cubicBezTo>
                  <a:cubicBezTo>
                    <a:pt x="824" y="758"/>
                    <a:pt x="604" y="1413"/>
                    <a:pt x="451" y="1882"/>
                  </a:cubicBezTo>
                  <a:cubicBezTo>
                    <a:pt x="599" y="1538"/>
                    <a:pt x="862" y="1116"/>
                    <a:pt x="1293" y="1016"/>
                  </a:cubicBezTo>
                  <a:cubicBezTo>
                    <a:pt x="1408" y="987"/>
                    <a:pt x="1518" y="977"/>
                    <a:pt x="1619" y="977"/>
                  </a:cubicBezTo>
                  <a:cubicBezTo>
                    <a:pt x="2203" y="977"/>
                    <a:pt x="2572" y="1365"/>
                    <a:pt x="2572" y="1494"/>
                  </a:cubicBezTo>
                  <a:lnTo>
                    <a:pt x="2572" y="1781"/>
                  </a:lnTo>
                  <a:cubicBezTo>
                    <a:pt x="2572" y="1781"/>
                    <a:pt x="2868" y="1638"/>
                    <a:pt x="2892" y="1260"/>
                  </a:cubicBezTo>
                  <a:cubicBezTo>
                    <a:pt x="2749" y="1068"/>
                    <a:pt x="2309" y="518"/>
                    <a:pt x="1867" y="389"/>
                  </a:cubicBezTo>
                  <a:cubicBezTo>
                    <a:pt x="1686" y="336"/>
                    <a:pt x="1533" y="307"/>
                    <a:pt x="1399" y="307"/>
                  </a:cubicBezTo>
                  <a:close/>
                  <a:moveTo>
                    <a:pt x="499" y="1010"/>
                  </a:moveTo>
                  <a:lnTo>
                    <a:pt x="499" y="1010"/>
                  </a:lnTo>
                  <a:cubicBezTo>
                    <a:pt x="241" y="1657"/>
                    <a:pt x="1" y="2298"/>
                    <a:pt x="394" y="2437"/>
                  </a:cubicBezTo>
                  <a:cubicBezTo>
                    <a:pt x="442" y="2452"/>
                    <a:pt x="504" y="2461"/>
                    <a:pt x="571" y="2461"/>
                  </a:cubicBezTo>
                  <a:cubicBezTo>
                    <a:pt x="1212" y="2461"/>
                    <a:pt x="2572" y="1781"/>
                    <a:pt x="2572" y="1781"/>
                  </a:cubicBezTo>
                  <a:cubicBezTo>
                    <a:pt x="2572" y="1781"/>
                    <a:pt x="2208" y="1379"/>
                    <a:pt x="1882" y="1326"/>
                  </a:cubicBezTo>
                  <a:cubicBezTo>
                    <a:pt x="1863" y="1322"/>
                    <a:pt x="1843" y="1322"/>
                    <a:pt x="1820" y="1322"/>
                  </a:cubicBezTo>
                  <a:cubicBezTo>
                    <a:pt x="1476" y="1322"/>
                    <a:pt x="633" y="1624"/>
                    <a:pt x="369" y="2136"/>
                  </a:cubicBezTo>
                  <a:cubicBezTo>
                    <a:pt x="321" y="2280"/>
                    <a:pt x="293" y="2371"/>
                    <a:pt x="293" y="2371"/>
                  </a:cubicBezTo>
                  <a:cubicBezTo>
                    <a:pt x="293" y="2371"/>
                    <a:pt x="327" y="1648"/>
                    <a:pt x="499" y="101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721636" y="1674058"/>
              <a:ext cx="294560" cy="265393"/>
            </a:xfrm>
            <a:custGeom>
              <a:avLst/>
              <a:gdLst/>
              <a:ahLst/>
              <a:cxnLst/>
              <a:rect l="l" t="t" r="r" b="b"/>
              <a:pathLst>
                <a:path w="2605" h="2347" extrusionOk="0">
                  <a:moveTo>
                    <a:pt x="1102" y="1"/>
                  </a:moveTo>
                  <a:cubicBezTo>
                    <a:pt x="948" y="1"/>
                    <a:pt x="810" y="34"/>
                    <a:pt x="690" y="107"/>
                  </a:cubicBezTo>
                  <a:cubicBezTo>
                    <a:pt x="590" y="164"/>
                    <a:pt x="504" y="268"/>
                    <a:pt x="427" y="403"/>
                  </a:cubicBezTo>
                  <a:cubicBezTo>
                    <a:pt x="365" y="590"/>
                    <a:pt x="283" y="785"/>
                    <a:pt x="207" y="986"/>
                  </a:cubicBezTo>
                  <a:cubicBezTo>
                    <a:pt x="35" y="1624"/>
                    <a:pt x="1" y="2347"/>
                    <a:pt x="1" y="2347"/>
                  </a:cubicBezTo>
                  <a:cubicBezTo>
                    <a:pt x="6" y="2294"/>
                    <a:pt x="20" y="2241"/>
                    <a:pt x="40" y="2193"/>
                  </a:cubicBezTo>
                  <a:lnTo>
                    <a:pt x="40" y="2193"/>
                  </a:lnTo>
                  <a:cubicBezTo>
                    <a:pt x="11" y="2289"/>
                    <a:pt x="1" y="2347"/>
                    <a:pt x="1" y="2347"/>
                  </a:cubicBezTo>
                  <a:cubicBezTo>
                    <a:pt x="1" y="2347"/>
                    <a:pt x="29" y="2256"/>
                    <a:pt x="77" y="2112"/>
                  </a:cubicBezTo>
                  <a:lnTo>
                    <a:pt x="77" y="2112"/>
                  </a:lnTo>
                  <a:cubicBezTo>
                    <a:pt x="64" y="2135"/>
                    <a:pt x="49" y="2164"/>
                    <a:pt x="40" y="2193"/>
                  </a:cubicBezTo>
                  <a:cubicBezTo>
                    <a:pt x="64" y="2107"/>
                    <a:pt x="102" y="1987"/>
                    <a:pt x="159" y="1858"/>
                  </a:cubicBezTo>
                  <a:cubicBezTo>
                    <a:pt x="312" y="1389"/>
                    <a:pt x="532" y="734"/>
                    <a:pt x="614" y="561"/>
                  </a:cubicBezTo>
                  <a:cubicBezTo>
                    <a:pt x="700" y="383"/>
                    <a:pt x="857" y="283"/>
                    <a:pt x="1107" y="283"/>
                  </a:cubicBezTo>
                  <a:cubicBezTo>
                    <a:pt x="1241" y="283"/>
                    <a:pt x="1394" y="312"/>
                    <a:pt x="1575" y="365"/>
                  </a:cubicBezTo>
                  <a:cubicBezTo>
                    <a:pt x="2017" y="494"/>
                    <a:pt x="2457" y="1044"/>
                    <a:pt x="2600" y="1236"/>
                  </a:cubicBezTo>
                  <a:cubicBezTo>
                    <a:pt x="2605" y="1107"/>
                    <a:pt x="2581" y="953"/>
                    <a:pt x="2505" y="767"/>
                  </a:cubicBezTo>
                  <a:cubicBezTo>
                    <a:pt x="2447" y="628"/>
                    <a:pt x="2342" y="494"/>
                    <a:pt x="2212" y="383"/>
                  </a:cubicBezTo>
                  <a:cubicBezTo>
                    <a:pt x="1906" y="178"/>
                    <a:pt x="1476" y="1"/>
                    <a:pt x="110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3721636" y="1781821"/>
              <a:ext cx="257811" cy="157630"/>
            </a:xfrm>
            <a:custGeom>
              <a:avLst/>
              <a:gdLst/>
              <a:ahLst/>
              <a:cxnLst/>
              <a:rect l="l" t="t" r="r" b="b"/>
              <a:pathLst>
                <a:path w="2280" h="1394" extrusionOk="0">
                  <a:moveTo>
                    <a:pt x="1327" y="0"/>
                  </a:moveTo>
                  <a:cubicBezTo>
                    <a:pt x="1226" y="0"/>
                    <a:pt x="1116" y="10"/>
                    <a:pt x="1001" y="39"/>
                  </a:cubicBezTo>
                  <a:cubicBezTo>
                    <a:pt x="570" y="139"/>
                    <a:pt x="307" y="561"/>
                    <a:pt x="159" y="905"/>
                  </a:cubicBezTo>
                  <a:cubicBezTo>
                    <a:pt x="102" y="1034"/>
                    <a:pt x="64" y="1154"/>
                    <a:pt x="40" y="1240"/>
                  </a:cubicBezTo>
                  <a:cubicBezTo>
                    <a:pt x="49" y="1211"/>
                    <a:pt x="64" y="1182"/>
                    <a:pt x="77" y="1159"/>
                  </a:cubicBezTo>
                  <a:cubicBezTo>
                    <a:pt x="341" y="647"/>
                    <a:pt x="1184" y="345"/>
                    <a:pt x="1528" y="345"/>
                  </a:cubicBezTo>
                  <a:cubicBezTo>
                    <a:pt x="1551" y="345"/>
                    <a:pt x="1571" y="345"/>
                    <a:pt x="1590" y="349"/>
                  </a:cubicBezTo>
                  <a:cubicBezTo>
                    <a:pt x="1916" y="402"/>
                    <a:pt x="2280" y="804"/>
                    <a:pt x="2280" y="804"/>
                  </a:cubicBezTo>
                  <a:lnTo>
                    <a:pt x="2280" y="517"/>
                  </a:lnTo>
                  <a:cubicBezTo>
                    <a:pt x="2280" y="388"/>
                    <a:pt x="1911" y="0"/>
                    <a:pt x="1327" y="0"/>
                  </a:cubicBezTo>
                  <a:close/>
                  <a:moveTo>
                    <a:pt x="40" y="1240"/>
                  </a:moveTo>
                  <a:lnTo>
                    <a:pt x="40" y="1240"/>
                  </a:lnTo>
                  <a:cubicBezTo>
                    <a:pt x="20" y="1288"/>
                    <a:pt x="6" y="1341"/>
                    <a:pt x="1" y="1394"/>
                  </a:cubicBezTo>
                  <a:cubicBezTo>
                    <a:pt x="1" y="1394"/>
                    <a:pt x="11" y="1336"/>
                    <a:pt x="40" y="124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2953178" y="1312097"/>
              <a:ext cx="972671" cy="1271896"/>
            </a:xfrm>
            <a:custGeom>
              <a:avLst/>
              <a:gdLst/>
              <a:ahLst/>
              <a:cxnLst/>
              <a:rect l="l" t="t" r="r" b="b"/>
              <a:pathLst>
                <a:path w="8602" h="11248" extrusionOk="0">
                  <a:moveTo>
                    <a:pt x="3011" y="0"/>
                  </a:moveTo>
                  <a:cubicBezTo>
                    <a:pt x="2150" y="0"/>
                    <a:pt x="507" y="1536"/>
                    <a:pt x="478" y="2919"/>
                  </a:cubicBezTo>
                  <a:cubicBezTo>
                    <a:pt x="455" y="4231"/>
                    <a:pt x="2824" y="4264"/>
                    <a:pt x="3078" y="4264"/>
                  </a:cubicBezTo>
                  <a:lnTo>
                    <a:pt x="3098" y="4264"/>
                  </a:lnTo>
                  <a:cubicBezTo>
                    <a:pt x="3098" y="4264"/>
                    <a:pt x="805" y="5978"/>
                    <a:pt x="780" y="7777"/>
                  </a:cubicBezTo>
                  <a:cubicBezTo>
                    <a:pt x="756" y="9577"/>
                    <a:pt x="2906" y="10879"/>
                    <a:pt x="4964" y="11201"/>
                  </a:cubicBezTo>
                  <a:cubicBezTo>
                    <a:pt x="5170" y="11234"/>
                    <a:pt x="5371" y="11248"/>
                    <a:pt x="5567" y="11248"/>
                  </a:cubicBezTo>
                  <a:cubicBezTo>
                    <a:pt x="7324" y="11248"/>
                    <a:pt x="8601" y="10070"/>
                    <a:pt x="8601" y="10070"/>
                  </a:cubicBezTo>
                  <a:lnTo>
                    <a:pt x="8601" y="10070"/>
                  </a:lnTo>
                  <a:cubicBezTo>
                    <a:pt x="8601" y="10070"/>
                    <a:pt x="8314" y="10143"/>
                    <a:pt x="7874" y="10229"/>
                  </a:cubicBezTo>
                  <a:cubicBezTo>
                    <a:pt x="6922" y="10655"/>
                    <a:pt x="6027" y="10731"/>
                    <a:pt x="5510" y="10731"/>
                  </a:cubicBezTo>
                  <a:cubicBezTo>
                    <a:pt x="5232" y="10731"/>
                    <a:pt x="5064" y="10707"/>
                    <a:pt x="5064" y="10707"/>
                  </a:cubicBezTo>
                  <a:cubicBezTo>
                    <a:pt x="0" y="9443"/>
                    <a:pt x="1216" y="5720"/>
                    <a:pt x="3633" y="3968"/>
                  </a:cubicBezTo>
                  <a:cubicBezTo>
                    <a:pt x="3624" y="3968"/>
                    <a:pt x="1436" y="3580"/>
                    <a:pt x="1072" y="2729"/>
                  </a:cubicBezTo>
                  <a:cubicBezTo>
                    <a:pt x="703" y="1876"/>
                    <a:pt x="1863" y="81"/>
                    <a:pt x="3021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2953178" y="1754796"/>
              <a:ext cx="890466" cy="770736"/>
            </a:xfrm>
            <a:custGeom>
              <a:avLst/>
              <a:gdLst/>
              <a:ahLst/>
              <a:cxnLst/>
              <a:rect l="l" t="t" r="r" b="b"/>
              <a:pathLst>
                <a:path w="7875" h="6816" extrusionOk="0">
                  <a:moveTo>
                    <a:pt x="3752" y="0"/>
                  </a:moveTo>
                  <a:lnTo>
                    <a:pt x="3633" y="53"/>
                  </a:lnTo>
                  <a:cubicBezTo>
                    <a:pt x="1216" y="1805"/>
                    <a:pt x="0" y="5528"/>
                    <a:pt x="5064" y="6792"/>
                  </a:cubicBezTo>
                  <a:cubicBezTo>
                    <a:pt x="5064" y="6792"/>
                    <a:pt x="5232" y="6816"/>
                    <a:pt x="5510" y="6816"/>
                  </a:cubicBezTo>
                  <a:cubicBezTo>
                    <a:pt x="6027" y="6816"/>
                    <a:pt x="6922" y="6740"/>
                    <a:pt x="7874" y="6314"/>
                  </a:cubicBezTo>
                  <a:lnTo>
                    <a:pt x="7874" y="6314"/>
                  </a:lnTo>
                  <a:cubicBezTo>
                    <a:pt x="7251" y="6433"/>
                    <a:pt x="6319" y="6577"/>
                    <a:pt x="5424" y="6577"/>
                  </a:cubicBezTo>
                  <a:cubicBezTo>
                    <a:pt x="5098" y="6577"/>
                    <a:pt x="4782" y="6557"/>
                    <a:pt x="4481" y="6515"/>
                  </a:cubicBezTo>
                  <a:cubicBezTo>
                    <a:pt x="2771" y="6252"/>
                    <a:pt x="1627" y="4213"/>
                    <a:pt x="1852" y="2910"/>
                  </a:cubicBezTo>
                  <a:cubicBezTo>
                    <a:pt x="2082" y="1613"/>
                    <a:pt x="3748" y="5"/>
                    <a:pt x="3752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3032670" y="1312097"/>
              <a:ext cx="344879" cy="448805"/>
            </a:xfrm>
            <a:custGeom>
              <a:avLst/>
              <a:gdLst/>
              <a:ahLst/>
              <a:cxnLst/>
              <a:rect l="l" t="t" r="r" b="b"/>
              <a:pathLst>
                <a:path w="3050" h="3969" extrusionOk="0">
                  <a:moveTo>
                    <a:pt x="2318" y="0"/>
                  </a:moveTo>
                  <a:lnTo>
                    <a:pt x="2318" y="0"/>
                  </a:lnTo>
                  <a:cubicBezTo>
                    <a:pt x="1160" y="81"/>
                    <a:pt x="0" y="1876"/>
                    <a:pt x="369" y="2729"/>
                  </a:cubicBezTo>
                  <a:cubicBezTo>
                    <a:pt x="733" y="3580"/>
                    <a:pt x="2921" y="3968"/>
                    <a:pt x="2930" y="3968"/>
                  </a:cubicBezTo>
                  <a:lnTo>
                    <a:pt x="3049" y="3915"/>
                  </a:lnTo>
                  <a:cubicBezTo>
                    <a:pt x="3049" y="3915"/>
                    <a:pt x="2097" y="3767"/>
                    <a:pt x="1279" y="3297"/>
                  </a:cubicBezTo>
                  <a:cubicBezTo>
                    <a:pt x="455" y="2828"/>
                    <a:pt x="528" y="2082"/>
                    <a:pt x="838" y="1373"/>
                  </a:cubicBezTo>
                  <a:cubicBezTo>
                    <a:pt x="1154" y="670"/>
                    <a:pt x="2317" y="0"/>
                    <a:pt x="2318" y="0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2128296" y="1343872"/>
              <a:ext cx="394632" cy="527393"/>
            </a:xfrm>
            <a:custGeom>
              <a:avLst/>
              <a:gdLst/>
              <a:ahLst/>
              <a:cxnLst/>
              <a:rect l="l" t="t" r="r" b="b"/>
              <a:pathLst>
                <a:path w="3490" h="4664" extrusionOk="0">
                  <a:moveTo>
                    <a:pt x="1580" y="1"/>
                  </a:moveTo>
                  <a:cubicBezTo>
                    <a:pt x="594" y="1"/>
                    <a:pt x="1" y="1246"/>
                    <a:pt x="341" y="2499"/>
                  </a:cubicBezTo>
                  <a:cubicBezTo>
                    <a:pt x="513" y="2241"/>
                    <a:pt x="938" y="1705"/>
                    <a:pt x="1552" y="1686"/>
                  </a:cubicBezTo>
                  <a:lnTo>
                    <a:pt x="1590" y="1686"/>
                  </a:lnTo>
                  <a:cubicBezTo>
                    <a:pt x="2359" y="1686"/>
                    <a:pt x="2945" y="2588"/>
                    <a:pt x="2976" y="2636"/>
                  </a:cubicBezTo>
                  <a:lnTo>
                    <a:pt x="2976" y="2636"/>
                  </a:lnTo>
                  <a:cubicBezTo>
                    <a:pt x="2625" y="1598"/>
                    <a:pt x="2195" y="421"/>
                    <a:pt x="2020" y="341"/>
                  </a:cubicBezTo>
                  <a:cubicBezTo>
                    <a:pt x="1910" y="288"/>
                    <a:pt x="1742" y="274"/>
                    <a:pt x="1565" y="274"/>
                  </a:cubicBezTo>
                  <a:cubicBezTo>
                    <a:pt x="1212" y="274"/>
                    <a:pt x="819" y="341"/>
                    <a:pt x="819" y="341"/>
                  </a:cubicBezTo>
                  <a:cubicBezTo>
                    <a:pt x="819" y="341"/>
                    <a:pt x="1130" y="97"/>
                    <a:pt x="1580" y="1"/>
                  </a:cubicBezTo>
                  <a:close/>
                  <a:moveTo>
                    <a:pt x="2976" y="2636"/>
                  </a:moveTo>
                  <a:lnTo>
                    <a:pt x="2976" y="2636"/>
                  </a:lnTo>
                  <a:cubicBezTo>
                    <a:pt x="2989" y="2675"/>
                    <a:pt x="3002" y="2713"/>
                    <a:pt x="3014" y="2751"/>
                  </a:cubicBezTo>
                  <a:lnTo>
                    <a:pt x="3014" y="2751"/>
                  </a:lnTo>
                  <a:lnTo>
                    <a:pt x="2977" y="2638"/>
                  </a:lnTo>
                  <a:cubicBezTo>
                    <a:pt x="2977" y="2638"/>
                    <a:pt x="2977" y="2638"/>
                    <a:pt x="2976" y="2636"/>
                  </a:cubicBezTo>
                  <a:close/>
                  <a:moveTo>
                    <a:pt x="3213" y="2792"/>
                  </a:moveTo>
                  <a:cubicBezTo>
                    <a:pt x="3332" y="3352"/>
                    <a:pt x="3423" y="3840"/>
                    <a:pt x="3465" y="4074"/>
                  </a:cubicBezTo>
                  <a:cubicBezTo>
                    <a:pt x="3476" y="4027"/>
                    <a:pt x="3485" y="3974"/>
                    <a:pt x="3490" y="3921"/>
                  </a:cubicBezTo>
                  <a:cubicBezTo>
                    <a:pt x="3490" y="3921"/>
                    <a:pt x="3390" y="3429"/>
                    <a:pt x="3213" y="2792"/>
                  </a:cubicBezTo>
                  <a:close/>
                  <a:moveTo>
                    <a:pt x="1455" y="2093"/>
                  </a:moveTo>
                  <a:cubicBezTo>
                    <a:pt x="1011" y="2141"/>
                    <a:pt x="556" y="2423"/>
                    <a:pt x="355" y="2562"/>
                  </a:cubicBezTo>
                  <a:cubicBezTo>
                    <a:pt x="403" y="2715"/>
                    <a:pt x="460" y="2868"/>
                    <a:pt x="532" y="3016"/>
                  </a:cubicBezTo>
                  <a:cubicBezTo>
                    <a:pt x="982" y="3926"/>
                    <a:pt x="2020" y="4664"/>
                    <a:pt x="2743" y="4664"/>
                  </a:cubicBezTo>
                  <a:cubicBezTo>
                    <a:pt x="3083" y="4664"/>
                    <a:pt x="3351" y="4496"/>
                    <a:pt x="3456" y="4113"/>
                  </a:cubicBezTo>
                  <a:cubicBezTo>
                    <a:pt x="3385" y="3887"/>
                    <a:pt x="3216" y="3351"/>
                    <a:pt x="3014" y="2751"/>
                  </a:cubicBezTo>
                  <a:lnTo>
                    <a:pt x="3014" y="2751"/>
                  </a:lnTo>
                  <a:lnTo>
                    <a:pt x="3102" y="3016"/>
                  </a:lnTo>
                  <a:cubicBezTo>
                    <a:pt x="3102" y="3016"/>
                    <a:pt x="2106" y="2093"/>
                    <a:pt x="1508" y="2093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2220791" y="1343872"/>
              <a:ext cx="299423" cy="465201"/>
            </a:xfrm>
            <a:custGeom>
              <a:avLst/>
              <a:gdLst/>
              <a:ahLst/>
              <a:cxnLst/>
              <a:rect l="l" t="t" r="r" b="b"/>
              <a:pathLst>
                <a:path w="2648" h="4114" extrusionOk="0">
                  <a:moveTo>
                    <a:pt x="762" y="1"/>
                  </a:moveTo>
                  <a:cubicBezTo>
                    <a:pt x="312" y="97"/>
                    <a:pt x="1" y="341"/>
                    <a:pt x="1" y="341"/>
                  </a:cubicBezTo>
                  <a:cubicBezTo>
                    <a:pt x="1" y="341"/>
                    <a:pt x="394" y="274"/>
                    <a:pt x="747" y="274"/>
                  </a:cubicBezTo>
                  <a:cubicBezTo>
                    <a:pt x="924" y="274"/>
                    <a:pt x="1092" y="288"/>
                    <a:pt x="1202" y="341"/>
                  </a:cubicBezTo>
                  <a:cubicBezTo>
                    <a:pt x="1485" y="471"/>
                    <a:pt x="2442" y="3486"/>
                    <a:pt x="2638" y="4113"/>
                  </a:cubicBezTo>
                  <a:cubicBezTo>
                    <a:pt x="2638" y="4098"/>
                    <a:pt x="2643" y="4085"/>
                    <a:pt x="2647" y="4074"/>
                  </a:cubicBezTo>
                  <a:cubicBezTo>
                    <a:pt x="2605" y="3840"/>
                    <a:pt x="2514" y="3352"/>
                    <a:pt x="2395" y="2792"/>
                  </a:cubicBezTo>
                  <a:cubicBezTo>
                    <a:pt x="2068" y="1633"/>
                    <a:pt x="1485" y="1"/>
                    <a:pt x="762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2166741" y="1534407"/>
              <a:ext cx="312426" cy="150619"/>
            </a:xfrm>
            <a:custGeom>
              <a:avLst/>
              <a:gdLst/>
              <a:ahLst/>
              <a:cxnLst/>
              <a:rect l="l" t="t" r="r" b="b"/>
              <a:pathLst>
                <a:path w="2763" h="1332" extrusionOk="0">
                  <a:moveTo>
                    <a:pt x="1212" y="1"/>
                  </a:moveTo>
                  <a:cubicBezTo>
                    <a:pt x="598" y="20"/>
                    <a:pt x="173" y="556"/>
                    <a:pt x="1" y="814"/>
                  </a:cubicBezTo>
                  <a:cubicBezTo>
                    <a:pt x="5" y="838"/>
                    <a:pt x="10" y="858"/>
                    <a:pt x="15" y="877"/>
                  </a:cubicBezTo>
                  <a:cubicBezTo>
                    <a:pt x="216" y="738"/>
                    <a:pt x="671" y="456"/>
                    <a:pt x="1115" y="408"/>
                  </a:cubicBezTo>
                  <a:lnTo>
                    <a:pt x="1168" y="408"/>
                  </a:lnTo>
                  <a:cubicBezTo>
                    <a:pt x="1766" y="408"/>
                    <a:pt x="2762" y="1331"/>
                    <a:pt x="2762" y="1331"/>
                  </a:cubicBezTo>
                  <a:lnTo>
                    <a:pt x="2637" y="953"/>
                  </a:lnTo>
                  <a:cubicBezTo>
                    <a:pt x="2637" y="953"/>
                    <a:pt x="2040" y="1"/>
                    <a:pt x="125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4450743" y="1168489"/>
              <a:ext cx="393614" cy="626902"/>
            </a:xfrm>
            <a:custGeom>
              <a:avLst/>
              <a:gdLst/>
              <a:ahLst/>
              <a:cxnLst/>
              <a:rect l="l" t="t" r="r" b="b"/>
              <a:pathLst>
                <a:path w="3481" h="5544" extrusionOk="0">
                  <a:moveTo>
                    <a:pt x="1273" y="1399"/>
                  </a:moveTo>
                  <a:cubicBezTo>
                    <a:pt x="1733" y="1399"/>
                    <a:pt x="2393" y="1547"/>
                    <a:pt x="2393" y="1547"/>
                  </a:cubicBezTo>
                  <a:cubicBezTo>
                    <a:pt x="2393" y="1547"/>
                    <a:pt x="1628" y="1710"/>
                    <a:pt x="1240" y="1892"/>
                  </a:cubicBezTo>
                  <a:cubicBezTo>
                    <a:pt x="853" y="2069"/>
                    <a:pt x="164" y="3175"/>
                    <a:pt x="164" y="3175"/>
                  </a:cubicBezTo>
                  <a:cubicBezTo>
                    <a:pt x="164" y="3175"/>
                    <a:pt x="594" y="1591"/>
                    <a:pt x="944" y="1443"/>
                  </a:cubicBezTo>
                  <a:cubicBezTo>
                    <a:pt x="1025" y="1408"/>
                    <a:pt x="1140" y="1399"/>
                    <a:pt x="1273" y="1399"/>
                  </a:cubicBezTo>
                  <a:close/>
                  <a:moveTo>
                    <a:pt x="1" y="3213"/>
                  </a:moveTo>
                  <a:cubicBezTo>
                    <a:pt x="1" y="3601"/>
                    <a:pt x="14" y="3974"/>
                    <a:pt x="43" y="4304"/>
                  </a:cubicBezTo>
                  <a:cubicBezTo>
                    <a:pt x="25" y="3974"/>
                    <a:pt x="10" y="3601"/>
                    <a:pt x="1" y="3213"/>
                  </a:cubicBezTo>
                  <a:close/>
                  <a:moveTo>
                    <a:pt x="1613" y="1"/>
                  </a:moveTo>
                  <a:lnTo>
                    <a:pt x="1613" y="1"/>
                  </a:lnTo>
                  <a:cubicBezTo>
                    <a:pt x="1628" y="11"/>
                    <a:pt x="1638" y="16"/>
                    <a:pt x="1638" y="16"/>
                  </a:cubicBezTo>
                  <a:lnTo>
                    <a:pt x="2494" y="451"/>
                  </a:lnTo>
                  <a:cubicBezTo>
                    <a:pt x="2494" y="451"/>
                    <a:pt x="2164" y="403"/>
                    <a:pt x="1762" y="403"/>
                  </a:cubicBezTo>
                  <a:cubicBezTo>
                    <a:pt x="1322" y="403"/>
                    <a:pt x="800" y="460"/>
                    <a:pt x="551" y="700"/>
                  </a:cubicBezTo>
                  <a:cubicBezTo>
                    <a:pt x="182" y="1050"/>
                    <a:pt x="125" y="3758"/>
                    <a:pt x="120" y="4960"/>
                  </a:cubicBezTo>
                  <a:cubicBezTo>
                    <a:pt x="173" y="5295"/>
                    <a:pt x="239" y="5510"/>
                    <a:pt x="321" y="5534"/>
                  </a:cubicBezTo>
                  <a:cubicBezTo>
                    <a:pt x="330" y="5539"/>
                    <a:pt x="345" y="5544"/>
                    <a:pt x="359" y="5544"/>
                  </a:cubicBezTo>
                  <a:cubicBezTo>
                    <a:pt x="867" y="5544"/>
                    <a:pt x="3480" y="3179"/>
                    <a:pt x="2848" y="652"/>
                  </a:cubicBezTo>
                  <a:cubicBezTo>
                    <a:pt x="2848" y="652"/>
                    <a:pt x="2254" y="202"/>
                    <a:pt x="1613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4449726" y="1158312"/>
              <a:ext cx="283140" cy="571154"/>
            </a:xfrm>
            <a:custGeom>
              <a:avLst/>
              <a:gdLst/>
              <a:ahLst/>
              <a:cxnLst/>
              <a:rect l="l" t="t" r="r" b="b"/>
              <a:pathLst>
                <a:path w="2504" h="5051" extrusionOk="0">
                  <a:moveTo>
                    <a:pt x="1077" y="0"/>
                  </a:moveTo>
                  <a:cubicBezTo>
                    <a:pt x="900" y="0"/>
                    <a:pt x="728" y="39"/>
                    <a:pt x="584" y="130"/>
                  </a:cubicBezTo>
                  <a:cubicBezTo>
                    <a:pt x="153" y="398"/>
                    <a:pt x="0" y="1929"/>
                    <a:pt x="10" y="3303"/>
                  </a:cubicBezTo>
                  <a:cubicBezTo>
                    <a:pt x="19" y="3691"/>
                    <a:pt x="34" y="4064"/>
                    <a:pt x="52" y="4394"/>
                  </a:cubicBezTo>
                  <a:cubicBezTo>
                    <a:pt x="72" y="4643"/>
                    <a:pt x="96" y="4864"/>
                    <a:pt x="129" y="5050"/>
                  </a:cubicBezTo>
                  <a:cubicBezTo>
                    <a:pt x="134" y="3848"/>
                    <a:pt x="191" y="1140"/>
                    <a:pt x="560" y="790"/>
                  </a:cubicBezTo>
                  <a:cubicBezTo>
                    <a:pt x="809" y="550"/>
                    <a:pt x="1331" y="493"/>
                    <a:pt x="1771" y="493"/>
                  </a:cubicBezTo>
                  <a:cubicBezTo>
                    <a:pt x="2173" y="493"/>
                    <a:pt x="2503" y="541"/>
                    <a:pt x="2503" y="541"/>
                  </a:cubicBezTo>
                  <a:lnTo>
                    <a:pt x="1647" y="106"/>
                  </a:lnTo>
                  <a:cubicBezTo>
                    <a:pt x="1647" y="106"/>
                    <a:pt x="1637" y="101"/>
                    <a:pt x="1622" y="91"/>
                  </a:cubicBezTo>
                  <a:cubicBezTo>
                    <a:pt x="1441" y="33"/>
                    <a:pt x="1254" y="0"/>
                    <a:pt x="1077" y="0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4469174" y="1326571"/>
              <a:ext cx="252270" cy="200939"/>
            </a:xfrm>
            <a:custGeom>
              <a:avLst/>
              <a:gdLst/>
              <a:ahLst/>
              <a:cxnLst/>
              <a:rect l="l" t="t" r="r" b="b"/>
              <a:pathLst>
                <a:path w="2231" h="1777" extrusionOk="0">
                  <a:moveTo>
                    <a:pt x="1110" y="1"/>
                  </a:moveTo>
                  <a:cubicBezTo>
                    <a:pt x="977" y="1"/>
                    <a:pt x="862" y="10"/>
                    <a:pt x="781" y="45"/>
                  </a:cubicBezTo>
                  <a:cubicBezTo>
                    <a:pt x="431" y="193"/>
                    <a:pt x="1" y="1777"/>
                    <a:pt x="1" y="1777"/>
                  </a:cubicBezTo>
                  <a:cubicBezTo>
                    <a:pt x="1" y="1777"/>
                    <a:pt x="690" y="671"/>
                    <a:pt x="1077" y="494"/>
                  </a:cubicBezTo>
                  <a:cubicBezTo>
                    <a:pt x="1465" y="312"/>
                    <a:pt x="2230" y="149"/>
                    <a:pt x="2230" y="149"/>
                  </a:cubicBezTo>
                  <a:cubicBezTo>
                    <a:pt x="2230" y="149"/>
                    <a:pt x="1570" y="1"/>
                    <a:pt x="1110" y="1"/>
                  </a:cubicBezTo>
                  <a:close/>
                </a:path>
              </a:pathLst>
            </a:custGeom>
            <a:solidFill>
              <a:srgbClr val="5E22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2935199" y="2477248"/>
              <a:ext cx="382307" cy="132188"/>
            </a:xfrm>
            <a:custGeom>
              <a:avLst/>
              <a:gdLst/>
              <a:ahLst/>
              <a:cxnLst/>
              <a:rect l="l" t="t" r="r" b="b"/>
              <a:pathLst>
                <a:path w="3381" h="1169" extrusionOk="0">
                  <a:moveTo>
                    <a:pt x="217" y="1"/>
                  </a:moveTo>
                  <a:cubicBezTo>
                    <a:pt x="207" y="6"/>
                    <a:pt x="131" y="40"/>
                    <a:pt x="1" y="102"/>
                  </a:cubicBezTo>
                  <a:cubicBezTo>
                    <a:pt x="1212" y="719"/>
                    <a:pt x="2466" y="1025"/>
                    <a:pt x="3217" y="1169"/>
                  </a:cubicBezTo>
                  <a:cubicBezTo>
                    <a:pt x="3323" y="1126"/>
                    <a:pt x="3381" y="1102"/>
                    <a:pt x="3381" y="1102"/>
                  </a:cubicBezTo>
                  <a:lnTo>
                    <a:pt x="2734" y="877"/>
                  </a:lnTo>
                  <a:cubicBezTo>
                    <a:pt x="1815" y="681"/>
                    <a:pt x="973" y="365"/>
                    <a:pt x="217" y="1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3" name="Google Shape;1703;p44"/>
            <p:cNvGrpSpPr/>
            <p:nvPr/>
          </p:nvGrpSpPr>
          <p:grpSpPr>
            <a:xfrm>
              <a:off x="1440348" y="947648"/>
              <a:ext cx="1937201" cy="4151075"/>
              <a:chOff x="1440348" y="947648"/>
              <a:chExt cx="1937201" cy="4151075"/>
            </a:xfrm>
          </p:grpSpPr>
          <p:sp>
            <p:nvSpPr>
              <p:cNvPr id="1704" name="Google Shape;1704;p44"/>
              <p:cNvSpPr/>
              <p:nvPr/>
            </p:nvSpPr>
            <p:spPr>
              <a:xfrm>
                <a:off x="2934747" y="2477248"/>
                <a:ext cx="442802" cy="144174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1275" extrusionOk="0">
                    <a:moveTo>
                      <a:pt x="220" y="1"/>
                    </a:moveTo>
                    <a:lnTo>
                      <a:pt x="220" y="1"/>
                    </a:lnTo>
                    <a:cubicBezTo>
                      <a:pt x="209" y="7"/>
                      <a:pt x="133" y="40"/>
                      <a:pt x="0" y="97"/>
                    </a:cubicBezTo>
                    <a:lnTo>
                      <a:pt x="5" y="102"/>
                    </a:lnTo>
                    <a:cubicBezTo>
                      <a:pt x="133" y="40"/>
                      <a:pt x="209" y="7"/>
                      <a:pt x="220" y="1"/>
                    </a:cubicBezTo>
                    <a:close/>
                    <a:moveTo>
                      <a:pt x="2738" y="877"/>
                    </a:moveTo>
                    <a:lnTo>
                      <a:pt x="3385" y="1102"/>
                    </a:lnTo>
                    <a:cubicBezTo>
                      <a:pt x="3385" y="1102"/>
                      <a:pt x="3327" y="1126"/>
                      <a:pt x="3221" y="1169"/>
                    </a:cubicBezTo>
                    <a:cubicBezTo>
                      <a:pt x="3652" y="1250"/>
                      <a:pt x="3915" y="1275"/>
                      <a:pt x="3915" y="1275"/>
                    </a:cubicBezTo>
                    <a:cubicBezTo>
                      <a:pt x="3915" y="1275"/>
                      <a:pt x="3753" y="1188"/>
                      <a:pt x="3490" y="1012"/>
                    </a:cubicBezTo>
                    <a:cubicBezTo>
                      <a:pt x="3232" y="977"/>
                      <a:pt x="2983" y="930"/>
                      <a:pt x="2738" y="877"/>
                    </a:cubicBezTo>
                    <a:close/>
                  </a:path>
                </a:pathLst>
              </a:custGeom>
              <a:solidFill>
                <a:srgbClr val="7E20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4"/>
              <p:cNvSpPr/>
              <p:nvPr/>
            </p:nvSpPr>
            <p:spPr>
              <a:xfrm>
                <a:off x="2508228" y="947648"/>
                <a:ext cx="821264" cy="1644034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14539" extrusionOk="0">
                    <a:moveTo>
                      <a:pt x="3759" y="1"/>
                    </a:moveTo>
                    <a:lnTo>
                      <a:pt x="3759" y="1"/>
                    </a:lnTo>
                    <a:cubicBezTo>
                      <a:pt x="3753" y="1"/>
                      <a:pt x="3748" y="7"/>
                      <a:pt x="3748" y="7"/>
                    </a:cubicBezTo>
                    <a:cubicBezTo>
                      <a:pt x="2825" y="710"/>
                      <a:pt x="2173" y="1500"/>
                      <a:pt x="1729" y="2165"/>
                    </a:cubicBezTo>
                    <a:cubicBezTo>
                      <a:pt x="1523" y="2534"/>
                      <a:pt x="1317" y="2926"/>
                      <a:pt x="1068" y="3352"/>
                    </a:cubicBezTo>
                    <a:cubicBezTo>
                      <a:pt x="987" y="3529"/>
                      <a:pt x="953" y="3634"/>
                      <a:pt x="953" y="3634"/>
                    </a:cubicBezTo>
                    <a:cubicBezTo>
                      <a:pt x="953" y="3634"/>
                      <a:pt x="949" y="3625"/>
                      <a:pt x="944" y="3615"/>
                    </a:cubicBezTo>
                    <a:cubicBezTo>
                      <a:pt x="929" y="3644"/>
                      <a:pt x="920" y="3677"/>
                      <a:pt x="905" y="3706"/>
                    </a:cubicBezTo>
                    <a:cubicBezTo>
                      <a:pt x="1015" y="3912"/>
                      <a:pt x="1073" y="4061"/>
                      <a:pt x="1073" y="4061"/>
                    </a:cubicBezTo>
                    <a:cubicBezTo>
                      <a:pt x="737" y="4750"/>
                      <a:pt x="163" y="9244"/>
                      <a:pt x="25" y="10364"/>
                    </a:cubicBezTo>
                    <a:cubicBezTo>
                      <a:pt x="25" y="10364"/>
                      <a:pt x="1" y="10575"/>
                      <a:pt x="1695" y="12120"/>
                    </a:cubicBezTo>
                    <a:cubicBezTo>
                      <a:pt x="2312" y="12586"/>
                      <a:pt x="3092" y="13092"/>
                      <a:pt x="3993" y="13528"/>
                    </a:cubicBezTo>
                    <a:lnTo>
                      <a:pt x="6510" y="14404"/>
                    </a:lnTo>
                    <a:cubicBezTo>
                      <a:pt x="6755" y="14457"/>
                      <a:pt x="7004" y="14504"/>
                      <a:pt x="7262" y="14539"/>
                    </a:cubicBezTo>
                    <a:cubicBezTo>
                      <a:pt x="6180" y="13825"/>
                      <a:pt x="3370" y="11695"/>
                      <a:pt x="2460" y="8301"/>
                    </a:cubicBezTo>
                    <a:cubicBezTo>
                      <a:pt x="1322" y="4065"/>
                      <a:pt x="3759" y="1"/>
                      <a:pt x="3759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4"/>
              <p:cNvSpPr/>
              <p:nvPr/>
            </p:nvSpPr>
            <p:spPr>
              <a:xfrm>
                <a:off x="1453351" y="2488668"/>
                <a:ext cx="1845723" cy="2237691"/>
              </a:xfrm>
              <a:custGeom>
                <a:avLst/>
                <a:gdLst/>
                <a:ahLst/>
                <a:cxnLst/>
                <a:rect l="l" t="t" r="r" b="b"/>
                <a:pathLst>
                  <a:path w="16323" h="19789" extrusionOk="0">
                    <a:moveTo>
                      <a:pt x="13106" y="1"/>
                    </a:moveTo>
                    <a:cubicBezTo>
                      <a:pt x="12852" y="116"/>
                      <a:pt x="12403" y="321"/>
                      <a:pt x="11828" y="595"/>
                    </a:cubicBezTo>
                    <a:cubicBezTo>
                      <a:pt x="9057" y="1944"/>
                      <a:pt x="3208" y="5079"/>
                      <a:pt x="1183" y="8406"/>
                    </a:cubicBezTo>
                    <a:cubicBezTo>
                      <a:pt x="853" y="9296"/>
                      <a:pt x="556" y="10406"/>
                      <a:pt x="255" y="11842"/>
                    </a:cubicBezTo>
                    <a:cubicBezTo>
                      <a:pt x="216" y="12178"/>
                      <a:pt x="193" y="12513"/>
                      <a:pt x="173" y="12852"/>
                    </a:cubicBezTo>
                    <a:cubicBezTo>
                      <a:pt x="566" y="13139"/>
                      <a:pt x="800" y="13293"/>
                      <a:pt x="800" y="13293"/>
                    </a:cubicBezTo>
                    <a:lnTo>
                      <a:pt x="235" y="15337"/>
                    </a:lnTo>
                    <a:cubicBezTo>
                      <a:pt x="422" y="17022"/>
                      <a:pt x="929" y="18606"/>
                      <a:pt x="1920" y="19788"/>
                    </a:cubicBezTo>
                    <a:cubicBezTo>
                      <a:pt x="843" y="17648"/>
                      <a:pt x="1" y="15092"/>
                      <a:pt x="2059" y="13982"/>
                    </a:cubicBezTo>
                    <a:cubicBezTo>
                      <a:pt x="2059" y="13982"/>
                      <a:pt x="2652" y="13877"/>
                      <a:pt x="3553" y="13777"/>
                    </a:cubicBezTo>
                    <a:cubicBezTo>
                      <a:pt x="3610" y="10139"/>
                      <a:pt x="6027" y="7147"/>
                      <a:pt x="8124" y="5380"/>
                    </a:cubicBezTo>
                    <a:cubicBezTo>
                      <a:pt x="10316" y="3533"/>
                      <a:pt x="15346" y="1461"/>
                      <a:pt x="16322" y="1068"/>
                    </a:cubicBezTo>
                    <a:cubicBezTo>
                      <a:pt x="15571" y="924"/>
                      <a:pt x="14317" y="618"/>
                      <a:pt x="13106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4"/>
              <p:cNvSpPr/>
              <p:nvPr/>
            </p:nvSpPr>
            <p:spPr>
              <a:xfrm>
                <a:off x="1453351" y="4046424"/>
                <a:ext cx="652330" cy="1052299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9306" extrusionOk="0">
                    <a:moveTo>
                      <a:pt x="3553" y="1"/>
                    </a:moveTo>
                    <a:lnTo>
                      <a:pt x="3553" y="1"/>
                    </a:lnTo>
                    <a:cubicBezTo>
                      <a:pt x="2652" y="101"/>
                      <a:pt x="2059" y="206"/>
                      <a:pt x="2059" y="206"/>
                    </a:cubicBezTo>
                    <a:cubicBezTo>
                      <a:pt x="1" y="1316"/>
                      <a:pt x="843" y="3872"/>
                      <a:pt x="1920" y="6012"/>
                    </a:cubicBezTo>
                    <a:cubicBezTo>
                      <a:pt x="2232" y="6635"/>
                      <a:pt x="2561" y="7218"/>
                      <a:pt x="2849" y="7726"/>
                    </a:cubicBezTo>
                    <a:cubicBezTo>
                      <a:pt x="2873" y="7764"/>
                      <a:pt x="2897" y="7806"/>
                      <a:pt x="2915" y="7846"/>
                    </a:cubicBezTo>
                    <a:cubicBezTo>
                      <a:pt x="2935" y="7879"/>
                      <a:pt x="2954" y="7912"/>
                      <a:pt x="2968" y="7941"/>
                    </a:cubicBezTo>
                    <a:cubicBezTo>
                      <a:pt x="3050" y="8075"/>
                      <a:pt x="3131" y="8199"/>
                      <a:pt x="3217" y="8305"/>
                    </a:cubicBezTo>
                    <a:cubicBezTo>
                      <a:pt x="3662" y="8774"/>
                      <a:pt x="4596" y="9090"/>
                      <a:pt x="5769" y="9306"/>
                    </a:cubicBezTo>
                    <a:cubicBezTo>
                      <a:pt x="5769" y="9306"/>
                      <a:pt x="4605" y="6242"/>
                      <a:pt x="3715" y="1800"/>
                    </a:cubicBezTo>
                    <a:cubicBezTo>
                      <a:pt x="3591" y="1183"/>
                      <a:pt x="3542" y="584"/>
                      <a:pt x="355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4"/>
              <p:cNvSpPr/>
              <p:nvPr/>
            </p:nvSpPr>
            <p:spPr>
              <a:xfrm>
                <a:off x="1440348" y="3933347"/>
                <a:ext cx="103577" cy="289591"/>
              </a:xfrm>
              <a:custGeom>
                <a:avLst/>
                <a:gdLst/>
                <a:ahLst/>
                <a:cxnLst/>
                <a:rect l="l" t="t" r="r" b="b"/>
                <a:pathLst>
                  <a:path w="916" h="2561" extrusionOk="0">
                    <a:moveTo>
                      <a:pt x="182" y="0"/>
                    </a:moveTo>
                    <a:cubicBezTo>
                      <a:pt x="43" y="838"/>
                      <a:pt x="1" y="1589"/>
                      <a:pt x="30" y="2269"/>
                    </a:cubicBezTo>
                    <a:cubicBezTo>
                      <a:pt x="222" y="2446"/>
                      <a:pt x="336" y="2546"/>
                      <a:pt x="350" y="2561"/>
                    </a:cubicBezTo>
                    <a:lnTo>
                      <a:pt x="915" y="517"/>
                    </a:lnTo>
                    <a:cubicBezTo>
                      <a:pt x="915" y="517"/>
                      <a:pt x="681" y="363"/>
                      <a:pt x="288" y="76"/>
                    </a:cubicBezTo>
                    <a:cubicBezTo>
                      <a:pt x="255" y="53"/>
                      <a:pt x="222" y="29"/>
                      <a:pt x="182" y="0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4"/>
              <p:cNvSpPr/>
              <p:nvPr/>
            </p:nvSpPr>
            <p:spPr>
              <a:xfrm>
                <a:off x="2959623" y="2477248"/>
                <a:ext cx="284723" cy="99282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87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7" y="365"/>
                      <a:pt x="1599" y="681"/>
                      <a:pt x="2518" y="87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B13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4"/>
              <p:cNvSpPr/>
              <p:nvPr/>
            </p:nvSpPr>
            <p:spPr>
              <a:xfrm>
                <a:off x="2423308" y="3192350"/>
                <a:ext cx="204666" cy="386612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419" extrusionOk="0">
                    <a:moveTo>
                      <a:pt x="1063" y="1"/>
                    </a:moveTo>
                    <a:cubicBezTo>
                      <a:pt x="354" y="823"/>
                      <a:pt x="63" y="1948"/>
                      <a:pt x="63" y="1948"/>
                    </a:cubicBezTo>
                    <a:cubicBezTo>
                      <a:pt x="63" y="1948"/>
                      <a:pt x="1" y="2619"/>
                      <a:pt x="225" y="3418"/>
                    </a:cubicBezTo>
                    <a:cubicBezTo>
                      <a:pt x="694" y="2604"/>
                      <a:pt x="1225" y="1828"/>
                      <a:pt x="1810" y="1139"/>
                    </a:cubicBezTo>
                    <a:cubicBezTo>
                      <a:pt x="1470" y="670"/>
                      <a:pt x="1216" y="253"/>
                      <a:pt x="1063" y="1"/>
                    </a:cubicBezTo>
                    <a:close/>
                  </a:path>
                </a:pathLst>
              </a:custGeom>
              <a:solidFill>
                <a:srgbClr val="6A36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1" name="Google Shape;1711;p44"/>
            <p:cNvSpPr/>
            <p:nvPr/>
          </p:nvSpPr>
          <p:spPr>
            <a:xfrm>
              <a:off x="3822951" y="3838588"/>
              <a:ext cx="84580" cy="17414"/>
            </a:xfrm>
            <a:custGeom>
              <a:avLst/>
              <a:gdLst/>
              <a:ahLst/>
              <a:cxnLst/>
              <a:rect l="l" t="t" r="r" b="b"/>
              <a:pathLst>
                <a:path w="748" h="154" extrusionOk="0">
                  <a:moveTo>
                    <a:pt x="1" y="1"/>
                  </a:moveTo>
                  <a:cubicBezTo>
                    <a:pt x="244" y="48"/>
                    <a:pt x="493" y="96"/>
                    <a:pt x="737" y="153"/>
                  </a:cubicBezTo>
                  <a:lnTo>
                    <a:pt x="747" y="101"/>
                  </a:lnTo>
                  <a:cubicBezTo>
                    <a:pt x="531" y="76"/>
                    <a:pt x="277" y="43"/>
                    <a:pt x="1" y="1"/>
                  </a:cubicBezTo>
                  <a:close/>
                </a:path>
              </a:pathLst>
            </a:custGeom>
            <a:solidFill>
              <a:srgbClr val="D99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2448637" y="3321032"/>
              <a:ext cx="1222341" cy="534970"/>
            </a:xfrm>
            <a:custGeom>
              <a:avLst/>
              <a:gdLst/>
              <a:ahLst/>
              <a:cxnLst/>
              <a:rect l="l" t="t" r="r" b="b"/>
              <a:pathLst>
                <a:path w="10810" h="4731" extrusionOk="0">
                  <a:moveTo>
                    <a:pt x="1586" y="1"/>
                  </a:moveTo>
                  <a:cubicBezTo>
                    <a:pt x="1001" y="690"/>
                    <a:pt x="470" y="1466"/>
                    <a:pt x="1" y="2280"/>
                  </a:cubicBezTo>
                  <a:cubicBezTo>
                    <a:pt x="173" y="2906"/>
                    <a:pt x="523" y="3615"/>
                    <a:pt x="1213" y="4147"/>
                  </a:cubicBezTo>
                  <a:cubicBezTo>
                    <a:pt x="1801" y="4591"/>
                    <a:pt x="3275" y="4730"/>
                    <a:pt x="4898" y="4730"/>
                  </a:cubicBezTo>
                  <a:cubicBezTo>
                    <a:pt x="7626" y="4730"/>
                    <a:pt x="10776" y="4333"/>
                    <a:pt x="10809" y="4328"/>
                  </a:cubicBezTo>
                  <a:cubicBezTo>
                    <a:pt x="8722" y="3911"/>
                    <a:pt x="6080" y="3237"/>
                    <a:pt x="4721" y="2782"/>
                  </a:cubicBezTo>
                  <a:cubicBezTo>
                    <a:pt x="3481" y="2371"/>
                    <a:pt x="2337" y="1054"/>
                    <a:pt x="1586" y="1"/>
                  </a:cubicBezTo>
                  <a:close/>
                </a:path>
              </a:pathLst>
            </a:custGeom>
            <a:solidFill>
              <a:srgbClr val="9E4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3906174" y="3798445"/>
              <a:ext cx="294108" cy="90010"/>
            </a:xfrm>
            <a:custGeom>
              <a:avLst/>
              <a:gdLst/>
              <a:ahLst/>
              <a:cxnLst/>
              <a:rect l="l" t="t" r="r" b="b"/>
              <a:pathLst>
                <a:path w="2601" h="796" extrusionOk="0">
                  <a:moveTo>
                    <a:pt x="2601" y="1"/>
                  </a:moveTo>
                  <a:lnTo>
                    <a:pt x="2601" y="1"/>
                  </a:lnTo>
                  <a:cubicBezTo>
                    <a:pt x="2236" y="235"/>
                    <a:pt x="1523" y="427"/>
                    <a:pt x="648" y="484"/>
                  </a:cubicBezTo>
                  <a:lnTo>
                    <a:pt x="522" y="484"/>
                  </a:lnTo>
                  <a:cubicBezTo>
                    <a:pt x="385" y="484"/>
                    <a:pt x="212" y="475"/>
                    <a:pt x="11" y="456"/>
                  </a:cubicBezTo>
                  <a:lnTo>
                    <a:pt x="1" y="508"/>
                  </a:lnTo>
                  <a:cubicBezTo>
                    <a:pt x="365" y="585"/>
                    <a:pt x="710" y="672"/>
                    <a:pt x="968" y="752"/>
                  </a:cubicBezTo>
                  <a:cubicBezTo>
                    <a:pt x="1059" y="781"/>
                    <a:pt x="1154" y="796"/>
                    <a:pt x="1246" y="796"/>
                  </a:cubicBezTo>
                  <a:cubicBezTo>
                    <a:pt x="1796" y="796"/>
                    <a:pt x="2309" y="332"/>
                    <a:pt x="2601" y="1"/>
                  </a:cubicBezTo>
                  <a:close/>
                </a:path>
              </a:pathLst>
            </a:custGeom>
            <a:solidFill>
              <a:srgbClr val="7A2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4237649" y="2678394"/>
              <a:ext cx="1217818" cy="581445"/>
            </a:xfrm>
            <a:custGeom>
              <a:avLst/>
              <a:gdLst/>
              <a:ahLst/>
              <a:cxnLst/>
              <a:rect l="l" t="t" r="r" b="b"/>
              <a:pathLst>
                <a:path w="10770" h="5142" extrusionOk="0">
                  <a:moveTo>
                    <a:pt x="10770" y="0"/>
                  </a:moveTo>
                  <a:lnTo>
                    <a:pt x="9683" y="250"/>
                  </a:lnTo>
                  <a:lnTo>
                    <a:pt x="6926" y="4213"/>
                  </a:lnTo>
                  <a:cubicBezTo>
                    <a:pt x="6926" y="4213"/>
                    <a:pt x="1146" y="1915"/>
                    <a:pt x="997" y="1915"/>
                  </a:cubicBezTo>
                  <a:cubicBezTo>
                    <a:pt x="996" y="1915"/>
                    <a:pt x="995" y="1915"/>
                    <a:pt x="995" y="1915"/>
                  </a:cubicBezTo>
                  <a:cubicBezTo>
                    <a:pt x="937" y="1953"/>
                    <a:pt x="0" y="2394"/>
                    <a:pt x="0" y="2394"/>
                  </a:cubicBezTo>
                  <a:lnTo>
                    <a:pt x="7184" y="5141"/>
                  </a:lnTo>
                  <a:lnTo>
                    <a:pt x="7778" y="4686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3871008" y="2601859"/>
              <a:ext cx="1626584" cy="1621079"/>
            </a:xfrm>
            <a:custGeom>
              <a:avLst/>
              <a:gdLst/>
              <a:ahLst/>
              <a:cxnLst/>
              <a:rect l="l" t="t" r="r" b="b"/>
              <a:pathLst>
                <a:path w="14385" h="14336" extrusionOk="0">
                  <a:moveTo>
                    <a:pt x="14384" y="0"/>
                  </a:moveTo>
                  <a:lnTo>
                    <a:pt x="10469" y="6007"/>
                  </a:lnTo>
                  <a:lnTo>
                    <a:pt x="2936" y="2704"/>
                  </a:lnTo>
                  <a:lnTo>
                    <a:pt x="2045" y="2704"/>
                  </a:lnTo>
                  <a:lnTo>
                    <a:pt x="1" y="12588"/>
                  </a:lnTo>
                  <a:lnTo>
                    <a:pt x="7975" y="14336"/>
                  </a:lnTo>
                  <a:lnTo>
                    <a:pt x="9369" y="13594"/>
                  </a:lnTo>
                  <a:lnTo>
                    <a:pt x="13882" y="4437"/>
                  </a:lnTo>
                  <a:lnTo>
                    <a:pt x="14384" y="0"/>
                  </a:lnTo>
                  <a:close/>
                </a:path>
              </a:pathLst>
            </a:custGeom>
            <a:solidFill>
              <a:srgbClr val="E2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4772781" y="3097025"/>
              <a:ext cx="402208" cy="1125913"/>
            </a:xfrm>
            <a:custGeom>
              <a:avLst/>
              <a:gdLst/>
              <a:ahLst/>
              <a:cxnLst/>
              <a:rect l="l" t="t" r="r" b="b"/>
              <a:pathLst>
                <a:path w="3557" h="9957" extrusionOk="0">
                  <a:moveTo>
                    <a:pt x="3557" y="0"/>
                  </a:moveTo>
                  <a:lnTo>
                    <a:pt x="2077" y="1447"/>
                  </a:lnTo>
                  <a:lnTo>
                    <a:pt x="0" y="9957"/>
                  </a:lnTo>
                  <a:lnTo>
                    <a:pt x="1695" y="9104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4102246" y="2907621"/>
              <a:ext cx="939653" cy="366032"/>
            </a:xfrm>
            <a:custGeom>
              <a:avLst/>
              <a:gdLst/>
              <a:ahLst/>
              <a:cxnLst/>
              <a:rect l="l" t="t" r="r" b="b"/>
              <a:pathLst>
                <a:path w="8310" h="3237" extrusionOk="0">
                  <a:moveTo>
                    <a:pt x="0" y="0"/>
                  </a:moveTo>
                  <a:lnTo>
                    <a:pt x="7979" y="3237"/>
                  </a:lnTo>
                  <a:lnTo>
                    <a:pt x="8309" y="2824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2525528" y="2907621"/>
              <a:ext cx="1706754" cy="946006"/>
            </a:xfrm>
            <a:custGeom>
              <a:avLst/>
              <a:gdLst/>
              <a:ahLst/>
              <a:cxnLst/>
              <a:rect l="l" t="t" r="r" b="b"/>
              <a:pathLst>
                <a:path w="15094" h="8366" extrusionOk="0">
                  <a:moveTo>
                    <a:pt x="5041" y="0"/>
                  </a:moveTo>
                  <a:lnTo>
                    <a:pt x="1" y="2241"/>
                  </a:lnTo>
                  <a:cubicBezTo>
                    <a:pt x="1" y="2241"/>
                    <a:pt x="1882" y="5720"/>
                    <a:pt x="4041" y="6438"/>
                  </a:cubicBezTo>
                  <a:cubicBezTo>
                    <a:pt x="6137" y="7140"/>
                    <a:pt x="11293" y="8366"/>
                    <a:pt x="12738" y="8366"/>
                  </a:cubicBezTo>
                  <a:cubicBezTo>
                    <a:pt x="12781" y="8366"/>
                    <a:pt x="12821" y="8365"/>
                    <a:pt x="12858" y="8362"/>
                  </a:cubicBezTo>
                  <a:cubicBezTo>
                    <a:pt x="14117" y="8281"/>
                    <a:pt x="15045" y="7922"/>
                    <a:pt x="15069" y="7558"/>
                  </a:cubicBezTo>
                  <a:cubicBezTo>
                    <a:pt x="15093" y="7200"/>
                    <a:pt x="13403" y="6160"/>
                    <a:pt x="11900" y="5280"/>
                  </a:cubicBezTo>
                  <a:cubicBezTo>
                    <a:pt x="10402" y="4399"/>
                    <a:pt x="5041" y="0"/>
                    <a:pt x="5041" y="0"/>
                  </a:cubicBezTo>
                  <a:close/>
                </a:path>
              </a:pathLst>
            </a:custGeom>
            <a:solidFill>
              <a:srgbClr val="8A4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2543507" y="3096008"/>
              <a:ext cx="1686061" cy="757280"/>
            </a:xfrm>
            <a:custGeom>
              <a:avLst/>
              <a:gdLst/>
              <a:ahLst/>
              <a:cxnLst/>
              <a:rect l="l" t="t" r="r" b="b"/>
              <a:pathLst>
                <a:path w="14911" h="6697" extrusionOk="0">
                  <a:moveTo>
                    <a:pt x="1675" y="0"/>
                  </a:moveTo>
                  <a:cubicBezTo>
                    <a:pt x="957" y="0"/>
                    <a:pt x="407" y="374"/>
                    <a:pt x="0" y="853"/>
                  </a:cubicBezTo>
                  <a:cubicBezTo>
                    <a:pt x="153" y="1105"/>
                    <a:pt x="407" y="1522"/>
                    <a:pt x="747" y="1991"/>
                  </a:cubicBezTo>
                  <a:cubicBezTo>
                    <a:pt x="1498" y="3044"/>
                    <a:pt x="2642" y="4361"/>
                    <a:pt x="3882" y="4772"/>
                  </a:cubicBezTo>
                  <a:cubicBezTo>
                    <a:pt x="5241" y="5227"/>
                    <a:pt x="7883" y="5901"/>
                    <a:pt x="9970" y="6318"/>
                  </a:cubicBezTo>
                  <a:cubicBezTo>
                    <a:pt x="9970" y="6318"/>
                    <a:pt x="10592" y="6424"/>
                    <a:pt x="11316" y="6568"/>
                  </a:cubicBezTo>
                  <a:cubicBezTo>
                    <a:pt x="11592" y="6610"/>
                    <a:pt x="11846" y="6643"/>
                    <a:pt x="12062" y="6668"/>
                  </a:cubicBezTo>
                  <a:cubicBezTo>
                    <a:pt x="12263" y="6687"/>
                    <a:pt x="12436" y="6696"/>
                    <a:pt x="12573" y="6696"/>
                  </a:cubicBezTo>
                  <a:lnTo>
                    <a:pt x="12699" y="6696"/>
                  </a:lnTo>
                  <a:cubicBezTo>
                    <a:pt x="13574" y="6639"/>
                    <a:pt x="14287" y="6447"/>
                    <a:pt x="14652" y="6213"/>
                  </a:cubicBezTo>
                  <a:cubicBezTo>
                    <a:pt x="14814" y="6036"/>
                    <a:pt x="14910" y="5892"/>
                    <a:pt x="14910" y="5892"/>
                  </a:cubicBezTo>
                  <a:cubicBezTo>
                    <a:pt x="14910" y="5892"/>
                    <a:pt x="10132" y="5873"/>
                    <a:pt x="7026" y="4988"/>
                  </a:cubicBezTo>
                  <a:cubicBezTo>
                    <a:pt x="3924" y="4102"/>
                    <a:pt x="1861" y="9"/>
                    <a:pt x="1861" y="9"/>
                  </a:cubicBezTo>
                  <a:cubicBezTo>
                    <a:pt x="1799" y="0"/>
                    <a:pt x="1737" y="0"/>
                    <a:pt x="1675" y="0"/>
                  </a:cubicBezTo>
                  <a:close/>
                </a:path>
              </a:pathLst>
            </a:custGeom>
            <a:solidFill>
              <a:srgbClr val="6A3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44"/>
          <p:cNvGrpSpPr/>
          <p:nvPr/>
        </p:nvGrpSpPr>
        <p:grpSpPr>
          <a:xfrm rot="2095265">
            <a:off x="69960" y="725500"/>
            <a:ext cx="523252" cy="446320"/>
            <a:chOff x="5794823" y="394529"/>
            <a:chExt cx="1647605" cy="1405361"/>
          </a:xfrm>
        </p:grpSpPr>
        <p:sp>
          <p:nvSpPr>
            <p:cNvPr id="1721" name="Google Shape;1721;p4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3" name="Google Shape;1723;p44"/>
          <p:cNvSpPr/>
          <p:nvPr/>
        </p:nvSpPr>
        <p:spPr>
          <a:xfrm>
            <a:off x="7828364" y="344999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Picture 6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06" y="4590608"/>
            <a:ext cx="428122" cy="428122"/>
          </a:xfrm>
          <a:prstGeom prst="rect">
            <a:avLst/>
          </a:prstGeom>
        </p:spPr>
      </p:pic>
      <p:pic>
        <p:nvPicPr>
          <p:cNvPr id="70" name="Picture 6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16" y="4465838"/>
            <a:ext cx="677662" cy="677662"/>
          </a:xfrm>
          <a:prstGeom prst="rect">
            <a:avLst/>
          </a:prstGeom>
        </p:spPr>
      </p:pic>
      <p:pic>
        <p:nvPicPr>
          <p:cNvPr id="71" name="Picture 7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72" name="Picture 7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0466" y="4590608"/>
            <a:ext cx="428122" cy="428122"/>
          </a:xfrm>
          <a:prstGeom prst="rect">
            <a:avLst/>
          </a:prstGeom>
        </p:spPr>
      </p:pic>
      <p:sp>
        <p:nvSpPr>
          <p:cNvPr id="74" name="Google Shape;1005;p37"/>
          <p:cNvSpPr txBox="1">
            <a:spLocks noGrp="1"/>
          </p:cNvSpPr>
          <p:nvPr>
            <p:ph type="title" idx="4294967295"/>
          </p:nvPr>
        </p:nvSpPr>
        <p:spPr>
          <a:xfrm>
            <a:off x="1572041" y="70123"/>
            <a:ext cx="6513081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solidFill>
                  <a:srgbClr val="604B6B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التأثيرات المتوقعة نتيجة التغيرات المناخية</a:t>
            </a:r>
            <a:endParaRPr sz="3200" b="1" dirty="0">
              <a:solidFill>
                <a:srgbClr val="604B6B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483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2" name="Google Shape;1622;p43"/>
          <p:cNvGrpSpPr/>
          <p:nvPr/>
        </p:nvGrpSpPr>
        <p:grpSpPr>
          <a:xfrm flipH="1">
            <a:off x="3372476" y="3383009"/>
            <a:ext cx="1857653" cy="1315061"/>
            <a:chOff x="4542908" y="3383009"/>
            <a:chExt cx="1857653" cy="1315061"/>
          </a:xfrm>
        </p:grpSpPr>
        <p:grpSp>
          <p:nvGrpSpPr>
            <p:cNvPr id="1623" name="Google Shape;1623;p43"/>
            <p:cNvGrpSpPr/>
            <p:nvPr/>
          </p:nvGrpSpPr>
          <p:grpSpPr>
            <a:xfrm>
              <a:off x="4542908" y="3468910"/>
              <a:ext cx="1806261" cy="988144"/>
              <a:chOff x="4542908" y="3468910"/>
              <a:chExt cx="1806261" cy="988144"/>
            </a:xfrm>
          </p:grpSpPr>
          <p:sp>
            <p:nvSpPr>
              <p:cNvPr id="1624" name="Google Shape;1624;p43"/>
              <p:cNvSpPr/>
              <p:nvPr/>
            </p:nvSpPr>
            <p:spPr>
              <a:xfrm>
                <a:off x="4542908" y="3468910"/>
                <a:ext cx="1222446" cy="818030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9358" extrusionOk="0">
                    <a:moveTo>
                      <a:pt x="5794" y="1"/>
                    </a:moveTo>
                    <a:cubicBezTo>
                      <a:pt x="5149" y="1"/>
                      <a:pt x="4626" y="523"/>
                      <a:pt x="4626" y="1171"/>
                    </a:cubicBezTo>
                    <a:lnTo>
                      <a:pt x="4626" y="2602"/>
                    </a:lnTo>
                    <a:cubicBezTo>
                      <a:pt x="4626" y="2963"/>
                      <a:pt x="4333" y="3256"/>
                      <a:pt x="3972" y="3256"/>
                    </a:cubicBezTo>
                    <a:cubicBezTo>
                      <a:pt x="3816" y="3256"/>
                      <a:pt x="3665" y="3200"/>
                      <a:pt x="3547" y="3098"/>
                    </a:cubicBezTo>
                    <a:cubicBezTo>
                      <a:pt x="3179" y="2778"/>
                      <a:pt x="2696" y="2582"/>
                      <a:pt x="2170" y="2582"/>
                    </a:cubicBezTo>
                    <a:cubicBezTo>
                      <a:pt x="969" y="2582"/>
                      <a:pt x="0" y="3597"/>
                      <a:pt x="78" y="4819"/>
                    </a:cubicBezTo>
                    <a:cubicBezTo>
                      <a:pt x="145" y="5875"/>
                      <a:pt x="1016" y="6726"/>
                      <a:pt x="2072" y="6773"/>
                    </a:cubicBezTo>
                    <a:cubicBezTo>
                      <a:pt x="2106" y="6774"/>
                      <a:pt x="2140" y="6775"/>
                      <a:pt x="2173" y="6775"/>
                    </a:cubicBezTo>
                    <a:cubicBezTo>
                      <a:pt x="2698" y="6775"/>
                      <a:pt x="3179" y="6581"/>
                      <a:pt x="3547" y="6260"/>
                    </a:cubicBezTo>
                    <a:cubicBezTo>
                      <a:pt x="3665" y="6159"/>
                      <a:pt x="3816" y="6101"/>
                      <a:pt x="3972" y="6101"/>
                    </a:cubicBezTo>
                    <a:cubicBezTo>
                      <a:pt x="4333" y="6101"/>
                      <a:pt x="4626" y="6395"/>
                      <a:pt x="4626" y="6756"/>
                    </a:cubicBezTo>
                    <a:lnTo>
                      <a:pt x="4626" y="8190"/>
                    </a:lnTo>
                    <a:cubicBezTo>
                      <a:pt x="4626" y="8835"/>
                      <a:pt x="5149" y="9358"/>
                      <a:pt x="5794" y="9358"/>
                    </a:cubicBezTo>
                    <a:lnTo>
                      <a:pt x="12813" y="9358"/>
                    </a:lnTo>
                    <a:cubicBezTo>
                      <a:pt x="13461" y="9358"/>
                      <a:pt x="13983" y="8835"/>
                      <a:pt x="13983" y="8190"/>
                    </a:cubicBezTo>
                    <a:lnTo>
                      <a:pt x="13983" y="1171"/>
                    </a:lnTo>
                    <a:cubicBezTo>
                      <a:pt x="13983" y="523"/>
                      <a:pt x="13461" y="1"/>
                      <a:pt x="12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5" name="Google Shape;1625;p43"/>
              <p:cNvGrpSpPr/>
              <p:nvPr/>
            </p:nvGrpSpPr>
            <p:grpSpPr>
              <a:xfrm rot="6547869">
                <a:off x="5649283" y="3775638"/>
                <a:ext cx="656063" cy="559603"/>
                <a:chOff x="5794823" y="394529"/>
                <a:chExt cx="1647605" cy="1405361"/>
              </a:xfrm>
            </p:grpSpPr>
            <p:sp>
              <p:nvSpPr>
                <p:cNvPr id="1626" name="Google Shape;1626;p43"/>
                <p:cNvSpPr/>
                <p:nvPr/>
              </p:nvSpPr>
              <p:spPr>
                <a:xfrm>
                  <a:off x="5794823" y="1143474"/>
                  <a:ext cx="803906" cy="65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7655" extrusionOk="0">
                      <a:moveTo>
                        <a:pt x="746" y="1374"/>
                      </a:moveTo>
                      <a:cubicBezTo>
                        <a:pt x="1132" y="1374"/>
                        <a:pt x="1571" y="1565"/>
                        <a:pt x="1860" y="1693"/>
                      </a:cubicBezTo>
                      <a:cubicBezTo>
                        <a:pt x="2372" y="1919"/>
                        <a:pt x="2872" y="2176"/>
                        <a:pt x="3347" y="2473"/>
                      </a:cubicBezTo>
                      <a:cubicBezTo>
                        <a:pt x="2905" y="2392"/>
                        <a:pt x="2460" y="2361"/>
                        <a:pt x="2011" y="2297"/>
                      </a:cubicBezTo>
                      <a:cubicBezTo>
                        <a:pt x="1640" y="2247"/>
                        <a:pt x="1252" y="2190"/>
                        <a:pt x="908" y="2020"/>
                      </a:cubicBezTo>
                      <a:cubicBezTo>
                        <a:pt x="880" y="2011"/>
                        <a:pt x="105" y="1623"/>
                        <a:pt x="307" y="1491"/>
                      </a:cubicBezTo>
                      <a:cubicBezTo>
                        <a:pt x="435" y="1407"/>
                        <a:pt x="586" y="1374"/>
                        <a:pt x="746" y="1374"/>
                      </a:cubicBezTo>
                      <a:close/>
                      <a:moveTo>
                        <a:pt x="3987" y="179"/>
                      </a:moveTo>
                      <a:cubicBezTo>
                        <a:pt x="4018" y="179"/>
                        <a:pt x="4051" y="182"/>
                        <a:pt x="4087" y="189"/>
                      </a:cubicBezTo>
                      <a:cubicBezTo>
                        <a:pt x="4619" y="287"/>
                        <a:pt x="4585" y="1450"/>
                        <a:pt x="4599" y="1842"/>
                      </a:cubicBezTo>
                      <a:cubicBezTo>
                        <a:pt x="4609" y="2196"/>
                        <a:pt x="4573" y="2591"/>
                        <a:pt x="4609" y="2956"/>
                      </a:cubicBezTo>
                      <a:cubicBezTo>
                        <a:pt x="4333" y="2587"/>
                        <a:pt x="4120" y="2149"/>
                        <a:pt x="3945" y="1731"/>
                      </a:cubicBezTo>
                      <a:cubicBezTo>
                        <a:pt x="3841" y="1483"/>
                        <a:pt x="3358" y="179"/>
                        <a:pt x="3987" y="179"/>
                      </a:cubicBezTo>
                      <a:close/>
                      <a:moveTo>
                        <a:pt x="7198" y="980"/>
                      </a:moveTo>
                      <a:cubicBezTo>
                        <a:pt x="8064" y="980"/>
                        <a:pt x="7251" y="2523"/>
                        <a:pt x="7076" y="2824"/>
                      </a:cubicBezTo>
                      <a:cubicBezTo>
                        <a:pt x="6856" y="3202"/>
                        <a:pt x="6560" y="3583"/>
                        <a:pt x="6327" y="3984"/>
                      </a:cubicBezTo>
                      <a:cubicBezTo>
                        <a:pt x="6344" y="3566"/>
                        <a:pt x="6387" y="3145"/>
                        <a:pt x="6445" y="2736"/>
                      </a:cubicBezTo>
                      <a:cubicBezTo>
                        <a:pt x="6496" y="2375"/>
                        <a:pt x="6610" y="1015"/>
                        <a:pt x="7147" y="981"/>
                      </a:cubicBezTo>
                      <a:cubicBezTo>
                        <a:pt x="7165" y="980"/>
                        <a:pt x="7182" y="980"/>
                        <a:pt x="7198" y="980"/>
                      </a:cubicBezTo>
                      <a:close/>
                      <a:moveTo>
                        <a:pt x="2547" y="3240"/>
                      </a:moveTo>
                      <a:cubicBezTo>
                        <a:pt x="2759" y="3240"/>
                        <a:pt x="2969" y="3253"/>
                        <a:pt x="3168" y="3269"/>
                      </a:cubicBezTo>
                      <a:cubicBezTo>
                        <a:pt x="3576" y="3300"/>
                        <a:pt x="3995" y="3347"/>
                        <a:pt x="4394" y="3445"/>
                      </a:cubicBezTo>
                      <a:cubicBezTo>
                        <a:pt x="3702" y="3766"/>
                        <a:pt x="3003" y="4238"/>
                        <a:pt x="2247" y="4302"/>
                      </a:cubicBezTo>
                      <a:cubicBezTo>
                        <a:pt x="2158" y="4309"/>
                        <a:pt x="2067" y="4314"/>
                        <a:pt x="1975" y="4314"/>
                      </a:cubicBezTo>
                      <a:cubicBezTo>
                        <a:pt x="1771" y="4314"/>
                        <a:pt x="1565" y="4291"/>
                        <a:pt x="1377" y="4221"/>
                      </a:cubicBezTo>
                      <a:cubicBezTo>
                        <a:pt x="1228" y="4163"/>
                        <a:pt x="928" y="4045"/>
                        <a:pt x="1050" y="3806"/>
                      </a:cubicBezTo>
                      <a:cubicBezTo>
                        <a:pt x="1120" y="3664"/>
                        <a:pt x="1218" y="3536"/>
                        <a:pt x="1363" y="3465"/>
                      </a:cubicBezTo>
                      <a:cubicBezTo>
                        <a:pt x="1719" y="3290"/>
                        <a:pt x="2136" y="3240"/>
                        <a:pt x="2547" y="3240"/>
                      </a:cubicBezTo>
                      <a:close/>
                      <a:moveTo>
                        <a:pt x="5519" y="4645"/>
                      </a:moveTo>
                      <a:cubicBezTo>
                        <a:pt x="5669" y="4645"/>
                        <a:pt x="5819" y="4657"/>
                        <a:pt x="5965" y="4683"/>
                      </a:cubicBezTo>
                      <a:cubicBezTo>
                        <a:pt x="5446" y="4963"/>
                        <a:pt x="4933" y="5385"/>
                        <a:pt x="4343" y="5456"/>
                      </a:cubicBezTo>
                      <a:cubicBezTo>
                        <a:pt x="4325" y="5458"/>
                        <a:pt x="4309" y="5459"/>
                        <a:pt x="4294" y="5459"/>
                      </a:cubicBezTo>
                      <a:cubicBezTo>
                        <a:pt x="4101" y="5459"/>
                        <a:pt x="4030" y="5309"/>
                        <a:pt x="4137" y="5112"/>
                      </a:cubicBezTo>
                      <a:cubicBezTo>
                        <a:pt x="4269" y="4859"/>
                        <a:pt x="4582" y="4758"/>
                        <a:pt x="4845" y="4710"/>
                      </a:cubicBezTo>
                      <a:cubicBezTo>
                        <a:pt x="5061" y="4671"/>
                        <a:pt x="5290" y="4645"/>
                        <a:pt x="5519" y="4645"/>
                      </a:cubicBezTo>
                      <a:close/>
                      <a:moveTo>
                        <a:pt x="8066" y="3232"/>
                      </a:moveTo>
                      <a:cubicBezTo>
                        <a:pt x="8092" y="3232"/>
                        <a:pt x="8120" y="3235"/>
                        <a:pt x="8149" y="3243"/>
                      </a:cubicBezTo>
                      <a:cubicBezTo>
                        <a:pt x="8797" y="3404"/>
                        <a:pt x="8152" y="4855"/>
                        <a:pt x="7893" y="5635"/>
                      </a:cubicBezTo>
                      <a:cubicBezTo>
                        <a:pt x="7731" y="4861"/>
                        <a:pt x="7515" y="3232"/>
                        <a:pt x="8066" y="3232"/>
                      </a:cubicBezTo>
                      <a:close/>
                      <a:moveTo>
                        <a:pt x="6959" y="5918"/>
                      </a:moveTo>
                      <a:cubicBezTo>
                        <a:pt x="7173" y="5918"/>
                        <a:pt x="7398" y="5937"/>
                        <a:pt x="7596" y="5999"/>
                      </a:cubicBezTo>
                      <a:cubicBezTo>
                        <a:pt x="7083" y="6144"/>
                        <a:pt x="6577" y="6350"/>
                        <a:pt x="6040" y="6377"/>
                      </a:cubicBezTo>
                      <a:cubicBezTo>
                        <a:pt x="6027" y="6378"/>
                        <a:pt x="6015" y="6379"/>
                        <a:pt x="6003" y="6379"/>
                      </a:cubicBezTo>
                      <a:cubicBezTo>
                        <a:pt x="5809" y="6379"/>
                        <a:pt x="5674" y="6282"/>
                        <a:pt x="5922" y="6124"/>
                      </a:cubicBezTo>
                      <a:cubicBezTo>
                        <a:pt x="6114" y="5999"/>
                        <a:pt x="6347" y="5952"/>
                        <a:pt x="6573" y="5935"/>
                      </a:cubicBezTo>
                      <a:cubicBezTo>
                        <a:pt x="6691" y="5926"/>
                        <a:pt x="6823" y="5918"/>
                        <a:pt x="6959" y="5918"/>
                      </a:cubicBezTo>
                      <a:close/>
                      <a:moveTo>
                        <a:pt x="4071" y="1"/>
                      </a:moveTo>
                      <a:cubicBezTo>
                        <a:pt x="4014" y="1"/>
                        <a:pt x="3953" y="9"/>
                        <a:pt x="3887" y="27"/>
                      </a:cubicBezTo>
                      <a:cubicBezTo>
                        <a:pt x="2858" y="304"/>
                        <a:pt x="3853" y="2186"/>
                        <a:pt x="4394" y="2976"/>
                      </a:cubicBezTo>
                      <a:cubicBezTo>
                        <a:pt x="3674" y="2436"/>
                        <a:pt x="2922" y="1950"/>
                        <a:pt x="2089" y="1582"/>
                      </a:cubicBezTo>
                      <a:cubicBezTo>
                        <a:pt x="1687" y="1405"/>
                        <a:pt x="1223" y="1193"/>
                        <a:pt x="767" y="1193"/>
                      </a:cubicBezTo>
                      <a:cubicBezTo>
                        <a:pt x="675" y="1193"/>
                        <a:pt x="583" y="1202"/>
                        <a:pt x="493" y="1221"/>
                      </a:cubicBezTo>
                      <a:cubicBezTo>
                        <a:pt x="314" y="1258"/>
                        <a:pt x="0" y="1377"/>
                        <a:pt x="94" y="1623"/>
                      </a:cubicBezTo>
                      <a:cubicBezTo>
                        <a:pt x="260" y="2051"/>
                        <a:pt x="938" y="2277"/>
                        <a:pt x="1329" y="2369"/>
                      </a:cubicBezTo>
                      <a:cubicBezTo>
                        <a:pt x="2136" y="2561"/>
                        <a:pt x="2976" y="2527"/>
                        <a:pt x="3769" y="2774"/>
                      </a:cubicBezTo>
                      <a:lnTo>
                        <a:pt x="3799" y="2774"/>
                      </a:lnTo>
                      <a:cubicBezTo>
                        <a:pt x="4026" y="2932"/>
                        <a:pt x="4249" y="3098"/>
                        <a:pt x="4471" y="3266"/>
                      </a:cubicBezTo>
                      <a:cubicBezTo>
                        <a:pt x="3904" y="3116"/>
                        <a:pt x="3297" y="3056"/>
                        <a:pt x="2717" y="3056"/>
                      </a:cubicBezTo>
                      <a:cubicBezTo>
                        <a:pt x="2683" y="3056"/>
                        <a:pt x="2649" y="3057"/>
                        <a:pt x="2615" y="3057"/>
                      </a:cubicBezTo>
                      <a:cubicBezTo>
                        <a:pt x="2068" y="3060"/>
                        <a:pt x="1208" y="3073"/>
                        <a:pt x="914" y="3647"/>
                      </a:cubicBezTo>
                      <a:cubicBezTo>
                        <a:pt x="600" y="4261"/>
                        <a:pt x="1407" y="4487"/>
                        <a:pt x="1876" y="4504"/>
                      </a:cubicBezTo>
                      <a:cubicBezTo>
                        <a:pt x="1904" y="4505"/>
                        <a:pt x="1932" y="4506"/>
                        <a:pt x="1961" y="4506"/>
                      </a:cubicBezTo>
                      <a:cubicBezTo>
                        <a:pt x="2964" y="4506"/>
                        <a:pt x="3818" y="3873"/>
                        <a:pt x="4717" y="3515"/>
                      </a:cubicBezTo>
                      <a:cubicBezTo>
                        <a:pt x="4734" y="3509"/>
                        <a:pt x="4747" y="3498"/>
                        <a:pt x="4755" y="3489"/>
                      </a:cubicBezTo>
                      <a:cubicBezTo>
                        <a:pt x="5166" y="3813"/>
                        <a:pt x="5565" y="4150"/>
                        <a:pt x="5962" y="4487"/>
                      </a:cubicBezTo>
                      <a:cubicBezTo>
                        <a:pt x="5801" y="4460"/>
                        <a:pt x="5631" y="4447"/>
                        <a:pt x="5461" y="4447"/>
                      </a:cubicBezTo>
                      <a:cubicBezTo>
                        <a:pt x="5138" y="4447"/>
                        <a:pt x="4812" y="4496"/>
                        <a:pt x="4535" y="4596"/>
                      </a:cubicBezTo>
                      <a:cubicBezTo>
                        <a:pt x="4215" y="4710"/>
                        <a:pt x="3688" y="5098"/>
                        <a:pt x="3948" y="5510"/>
                      </a:cubicBezTo>
                      <a:cubicBezTo>
                        <a:pt x="4026" y="5632"/>
                        <a:pt x="4149" y="5682"/>
                        <a:pt x="4300" y="5682"/>
                      </a:cubicBezTo>
                      <a:cubicBezTo>
                        <a:pt x="4888" y="5682"/>
                        <a:pt x="5889" y="4925"/>
                        <a:pt x="6205" y="4774"/>
                      </a:cubicBezTo>
                      <a:cubicBezTo>
                        <a:pt x="6229" y="4764"/>
                        <a:pt x="6242" y="4747"/>
                        <a:pt x="6253" y="4730"/>
                      </a:cubicBezTo>
                      <a:cubicBezTo>
                        <a:pt x="6334" y="4801"/>
                        <a:pt x="6418" y="4872"/>
                        <a:pt x="6502" y="4943"/>
                      </a:cubicBezTo>
                      <a:cubicBezTo>
                        <a:pt x="6823" y="5213"/>
                        <a:pt x="7144" y="5487"/>
                        <a:pt x="7454" y="5766"/>
                      </a:cubicBezTo>
                      <a:cubicBezTo>
                        <a:pt x="7282" y="5731"/>
                        <a:pt x="7100" y="5715"/>
                        <a:pt x="6922" y="5715"/>
                      </a:cubicBezTo>
                      <a:cubicBezTo>
                        <a:pt x="6726" y="5715"/>
                        <a:pt x="6534" y="5734"/>
                        <a:pt x="6364" y="5766"/>
                      </a:cubicBezTo>
                      <a:cubicBezTo>
                        <a:pt x="6141" y="5811"/>
                        <a:pt x="5416" y="6026"/>
                        <a:pt x="5595" y="6411"/>
                      </a:cubicBezTo>
                      <a:cubicBezTo>
                        <a:pt x="5659" y="6545"/>
                        <a:pt x="5807" y="6586"/>
                        <a:pt x="5973" y="6586"/>
                      </a:cubicBezTo>
                      <a:cubicBezTo>
                        <a:pt x="6182" y="6586"/>
                        <a:pt x="6420" y="6520"/>
                        <a:pt x="6549" y="6492"/>
                      </a:cubicBezTo>
                      <a:cubicBezTo>
                        <a:pt x="6988" y="6390"/>
                        <a:pt x="7413" y="6232"/>
                        <a:pt x="7848" y="6130"/>
                      </a:cubicBezTo>
                      <a:cubicBezTo>
                        <a:pt x="8328" y="6590"/>
                        <a:pt x="8776" y="7076"/>
                        <a:pt x="9168" y="7616"/>
                      </a:cubicBezTo>
                      <a:cubicBezTo>
                        <a:pt x="9188" y="7643"/>
                        <a:pt x="9214" y="7654"/>
                        <a:pt x="9239" y="7654"/>
                      </a:cubicBezTo>
                      <a:cubicBezTo>
                        <a:pt x="9308" y="7654"/>
                        <a:pt x="9374" y="7571"/>
                        <a:pt x="9320" y="7497"/>
                      </a:cubicBezTo>
                      <a:cubicBezTo>
                        <a:pt x="8925" y="6954"/>
                        <a:pt x="8473" y="6462"/>
                        <a:pt x="7990" y="5999"/>
                      </a:cubicBezTo>
                      <a:cubicBezTo>
                        <a:pt x="8078" y="5519"/>
                        <a:pt x="9173" y="3033"/>
                        <a:pt x="8164" y="3033"/>
                      </a:cubicBezTo>
                      <a:cubicBezTo>
                        <a:pt x="8122" y="3033"/>
                        <a:pt x="8077" y="3038"/>
                        <a:pt x="8027" y="3047"/>
                      </a:cubicBezTo>
                      <a:cubicBezTo>
                        <a:pt x="7515" y="3134"/>
                        <a:pt x="7504" y="3836"/>
                        <a:pt x="7518" y="4238"/>
                      </a:cubicBezTo>
                      <a:cubicBezTo>
                        <a:pt x="7532" y="4730"/>
                        <a:pt x="7585" y="5250"/>
                        <a:pt x="7707" y="5736"/>
                      </a:cubicBezTo>
                      <a:cubicBezTo>
                        <a:pt x="7258" y="5325"/>
                        <a:pt x="6792" y="4933"/>
                        <a:pt x="6323" y="4545"/>
                      </a:cubicBezTo>
                      <a:cubicBezTo>
                        <a:pt x="6323" y="4501"/>
                        <a:pt x="6320" y="4457"/>
                        <a:pt x="6320" y="4410"/>
                      </a:cubicBezTo>
                      <a:cubicBezTo>
                        <a:pt x="6654" y="3634"/>
                        <a:pt x="7302" y="2972"/>
                        <a:pt x="7613" y="2182"/>
                      </a:cubicBezTo>
                      <a:cubicBezTo>
                        <a:pt x="7777" y="1768"/>
                        <a:pt x="7935" y="788"/>
                        <a:pt x="7219" y="788"/>
                      </a:cubicBezTo>
                      <a:cubicBezTo>
                        <a:pt x="7201" y="788"/>
                        <a:pt x="7183" y="788"/>
                        <a:pt x="7164" y="790"/>
                      </a:cubicBezTo>
                      <a:cubicBezTo>
                        <a:pt x="6540" y="826"/>
                        <a:pt x="6387" y="1883"/>
                        <a:pt x="6310" y="2341"/>
                      </a:cubicBezTo>
                      <a:cubicBezTo>
                        <a:pt x="6199" y="3006"/>
                        <a:pt x="6127" y="3694"/>
                        <a:pt x="6131" y="4376"/>
                      </a:cubicBezTo>
                      <a:cubicBezTo>
                        <a:pt x="6127" y="4376"/>
                        <a:pt x="6127" y="4380"/>
                        <a:pt x="6127" y="4383"/>
                      </a:cubicBezTo>
                      <a:cubicBezTo>
                        <a:pt x="6091" y="4349"/>
                        <a:pt x="6050" y="4319"/>
                        <a:pt x="6013" y="4288"/>
                      </a:cubicBezTo>
                      <a:cubicBezTo>
                        <a:pt x="5618" y="3958"/>
                        <a:pt x="5227" y="3627"/>
                        <a:pt x="4822" y="3310"/>
                      </a:cubicBezTo>
                      <a:cubicBezTo>
                        <a:pt x="4845" y="3293"/>
                        <a:pt x="4859" y="3266"/>
                        <a:pt x="4849" y="3229"/>
                      </a:cubicBezTo>
                      <a:cubicBezTo>
                        <a:pt x="4708" y="2664"/>
                        <a:pt x="5085" y="1"/>
                        <a:pt x="40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3"/>
                <p:cNvSpPr/>
                <p:nvPr/>
              </p:nvSpPr>
              <p:spPr>
                <a:xfrm rot="-3131212">
                  <a:off x="6330254" y="653389"/>
                  <a:ext cx="1017136" cy="73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7" h="6941" extrusionOk="0">
                      <a:moveTo>
                        <a:pt x="5582" y="1"/>
                      </a:moveTo>
                      <a:cubicBezTo>
                        <a:pt x="4630" y="1"/>
                        <a:pt x="4748" y="2604"/>
                        <a:pt x="4556" y="3144"/>
                      </a:cubicBezTo>
                      <a:cubicBezTo>
                        <a:pt x="4546" y="3178"/>
                        <a:pt x="4556" y="3208"/>
                        <a:pt x="4576" y="3225"/>
                      </a:cubicBezTo>
                      <a:cubicBezTo>
                        <a:pt x="4145" y="3506"/>
                        <a:pt x="3723" y="3796"/>
                        <a:pt x="3298" y="4089"/>
                      </a:cubicBezTo>
                      <a:cubicBezTo>
                        <a:pt x="3257" y="4116"/>
                        <a:pt x="3217" y="4143"/>
                        <a:pt x="3176" y="4174"/>
                      </a:cubicBezTo>
                      <a:lnTo>
                        <a:pt x="3176" y="4166"/>
                      </a:lnTo>
                      <a:cubicBezTo>
                        <a:pt x="3240" y="3489"/>
                        <a:pt x="3237" y="2797"/>
                        <a:pt x="3187" y="2125"/>
                      </a:cubicBezTo>
                      <a:cubicBezTo>
                        <a:pt x="3149" y="1659"/>
                        <a:pt x="3098" y="597"/>
                        <a:pt x="2481" y="499"/>
                      </a:cubicBezTo>
                      <a:cubicBezTo>
                        <a:pt x="2439" y="492"/>
                        <a:pt x="2398" y="489"/>
                        <a:pt x="2361" y="489"/>
                      </a:cubicBezTo>
                      <a:cubicBezTo>
                        <a:pt x="1716" y="489"/>
                        <a:pt x="1780" y="1428"/>
                        <a:pt x="1901" y="1845"/>
                      </a:cubicBezTo>
                      <a:cubicBezTo>
                        <a:pt x="2137" y="2662"/>
                        <a:pt x="2724" y="3380"/>
                        <a:pt x="2981" y="4183"/>
                      </a:cubicBezTo>
                      <a:cubicBezTo>
                        <a:pt x="2977" y="4227"/>
                        <a:pt x="2970" y="4271"/>
                        <a:pt x="2967" y="4315"/>
                      </a:cubicBezTo>
                      <a:cubicBezTo>
                        <a:pt x="2464" y="4663"/>
                        <a:pt x="1961" y="5007"/>
                        <a:pt x="1475" y="5375"/>
                      </a:cubicBezTo>
                      <a:cubicBezTo>
                        <a:pt x="1645" y="4899"/>
                        <a:pt x="1746" y="4389"/>
                        <a:pt x="1807" y="3900"/>
                      </a:cubicBezTo>
                      <a:cubicBezTo>
                        <a:pt x="1857" y="3502"/>
                        <a:pt x="1911" y="2803"/>
                        <a:pt x="1411" y="2665"/>
                      </a:cubicBezTo>
                      <a:cubicBezTo>
                        <a:pt x="1343" y="2646"/>
                        <a:pt x="1281" y="2637"/>
                        <a:pt x="1225" y="2637"/>
                      </a:cubicBezTo>
                      <a:cubicBezTo>
                        <a:pt x="299" y="2637"/>
                        <a:pt x="1130" y="5130"/>
                        <a:pt x="1172" y="5611"/>
                      </a:cubicBezTo>
                      <a:cubicBezTo>
                        <a:pt x="760" y="5935"/>
                        <a:pt x="365" y="6283"/>
                        <a:pt x="1" y="6660"/>
                      </a:cubicBezTo>
                      <a:lnTo>
                        <a:pt x="1" y="6940"/>
                      </a:lnTo>
                      <a:cubicBezTo>
                        <a:pt x="402" y="6509"/>
                        <a:pt x="841" y="6117"/>
                        <a:pt x="1300" y="5753"/>
                      </a:cubicBezTo>
                      <a:cubicBezTo>
                        <a:pt x="1726" y="5895"/>
                        <a:pt x="2134" y="6093"/>
                        <a:pt x="2559" y="6232"/>
                      </a:cubicBezTo>
                      <a:cubicBezTo>
                        <a:pt x="2703" y="6279"/>
                        <a:pt x="2980" y="6384"/>
                        <a:pt x="3206" y="6384"/>
                      </a:cubicBezTo>
                      <a:cubicBezTo>
                        <a:pt x="3339" y="6384"/>
                        <a:pt x="3455" y="6348"/>
                        <a:pt x="3517" y="6242"/>
                      </a:cubicBezTo>
                      <a:cubicBezTo>
                        <a:pt x="3733" y="5878"/>
                        <a:pt x="3031" y="5594"/>
                        <a:pt x="2812" y="5530"/>
                      </a:cubicBezTo>
                      <a:cubicBezTo>
                        <a:pt x="2571" y="5461"/>
                        <a:pt x="2280" y="5415"/>
                        <a:pt x="1993" y="5415"/>
                      </a:cubicBezTo>
                      <a:cubicBezTo>
                        <a:pt x="1903" y="5415"/>
                        <a:pt x="1813" y="5419"/>
                        <a:pt x="1726" y="5429"/>
                      </a:cubicBezTo>
                      <a:cubicBezTo>
                        <a:pt x="2063" y="5175"/>
                        <a:pt x="2407" y="4936"/>
                        <a:pt x="2751" y="4696"/>
                      </a:cubicBezTo>
                      <a:cubicBezTo>
                        <a:pt x="2842" y="4635"/>
                        <a:pt x="2933" y="4571"/>
                        <a:pt x="3021" y="4511"/>
                      </a:cubicBezTo>
                      <a:cubicBezTo>
                        <a:pt x="3028" y="4528"/>
                        <a:pt x="3042" y="4545"/>
                        <a:pt x="3062" y="4554"/>
                      </a:cubicBezTo>
                      <a:cubicBezTo>
                        <a:pt x="3375" y="4741"/>
                        <a:pt x="4353" y="5641"/>
                        <a:pt x="4933" y="5641"/>
                      </a:cubicBezTo>
                      <a:cubicBezTo>
                        <a:pt x="5058" y="5641"/>
                        <a:pt x="5164" y="5599"/>
                        <a:pt x="5241" y="5499"/>
                      </a:cubicBezTo>
                      <a:cubicBezTo>
                        <a:pt x="5542" y="5115"/>
                        <a:pt x="5052" y="4676"/>
                        <a:pt x="4746" y="4531"/>
                      </a:cubicBezTo>
                      <a:cubicBezTo>
                        <a:pt x="4401" y="4371"/>
                        <a:pt x="3968" y="4287"/>
                        <a:pt x="3556" y="4287"/>
                      </a:cubicBezTo>
                      <a:cubicBezTo>
                        <a:pt x="3480" y="4287"/>
                        <a:pt x="3405" y="4289"/>
                        <a:pt x="3332" y="4295"/>
                      </a:cubicBezTo>
                      <a:cubicBezTo>
                        <a:pt x="3760" y="3995"/>
                        <a:pt x="4188" y="3694"/>
                        <a:pt x="4627" y="3411"/>
                      </a:cubicBezTo>
                      <a:cubicBezTo>
                        <a:pt x="4634" y="3421"/>
                        <a:pt x="4644" y="3434"/>
                        <a:pt x="4661" y="3441"/>
                      </a:cubicBezTo>
                      <a:cubicBezTo>
                        <a:pt x="5548" y="3894"/>
                        <a:pt x="6362" y="4632"/>
                        <a:pt x="7398" y="4690"/>
                      </a:cubicBezTo>
                      <a:cubicBezTo>
                        <a:pt x="7431" y="4692"/>
                        <a:pt x="7467" y="4693"/>
                        <a:pt x="7504" y="4693"/>
                      </a:cubicBezTo>
                      <a:cubicBezTo>
                        <a:pt x="7979" y="4693"/>
                        <a:pt x="8672" y="4522"/>
                        <a:pt x="8434" y="3927"/>
                      </a:cubicBezTo>
                      <a:cubicBezTo>
                        <a:pt x="8197" y="3327"/>
                        <a:pt x="7340" y="3235"/>
                        <a:pt x="6797" y="3178"/>
                      </a:cubicBezTo>
                      <a:cubicBezTo>
                        <a:pt x="6526" y="3150"/>
                        <a:pt x="6246" y="3135"/>
                        <a:pt x="5966" y="3135"/>
                      </a:cubicBezTo>
                      <a:cubicBezTo>
                        <a:pt x="5618" y="3135"/>
                        <a:pt x="5269" y="3159"/>
                        <a:pt x="4931" y="3215"/>
                      </a:cubicBezTo>
                      <a:cubicBezTo>
                        <a:pt x="5167" y="3067"/>
                        <a:pt x="5403" y="2925"/>
                        <a:pt x="5646" y="2790"/>
                      </a:cubicBezTo>
                      <a:lnTo>
                        <a:pt x="5677" y="2790"/>
                      </a:lnTo>
                      <a:cubicBezTo>
                        <a:pt x="6487" y="2621"/>
                        <a:pt x="7323" y="2729"/>
                        <a:pt x="8140" y="2615"/>
                      </a:cubicBezTo>
                      <a:cubicBezTo>
                        <a:pt x="8541" y="2561"/>
                        <a:pt x="9237" y="2399"/>
                        <a:pt x="9439" y="1990"/>
                      </a:cubicBezTo>
                      <a:cubicBezTo>
                        <a:pt x="9557" y="1751"/>
                        <a:pt x="9257" y="1606"/>
                        <a:pt x="9081" y="1551"/>
                      </a:cubicBezTo>
                      <a:cubicBezTo>
                        <a:pt x="8945" y="1509"/>
                        <a:pt x="8804" y="1491"/>
                        <a:pt x="8661" y="1491"/>
                      </a:cubicBezTo>
                      <a:cubicBezTo>
                        <a:pt x="8252" y="1491"/>
                        <a:pt x="7829" y="1638"/>
                        <a:pt x="7459" y="1760"/>
                      </a:cubicBezTo>
                      <a:cubicBezTo>
                        <a:pt x="6594" y="2051"/>
                        <a:pt x="5802" y="2466"/>
                        <a:pt x="5035" y="2935"/>
                      </a:cubicBezTo>
                      <a:cubicBezTo>
                        <a:pt x="5643" y="2199"/>
                        <a:pt x="6811" y="414"/>
                        <a:pt x="5815" y="47"/>
                      </a:cubicBezTo>
                      <a:cubicBezTo>
                        <a:pt x="5731" y="15"/>
                        <a:pt x="5654" y="1"/>
                        <a:pt x="5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8" name="Google Shape;1628;p43"/>
            <p:cNvGrpSpPr/>
            <p:nvPr/>
          </p:nvGrpSpPr>
          <p:grpSpPr>
            <a:xfrm rot="5400000" flipH="1">
              <a:off x="5457598" y="3755107"/>
              <a:ext cx="1315061" cy="570865"/>
              <a:chOff x="5085720" y="658171"/>
              <a:chExt cx="2249891" cy="976673"/>
            </a:xfrm>
          </p:grpSpPr>
          <p:sp>
            <p:nvSpPr>
              <p:cNvPr id="1629" name="Google Shape;1629;p43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3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3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3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3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3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3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3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3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8" name="Google Shape;1638;p4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التقويم</a:t>
            </a:r>
            <a:endParaRPr sz="4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639" name="Google Shape;1639;p43"/>
          <p:cNvSpPr txBox="1"/>
          <p:nvPr/>
        </p:nvSpPr>
        <p:spPr>
          <a:xfrm>
            <a:off x="5554413" y="1681728"/>
            <a:ext cx="302360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ما هى اهم مدن اقليم البحر المتوسط؟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grpSp>
        <p:nvGrpSpPr>
          <p:cNvPr id="1640" name="Google Shape;1640;p43"/>
          <p:cNvGrpSpPr/>
          <p:nvPr/>
        </p:nvGrpSpPr>
        <p:grpSpPr>
          <a:xfrm>
            <a:off x="3441983" y="1207530"/>
            <a:ext cx="1789196" cy="1263388"/>
            <a:chOff x="2642636" y="1207530"/>
            <a:chExt cx="1789196" cy="1263388"/>
          </a:xfrm>
        </p:grpSpPr>
        <p:sp>
          <p:nvSpPr>
            <p:cNvPr id="1641" name="Google Shape;1641;p43"/>
            <p:cNvSpPr/>
            <p:nvPr/>
          </p:nvSpPr>
          <p:spPr>
            <a:xfrm>
              <a:off x="3209735" y="1652800"/>
              <a:ext cx="1222097" cy="818117"/>
            </a:xfrm>
            <a:custGeom>
              <a:avLst/>
              <a:gdLst/>
              <a:ahLst/>
              <a:cxnLst/>
              <a:rect l="l" t="t" r="r" b="b"/>
              <a:pathLst>
                <a:path w="13980" h="9359" extrusionOk="0">
                  <a:moveTo>
                    <a:pt x="1168" y="1"/>
                  </a:moveTo>
                  <a:cubicBezTo>
                    <a:pt x="523" y="1"/>
                    <a:pt x="0" y="524"/>
                    <a:pt x="0" y="1169"/>
                  </a:cubicBezTo>
                  <a:lnTo>
                    <a:pt x="0" y="8188"/>
                  </a:lnTo>
                  <a:cubicBezTo>
                    <a:pt x="0" y="8835"/>
                    <a:pt x="523" y="9359"/>
                    <a:pt x="1168" y="9359"/>
                  </a:cubicBezTo>
                  <a:lnTo>
                    <a:pt x="8186" y="9359"/>
                  </a:lnTo>
                  <a:cubicBezTo>
                    <a:pt x="8834" y="9359"/>
                    <a:pt x="9357" y="8835"/>
                    <a:pt x="9357" y="8188"/>
                  </a:cubicBezTo>
                  <a:lnTo>
                    <a:pt x="9357" y="6757"/>
                  </a:lnTo>
                  <a:cubicBezTo>
                    <a:pt x="9357" y="6395"/>
                    <a:pt x="9647" y="6102"/>
                    <a:pt x="10008" y="6102"/>
                  </a:cubicBezTo>
                  <a:cubicBezTo>
                    <a:pt x="10167" y="6102"/>
                    <a:pt x="10319" y="6160"/>
                    <a:pt x="10437" y="6261"/>
                  </a:cubicBezTo>
                  <a:cubicBezTo>
                    <a:pt x="10805" y="6581"/>
                    <a:pt x="11284" y="6777"/>
                    <a:pt x="11810" y="6777"/>
                  </a:cubicBezTo>
                  <a:cubicBezTo>
                    <a:pt x="13015" y="6777"/>
                    <a:pt x="13980" y="5761"/>
                    <a:pt x="13903" y="4543"/>
                  </a:cubicBezTo>
                  <a:cubicBezTo>
                    <a:pt x="13835" y="3483"/>
                    <a:pt x="12967" y="2633"/>
                    <a:pt x="11911" y="2586"/>
                  </a:cubicBezTo>
                  <a:cubicBezTo>
                    <a:pt x="11877" y="2584"/>
                    <a:pt x="11844" y="2583"/>
                    <a:pt x="11810" y="2583"/>
                  </a:cubicBezTo>
                  <a:cubicBezTo>
                    <a:pt x="11283" y="2583"/>
                    <a:pt x="10805" y="2779"/>
                    <a:pt x="10437" y="3098"/>
                  </a:cubicBezTo>
                  <a:cubicBezTo>
                    <a:pt x="10319" y="3200"/>
                    <a:pt x="10167" y="3257"/>
                    <a:pt x="10008" y="3257"/>
                  </a:cubicBezTo>
                  <a:cubicBezTo>
                    <a:pt x="9647" y="3257"/>
                    <a:pt x="9357" y="2964"/>
                    <a:pt x="9357" y="2603"/>
                  </a:cubicBezTo>
                  <a:lnTo>
                    <a:pt x="9357" y="1169"/>
                  </a:lnTo>
                  <a:cubicBezTo>
                    <a:pt x="9357" y="524"/>
                    <a:pt x="8834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3"/>
            <p:cNvGrpSpPr/>
            <p:nvPr/>
          </p:nvGrpSpPr>
          <p:grpSpPr>
            <a:xfrm rot="-3291425">
              <a:off x="2732222" y="1357020"/>
              <a:ext cx="656045" cy="559588"/>
              <a:chOff x="5794823" y="394529"/>
              <a:chExt cx="1647605" cy="1405361"/>
            </a:xfrm>
          </p:grpSpPr>
          <p:sp>
            <p:nvSpPr>
              <p:cNvPr id="1643" name="Google Shape;1643;p43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6" name="Google Shape;1646;p43"/>
          <p:cNvSpPr txBox="1"/>
          <p:nvPr/>
        </p:nvSpPr>
        <p:spPr>
          <a:xfrm>
            <a:off x="5367444" y="3468900"/>
            <a:ext cx="3317446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lvl="0" algn="justLow" rtl="1">
              <a:spcBef>
                <a:spcPts val="800"/>
              </a:spcBef>
            </a:pP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ما </a:t>
            </a: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هى اهم مدن </a:t>
            </a: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الاقليم المتوسط؟</a:t>
            </a:r>
            <a:endParaRPr lang="ar-EG"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48" name="Google Shape;1648;p43"/>
          <p:cNvSpPr/>
          <p:nvPr/>
        </p:nvSpPr>
        <p:spPr>
          <a:xfrm>
            <a:off x="3203179" y="2564972"/>
            <a:ext cx="1222534" cy="818030"/>
          </a:xfrm>
          <a:custGeom>
            <a:avLst/>
            <a:gdLst/>
            <a:ahLst/>
            <a:cxnLst/>
            <a:rect l="l" t="t" r="r" b="b"/>
            <a:pathLst>
              <a:path w="13985" h="9358" extrusionOk="0">
                <a:moveTo>
                  <a:pt x="5794" y="0"/>
                </a:moveTo>
                <a:cubicBezTo>
                  <a:pt x="5150" y="0"/>
                  <a:pt x="4627" y="522"/>
                  <a:pt x="4627" y="1167"/>
                </a:cubicBezTo>
                <a:lnTo>
                  <a:pt x="4627" y="2601"/>
                </a:lnTo>
                <a:cubicBezTo>
                  <a:pt x="4627" y="2962"/>
                  <a:pt x="4333" y="3256"/>
                  <a:pt x="3972" y="3256"/>
                </a:cubicBezTo>
                <a:cubicBezTo>
                  <a:pt x="3814" y="3256"/>
                  <a:pt x="3662" y="3199"/>
                  <a:pt x="3544" y="3098"/>
                </a:cubicBezTo>
                <a:cubicBezTo>
                  <a:pt x="3176" y="2777"/>
                  <a:pt x="2697" y="2581"/>
                  <a:pt x="2170" y="2581"/>
                </a:cubicBezTo>
                <a:cubicBezTo>
                  <a:pt x="966" y="2581"/>
                  <a:pt x="1" y="3597"/>
                  <a:pt x="78" y="4815"/>
                </a:cubicBezTo>
                <a:cubicBezTo>
                  <a:pt x="146" y="5871"/>
                  <a:pt x="1016" y="6725"/>
                  <a:pt x="2073" y="6772"/>
                </a:cubicBezTo>
                <a:cubicBezTo>
                  <a:pt x="2107" y="6774"/>
                  <a:pt x="2140" y="6774"/>
                  <a:pt x="2174" y="6774"/>
                </a:cubicBezTo>
                <a:cubicBezTo>
                  <a:pt x="2698" y="6774"/>
                  <a:pt x="3179" y="6580"/>
                  <a:pt x="3547" y="6259"/>
                </a:cubicBezTo>
                <a:cubicBezTo>
                  <a:pt x="3665" y="6158"/>
                  <a:pt x="3817" y="6101"/>
                  <a:pt x="3972" y="6101"/>
                </a:cubicBezTo>
                <a:cubicBezTo>
                  <a:pt x="4333" y="6101"/>
                  <a:pt x="4627" y="6394"/>
                  <a:pt x="4627" y="6755"/>
                </a:cubicBezTo>
                <a:lnTo>
                  <a:pt x="4627" y="8189"/>
                </a:lnTo>
                <a:cubicBezTo>
                  <a:pt x="4627" y="8834"/>
                  <a:pt x="5150" y="9357"/>
                  <a:pt x="5794" y="9357"/>
                </a:cubicBezTo>
                <a:lnTo>
                  <a:pt x="12813" y="9357"/>
                </a:lnTo>
                <a:cubicBezTo>
                  <a:pt x="13458" y="9357"/>
                  <a:pt x="13984" y="8834"/>
                  <a:pt x="13984" y="8189"/>
                </a:cubicBezTo>
                <a:lnTo>
                  <a:pt x="13984" y="1167"/>
                </a:lnTo>
                <a:cubicBezTo>
                  <a:pt x="13984" y="522"/>
                  <a:pt x="13458" y="0"/>
                  <a:pt x="128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3"/>
          <p:cNvSpPr txBox="1"/>
          <p:nvPr/>
        </p:nvSpPr>
        <p:spPr>
          <a:xfrm>
            <a:off x="265595" y="2562533"/>
            <a:ext cx="270158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algn="justLow" rtl="1">
              <a:spcBef>
                <a:spcPts val="800"/>
              </a:spcBef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ما هى اهم مدن </a:t>
            </a: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اقليم شبه </a:t>
            </a:r>
            <a:r>
              <a:rPr lang="ar-EG" sz="24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الصحراوى</a:t>
            </a: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؟</a:t>
            </a:r>
            <a:endParaRPr lang="ar-EG"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50" name="Google Shape;1650;p43"/>
          <p:cNvSpPr txBox="1"/>
          <p:nvPr/>
        </p:nvSpPr>
        <p:spPr>
          <a:xfrm>
            <a:off x="4080222" y="183775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01</a:t>
            </a:r>
            <a:endParaRPr sz="24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1" name="Google Shape;1651;p43"/>
          <p:cNvSpPr txBox="1"/>
          <p:nvPr/>
        </p:nvSpPr>
        <p:spPr>
          <a:xfrm>
            <a:off x="3675350" y="274580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02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3" name="Google Shape;1653;p43"/>
          <p:cNvSpPr txBox="1"/>
          <p:nvPr/>
        </p:nvSpPr>
        <p:spPr>
          <a:xfrm flipH="1">
            <a:off x="4051749" y="3653813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</a:t>
            </a:r>
            <a:r>
              <a:rPr lang="ar-EG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3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pic>
        <p:nvPicPr>
          <p:cNvPr id="34" name="Picture 3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5" name="Picture 3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8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4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0259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9" name="Google Shape;2529;p54"/>
          <p:cNvGrpSpPr/>
          <p:nvPr/>
        </p:nvGrpSpPr>
        <p:grpSpPr>
          <a:xfrm>
            <a:off x="1077907" y="929768"/>
            <a:ext cx="2388309" cy="3283958"/>
            <a:chOff x="1835466" y="929768"/>
            <a:chExt cx="2388309" cy="3283958"/>
          </a:xfrm>
        </p:grpSpPr>
        <p:sp>
          <p:nvSpPr>
            <p:cNvPr id="2530" name="Google Shape;2530;p54"/>
            <p:cNvSpPr/>
            <p:nvPr/>
          </p:nvSpPr>
          <p:spPr>
            <a:xfrm>
              <a:off x="1835466" y="929768"/>
              <a:ext cx="2388309" cy="3283958"/>
            </a:xfrm>
            <a:prstGeom prst="roundRect">
              <a:avLst>
                <a:gd name="adj" fmla="val 4846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1" name="Google Shape;2531;p54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4"/>
            <p:cNvSpPr/>
            <p:nvPr/>
          </p:nvSpPr>
          <p:spPr>
            <a:xfrm>
              <a:off x="2947422" y="4067543"/>
              <a:ext cx="164398" cy="97411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4" name="Google Shape;2534;p54"/>
          <p:cNvSpPr/>
          <p:nvPr/>
        </p:nvSpPr>
        <p:spPr>
          <a:xfrm>
            <a:off x="3002266" y="996800"/>
            <a:ext cx="54710" cy="5471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6" name="Google Shape;2536;p54"/>
          <p:cNvGrpSpPr/>
          <p:nvPr/>
        </p:nvGrpSpPr>
        <p:grpSpPr>
          <a:xfrm rot="-5107864" flipH="1">
            <a:off x="5799557" y="590155"/>
            <a:ext cx="1042412" cy="889148"/>
            <a:chOff x="5794823" y="394529"/>
            <a:chExt cx="1647605" cy="1405361"/>
          </a:xfrm>
        </p:grpSpPr>
        <p:sp>
          <p:nvSpPr>
            <p:cNvPr id="2537" name="Google Shape;2537;p54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4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56" y="4590608"/>
            <a:ext cx="428122" cy="428122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66" y="4465838"/>
            <a:ext cx="677662" cy="67766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6216" y="4590608"/>
            <a:ext cx="428122" cy="4281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0067" y="1126953"/>
            <a:ext cx="2016000" cy="2891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3638376" y="2174323"/>
            <a:ext cx="2797628" cy="1058733"/>
          </a:xfrm>
        </p:spPr>
        <p:txBody>
          <a:bodyPr/>
          <a:lstStyle/>
          <a:p>
            <a:pPr algn="justLow" rtl="1"/>
            <a:r>
              <a:rPr lang="ar-EG" sz="2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يمكنك من خلال هذا </a:t>
            </a:r>
            <a:r>
              <a:rPr lang="en-US" sz="2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QR</a:t>
            </a:r>
            <a:r>
              <a:rPr lang="ar-EG" sz="2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 مشاهدة شرح الدرس كامل</a:t>
            </a:r>
          </a:p>
        </p:txBody>
      </p:sp>
      <p:grpSp>
        <p:nvGrpSpPr>
          <p:cNvPr id="21" name="Google Shape;3185;p58"/>
          <p:cNvGrpSpPr/>
          <p:nvPr/>
        </p:nvGrpSpPr>
        <p:grpSpPr>
          <a:xfrm>
            <a:off x="7609989" y="798447"/>
            <a:ext cx="1447800" cy="4747843"/>
            <a:chOff x="5757125" y="503925"/>
            <a:chExt cx="541350" cy="1775275"/>
          </a:xfrm>
        </p:grpSpPr>
        <p:sp>
          <p:nvSpPr>
            <p:cNvPr id="22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89" y="1563591"/>
            <a:ext cx="1950343" cy="19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hlinkClick r:id="rId3" action="ppaction://hlinksldjump"/>
          </p:cNvPr>
          <p:cNvSpPr/>
          <p:nvPr/>
        </p:nvSpPr>
        <p:spPr>
          <a:xfrm>
            <a:off x="223654" y="394069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الأقاليم المناخية في مصر.</a:t>
            </a:r>
          </a:p>
        </p:txBody>
      </p:sp>
      <p:sp>
        <p:nvSpPr>
          <p:cNvPr id="24" name="Rounded Rectangle 23">
            <a:hlinkClick r:id="" action="ppaction://noaction"/>
          </p:cNvPr>
          <p:cNvSpPr/>
          <p:nvPr/>
        </p:nvSpPr>
        <p:spPr>
          <a:xfrm>
            <a:off x="223654" y="442371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 smtClean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النبات الطبيعي والحيوان البري في مصر.</a:t>
            </a:r>
            <a:endParaRPr lang="ar-EG" sz="2400" dirty="0">
              <a:solidFill>
                <a:schemeClr val="accent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5" name="Google Shape;316;p31"/>
          <p:cNvSpPr txBox="1">
            <a:spLocks/>
          </p:cNvSpPr>
          <p:nvPr/>
        </p:nvSpPr>
        <p:spPr>
          <a:xfrm>
            <a:off x="223654" y="2847575"/>
            <a:ext cx="7472573" cy="55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 rtl="1">
              <a:lnSpc>
                <a:spcPct val="150000"/>
              </a:lnSpc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الثانية: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(المناخ والحياة النباتية والحيوانية في مصر)</a:t>
            </a:r>
          </a:p>
        </p:txBody>
      </p:sp>
      <p:sp>
        <p:nvSpPr>
          <p:cNvPr id="25" name="Rounded Rectangle 24">
            <a:hlinkClick r:id="rId3" action="ppaction://hlinksldjump"/>
          </p:cNvPr>
          <p:cNvSpPr/>
          <p:nvPr/>
        </p:nvSpPr>
        <p:spPr>
          <a:xfrm>
            <a:off x="223654" y="345767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المناخ في مصر.</a:t>
            </a:r>
          </a:p>
        </p:txBody>
      </p:sp>
      <p:sp>
        <p:nvSpPr>
          <p:cNvPr id="21" name="Rounded Rectangle 20">
            <a:hlinkClick r:id="rId4" action="ppaction://hlinksldjump"/>
          </p:cNvPr>
          <p:cNvSpPr/>
          <p:nvPr/>
        </p:nvSpPr>
        <p:spPr>
          <a:xfrm>
            <a:off x="223654" y="188430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التكوينات الجيولوجية وتشكيل سطح مصر.</a:t>
            </a:r>
          </a:p>
        </p:txBody>
      </p:sp>
      <p:sp>
        <p:nvSpPr>
          <p:cNvPr id="22" name="Rounded Rectangle 21">
            <a:hlinkClick r:id="rId4" action="ppaction://hlinksldjump"/>
          </p:cNvPr>
          <p:cNvSpPr/>
          <p:nvPr/>
        </p:nvSpPr>
        <p:spPr>
          <a:xfrm>
            <a:off x="223654" y="236732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تضاريس مصر.</a:t>
            </a: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223654" y="140128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موقع مصر واهميته.</a:t>
            </a:r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/>
          </p:nvPr>
        </p:nvSpPr>
        <p:spPr>
          <a:xfrm>
            <a:off x="3182106" y="301673"/>
            <a:ext cx="2291938" cy="3772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لمحتوي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7792648" y="961379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8;p31"/>
          <p:cNvSpPr/>
          <p:nvPr/>
        </p:nvSpPr>
        <p:spPr>
          <a:xfrm>
            <a:off x="7790670" y="3037579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059;p37"/>
          <p:cNvGrpSpPr/>
          <p:nvPr/>
        </p:nvGrpSpPr>
        <p:grpSpPr>
          <a:xfrm rot="-9212037">
            <a:off x="7320348" y="1003489"/>
            <a:ext cx="2248048" cy="1996524"/>
            <a:chOff x="5400719" y="1493275"/>
            <a:chExt cx="3101802" cy="2754756"/>
          </a:xfrm>
        </p:grpSpPr>
        <p:sp>
          <p:nvSpPr>
            <p:cNvPr id="15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062;p37"/>
          <p:cNvGrpSpPr/>
          <p:nvPr/>
        </p:nvGrpSpPr>
        <p:grpSpPr>
          <a:xfrm rot="-5400000">
            <a:off x="7319431" y="2287563"/>
            <a:ext cx="2249891" cy="976673"/>
            <a:chOff x="5085720" y="658171"/>
            <a:chExt cx="2249891" cy="976673"/>
          </a:xfrm>
        </p:grpSpPr>
        <p:sp>
          <p:nvSpPr>
            <p:cNvPr id="16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94" y="514700"/>
            <a:ext cx="428122" cy="428122"/>
          </a:xfrm>
          <a:prstGeom prst="rect">
            <a:avLst/>
          </a:prstGeom>
        </p:spPr>
      </p:pic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4" y="389930"/>
            <a:ext cx="677662" cy="67766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654" y="514700"/>
            <a:ext cx="428122" cy="428122"/>
          </a:xfrm>
          <a:prstGeom prst="rect">
            <a:avLst/>
          </a:prstGeom>
        </p:spPr>
      </p:pic>
      <p:sp>
        <p:nvSpPr>
          <p:cNvPr id="316" name="Google Shape;316;p31"/>
          <p:cNvSpPr txBox="1">
            <a:spLocks noGrp="1"/>
          </p:cNvSpPr>
          <p:nvPr>
            <p:ph type="subTitle" idx="1"/>
          </p:nvPr>
        </p:nvSpPr>
        <p:spPr>
          <a:xfrm>
            <a:off x="118754" y="783253"/>
            <a:ext cx="7579452" cy="5088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الأولي: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(الموقع ومظاهر سطح مصر)</a:t>
            </a:r>
          </a:p>
        </p:txBody>
      </p:sp>
    </p:spTree>
    <p:extLst>
      <p:ext uri="{BB962C8B-B14F-4D97-AF65-F5344CB8AC3E}">
        <p14:creationId xmlns:p14="http://schemas.microsoft.com/office/powerpoint/2010/main" val="304934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3F3"/>
        </a:solidFill>
        <a:effectLst/>
      </p:bgPr>
    </p:bg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9" name="Google Shape;2659;p57"/>
          <p:cNvGrpSpPr/>
          <p:nvPr/>
        </p:nvGrpSpPr>
        <p:grpSpPr>
          <a:xfrm>
            <a:off x="25" y="633075"/>
            <a:ext cx="5740785" cy="4510427"/>
            <a:chOff x="25" y="633075"/>
            <a:chExt cx="5740785" cy="4510427"/>
          </a:xfrm>
        </p:grpSpPr>
        <p:sp>
          <p:nvSpPr>
            <p:cNvPr id="2660" name="Google Shape;2660;p57"/>
            <p:cNvSpPr/>
            <p:nvPr/>
          </p:nvSpPr>
          <p:spPr>
            <a:xfrm>
              <a:off x="3164200" y="3075433"/>
              <a:ext cx="2576610" cy="2068064"/>
            </a:xfrm>
            <a:custGeom>
              <a:avLst/>
              <a:gdLst/>
              <a:ahLst/>
              <a:cxnLst/>
              <a:rect l="l" t="t" r="r" b="b"/>
              <a:pathLst>
                <a:path w="32988" h="22208" extrusionOk="0">
                  <a:moveTo>
                    <a:pt x="13225" y="0"/>
                  </a:moveTo>
                  <a:cubicBezTo>
                    <a:pt x="9134" y="0"/>
                    <a:pt x="4619" y="1489"/>
                    <a:pt x="1" y="5059"/>
                  </a:cubicBezTo>
                  <a:lnTo>
                    <a:pt x="1" y="7896"/>
                  </a:lnTo>
                  <a:lnTo>
                    <a:pt x="1" y="22207"/>
                  </a:lnTo>
                  <a:lnTo>
                    <a:pt x="32582" y="22207"/>
                  </a:lnTo>
                  <a:cubicBezTo>
                    <a:pt x="32988" y="15972"/>
                    <a:pt x="30244" y="9331"/>
                    <a:pt x="25567" y="5059"/>
                  </a:cubicBezTo>
                  <a:cubicBezTo>
                    <a:pt x="23509" y="3095"/>
                    <a:pt x="21171" y="1661"/>
                    <a:pt x="18552" y="881"/>
                  </a:cubicBezTo>
                  <a:cubicBezTo>
                    <a:pt x="16886" y="313"/>
                    <a:pt x="15100" y="0"/>
                    <a:pt x="13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7"/>
            <p:cNvSpPr/>
            <p:nvPr/>
          </p:nvSpPr>
          <p:spPr>
            <a:xfrm>
              <a:off x="25" y="2531774"/>
              <a:ext cx="4752940" cy="2611725"/>
            </a:xfrm>
            <a:custGeom>
              <a:avLst/>
              <a:gdLst/>
              <a:ahLst/>
              <a:cxnLst/>
              <a:rect l="l" t="t" r="r" b="b"/>
              <a:pathLst>
                <a:path w="49074" h="26966" extrusionOk="0">
                  <a:moveTo>
                    <a:pt x="35208" y="1"/>
                  </a:moveTo>
                  <a:cubicBezTo>
                    <a:pt x="31580" y="1740"/>
                    <a:pt x="27516" y="2616"/>
                    <a:pt x="23447" y="2616"/>
                  </a:cubicBezTo>
                  <a:cubicBezTo>
                    <a:pt x="20693" y="2616"/>
                    <a:pt x="17937" y="2214"/>
                    <a:pt x="15313" y="1408"/>
                  </a:cubicBezTo>
                  <a:cubicBezTo>
                    <a:pt x="13619" y="2893"/>
                    <a:pt x="10670" y="4947"/>
                    <a:pt x="8436" y="6092"/>
                  </a:cubicBezTo>
                  <a:cubicBezTo>
                    <a:pt x="5305" y="7698"/>
                    <a:pt x="0" y="11686"/>
                    <a:pt x="0" y="11686"/>
                  </a:cubicBezTo>
                  <a:lnTo>
                    <a:pt x="0" y="26966"/>
                  </a:lnTo>
                  <a:lnTo>
                    <a:pt x="49073" y="26966"/>
                  </a:lnTo>
                  <a:lnTo>
                    <a:pt x="49073" y="7354"/>
                  </a:lnTo>
                  <a:cubicBezTo>
                    <a:pt x="48156" y="6260"/>
                    <a:pt x="38913" y="1907"/>
                    <a:pt x="36558" y="970"/>
                  </a:cubicBezTo>
                  <a:cubicBezTo>
                    <a:pt x="36032" y="757"/>
                    <a:pt x="35583" y="412"/>
                    <a:pt x="35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7"/>
            <p:cNvSpPr/>
            <p:nvPr/>
          </p:nvSpPr>
          <p:spPr>
            <a:xfrm>
              <a:off x="25" y="2856424"/>
              <a:ext cx="1887752" cy="2287075"/>
            </a:xfrm>
            <a:custGeom>
              <a:avLst/>
              <a:gdLst/>
              <a:ahLst/>
              <a:cxnLst/>
              <a:rect l="l" t="t" r="r" b="b"/>
              <a:pathLst>
                <a:path w="19491" h="23614" extrusionOk="0">
                  <a:moveTo>
                    <a:pt x="12830" y="0"/>
                  </a:moveTo>
                  <a:cubicBezTo>
                    <a:pt x="3968" y="4538"/>
                    <a:pt x="0" y="8334"/>
                    <a:pt x="0" y="8334"/>
                  </a:cubicBezTo>
                  <a:lnTo>
                    <a:pt x="0" y="23614"/>
                  </a:lnTo>
                  <a:lnTo>
                    <a:pt x="19491" y="23614"/>
                  </a:lnTo>
                  <a:lnTo>
                    <a:pt x="12830" y="0"/>
                  </a:lnTo>
                  <a:close/>
                </a:path>
              </a:pathLst>
            </a:custGeom>
            <a:solidFill>
              <a:srgbClr val="60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7"/>
            <p:cNvSpPr/>
            <p:nvPr/>
          </p:nvSpPr>
          <p:spPr>
            <a:xfrm>
              <a:off x="673249" y="770606"/>
              <a:ext cx="3383639" cy="1551190"/>
            </a:xfrm>
            <a:custGeom>
              <a:avLst/>
              <a:gdLst/>
              <a:ahLst/>
              <a:cxnLst/>
              <a:rect l="l" t="t" r="r" b="b"/>
              <a:pathLst>
                <a:path w="34936" h="16016" extrusionOk="0">
                  <a:moveTo>
                    <a:pt x="34935" y="1"/>
                  </a:moveTo>
                  <a:lnTo>
                    <a:pt x="0" y="1360"/>
                  </a:lnTo>
                  <a:lnTo>
                    <a:pt x="1485" y="16015"/>
                  </a:lnTo>
                  <a:lnTo>
                    <a:pt x="34935" y="13357"/>
                  </a:lnTo>
                  <a:lnTo>
                    <a:pt x="34935" y="1"/>
                  </a:lnTo>
                  <a:close/>
                </a:path>
              </a:pathLst>
            </a:custGeom>
            <a:solidFill>
              <a:srgbClr val="2A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7"/>
            <p:cNvSpPr/>
            <p:nvPr/>
          </p:nvSpPr>
          <p:spPr>
            <a:xfrm>
              <a:off x="487582" y="633075"/>
              <a:ext cx="3688918" cy="269347"/>
            </a:xfrm>
            <a:custGeom>
              <a:avLst/>
              <a:gdLst/>
              <a:ahLst/>
              <a:cxnLst/>
              <a:rect l="l" t="t" r="r" b="b"/>
              <a:pathLst>
                <a:path w="38088" h="2781" extrusionOk="0">
                  <a:moveTo>
                    <a:pt x="38087" y="0"/>
                  </a:moveTo>
                  <a:lnTo>
                    <a:pt x="1" y="1421"/>
                  </a:lnTo>
                  <a:lnTo>
                    <a:pt x="1917" y="2780"/>
                  </a:lnTo>
                  <a:lnTo>
                    <a:pt x="36852" y="1421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D49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7"/>
            <p:cNvSpPr/>
            <p:nvPr/>
          </p:nvSpPr>
          <p:spPr>
            <a:xfrm>
              <a:off x="4056804" y="633075"/>
              <a:ext cx="161453" cy="1592933"/>
            </a:xfrm>
            <a:custGeom>
              <a:avLst/>
              <a:gdLst/>
              <a:ahLst/>
              <a:cxnLst/>
              <a:rect l="l" t="t" r="r" b="b"/>
              <a:pathLst>
                <a:path w="1667" h="16447" extrusionOk="0">
                  <a:moveTo>
                    <a:pt x="1235" y="0"/>
                  </a:moveTo>
                  <a:lnTo>
                    <a:pt x="0" y="1421"/>
                  </a:lnTo>
                  <a:lnTo>
                    <a:pt x="0" y="14777"/>
                  </a:lnTo>
                  <a:lnTo>
                    <a:pt x="1667" y="16447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CE7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7"/>
            <p:cNvSpPr/>
            <p:nvPr/>
          </p:nvSpPr>
          <p:spPr>
            <a:xfrm>
              <a:off x="631409" y="2064170"/>
              <a:ext cx="3586835" cy="508960"/>
            </a:xfrm>
            <a:custGeom>
              <a:avLst/>
              <a:gdLst/>
              <a:ahLst/>
              <a:cxnLst/>
              <a:rect l="l" t="t" r="r" b="b"/>
              <a:pathLst>
                <a:path w="37034" h="5255" extrusionOk="0">
                  <a:moveTo>
                    <a:pt x="35367" y="1"/>
                  </a:moveTo>
                  <a:lnTo>
                    <a:pt x="1917" y="2659"/>
                  </a:lnTo>
                  <a:lnTo>
                    <a:pt x="0" y="5254"/>
                  </a:lnTo>
                  <a:lnTo>
                    <a:pt x="37034" y="1671"/>
                  </a:lnTo>
                  <a:lnTo>
                    <a:pt x="35367" y="1"/>
                  </a:lnTo>
                  <a:close/>
                </a:path>
              </a:pathLst>
            </a:custGeom>
            <a:solidFill>
              <a:srgbClr val="D49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7"/>
            <p:cNvSpPr/>
            <p:nvPr/>
          </p:nvSpPr>
          <p:spPr>
            <a:xfrm>
              <a:off x="487582" y="770606"/>
              <a:ext cx="329589" cy="1802522"/>
            </a:xfrm>
            <a:custGeom>
              <a:avLst/>
              <a:gdLst/>
              <a:ahLst/>
              <a:cxnLst/>
              <a:rect l="l" t="t" r="r" b="b"/>
              <a:pathLst>
                <a:path w="3403" h="18611" extrusionOk="0">
                  <a:moveTo>
                    <a:pt x="1" y="1"/>
                  </a:moveTo>
                  <a:lnTo>
                    <a:pt x="1485" y="18610"/>
                  </a:lnTo>
                  <a:lnTo>
                    <a:pt x="3402" y="16015"/>
                  </a:lnTo>
                  <a:lnTo>
                    <a:pt x="1917" y="13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7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7"/>
            <p:cNvSpPr/>
            <p:nvPr/>
          </p:nvSpPr>
          <p:spPr>
            <a:xfrm>
              <a:off x="445451" y="818645"/>
              <a:ext cx="3772792" cy="1851820"/>
            </a:xfrm>
            <a:custGeom>
              <a:avLst/>
              <a:gdLst/>
              <a:ahLst/>
              <a:cxnLst/>
              <a:rect l="l" t="t" r="r" b="b"/>
              <a:pathLst>
                <a:path w="38954" h="19120" extrusionOk="0">
                  <a:moveTo>
                    <a:pt x="38954" y="14531"/>
                  </a:moveTo>
                  <a:lnTo>
                    <a:pt x="29300" y="15465"/>
                  </a:lnTo>
                  <a:cubicBezTo>
                    <a:pt x="29330" y="15543"/>
                    <a:pt x="29360" y="15624"/>
                    <a:pt x="29398" y="15705"/>
                  </a:cubicBezTo>
                  <a:lnTo>
                    <a:pt x="38954" y="14531"/>
                  </a:lnTo>
                  <a:close/>
                  <a:moveTo>
                    <a:pt x="0" y="0"/>
                  </a:moveTo>
                  <a:lnTo>
                    <a:pt x="1651" y="19120"/>
                  </a:lnTo>
                  <a:lnTo>
                    <a:pt x="11912" y="17857"/>
                  </a:lnTo>
                  <a:cubicBezTo>
                    <a:pt x="11956" y="17793"/>
                    <a:pt x="11989" y="17733"/>
                    <a:pt x="12017" y="17679"/>
                  </a:cubicBezTo>
                  <a:cubicBezTo>
                    <a:pt x="12104" y="17486"/>
                    <a:pt x="12175" y="17298"/>
                    <a:pt x="12229" y="17119"/>
                  </a:cubicBezTo>
                  <a:lnTo>
                    <a:pt x="12229" y="17119"/>
                  </a:lnTo>
                  <a:lnTo>
                    <a:pt x="1920" y="18114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E8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7"/>
            <p:cNvSpPr/>
            <p:nvPr/>
          </p:nvSpPr>
          <p:spPr>
            <a:xfrm>
              <a:off x="491553" y="818645"/>
              <a:ext cx="139952" cy="1754483"/>
            </a:xfrm>
            <a:custGeom>
              <a:avLst/>
              <a:gdLst/>
              <a:ahLst/>
              <a:cxnLst/>
              <a:rect l="l" t="t" r="r" b="b"/>
              <a:pathLst>
                <a:path w="1445" h="18115" extrusionOk="0">
                  <a:moveTo>
                    <a:pt x="0" y="0"/>
                  </a:moveTo>
                  <a:lnTo>
                    <a:pt x="1444" y="1811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BB6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7"/>
            <p:cNvSpPr/>
            <p:nvPr/>
          </p:nvSpPr>
          <p:spPr>
            <a:xfrm>
              <a:off x="913444" y="1642861"/>
              <a:ext cx="461308" cy="411236"/>
            </a:xfrm>
            <a:custGeom>
              <a:avLst/>
              <a:gdLst/>
              <a:ahLst/>
              <a:cxnLst/>
              <a:rect l="l" t="t" r="r" b="b"/>
              <a:pathLst>
                <a:path w="4763" h="4246" extrusionOk="0">
                  <a:moveTo>
                    <a:pt x="3480" y="0"/>
                  </a:moveTo>
                  <a:cubicBezTo>
                    <a:pt x="3468" y="0"/>
                    <a:pt x="3457" y="1"/>
                    <a:pt x="3446" y="1"/>
                  </a:cubicBezTo>
                  <a:cubicBezTo>
                    <a:pt x="2916" y="18"/>
                    <a:pt x="2555" y="524"/>
                    <a:pt x="2437" y="990"/>
                  </a:cubicBezTo>
                  <a:cubicBezTo>
                    <a:pt x="2327" y="1412"/>
                    <a:pt x="2345" y="1875"/>
                    <a:pt x="2410" y="2324"/>
                  </a:cubicBezTo>
                  <a:lnTo>
                    <a:pt x="2410" y="2324"/>
                  </a:lnTo>
                  <a:cubicBezTo>
                    <a:pt x="2260" y="2096"/>
                    <a:pt x="2111" y="1867"/>
                    <a:pt x="1961" y="1638"/>
                  </a:cubicBezTo>
                  <a:cubicBezTo>
                    <a:pt x="1772" y="1350"/>
                    <a:pt x="1589" y="1003"/>
                    <a:pt x="1300" y="800"/>
                  </a:cubicBezTo>
                  <a:cubicBezTo>
                    <a:pt x="1167" y="710"/>
                    <a:pt x="1027" y="668"/>
                    <a:pt x="892" y="668"/>
                  </a:cubicBezTo>
                  <a:cubicBezTo>
                    <a:pt x="605" y="668"/>
                    <a:pt x="341" y="856"/>
                    <a:pt x="227" y="1172"/>
                  </a:cubicBezTo>
                  <a:cubicBezTo>
                    <a:pt x="1" y="1796"/>
                    <a:pt x="520" y="2379"/>
                    <a:pt x="921" y="2798"/>
                  </a:cubicBezTo>
                  <a:cubicBezTo>
                    <a:pt x="1516" y="3412"/>
                    <a:pt x="2231" y="3891"/>
                    <a:pt x="3017" y="4232"/>
                  </a:cubicBezTo>
                  <a:cubicBezTo>
                    <a:pt x="3039" y="4242"/>
                    <a:pt x="3060" y="4246"/>
                    <a:pt x="3080" y="4246"/>
                  </a:cubicBezTo>
                  <a:cubicBezTo>
                    <a:pt x="3221" y="4246"/>
                    <a:pt x="3316" y="4044"/>
                    <a:pt x="3165" y="3979"/>
                  </a:cubicBezTo>
                  <a:cubicBezTo>
                    <a:pt x="2217" y="3568"/>
                    <a:pt x="1236" y="2916"/>
                    <a:pt x="665" y="2032"/>
                  </a:cubicBezTo>
                  <a:cubicBezTo>
                    <a:pt x="524" y="1809"/>
                    <a:pt x="294" y="1229"/>
                    <a:pt x="638" y="1054"/>
                  </a:cubicBezTo>
                  <a:cubicBezTo>
                    <a:pt x="677" y="1034"/>
                    <a:pt x="730" y="1025"/>
                    <a:pt x="789" y="1025"/>
                  </a:cubicBezTo>
                  <a:cubicBezTo>
                    <a:pt x="961" y="1025"/>
                    <a:pt x="1187" y="1098"/>
                    <a:pt x="1279" y="1175"/>
                  </a:cubicBezTo>
                  <a:cubicBezTo>
                    <a:pt x="1387" y="1269"/>
                    <a:pt x="1468" y="1421"/>
                    <a:pt x="1546" y="1540"/>
                  </a:cubicBezTo>
                  <a:cubicBezTo>
                    <a:pt x="1887" y="2059"/>
                    <a:pt x="2224" y="2579"/>
                    <a:pt x="2565" y="3099"/>
                  </a:cubicBezTo>
                  <a:cubicBezTo>
                    <a:pt x="2597" y="3148"/>
                    <a:pt x="2643" y="3169"/>
                    <a:pt x="2689" y="3169"/>
                  </a:cubicBezTo>
                  <a:cubicBezTo>
                    <a:pt x="2774" y="3169"/>
                    <a:pt x="2856" y="3095"/>
                    <a:pt x="2832" y="2987"/>
                  </a:cubicBezTo>
                  <a:cubicBezTo>
                    <a:pt x="2693" y="2342"/>
                    <a:pt x="2312" y="514"/>
                    <a:pt x="3348" y="311"/>
                  </a:cubicBezTo>
                  <a:cubicBezTo>
                    <a:pt x="3387" y="303"/>
                    <a:pt x="3424" y="300"/>
                    <a:pt x="3458" y="300"/>
                  </a:cubicBezTo>
                  <a:cubicBezTo>
                    <a:pt x="4317" y="300"/>
                    <a:pt x="3698" y="2609"/>
                    <a:pt x="3584" y="3021"/>
                  </a:cubicBezTo>
                  <a:cubicBezTo>
                    <a:pt x="3553" y="3131"/>
                    <a:pt x="3644" y="3202"/>
                    <a:pt x="3732" y="3202"/>
                  </a:cubicBezTo>
                  <a:cubicBezTo>
                    <a:pt x="3790" y="3202"/>
                    <a:pt x="3847" y="3171"/>
                    <a:pt x="3868" y="3099"/>
                  </a:cubicBezTo>
                  <a:cubicBezTo>
                    <a:pt x="4042" y="2469"/>
                    <a:pt x="4763" y="0"/>
                    <a:pt x="3480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7"/>
            <p:cNvSpPr/>
            <p:nvPr/>
          </p:nvSpPr>
          <p:spPr>
            <a:xfrm>
              <a:off x="3345419" y="1520730"/>
              <a:ext cx="148765" cy="336756"/>
            </a:xfrm>
            <a:custGeom>
              <a:avLst/>
              <a:gdLst/>
              <a:ahLst/>
              <a:cxnLst/>
              <a:rect l="l" t="t" r="r" b="b"/>
              <a:pathLst>
                <a:path w="1536" h="3477" extrusionOk="0">
                  <a:moveTo>
                    <a:pt x="178" y="1"/>
                  </a:moveTo>
                  <a:cubicBezTo>
                    <a:pt x="89" y="1"/>
                    <a:pt x="1" y="71"/>
                    <a:pt x="39" y="178"/>
                  </a:cubicBezTo>
                  <a:cubicBezTo>
                    <a:pt x="431" y="1245"/>
                    <a:pt x="823" y="2312"/>
                    <a:pt x="1214" y="3377"/>
                  </a:cubicBezTo>
                  <a:cubicBezTo>
                    <a:pt x="1239" y="3447"/>
                    <a:pt x="1298" y="3476"/>
                    <a:pt x="1357" y="3476"/>
                  </a:cubicBezTo>
                  <a:cubicBezTo>
                    <a:pt x="1447" y="3476"/>
                    <a:pt x="1536" y="3406"/>
                    <a:pt x="1497" y="3300"/>
                  </a:cubicBezTo>
                  <a:cubicBezTo>
                    <a:pt x="1106" y="2234"/>
                    <a:pt x="714" y="1167"/>
                    <a:pt x="323" y="101"/>
                  </a:cubicBezTo>
                  <a:cubicBezTo>
                    <a:pt x="297" y="31"/>
                    <a:pt x="237" y="1"/>
                    <a:pt x="178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7"/>
            <p:cNvSpPr/>
            <p:nvPr/>
          </p:nvSpPr>
          <p:spPr>
            <a:xfrm>
              <a:off x="3343579" y="1494192"/>
              <a:ext cx="276901" cy="86683"/>
            </a:xfrm>
            <a:custGeom>
              <a:avLst/>
              <a:gdLst/>
              <a:ahLst/>
              <a:cxnLst/>
              <a:rect l="l" t="t" r="r" b="b"/>
              <a:pathLst>
                <a:path w="2859" h="895" extrusionOk="0">
                  <a:moveTo>
                    <a:pt x="1007" y="1"/>
                  </a:moveTo>
                  <a:cubicBezTo>
                    <a:pt x="727" y="1"/>
                    <a:pt x="443" y="46"/>
                    <a:pt x="163" y="139"/>
                  </a:cubicBezTo>
                  <a:cubicBezTo>
                    <a:pt x="1" y="191"/>
                    <a:pt x="49" y="431"/>
                    <a:pt x="193" y="431"/>
                  </a:cubicBezTo>
                  <a:cubicBezTo>
                    <a:pt x="208" y="431"/>
                    <a:pt x="224" y="428"/>
                    <a:pt x="241" y="422"/>
                  </a:cubicBezTo>
                  <a:cubicBezTo>
                    <a:pt x="499" y="337"/>
                    <a:pt x="761" y="294"/>
                    <a:pt x="1019" y="294"/>
                  </a:cubicBezTo>
                  <a:cubicBezTo>
                    <a:pt x="1565" y="294"/>
                    <a:pt x="2095" y="484"/>
                    <a:pt x="2535" y="857"/>
                  </a:cubicBezTo>
                  <a:cubicBezTo>
                    <a:pt x="2566" y="883"/>
                    <a:pt x="2600" y="894"/>
                    <a:pt x="2633" y="894"/>
                  </a:cubicBezTo>
                  <a:cubicBezTo>
                    <a:pt x="2754" y="894"/>
                    <a:pt x="2859" y="746"/>
                    <a:pt x="2745" y="648"/>
                  </a:cubicBezTo>
                  <a:cubicBezTo>
                    <a:pt x="2243" y="226"/>
                    <a:pt x="1634" y="1"/>
                    <a:pt x="1007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7"/>
            <p:cNvSpPr/>
            <p:nvPr/>
          </p:nvSpPr>
          <p:spPr>
            <a:xfrm>
              <a:off x="3585421" y="1529156"/>
              <a:ext cx="118354" cy="262858"/>
            </a:xfrm>
            <a:custGeom>
              <a:avLst/>
              <a:gdLst/>
              <a:ahLst/>
              <a:cxnLst/>
              <a:rect l="l" t="t" r="r" b="b"/>
              <a:pathLst>
                <a:path w="1222" h="2714" extrusionOk="0">
                  <a:moveTo>
                    <a:pt x="179" y="1"/>
                  </a:moveTo>
                  <a:cubicBezTo>
                    <a:pt x="87" y="1"/>
                    <a:pt x="0" y="70"/>
                    <a:pt x="45" y="176"/>
                  </a:cubicBezTo>
                  <a:cubicBezTo>
                    <a:pt x="376" y="973"/>
                    <a:pt x="662" y="1782"/>
                    <a:pt x="905" y="2609"/>
                  </a:cubicBezTo>
                  <a:cubicBezTo>
                    <a:pt x="927" y="2682"/>
                    <a:pt x="985" y="2713"/>
                    <a:pt x="1043" y="2713"/>
                  </a:cubicBezTo>
                  <a:cubicBezTo>
                    <a:pt x="1132" y="2713"/>
                    <a:pt x="1221" y="2641"/>
                    <a:pt x="1189" y="2531"/>
                  </a:cubicBezTo>
                  <a:cubicBezTo>
                    <a:pt x="946" y="1705"/>
                    <a:pt x="659" y="895"/>
                    <a:pt x="329" y="99"/>
                  </a:cubicBezTo>
                  <a:cubicBezTo>
                    <a:pt x="300" y="30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7"/>
            <p:cNvSpPr/>
            <p:nvPr/>
          </p:nvSpPr>
          <p:spPr>
            <a:xfrm>
              <a:off x="3616704" y="1407315"/>
              <a:ext cx="221502" cy="165521"/>
            </a:xfrm>
            <a:custGeom>
              <a:avLst/>
              <a:gdLst/>
              <a:ahLst/>
              <a:cxnLst/>
              <a:rect l="l" t="t" r="r" b="b"/>
              <a:pathLst>
                <a:path w="2287" h="1709" extrusionOk="0">
                  <a:moveTo>
                    <a:pt x="1991" y="1"/>
                  </a:moveTo>
                  <a:cubicBezTo>
                    <a:pt x="1076" y="1"/>
                    <a:pt x="260" y="631"/>
                    <a:pt x="29" y="1525"/>
                  </a:cubicBezTo>
                  <a:cubicBezTo>
                    <a:pt x="1" y="1635"/>
                    <a:pt x="93" y="1708"/>
                    <a:pt x="180" y="1708"/>
                  </a:cubicBezTo>
                  <a:cubicBezTo>
                    <a:pt x="238" y="1708"/>
                    <a:pt x="294" y="1676"/>
                    <a:pt x="313" y="1603"/>
                  </a:cubicBezTo>
                  <a:cubicBezTo>
                    <a:pt x="511" y="827"/>
                    <a:pt x="1212" y="294"/>
                    <a:pt x="2004" y="294"/>
                  </a:cubicBezTo>
                  <a:cubicBezTo>
                    <a:pt x="2035" y="294"/>
                    <a:pt x="2066" y="295"/>
                    <a:pt x="2098" y="297"/>
                  </a:cubicBezTo>
                  <a:cubicBezTo>
                    <a:pt x="2101" y="297"/>
                    <a:pt x="2104" y="297"/>
                    <a:pt x="2107" y="297"/>
                  </a:cubicBezTo>
                  <a:cubicBezTo>
                    <a:pt x="2286" y="297"/>
                    <a:pt x="2283" y="13"/>
                    <a:pt x="2098" y="3"/>
                  </a:cubicBezTo>
                  <a:cubicBezTo>
                    <a:pt x="2062" y="2"/>
                    <a:pt x="2027" y="1"/>
                    <a:pt x="1991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7"/>
            <p:cNvSpPr/>
            <p:nvPr/>
          </p:nvSpPr>
          <p:spPr>
            <a:xfrm>
              <a:off x="3803921" y="1411577"/>
              <a:ext cx="135303" cy="331720"/>
            </a:xfrm>
            <a:custGeom>
              <a:avLst/>
              <a:gdLst/>
              <a:ahLst/>
              <a:cxnLst/>
              <a:rect l="l" t="t" r="r" b="b"/>
              <a:pathLst>
                <a:path w="1397" h="3425" extrusionOk="0">
                  <a:moveTo>
                    <a:pt x="179" y="0"/>
                  </a:moveTo>
                  <a:cubicBezTo>
                    <a:pt x="88" y="0"/>
                    <a:pt x="0" y="69"/>
                    <a:pt x="43" y="175"/>
                  </a:cubicBezTo>
                  <a:cubicBezTo>
                    <a:pt x="445" y="1207"/>
                    <a:pt x="792" y="2254"/>
                    <a:pt x="1082" y="3320"/>
                  </a:cubicBezTo>
                  <a:cubicBezTo>
                    <a:pt x="1102" y="3393"/>
                    <a:pt x="1159" y="3424"/>
                    <a:pt x="1218" y="3424"/>
                  </a:cubicBezTo>
                  <a:cubicBezTo>
                    <a:pt x="1306" y="3424"/>
                    <a:pt x="1396" y="3352"/>
                    <a:pt x="1366" y="3243"/>
                  </a:cubicBezTo>
                  <a:cubicBezTo>
                    <a:pt x="1076" y="2176"/>
                    <a:pt x="728" y="1126"/>
                    <a:pt x="326" y="98"/>
                  </a:cubicBezTo>
                  <a:cubicBezTo>
                    <a:pt x="300" y="30"/>
                    <a:pt x="239" y="0"/>
                    <a:pt x="17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7"/>
            <p:cNvSpPr/>
            <p:nvPr/>
          </p:nvSpPr>
          <p:spPr>
            <a:xfrm>
              <a:off x="3711717" y="1722377"/>
              <a:ext cx="228088" cy="104698"/>
            </a:xfrm>
            <a:custGeom>
              <a:avLst/>
              <a:gdLst/>
              <a:ahLst/>
              <a:cxnLst/>
              <a:rect l="l" t="t" r="r" b="b"/>
              <a:pathLst>
                <a:path w="2355" h="1081" extrusionOk="0">
                  <a:moveTo>
                    <a:pt x="2057" y="1"/>
                  </a:moveTo>
                  <a:cubicBezTo>
                    <a:pt x="1315" y="1"/>
                    <a:pt x="625" y="292"/>
                    <a:pt x="104" y="830"/>
                  </a:cubicBezTo>
                  <a:cubicBezTo>
                    <a:pt x="0" y="934"/>
                    <a:pt x="100" y="1081"/>
                    <a:pt x="211" y="1081"/>
                  </a:cubicBezTo>
                  <a:cubicBezTo>
                    <a:pt x="245" y="1081"/>
                    <a:pt x="279" y="1067"/>
                    <a:pt x="310" y="1035"/>
                  </a:cubicBezTo>
                  <a:cubicBezTo>
                    <a:pt x="783" y="553"/>
                    <a:pt x="1387" y="298"/>
                    <a:pt x="2054" y="298"/>
                  </a:cubicBezTo>
                  <a:cubicBezTo>
                    <a:pt x="2091" y="298"/>
                    <a:pt x="2129" y="298"/>
                    <a:pt x="2166" y="300"/>
                  </a:cubicBezTo>
                  <a:cubicBezTo>
                    <a:pt x="2168" y="300"/>
                    <a:pt x="2170" y="300"/>
                    <a:pt x="2172" y="300"/>
                  </a:cubicBezTo>
                  <a:cubicBezTo>
                    <a:pt x="2355" y="300"/>
                    <a:pt x="2353" y="10"/>
                    <a:pt x="2166" y="3"/>
                  </a:cubicBezTo>
                  <a:cubicBezTo>
                    <a:pt x="2130" y="1"/>
                    <a:pt x="2093" y="1"/>
                    <a:pt x="2057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7"/>
            <p:cNvSpPr/>
            <p:nvPr/>
          </p:nvSpPr>
          <p:spPr>
            <a:xfrm>
              <a:off x="3725470" y="1629398"/>
              <a:ext cx="89782" cy="69540"/>
            </a:xfrm>
            <a:custGeom>
              <a:avLst/>
              <a:gdLst/>
              <a:ahLst/>
              <a:cxnLst/>
              <a:rect l="l" t="t" r="r" b="b"/>
              <a:pathLst>
                <a:path w="927" h="718" extrusionOk="0">
                  <a:moveTo>
                    <a:pt x="704" y="0"/>
                  </a:moveTo>
                  <a:cubicBezTo>
                    <a:pt x="671" y="0"/>
                    <a:pt x="637" y="12"/>
                    <a:pt x="607" y="39"/>
                  </a:cubicBezTo>
                  <a:cubicBezTo>
                    <a:pt x="442" y="184"/>
                    <a:pt x="280" y="325"/>
                    <a:pt x="114" y="470"/>
                  </a:cubicBezTo>
                  <a:cubicBezTo>
                    <a:pt x="0" y="568"/>
                    <a:pt x="104" y="718"/>
                    <a:pt x="223" y="718"/>
                  </a:cubicBezTo>
                  <a:cubicBezTo>
                    <a:pt x="256" y="718"/>
                    <a:pt x="289" y="707"/>
                    <a:pt x="320" y="679"/>
                  </a:cubicBezTo>
                  <a:cubicBezTo>
                    <a:pt x="485" y="534"/>
                    <a:pt x="651" y="389"/>
                    <a:pt x="816" y="248"/>
                  </a:cubicBezTo>
                  <a:cubicBezTo>
                    <a:pt x="927" y="150"/>
                    <a:pt x="823" y="0"/>
                    <a:pt x="704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7"/>
            <p:cNvSpPr/>
            <p:nvPr/>
          </p:nvSpPr>
          <p:spPr>
            <a:xfrm>
              <a:off x="3701257" y="1564216"/>
              <a:ext cx="49104" cy="41065"/>
            </a:xfrm>
            <a:custGeom>
              <a:avLst/>
              <a:gdLst/>
              <a:ahLst/>
              <a:cxnLst/>
              <a:rect l="l" t="t" r="r" b="b"/>
              <a:pathLst>
                <a:path w="507" h="424" extrusionOk="0">
                  <a:moveTo>
                    <a:pt x="332" y="0"/>
                  </a:moveTo>
                  <a:cubicBezTo>
                    <a:pt x="308" y="0"/>
                    <a:pt x="284" y="7"/>
                    <a:pt x="263" y="23"/>
                  </a:cubicBezTo>
                  <a:cubicBezTo>
                    <a:pt x="206" y="64"/>
                    <a:pt x="151" y="108"/>
                    <a:pt x="94" y="148"/>
                  </a:cubicBezTo>
                  <a:cubicBezTo>
                    <a:pt x="30" y="195"/>
                    <a:pt x="0" y="276"/>
                    <a:pt x="41" y="351"/>
                  </a:cubicBezTo>
                  <a:cubicBezTo>
                    <a:pt x="65" y="392"/>
                    <a:pt x="120" y="424"/>
                    <a:pt x="173" y="424"/>
                  </a:cubicBezTo>
                  <a:cubicBezTo>
                    <a:pt x="198" y="424"/>
                    <a:pt x="222" y="417"/>
                    <a:pt x="243" y="401"/>
                  </a:cubicBezTo>
                  <a:cubicBezTo>
                    <a:pt x="300" y="360"/>
                    <a:pt x="354" y="317"/>
                    <a:pt x="411" y="276"/>
                  </a:cubicBezTo>
                  <a:cubicBezTo>
                    <a:pt x="475" y="229"/>
                    <a:pt x="506" y="148"/>
                    <a:pt x="466" y="74"/>
                  </a:cubicBezTo>
                  <a:cubicBezTo>
                    <a:pt x="440" y="32"/>
                    <a:pt x="385" y="0"/>
                    <a:pt x="33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7"/>
            <p:cNvSpPr/>
            <p:nvPr/>
          </p:nvSpPr>
          <p:spPr>
            <a:xfrm>
              <a:off x="3516171" y="1699035"/>
              <a:ext cx="85714" cy="28571"/>
            </a:xfrm>
            <a:custGeom>
              <a:avLst/>
              <a:gdLst/>
              <a:ahLst/>
              <a:cxnLst/>
              <a:rect l="l" t="t" r="r" b="b"/>
              <a:pathLst>
                <a:path w="885" h="295" extrusionOk="0">
                  <a:moveTo>
                    <a:pt x="190" y="1"/>
                  </a:moveTo>
                  <a:cubicBezTo>
                    <a:pt x="1" y="1"/>
                    <a:pt x="1" y="295"/>
                    <a:pt x="190" y="295"/>
                  </a:cubicBezTo>
                  <a:lnTo>
                    <a:pt x="692" y="295"/>
                  </a:lnTo>
                  <a:cubicBezTo>
                    <a:pt x="885" y="295"/>
                    <a:pt x="885" y="1"/>
                    <a:pt x="692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7"/>
            <p:cNvSpPr/>
            <p:nvPr/>
          </p:nvSpPr>
          <p:spPr>
            <a:xfrm>
              <a:off x="3483532" y="1613418"/>
              <a:ext cx="93850" cy="33220"/>
            </a:xfrm>
            <a:custGeom>
              <a:avLst/>
              <a:gdLst/>
              <a:ahLst/>
              <a:cxnLst/>
              <a:rect l="l" t="t" r="r" b="b"/>
              <a:pathLst>
                <a:path w="969" h="343" extrusionOk="0">
                  <a:moveTo>
                    <a:pt x="174" y="1"/>
                  </a:moveTo>
                  <a:cubicBezTo>
                    <a:pt x="1" y="1"/>
                    <a:pt x="6" y="282"/>
                    <a:pt x="189" y="294"/>
                  </a:cubicBezTo>
                  <a:cubicBezTo>
                    <a:pt x="385" y="311"/>
                    <a:pt x="581" y="325"/>
                    <a:pt x="780" y="342"/>
                  </a:cubicBezTo>
                  <a:cubicBezTo>
                    <a:pt x="784" y="343"/>
                    <a:pt x="788" y="343"/>
                    <a:pt x="792" y="343"/>
                  </a:cubicBezTo>
                  <a:cubicBezTo>
                    <a:pt x="968" y="343"/>
                    <a:pt x="961" y="62"/>
                    <a:pt x="780" y="48"/>
                  </a:cubicBezTo>
                  <a:cubicBezTo>
                    <a:pt x="581" y="31"/>
                    <a:pt x="385" y="14"/>
                    <a:pt x="189" y="1"/>
                  </a:cubicBezTo>
                  <a:cubicBezTo>
                    <a:pt x="184" y="1"/>
                    <a:pt x="179" y="1"/>
                    <a:pt x="174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7"/>
            <p:cNvSpPr/>
            <p:nvPr/>
          </p:nvSpPr>
          <p:spPr>
            <a:xfrm>
              <a:off x="3738739" y="1186007"/>
              <a:ext cx="35157" cy="28475"/>
            </a:xfrm>
            <a:custGeom>
              <a:avLst/>
              <a:gdLst/>
              <a:ahLst/>
              <a:cxnLst/>
              <a:rect l="l" t="t" r="r" b="b"/>
              <a:pathLst>
                <a:path w="363" h="294" extrusionOk="0">
                  <a:moveTo>
                    <a:pt x="152" y="1"/>
                  </a:moveTo>
                  <a:cubicBezTo>
                    <a:pt x="75" y="1"/>
                    <a:pt x="1" y="68"/>
                    <a:pt x="4" y="149"/>
                  </a:cubicBezTo>
                  <a:cubicBezTo>
                    <a:pt x="7" y="227"/>
                    <a:pt x="68" y="294"/>
                    <a:pt x="152" y="294"/>
                  </a:cubicBezTo>
                  <a:lnTo>
                    <a:pt x="210" y="294"/>
                  </a:lnTo>
                  <a:cubicBezTo>
                    <a:pt x="288" y="294"/>
                    <a:pt x="362" y="227"/>
                    <a:pt x="358" y="149"/>
                  </a:cubicBezTo>
                  <a:cubicBezTo>
                    <a:pt x="355" y="68"/>
                    <a:pt x="291" y="1"/>
                    <a:pt x="210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7"/>
            <p:cNvSpPr/>
            <p:nvPr/>
          </p:nvSpPr>
          <p:spPr>
            <a:xfrm>
              <a:off x="3662612" y="1336709"/>
              <a:ext cx="36707" cy="28475"/>
            </a:xfrm>
            <a:custGeom>
              <a:avLst/>
              <a:gdLst/>
              <a:ahLst/>
              <a:cxnLst/>
              <a:rect l="l" t="t" r="r" b="b"/>
              <a:pathLst>
                <a:path w="379" h="294" extrusionOk="0">
                  <a:moveTo>
                    <a:pt x="189" y="0"/>
                  </a:moveTo>
                  <a:cubicBezTo>
                    <a:pt x="1" y="0"/>
                    <a:pt x="1" y="294"/>
                    <a:pt x="189" y="294"/>
                  </a:cubicBezTo>
                  <a:cubicBezTo>
                    <a:pt x="379" y="294"/>
                    <a:pt x="379" y="0"/>
                    <a:pt x="18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7"/>
            <p:cNvSpPr/>
            <p:nvPr/>
          </p:nvSpPr>
          <p:spPr>
            <a:xfrm>
              <a:off x="3807407" y="957241"/>
              <a:ext cx="36998" cy="28862"/>
            </a:xfrm>
            <a:custGeom>
              <a:avLst/>
              <a:gdLst/>
              <a:ahLst/>
              <a:cxnLst/>
              <a:rect l="l" t="t" r="r" b="b"/>
              <a:pathLst>
                <a:path w="382" h="298" extrusionOk="0">
                  <a:moveTo>
                    <a:pt x="192" y="0"/>
                  </a:moveTo>
                  <a:cubicBezTo>
                    <a:pt x="4" y="0"/>
                    <a:pt x="1" y="298"/>
                    <a:pt x="192" y="298"/>
                  </a:cubicBezTo>
                  <a:cubicBezTo>
                    <a:pt x="382" y="298"/>
                    <a:pt x="382" y="0"/>
                    <a:pt x="19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7"/>
            <p:cNvSpPr/>
            <p:nvPr/>
          </p:nvSpPr>
          <p:spPr>
            <a:xfrm>
              <a:off x="1281776" y="1074529"/>
              <a:ext cx="36610" cy="28475"/>
            </a:xfrm>
            <a:custGeom>
              <a:avLst/>
              <a:gdLst/>
              <a:ahLst/>
              <a:cxnLst/>
              <a:rect l="l" t="t" r="r" b="b"/>
              <a:pathLst>
                <a:path w="378" h="294" extrusionOk="0">
                  <a:moveTo>
                    <a:pt x="189" y="1"/>
                  </a:moveTo>
                  <a:cubicBezTo>
                    <a:pt x="1" y="1"/>
                    <a:pt x="1" y="294"/>
                    <a:pt x="189" y="294"/>
                  </a:cubicBezTo>
                  <a:cubicBezTo>
                    <a:pt x="378" y="294"/>
                    <a:pt x="378" y="1"/>
                    <a:pt x="189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7"/>
            <p:cNvSpPr/>
            <p:nvPr/>
          </p:nvSpPr>
          <p:spPr>
            <a:xfrm>
              <a:off x="1379113" y="1035498"/>
              <a:ext cx="37385" cy="39613"/>
            </a:xfrm>
            <a:custGeom>
              <a:avLst/>
              <a:gdLst/>
              <a:ahLst/>
              <a:cxnLst/>
              <a:rect l="l" t="t" r="r" b="b"/>
              <a:pathLst>
                <a:path w="386" h="409" extrusionOk="0">
                  <a:moveTo>
                    <a:pt x="162" y="1"/>
                  </a:moveTo>
                  <a:cubicBezTo>
                    <a:pt x="137" y="1"/>
                    <a:pt x="111" y="7"/>
                    <a:pt x="89" y="19"/>
                  </a:cubicBezTo>
                  <a:cubicBezTo>
                    <a:pt x="18" y="63"/>
                    <a:pt x="1" y="150"/>
                    <a:pt x="38" y="222"/>
                  </a:cubicBezTo>
                  <a:cubicBezTo>
                    <a:pt x="55" y="259"/>
                    <a:pt x="75" y="299"/>
                    <a:pt x="95" y="337"/>
                  </a:cubicBezTo>
                  <a:cubicBezTo>
                    <a:pt x="118" y="384"/>
                    <a:pt x="171" y="408"/>
                    <a:pt x="223" y="408"/>
                  </a:cubicBezTo>
                  <a:cubicBezTo>
                    <a:pt x="248" y="408"/>
                    <a:pt x="273" y="402"/>
                    <a:pt x="295" y="390"/>
                  </a:cubicBezTo>
                  <a:cubicBezTo>
                    <a:pt x="369" y="346"/>
                    <a:pt x="385" y="259"/>
                    <a:pt x="349" y="188"/>
                  </a:cubicBezTo>
                  <a:cubicBezTo>
                    <a:pt x="329" y="150"/>
                    <a:pt x="312" y="110"/>
                    <a:pt x="291" y="73"/>
                  </a:cubicBezTo>
                  <a:cubicBezTo>
                    <a:pt x="266" y="26"/>
                    <a:pt x="214" y="1"/>
                    <a:pt x="162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7"/>
            <p:cNvSpPr/>
            <p:nvPr/>
          </p:nvSpPr>
          <p:spPr>
            <a:xfrm>
              <a:off x="1542310" y="1052350"/>
              <a:ext cx="28765" cy="34092"/>
            </a:xfrm>
            <a:custGeom>
              <a:avLst/>
              <a:gdLst/>
              <a:ahLst/>
              <a:cxnLst/>
              <a:rect l="l" t="t" r="r" b="b"/>
              <a:pathLst>
                <a:path w="297" h="352" extrusionOk="0">
                  <a:moveTo>
                    <a:pt x="159" y="0"/>
                  </a:moveTo>
                  <a:cubicBezTo>
                    <a:pt x="156" y="0"/>
                    <a:pt x="152" y="0"/>
                    <a:pt x="148" y="1"/>
                  </a:cubicBezTo>
                  <a:cubicBezTo>
                    <a:pt x="67" y="4"/>
                    <a:pt x="0" y="65"/>
                    <a:pt x="0" y="146"/>
                  </a:cubicBezTo>
                  <a:lnTo>
                    <a:pt x="0" y="203"/>
                  </a:lnTo>
                  <a:cubicBezTo>
                    <a:pt x="0" y="278"/>
                    <a:pt x="64" y="351"/>
                    <a:pt x="143" y="351"/>
                  </a:cubicBezTo>
                  <a:cubicBezTo>
                    <a:pt x="145" y="351"/>
                    <a:pt x="147" y="351"/>
                    <a:pt x="148" y="351"/>
                  </a:cubicBezTo>
                  <a:cubicBezTo>
                    <a:pt x="229" y="348"/>
                    <a:pt x="296" y="287"/>
                    <a:pt x="296" y="203"/>
                  </a:cubicBezTo>
                  <a:lnTo>
                    <a:pt x="296" y="146"/>
                  </a:lnTo>
                  <a:cubicBezTo>
                    <a:pt x="296" y="71"/>
                    <a:pt x="235" y="0"/>
                    <a:pt x="15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7"/>
            <p:cNvSpPr/>
            <p:nvPr/>
          </p:nvSpPr>
          <p:spPr>
            <a:xfrm>
              <a:off x="1415433" y="1592885"/>
              <a:ext cx="36998" cy="28862"/>
            </a:xfrm>
            <a:custGeom>
              <a:avLst/>
              <a:gdLst/>
              <a:ahLst/>
              <a:cxnLst/>
              <a:rect l="l" t="t" r="r" b="b"/>
              <a:pathLst>
                <a:path w="382" h="298" extrusionOk="0">
                  <a:moveTo>
                    <a:pt x="192" y="0"/>
                  </a:moveTo>
                  <a:cubicBezTo>
                    <a:pt x="4" y="0"/>
                    <a:pt x="1" y="298"/>
                    <a:pt x="192" y="298"/>
                  </a:cubicBezTo>
                  <a:cubicBezTo>
                    <a:pt x="382" y="298"/>
                    <a:pt x="382" y="0"/>
                    <a:pt x="19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7"/>
            <p:cNvSpPr/>
            <p:nvPr/>
          </p:nvSpPr>
          <p:spPr>
            <a:xfrm>
              <a:off x="1616402" y="1604313"/>
              <a:ext cx="36707" cy="28571"/>
            </a:xfrm>
            <a:custGeom>
              <a:avLst/>
              <a:gdLst/>
              <a:ahLst/>
              <a:cxnLst/>
              <a:rect l="l" t="t" r="r" b="b"/>
              <a:pathLst>
                <a:path w="379" h="295" extrusionOk="0">
                  <a:moveTo>
                    <a:pt x="190" y="1"/>
                  </a:moveTo>
                  <a:cubicBezTo>
                    <a:pt x="0" y="1"/>
                    <a:pt x="0" y="295"/>
                    <a:pt x="190" y="295"/>
                  </a:cubicBezTo>
                  <a:cubicBezTo>
                    <a:pt x="379" y="29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7"/>
            <p:cNvSpPr/>
            <p:nvPr/>
          </p:nvSpPr>
          <p:spPr>
            <a:xfrm>
              <a:off x="3468907" y="1796566"/>
              <a:ext cx="242809" cy="45424"/>
            </a:xfrm>
            <a:custGeom>
              <a:avLst/>
              <a:gdLst/>
              <a:ahLst/>
              <a:cxnLst/>
              <a:rect l="l" t="t" r="r" b="b"/>
              <a:pathLst>
                <a:path w="2507" h="469" extrusionOk="0">
                  <a:moveTo>
                    <a:pt x="2081" y="0"/>
                  </a:moveTo>
                  <a:cubicBezTo>
                    <a:pt x="1440" y="0"/>
                    <a:pt x="806" y="61"/>
                    <a:pt x="175" y="182"/>
                  </a:cubicBezTo>
                  <a:cubicBezTo>
                    <a:pt x="0" y="214"/>
                    <a:pt x="62" y="468"/>
                    <a:pt x="226" y="468"/>
                  </a:cubicBezTo>
                  <a:cubicBezTo>
                    <a:pt x="236" y="468"/>
                    <a:pt x="246" y="467"/>
                    <a:pt x="256" y="465"/>
                  </a:cubicBezTo>
                  <a:cubicBezTo>
                    <a:pt x="859" y="352"/>
                    <a:pt x="1466" y="294"/>
                    <a:pt x="2080" y="294"/>
                  </a:cubicBezTo>
                  <a:cubicBezTo>
                    <a:pt x="2159" y="294"/>
                    <a:pt x="2238" y="295"/>
                    <a:pt x="2318" y="297"/>
                  </a:cubicBezTo>
                  <a:cubicBezTo>
                    <a:pt x="2319" y="297"/>
                    <a:pt x="2320" y="297"/>
                    <a:pt x="2321" y="297"/>
                  </a:cubicBezTo>
                  <a:cubicBezTo>
                    <a:pt x="2507" y="297"/>
                    <a:pt x="2506" y="6"/>
                    <a:pt x="2318" y="3"/>
                  </a:cubicBezTo>
                  <a:cubicBezTo>
                    <a:pt x="2239" y="1"/>
                    <a:pt x="2160" y="0"/>
                    <a:pt x="2081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7"/>
            <p:cNvSpPr/>
            <p:nvPr/>
          </p:nvSpPr>
          <p:spPr>
            <a:xfrm>
              <a:off x="3410020" y="2033758"/>
              <a:ext cx="349056" cy="85036"/>
            </a:xfrm>
            <a:custGeom>
              <a:avLst/>
              <a:gdLst/>
              <a:ahLst/>
              <a:cxnLst/>
              <a:rect l="l" t="t" r="r" b="b"/>
              <a:pathLst>
                <a:path w="3604" h="878" extrusionOk="0">
                  <a:moveTo>
                    <a:pt x="3546" y="0"/>
                  </a:moveTo>
                  <a:lnTo>
                    <a:pt x="0" y="315"/>
                  </a:lnTo>
                  <a:lnTo>
                    <a:pt x="0" y="878"/>
                  </a:lnTo>
                  <a:lnTo>
                    <a:pt x="3604" y="558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EDD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7"/>
            <p:cNvSpPr/>
            <p:nvPr/>
          </p:nvSpPr>
          <p:spPr>
            <a:xfrm>
              <a:off x="1483036" y="1587558"/>
              <a:ext cx="1927074" cy="1197581"/>
            </a:xfrm>
            <a:custGeom>
              <a:avLst/>
              <a:gdLst/>
              <a:ahLst/>
              <a:cxnLst/>
              <a:rect l="l" t="t" r="r" b="b"/>
              <a:pathLst>
                <a:path w="19897" h="12365" extrusionOk="0">
                  <a:moveTo>
                    <a:pt x="13716" y="1"/>
                  </a:moveTo>
                  <a:cubicBezTo>
                    <a:pt x="8701" y="1"/>
                    <a:pt x="2903" y="1729"/>
                    <a:pt x="2903" y="1729"/>
                  </a:cubicBezTo>
                  <a:lnTo>
                    <a:pt x="2484" y="4675"/>
                  </a:lnTo>
                  <a:cubicBezTo>
                    <a:pt x="2484" y="4675"/>
                    <a:pt x="2283" y="4242"/>
                    <a:pt x="1707" y="4242"/>
                  </a:cubicBezTo>
                  <a:cubicBezTo>
                    <a:pt x="1553" y="4242"/>
                    <a:pt x="1372" y="4273"/>
                    <a:pt x="1162" y="4351"/>
                  </a:cubicBezTo>
                  <a:cubicBezTo>
                    <a:pt x="167" y="4722"/>
                    <a:pt x="48" y="6996"/>
                    <a:pt x="605" y="7554"/>
                  </a:cubicBezTo>
                  <a:cubicBezTo>
                    <a:pt x="834" y="7782"/>
                    <a:pt x="1059" y="7850"/>
                    <a:pt x="1244" y="7850"/>
                  </a:cubicBezTo>
                  <a:cubicBezTo>
                    <a:pt x="1510" y="7850"/>
                    <a:pt x="1695" y="7712"/>
                    <a:pt x="1695" y="7712"/>
                  </a:cubicBezTo>
                  <a:lnTo>
                    <a:pt x="1695" y="7712"/>
                  </a:lnTo>
                  <a:cubicBezTo>
                    <a:pt x="1695" y="7712"/>
                    <a:pt x="1807" y="8640"/>
                    <a:pt x="1304" y="9740"/>
                  </a:cubicBezTo>
                  <a:cubicBezTo>
                    <a:pt x="1159" y="10057"/>
                    <a:pt x="679" y="10560"/>
                    <a:pt x="1" y="11157"/>
                  </a:cubicBezTo>
                  <a:cubicBezTo>
                    <a:pt x="2625" y="11963"/>
                    <a:pt x="5381" y="12365"/>
                    <a:pt x="8135" y="12365"/>
                  </a:cubicBezTo>
                  <a:cubicBezTo>
                    <a:pt x="12204" y="12365"/>
                    <a:pt x="16268" y="11489"/>
                    <a:pt x="19896" y="9750"/>
                  </a:cubicBezTo>
                  <a:cubicBezTo>
                    <a:pt x="18597" y="8326"/>
                    <a:pt x="18155" y="6126"/>
                    <a:pt x="18155" y="6126"/>
                  </a:cubicBezTo>
                  <a:lnTo>
                    <a:pt x="18155" y="6126"/>
                  </a:lnTo>
                  <a:cubicBezTo>
                    <a:pt x="18217" y="6137"/>
                    <a:pt x="18278" y="6142"/>
                    <a:pt x="18336" y="6142"/>
                  </a:cubicBezTo>
                  <a:cubicBezTo>
                    <a:pt x="19668" y="6142"/>
                    <a:pt x="19813" y="3423"/>
                    <a:pt x="18843" y="2954"/>
                  </a:cubicBezTo>
                  <a:cubicBezTo>
                    <a:pt x="18651" y="2861"/>
                    <a:pt x="18482" y="2824"/>
                    <a:pt x="18335" y="2824"/>
                  </a:cubicBezTo>
                  <a:cubicBezTo>
                    <a:pt x="17704" y="2824"/>
                    <a:pt x="17467" y="3511"/>
                    <a:pt x="17467" y="3511"/>
                  </a:cubicBezTo>
                  <a:lnTo>
                    <a:pt x="16420" y="208"/>
                  </a:lnTo>
                  <a:cubicBezTo>
                    <a:pt x="15576" y="62"/>
                    <a:pt x="14660" y="1"/>
                    <a:pt x="13716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7"/>
            <p:cNvSpPr/>
            <p:nvPr/>
          </p:nvSpPr>
          <p:spPr>
            <a:xfrm>
              <a:off x="2178536" y="1670657"/>
              <a:ext cx="173947" cy="179177"/>
            </a:xfrm>
            <a:custGeom>
              <a:avLst/>
              <a:gdLst/>
              <a:ahLst/>
              <a:cxnLst/>
              <a:rect l="l" t="t" r="r" b="b"/>
              <a:pathLst>
                <a:path w="1796" h="1850" extrusionOk="0">
                  <a:moveTo>
                    <a:pt x="1310" y="1"/>
                  </a:moveTo>
                  <a:cubicBezTo>
                    <a:pt x="1310" y="1"/>
                    <a:pt x="1" y="557"/>
                    <a:pt x="1" y="1850"/>
                  </a:cubicBezTo>
                  <a:cubicBezTo>
                    <a:pt x="1" y="1850"/>
                    <a:pt x="1030" y="1111"/>
                    <a:pt x="1796" y="986"/>
                  </a:cubicBezTo>
                  <a:cubicBezTo>
                    <a:pt x="1796" y="986"/>
                    <a:pt x="1712" y="308"/>
                    <a:pt x="1310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7"/>
            <p:cNvSpPr/>
            <p:nvPr/>
          </p:nvSpPr>
          <p:spPr>
            <a:xfrm>
              <a:off x="2414470" y="1659519"/>
              <a:ext cx="154383" cy="146538"/>
            </a:xfrm>
            <a:custGeom>
              <a:avLst/>
              <a:gdLst/>
              <a:ahLst/>
              <a:cxnLst/>
              <a:rect l="l" t="t" r="r" b="b"/>
              <a:pathLst>
                <a:path w="1594" h="1513" extrusionOk="0">
                  <a:moveTo>
                    <a:pt x="193" y="1"/>
                  </a:moveTo>
                  <a:lnTo>
                    <a:pt x="1" y="969"/>
                  </a:lnTo>
                  <a:cubicBezTo>
                    <a:pt x="1" y="969"/>
                    <a:pt x="1104" y="1185"/>
                    <a:pt x="1594" y="1513"/>
                  </a:cubicBezTo>
                  <a:cubicBezTo>
                    <a:pt x="1594" y="1513"/>
                    <a:pt x="1411" y="470"/>
                    <a:pt x="193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7"/>
            <p:cNvSpPr/>
            <p:nvPr/>
          </p:nvSpPr>
          <p:spPr>
            <a:xfrm>
              <a:off x="2245655" y="1930416"/>
              <a:ext cx="142761" cy="169782"/>
            </a:xfrm>
            <a:custGeom>
              <a:avLst/>
              <a:gdLst/>
              <a:ahLst/>
              <a:cxnLst/>
              <a:rect l="l" t="t" r="r" b="b"/>
              <a:pathLst>
                <a:path w="1474" h="1753" extrusionOk="0">
                  <a:moveTo>
                    <a:pt x="1454" y="1"/>
                  </a:moveTo>
                  <a:cubicBezTo>
                    <a:pt x="1454" y="1"/>
                    <a:pt x="1283" y="1544"/>
                    <a:pt x="725" y="1544"/>
                  </a:cubicBezTo>
                  <a:cubicBezTo>
                    <a:pt x="724" y="1544"/>
                    <a:pt x="723" y="1544"/>
                    <a:pt x="722" y="1544"/>
                  </a:cubicBezTo>
                  <a:cubicBezTo>
                    <a:pt x="158" y="1540"/>
                    <a:pt x="148" y="214"/>
                    <a:pt x="148" y="214"/>
                  </a:cubicBezTo>
                  <a:lnTo>
                    <a:pt x="148" y="214"/>
                  </a:lnTo>
                  <a:cubicBezTo>
                    <a:pt x="1" y="749"/>
                    <a:pt x="121" y="1753"/>
                    <a:pt x="780" y="1753"/>
                  </a:cubicBezTo>
                  <a:cubicBezTo>
                    <a:pt x="786" y="1753"/>
                    <a:pt x="793" y="1753"/>
                    <a:pt x="799" y="1753"/>
                  </a:cubicBezTo>
                  <a:cubicBezTo>
                    <a:pt x="1474" y="1729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2B2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7"/>
            <p:cNvSpPr/>
            <p:nvPr/>
          </p:nvSpPr>
          <p:spPr>
            <a:xfrm>
              <a:off x="2455051" y="1876857"/>
              <a:ext cx="149056" cy="158160"/>
            </a:xfrm>
            <a:custGeom>
              <a:avLst/>
              <a:gdLst/>
              <a:ahLst/>
              <a:cxnLst/>
              <a:rect l="l" t="t" r="r" b="b"/>
              <a:pathLst>
                <a:path w="1539" h="1633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1175" y="1"/>
                    <a:pt x="1391" y="1307"/>
                    <a:pt x="979" y="1429"/>
                  </a:cubicBezTo>
                  <a:cubicBezTo>
                    <a:pt x="956" y="1435"/>
                    <a:pt x="933" y="1438"/>
                    <a:pt x="910" y="1438"/>
                  </a:cubicBezTo>
                  <a:cubicBezTo>
                    <a:pt x="504" y="1438"/>
                    <a:pt x="0" y="470"/>
                    <a:pt x="0" y="470"/>
                  </a:cubicBezTo>
                  <a:lnTo>
                    <a:pt x="0" y="470"/>
                  </a:lnTo>
                  <a:cubicBezTo>
                    <a:pt x="229" y="1258"/>
                    <a:pt x="630" y="1633"/>
                    <a:pt x="970" y="1633"/>
                  </a:cubicBezTo>
                  <a:cubicBezTo>
                    <a:pt x="1041" y="1633"/>
                    <a:pt x="1110" y="1616"/>
                    <a:pt x="1175" y="1583"/>
                  </a:cubicBezTo>
                  <a:cubicBezTo>
                    <a:pt x="1539" y="1391"/>
                    <a:pt x="1175" y="1"/>
                    <a:pt x="1175" y="1"/>
                  </a:cubicBezTo>
                  <a:close/>
                </a:path>
              </a:pathLst>
            </a:custGeom>
            <a:solidFill>
              <a:srgbClr val="2B2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7"/>
            <p:cNvSpPr/>
            <p:nvPr/>
          </p:nvSpPr>
          <p:spPr>
            <a:xfrm>
              <a:off x="1724587" y="1732837"/>
              <a:ext cx="208911" cy="302374"/>
            </a:xfrm>
            <a:custGeom>
              <a:avLst/>
              <a:gdLst/>
              <a:ahLst/>
              <a:cxnLst/>
              <a:rect l="l" t="t" r="r" b="b"/>
              <a:pathLst>
                <a:path w="2157" h="3122" extrusionOk="0">
                  <a:moveTo>
                    <a:pt x="1462" y="0"/>
                  </a:moveTo>
                  <a:lnTo>
                    <a:pt x="277" y="182"/>
                  </a:lnTo>
                  <a:lnTo>
                    <a:pt x="1" y="3121"/>
                  </a:lnTo>
                  <a:cubicBezTo>
                    <a:pt x="1" y="3121"/>
                    <a:pt x="770" y="2916"/>
                    <a:pt x="1462" y="2041"/>
                  </a:cubicBezTo>
                  <a:cubicBezTo>
                    <a:pt x="2157" y="1164"/>
                    <a:pt x="1462" y="0"/>
                    <a:pt x="1462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7"/>
            <p:cNvSpPr/>
            <p:nvPr/>
          </p:nvSpPr>
          <p:spPr>
            <a:xfrm>
              <a:off x="1866089" y="1732837"/>
              <a:ext cx="146925" cy="245521"/>
            </a:xfrm>
            <a:custGeom>
              <a:avLst/>
              <a:gdLst/>
              <a:ahLst/>
              <a:cxnLst/>
              <a:rect l="l" t="t" r="r" b="b"/>
              <a:pathLst>
                <a:path w="1517" h="253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97" y="1586"/>
                    <a:pt x="129" y="2534"/>
                  </a:cubicBezTo>
                  <a:cubicBezTo>
                    <a:pt x="129" y="2534"/>
                    <a:pt x="1516" y="1697"/>
                    <a:pt x="1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7"/>
            <p:cNvSpPr/>
            <p:nvPr/>
          </p:nvSpPr>
          <p:spPr>
            <a:xfrm>
              <a:off x="1751415" y="1495257"/>
              <a:ext cx="1233417" cy="256369"/>
            </a:xfrm>
            <a:custGeom>
              <a:avLst/>
              <a:gdLst/>
              <a:ahLst/>
              <a:cxnLst/>
              <a:rect l="l" t="t" r="r" b="b"/>
              <a:pathLst>
                <a:path w="12735" h="2647" extrusionOk="0">
                  <a:moveTo>
                    <a:pt x="9575" y="1"/>
                  </a:moveTo>
                  <a:cubicBezTo>
                    <a:pt x="8989" y="1"/>
                    <a:pt x="8298" y="28"/>
                    <a:pt x="7485" y="94"/>
                  </a:cubicBezTo>
                  <a:cubicBezTo>
                    <a:pt x="2970" y="465"/>
                    <a:pt x="0" y="2635"/>
                    <a:pt x="0" y="2635"/>
                  </a:cubicBezTo>
                  <a:cubicBezTo>
                    <a:pt x="89" y="2643"/>
                    <a:pt x="192" y="2647"/>
                    <a:pt x="305" y="2647"/>
                  </a:cubicBezTo>
                  <a:cubicBezTo>
                    <a:pt x="2537" y="2647"/>
                    <a:pt x="9198" y="1241"/>
                    <a:pt x="10110" y="1103"/>
                  </a:cubicBezTo>
                  <a:cubicBezTo>
                    <a:pt x="11065" y="955"/>
                    <a:pt x="12735" y="563"/>
                    <a:pt x="12735" y="563"/>
                  </a:cubicBezTo>
                  <a:cubicBezTo>
                    <a:pt x="12735" y="563"/>
                    <a:pt x="12241" y="1"/>
                    <a:pt x="9575" y="1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7"/>
            <p:cNvSpPr/>
            <p:nvPr/>
          </p:nvSpPr>
          <p:spPr>
            <a:xfrm>
              <a:off x="1751415" y="1440245"/>
              <a:ext cx="685135" cy="310315"/>
            </a:xfrm>
            <a:custGeom>
              <a:avLst/>
              <a:gdLst/>
              <a:ahLst/>
              <a:cxnLst/>
              <a:rect l="l" t="t" r="r" b="b"/>
              <a:pathLst>
                <a:path w="7074" h="3204" extrusionOk="0">
                  <a:moveTo>
                    <a:pt x="7073" y="0"/>
                  </a:moveTo>
                  <a:lnTo>
                    <a:pt x="7073" y="0"/>
                  </a:lnTo>
                  <a:cubicBezTo>
                    <a:pt x="3412" y="294"/>
                    <a:pt x="0" y="3203"/>
                    <a:pt x="0" y="3203"/>
                  </a:cubicBezTo>
                  <a:cubicBezTo>
                    <a:pt x="2409" y="1219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7"/>
            <p:cNvSpPr/>
            <p:nvPr/>
          </p:nvSpPr>
          <p:spPr>
            <a:xfrm>
              <a:off x="2104637" y="2113565"/>
              <a:ext cx="788379" cy="440679"/>
            </a:xfrm>
            <a:custGeom>
              <a:avLst/>
              <a:gdLst/>
              <a:ahLst/>
              <a:cxnLst/>
              <a:rect l="l" t="t" r="r" b="b"/>
              <a:pathLst>
                <a:path w="8140" h="4550" extrusionOk="0">
                  <a:moveTo>
                    <a:pt x="7385" y="1"/>
                  </a:moveTo>
                  <a:cubicBezTo>
                    <a:pt x="6839" y="1"/>
                    <a:pt x="6080" y="188"/>
                    <a:pt x="5393" y="1019"/>
                  </a:cubicBezTo>
                  <a:lnTo>
                    <a:pt x="2369" y="1066"/>
                  </a:lnTo>
                  <a:lnTo>
                    <a:pt x="304" y="1066"/>
                  </a:lnTo>
                  <a:cubicBezTo>
                    <a:pt x="304" y="1066"/>
                    <a:pt x="1" y="3260"/>
                    <a:pt x="2120" y="4147"/>
                  </a:cubicBezTo>
                  <a:cubicBezTo>
                    <a:pt x="2785" y="4425"/>
                    <a:pt x="3442" y="4549"/>
                    <a:pt x="4052" y="4549"/>
                  </a:cubicBezTo>
                  <a:cubicBezTo>
                    <a:pt x="5388" y="4549"/>
                    <a:pt x="6497" y="3953"/>
                    <a:pt x="6969" y="3070"/>
                  </a:cubicBezTo>
                  <a:cubicBezTo>
                    <a:pt x="7654" y="1785"/>
                    <a:pt x="8140" y="128"/>
                    <a:pt x="8140" y="128"/>
                  </a:cubicBezTo>
                  <a:cubicBezTo>
                    <a:pt x="8140" y="128"/>
                    <a:pt x="7835" y="1"/>
                    <a:pt x="7385" y="1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7"/>
            <p:cNvSpPr/>
            <p:nvPr/>
          </p:nvSpPr>
          <p:spPr>
            <a:xfrm>
              <a:off x="2094855" y="2191822"/>
              <a:ext cx="240678" cy="39128"/>
            </a:xfrm>
            <a:custGeom>
              <a:avLst/>
              <a:gdLst/>
              <a:ahLst/>
              <a:cxnLst/>
              <a:rect l="l" t="t" r="r" b="b"/>
              <a:pathLst>
                <a:path w="2485" h="404" extrusionOk="0">
                  <a:moveTo>
                    <a:pt x="992" y="0"/>
                  </a:moveTo>
                  <a:cubicBezTo>
                    <a:pt x="389" y="0"/>
                    <a:pt x="0" y="194"/>
                    <a:pt x="0" y="194"/>
                  </a:cubicBezTo>
                  <a:cubicBezTo>
                    <a:pt x="277" y="143"/>
                    <a:pt x="548" y="123"/>
                    <a:pt x="802" y="123"/>
                  </a:cubicBezTo>
                  <a:cubicBezTo>
                    <a:pt x="1756" y="123"/>
                    <a:pt x="2484" y="404"/>
                    <a:pt x="2484" y="404"/>
                  </a:cubicBezTo>
                  <a:cubicBezTo>
                    <a:pt x="1924" y="92"/>
                    <a:pt x="1407" y="0"/>
                    <a:pt x="992" y="0"/>
                  </a:cubicBez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7"/>
            <p:cNvSpPr/>
            <p:nvPr/>
          </p:nvSpPr>
          <p:spPr>
            <a:xfrm>
              <a:off x="2617764" y="2035598"/>
              <a:ext cx="297531" cy="175787"/>
            </a:xfrm>
            <a:custGeom>
              <a:avLst/>
              <a:gdLst/>
              <a:ahLst/>
              <a:cxnLst/>
              <a:rect l="l" t="t" r="r" b="b"/>
              <a:pathLst>
                <a:path w="3072" h="1815" extrusionOk="0">
                  <a:moveTo>
                    <a:pt x="2564" y="0"/>
                  </a:moveTo>
                  <a:cubicBezTo>
                    <a:pt x="1950" y="0"/>
                    <a:pt x="889" y="217"/>
                    <a:pt x="1" y="1506"/>
                  </a:cubicBezTo>
                  <a:lnTo>
                    <a:pt x="1" y="1814"/>
                  </a:lnTo>
                  <a:cubicBezTo>
                    <a:pt x="1" y="1814"/>
                    <a:pt x="1018" y="52"/>
                    <a:pt x="2915" y="52"/>
                  </a:cubicBezTo>
                  <a:cubicBezTo>
                    <a:pt x="2966" y="52"/>
                    <a:pt x="3019" y="53"/>
                    <a:pt x="3072" y="56"/>
                  </a:cubicBezTo>
                  <a:cubicBezTo>
                    <a:pt x="3072" y="56"/>
                    <a:pt x="2875" y="0"/>
                    <a:pt x="2564" y="0"/>
                  </a:cubicBez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7"/>
            <p:cNvSpPr/>
            <p:nvPr/>
          </p:nvSpPr>
          <p:spPr>
            <a:xfrm>
              <a:off x="2305898" y="1951821"/>
              <a:ext cx="356127" cy="459081"/>
            </a:xfrm>
            <a:custGeom>
              <a:avLst/>
              <a:gdLst/>
              <a:ahLst/>
              <a:cxnLst/>
              <a:rect l="l" t="t" r="r" b="b"/>
              <a:pathLst>
                <a:path w="3677" h="4740" extrusionOk="0">
                  <a:moveTo>
                    <a:pt x="1266" y="1"/>
                  </a:moveTo>
                  <a:cubicBezTo>
                    <a:pt x="1234" y="1"/>
                    <a:pt x="1210" y="30"/>
                    <a:pt x="1230" y="138"/>
                  </a:cubicBezTo>
                  <a:cubicBezTo>
                    <a:pt x="1274" y="374"/>
                    <a:pt x="1095" y="1295"/>
                    <a:pt x="970" y="1653"/>
                  </a:cubicBezTo>
                  <a:cubicBezTo>
                    <a:pt x="849" y="2014"/>
                    <a:pt x="322" y="2260"/>
                    <a:pt x="150" y="3259"/>
                  </a:cubicBezTo>
                  <a:cubicBezTo>
                    <a:pt x="1" y="4127"/>
                    <a:pt x="908" y="4740"/>
                    <a:pt x="1759" y="4740"/>
                  </a:cubicBezTo>
                  <a:cubicBezTo>
                    <a:pt x="1888" y="4740"/>
                    <a:pt x="2016" y="4726"/>
                    <a:pt x="2138" y="4696"/>
                  </a:cubicBezTo>
                  <a:cubicBezTo>
                    <a:pt x="3065" y="4477"/>
                    <a:pt x="3677" y="3718"/>
                    <a:pt x="3588" y="3080"/>
                  </a:cubicBezTo>
                  <a:cubicBezTo>
                    <a:pt x="3498" y="2439"/>
                    <a:pt x="2890" y="1845"/>
                    <a:pt x="2138" y="1532"/>
                  </a:cubicBezTo>
                  <a:cubicBezTo>
                    <a:pt x="1389" y="1217"/>
                    <a:pt x="1355" y="43"/>
                    <a:pt x="1355" y="43"/>
                  </a:cubicBezTo>
                  <a:cubicBezTo>
                    <a:pt x="1355" y="43"/>
                    <a:pt x="1305" y="1"/>
                    <a:pt x="1266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7"/>
            <p:cNvSpPr/>
            <p:nvPr/>
          </p:nvSpPr>
          <p:spPr>
            <a:xfrm>
              <a:off x="2375244" y="2610225"/>
              <a:ext cx="358935" cy="76029"/>
            </a:xfrm>
            <a:custGeom>
              <a:avLst/>
              <a:gdLst/>
              <a:ahLst/>
              <a:cxnLst/>
              <a:rect l="l" t="t" r="r" b="b"/>
              <a:pathLst>
                <a:path w="3706" h="785" extrusionOk="0">
                  <a:moveTo>
                    <a:pt x="1" y="1"/>
                  </a:moveTo>
                  <a:lnTo>
                    <a:pt x="1" y="1"/>
                  </a:lnTo>
                  <a:cubicBezTo>
                    <a:pt x="609" y="597"/>
                    <a:pt x="1277" y="784"/>
                    <a:pt x="1876" y="784"/>
                  </a:cubicBezTo>
                  <a:cubicBezTo>
                    <a:pt x="2889" y="784"/>
                    <a:pt x="3706" y="247"/>
                    <a:pt x="3706" y="247"/>
                  </a:cubicBezTo>
                  <a:lnTo>
                    <a:pt x="3706" y="247"/>
                  </a:lnTo>
                  <a:cubicBezTo>
                    <a:pt x="3224" y="359"/>
                    <a:pt x="2755" y="401"/>
                    <a:pt x="2323" y="401"/>
                  </a:cubicBezTo>
                  <a:cubicBezTo>
                    <a:pt x="991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7"/>
            <p:cNvSpPr/>
            <p:nvPr/>
          </p:nvSpPr>
          <p:spPr>
            <a:xfrm>
              <a:off x="3164208" y="1858261"/>
              <a:ext cx="233802" cy="326006"/>
            </a:xfrm>
            <a:custGeom>
              <a:avLst/>
              <a:gdLst/>
              <a:ahLst/>
              <a:cxnLst/>
              <a:rect l="l" t="t" r="r" b="b"/>
              <a:pathLst>
                <a:path w="2414" h="3366" extrusionOk="0">
                  <a:moveTo>
                    <a:pt x="1041" y="0"/>
                  </a:moveTo>
                  <a:cubicBezTo>
                    <a:pt x="951" y="0"/>
                    <a:pt x="861" y="18"/>
                    <a:pt x="773" y="54"/>
                  </a:cubicBezTo>
                  <a:cubicBezTo>
                    <a:pt x="1" y="372"/>
                    <a:pt x="109" y="716"/>
                    <a:pt x="109" y="716"/>
                  </a:cubicBezTo>
                  <a:lnTo>
                    <a:pt x="797" y="3331"/>
                  </a:lnTo>
                  <a:cubicBezTo>
                    <a:pt x="797" y="3331"/>
                    <a:pt x="882" y="3366"/>
                    <a:pt x="1012" y="3366"/>
                  </a:cubicBezTo>
                  <a:cubicBezTo>
                    <a:pt x="1282" y="3366"/>
                    <a:pt x="1744" y="3215"/>
                    <a:pt x="2029" y="2289"/>
                  </a:cubicBezTo>
                  <a:cubicBezTo>
                    <a:pt x="2414" y="1045"/>
                    <a:pt x="1736" y="0"/>
                    <a:pt x="1041" y="0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7"/>
            <p:cNvSpPr/>
            <p:nvPr/>
          </p:nvSpPr>
          <p:spPr>
            <a:xfrm>
              <a:off x="1503084" y="1995501"/>
              <a:ext cx="221599" cy="356805"/>
            </a:xfrm>
            <a:custGeom>
              <a:avLst/>
              <a:gdLst/>
              <a:ahLst/>
              <a:cxnLst/>
              <a:rect l="l" t="t" r="r" b="b"/>
              <a:pathLst>
                <a:path w="2288" h="3684" extrusionOk="0">
                  <a:moveTo>
                    <a:pt x="1368" y="0"/>
                  </a:moveTo>
                  <a:cubicBezTo>
                    <a:pt x="713" y="0"/>
                    <a:pt x="132" y="643"/>
                    <a:pt x="67" y="2029"/>
                  </a:cubicBezTo>
                  <a:cubicBezTo>
                    <a:pt x="1" y="3442"/>
                    <a:pt x="640" y="3684"/>
                    <a:pt x="1086" y="3684"/>
                  </a:cubicBezTo>
                  <a:cubicBezTo>
                    <a:pt x="1318" y="3684"/>
                    <a:pt x="1498" y="3618"/>
                    <a:pt x="1498" y="3618"/>
                  </a:cubicBezTo>
                  <a:lnTo>
                    <a:pt x="2288" y="409"/>
                  </a:lnTo>
                  <a:cubicBezTo>
                    <a:pt x="1995" y="140"/>
                    <a:pt x="1673" y="0"/>
                    <a:pt x="1368" y="0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7"/>
            <p:cNvSpPr/>
            <p:nvPr/>
          </p:nvSpPr>
          <p:spPr>
            <a:xfrm>
              <a:off x="2091659" y="2049739"/>
              <a:ext cx="294819" cy="85133"/>
            </a:xfrm>
            <a:custGeom>
              <a:avLst/>
              <a:gdLst/>
              <a:ahLst/>
              <a:cxnLst/>
              <a:rect l="l" t="t" r="r" b="b"/>
              <a:pathLst>
                <a:path w="3044" h="879" extrusionOk="0">
                  <a:moveTo>
                    <a:pt x="1927" y="1"/>
                  </a:moveTo>
                  <a:cubicBezTo>
                    <a:pt x="2011" y="180"/>
                    <a:pt x="2133" y="312"/>
                    <a:pt x="2312" y="312"/>
                  </a:cubicBezTo>
                  <a:cubicBezTo>
                    <a:pt x="2473" y="312"/>
                    <a:pt x="2605" y="183"/>
                    <a:pt x="2706" y="1"/>
                  </a:cubicBezTo>
                  <a:close/>
                  <a:moveTo>
                    <a:pt x="33" y="1"/>
                  </a:moveTo>
                  <a:cubicBezTo>
                    <a:pt x="33" y="1"/>
                    <a:pt x="0" y="622"/>
                    <a:pt x="422" y="760"/>
                  </a:cubicBezTo>
                  <a:cubicBezTo>
                    <a:pt x="628" y="827"/>
                    <a:pt x="1080" y="879"/>
                    <a:pt x="1536" y="879"/>
                  </a:cubicBezTo>
                  <a:cubicBezTo>
                    <a:pt x="2025" y="879"/>
                    <a:pt x="2517" y="818"/>
                    <a:pt x="2693" y="659"/>
                  </a:cubicBezTo>
                  <a:cubicBezTo>
                    <a:pt x="3027" y="355"/>
                    <a:pt x="3044" y="1"/>
                    <a:pt x="3044" y="1"/>
                  </a:cubicBezTo>
                  <a:lnTo>
                    <a:pt x="2878" y="1"/>
                  </a:lnTo>
                  <a:cubicBezTo>
                    <a:pt x="2784" y="287"/>
                    <a:pt x="2629" y="514"/>
                    <a:pt x="2389" y="521"/>
                  </a:cubicBezTo>
                  <a:lnTo>
                    <a:pt x="2369" y="521"/>
                  </a:lnTo>
                  <a:cubicBezTo>
                    <a:pt x="2058" y="521"/>
                    <a:pt x="1866" y="295"/>
                    <a:pt x="1768" y="1"/>
                  </a:cubicBezTo>
                  <a:close/>
                </a:path>
              </a:pathLst>
            </a:custGeom>
            <a:solidFill>
              <a:srgbClr val="D4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7"/>
            <p:cNvSpPr/>
            <p:nvPr/>
          </p:nvSpPr>
          <p:spPr>
            <a:xfrm>
              <a:off x="2262895" y="2049739"/>
              <a:ext cx="107603" cy="50460"/>
            </a:xfrm>
            <a:custGeom>
              <a:avLst/>
              <a:gdLst/>
              <a:ahLst/>
              <a:cxnLst/>
              <a:rect l="l" t="t" r="r" b="b"/>
              <a:pathLst>
                <a:path w="1111" h="521" extrusionOk="0">
                  <a:moveTo>
                    <a:pt x="0" y="1"/>
                  </a:moveTo>
                  <a:cubicBezTo>
                    <a:pt x="98" y="295"/>
                    <a:pt x="290" y="521"/>
                    <a:pt x="601" y="521"/>
                  </a:cubicBezTo>
                  <a:lnTo>
                    <a:pt x="621" y="521"/>
                  </a:lnTo>
                  <a:cubicBezTo>
                    <a:pt x="861" y="514"/>
                    <a:pt x="1016" y="287"/>
                    <a:pt x="1110" y="1"/>
                  </a:cubicBezTo>
                  <a:lnTo>
                    <a:pt x="938" y="1"/>
                  </a:lnTo>
                  <a:cubicBezTo>
                    <a:pt x="837" y="183"/>
                    <a:pt x="705" y="312"/>
                    <a:pt x="544" y="312"/>
                  </a:cubicBezTo>
                  <a:cubicBezTo>
                    <a:pt x="365" y="312"/>
                    <a:pt x="243" y="180"/>
                    <a:pt x="159" y="1"/>
                  </a:cubicBezTo>
                  <a:close/>
                </a:path>
              </a:pathLst>
            </a:custGeom>
            <a:solidFill>
              <a:srgbClr val="8F9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7"/>
            <p:cNvSpPr/>
            <p:nvPr/>
          </p:nvSpPr>
          <p:spPr>
            <a:xfrm>
              <a:off x="2499797" y="1966155"/>
              <a:ext cx="272640" cy="121647"/>
            </a:xfrm>
            <a:custGeom>
              <a:avLst/>
              <a:gdLst/>
              <a:ahLst/>
              <a:cxnLst/>
              <a:rect l="l" t="t" r="r" b="b"/>
              <a:pathLst>
                <a:path w="2815" h="1256" extrusionOk="0">
                  <a:moveTo>
                    <a:pt x="2754" y="0"/>
                  </a:moveTo>
                  <a:lnTo>
                    <a:pt x="831" y="499"/>
                  </a:lnTo>
                  <a:cubicBezTo>
                    <a:pt x="807" y="574"/>
                    <a:pt x="767" y="631"/>
                    <a:pt x="713" y="661"/>
                  </a:cubicBezTo>
                  <a:cubicBezTo>
                    <a:pt x="649" y="695"/>
                    <a:pt x="577" y="712"/>
                    <a:pt x="507" y="712"/>
                  </a:cubicBezTo>
                  <a:cubicBezTo>
                    <a:pt x="429" y="712"/>
                    <a:pt x="345" y="692"/>
                    <a:pt x="261" y="648"/>
                  </a:cubicBezTo>
                  <a:lnTo>
                    <a:pt x="1" y="715"/>
                  </a:lnTo>
                  <a:cubicBezTo>
                    <a:pt x="1" y="715"/>
                    <a:pt x="1" y="996"/>
                    <a:pt x="206" y="1175"/>
                  </a:cubicBezTo>
                  <a:cubicBezTo>
                    <a:pt x="270" y="1228"/>
                    <a:pt x="406" y="1256"/>
                    <a:pt x="581" y="1256"/>
                  </a:cubicBezTo>
                  <a:cubicBezTo>
                    <a:pt x="845" y="1256"/>
                    <a:pt x="1205" y="1201"/>
                    <a:pt x="1556" y="1110"/>
                  </a:cubicBezTo>
                  <a:cubicBezTo>
                    <a:pt x="1580" y="1094"/>
                    <a:pt x="1603" y="1080"/>
                    <a:pt x="1627" y="1066"/>
                  </a:cubicBezTo>
                  <a:cubicBezTo>
                    <a:pt x="1914" y="901"/>
                    <a:pt x="2173" y="793"/>
                    <a:pt x="2282" y="793"/>
                  </a:cubicBezTo>
                  <a:cubicBezTo>
                    <a:pt x="2302" y="793"/>
                    <a:pt x="2318" y="800"/>
                    <a:pt x="2326" y="810"/>
                  </a:cubicBezTo>
                  <a:cubicBezTo>
                    <a:pt x="2326" y="813"/>
                    <a:pt x="2329" y="813"/>
                    <a:pt x="2329" y="817"/>
                  </a:cubicBezTo>
                  <a:cubicBezTo>
                    <a:pt x="2815" y="507"/>
                    <a:pt x="2754" y="0"/>
                    <a:pt x="2754" y="0"/>
                  </a:cubicBezTo>
                  <a:close/>
                </a:path>
              </a:pathLst>
            </a:custGeom>
            <a:solidFill>
              <a:srgbClr val="D4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7"/>
            <p:cNvSpPr/>
            <p:nvPr/>
          </p:nvSpPr>
          <p:spPr>
            <a:xfrm>
              <a:off x="2524979" y="2014484"/>
              <a:ext cx="55303" cy="20726"/>
            </a:xfrm>
            <a:custGeom>
              <a:avLst/>
              <a:gdLst/>
              <a:ahLst/>
              <a:cxnLst/>
              <a:rect l="l" t="t" r="r" b="b"/>
              <a:pathLst>
                <a:path w="571" h="214" extrusionOk="0">
                  <a:moveTo>
                    <a:pt x="571" y="0"/>
                  </a:moveTo>
                  <a:lnTo>
                    <a:pt x="1" y="149"/>
                  </a:lnTo>
                  <a:cubicBezTo>
                    <a:pt x="85" y="193"/>
                    <a:pt x="169" y="213"/>
                    <a:pt x="247" y="213"/>
                  </a:cubicBezTo>
                  <a:cubicBezTo>
                    <a:pt x="317" y="213"/>
                    <a:pt x="389" y="196"/>
                    <a:pt x="453" y="162"/>
                  </a:cubicBezTo>
                  <a:cubicBezTo>
                    <a:pt x="507" y="132"/>
                    <a:pt x="547" y="75"/>
                    <a:pt x="571" y="0"/>
                  </a:cubicBezTo>
                  <a:close/>
                </a:path>
              </a:pathLst>
            </a:custGeom>
            <a:solidFill>
              <a:srgbClr val="8F9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7"/>
            <p:cNvSpPr/>
            <p:nvPr/>
          </p:nvSpPr>
          <p:spPr>
            <a:xfrm>
              <a:off x="2087398" y="2034436"/>
              <a:ext cx="317386" cy="15400"/>
            </a:xfrm>
            <a:custGeom>
              <a:avLst/>
              <a:gdLst/>
              <a:ahLst/>
              <a:cxnLst/>
              <a:rect l="l" t="t" r="r" b="b"/>
              <a:pathLst>
                <a:path w="3277" h="159" extrusionOk="0">
                  <a:moveTo>
                    <a:pt x="2956" y="1"/>
                  </a:moveTo>
                  <a:cubicBezTo>
                    <a:pt x="2233" y="1"/>
                    <a:pt x="84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64" y="85"/>
                    <a:pt x="0" y="159"/>
                    <a:pt x="0" y="159"/>
                  </a:cubicBezTo>
                  <a:lnTo>
                    <a:pt x="3088" y="159"/>
                  </a:lnTo>
                  <a:cubicBezTo>
                    <a:pt x="3088" y="159"/>
                    <a:pt x="3276" y="54"/>
                    <a:pt x="3189" y="10"/>
                  </a:cubicBezTo>
                  <a:cubicBezTo>
                    <a:pt x="3175" y="4"/>
                    <a:pt x="3090" y="1"/>
                    <a:pt x="2956" y="1"/>
                  </a:cubicBez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7"/>
            <p:cNvSpPr/>
            <p:nvPr/>
          </p:nvSpPr>
          <p:spPr>
            <a:xfrm>
              <a:off x="2390934" y="2025041"/>
              <a:ext cx="109250" cy="24794"/>
            </a:xfrm>
            <a:custGeom>
              <a:avLst/>
              <a:gdLst/>
              <a:ahLst/>
              <a:cxnLst/>
              <a:rect l="l" t="t" r="r" b="b"/>
              <a:pathLst>
                <a:path w="1128" h="256" extrusionOk="0">
                  <a:moveTo>
                    <a:pt x="677" y="0"/>
                  </a:moveTo>
                  <a:cubicBezTo>
                    <a:pt x="505" y="0"/>
                    <a:pt x="293" y="42"/>
                    <a:pt x="58" y="178"/>
                  </a:cubicBezTo>
                  <a:lnTo>
                    <a:pt x="1" y="256"/>
                  </a:lnTo>
                  <a:cubicBezTo>
                    <a:pt x="1" y="256"/>
                    <a:pt x="396" y="132"/>
                    <a:pt x="778" y="132"/>
                  </a:cubicBezTo>
                  <a:cubicBezTo>
                    <a:pt x="901" y="132"/>
                    <a:pt x="1022" y="145"/>
                    <a:pt x="1128" y="178"/>
                  </a:cubicBezTo>
                  <a:lnTo>
                    <a:pt x="1125" y="107"/>
                  </a:lnTo>
                  <a:cubicBezTo>
                    <a:pt x="1125" y="107"/>
                    <a:pt x="952" y="0"/>
                    <a:pt x="677" y="0"/>
                  </a:cubicBez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7"/>
            <p:cNvSpPr/>
            <p:nvPr/>
          </p:nvSpPr>
          <p:spPr>
            <a:xfrm>
              <a:off x="2491661" y="1955985"/>
              <a:ext cx="290267" cy="86296"/>
            </a:xfrm>
            <a:custGeom>
              <a:avLst/>
              <a:gdLst/>
              <a:ahLst/>
              <a:cxnLst/>
              <a:rect l="l" t="t" r="r" b="b"/>
              <a:pathLst>
                <a:path w="2997" h="891" extrusionOk="0">
                  <a:moveTo>
                    <a:pt x="2943" y="0"/>
                  </a:moveTo>
                  <a:lnTo>
                    <a:pt x="0" y="780"/>
                  </a:lnTo>
                  <a:lnTo>
                    <a:pt x="88" y="891"/>
                  </a:lnTo>
                  <a:lnTo>
                    <a:pt x="2997" y="105"/>
                  </a:lnTo>
                  <a:lnTo>
                    <a:pt x="2943" y="0"/>
                  </a:ln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7"/>
            <p:cNvSpPr/>
            <p:nvPr/>
          </p:nvSpPr>
          <p:spPr>
            <a:xfrm>
              <a:off x="3206048" y="1912498"/>
              <a:ext cx="81550" cy="201163"/>
            </a:xfrm>
            <a:custGeom>
              <a:avLst/>
              <a:gdLst/>
              <a:ahLst/>
              <a:cxnLst/>
              <a:rect l="l" t="t" r="r" b="b"/>
              <a:pathLst>
                <a:path w="842" h="2077" extrusionOk="0">
                  <a:moveTo>
                    <a:pt x="841" y="0"/>
                  </a:moveTo>
                  <a:cubicBezTo>
                    <a:pt x="0" y="399"/>
                    <a:pt x="480" y="2076"/>
                    <a:pt x="480" y="2076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B6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7"/>
            <p:cNvSpPr/>
            <p:nvPr/>
          </p:nvSpPr>
          <p:spPr>
            <a:xfrm>
              <a:off x="1616790" y="2049739"/>
              <a:ext cx="45230" cy="181211"/>
            </a:xfrm>
            <a:custGeom>
              <a:avLst/>
              <a:gdLst/>
              <a:ahLst/>
              <a:cxnLst/>
              <a:rect l="l" t="t" r="r" b="b"/>
              <a:pathLst>
                <a:path w="467" h="1871" extrusionOk="0">
                  <a:moveTo>
                    <a:pt x="0" y="1"/>
                  </a:moveTo>
                  <a:lnTo>
                    <a:pt x="273" y="1871"/>
                  </a:lnTo>
                  <a:cubicBezTo>
                    <a:pt x="273" y="1871"/>
                    <a:pt x="466" y="619"/>
                    <a:pt x="0" y="1"/>
                  </a:cubicBezTo>
                  <a:close/>
                </a:path>
              </a:pathLst>
            </a:custGeom>
            <a:solidFill>
              <a:srgbClr val="B6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7"/>
            <p:cNvSpPr/>
            <p:nvPr/>
          </p:nvSpPr>
          <p:spPr>
            <a:xfrm>
              <a:off x="1483036" y="2668143"/>
              <a:ext cx="1024990" cy="376175"/>
            </a:xfrm>
            <a:custGeom>
              <a:avLst/>
              <a:gdLst/>
              <a:ahLst/>
              <a:cxnLst/>
              <a:rect l="l" t="t" r="r" b="b"/>
              <a:pathLst>
                <a:path w="10583" h="3884" extrusionOk="0">
                  <a:moveTo>
                    <a:pt x="1" y="0"/>
                  </a:moveTo>
                  <a:cubicBezTo>
                    <a:pt x="1" y="1"/>
                    <a:pt x="3382" y="2909"/>
                    <a:pt x="9139" y="3884"/>
                  </a:cubicBezTo>
                  <a:lnTo>
                    <a:pt x="10583" y="1100"/>
                  </a:lnTo>
                  <a:cubicBezTo>
                    <a:pt x="10583" y="1100"/>
                    <a:pt x="3915" y="1057"/>
                    <a:pt x="1" y="0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7"/>
            <p:cNvSpPr/>
            <p:nvPr/>
          </p:nvSpPr>
          <p:spPr>
            <a:xfrm>
              <a:off x="2554713" y="2531774"/>
              <a:ext cx="855401" cy="449492"/>
            </a:xfrm>
            <a:custGeom>
              <a:avLst/>
              <a:gdLst/>
              <a:ahLst/>
              <a:cxnLst/>
              <a:rect l="l" t="t" r="r" b="b"/>
              <a:pathLst>
                <a:path w="8832" h="4641" extrusionOk="0">
                  <a:moveTo>
                    <a:pt x="8831" y="1"/>
                  </a:moveTo>
                  <a:lnTo>
                    <a:pt x="8831" y="1"/>
                  </a:lnTo>
                  <a:cubicBezTo>
                    <a:pt x="8831" y="1"/>
                    <a:pt x="3783" y="2239"/>
                    <a:pt x="1" y="2465"/>
                  </a:cubicBezTo>
                  <a:lnTo>
                    <a:pt x="2896" y="4641"/>
                  </a:lnTo>
                  <a:cubicBezTo>
                    <a:pt x="2896" y="4641"/>
                    <a:pt x="7850" y="2482"/>
                    <a:pt x="8831" y="1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7"/>
            <p:cNvSpPr/>
            <p:nvPr/>
          </p:nvSpPr>
          <p:spPr>
            <a:xfrm>
              <a:off x="2465802" y="2770419"/>
              <a:ext cx="149443" cy="177531"/>
            </a:xfrm>
            <a:custGeom>
              <a:avLst/>
              <a:gdLst/>
              <a:ahLst/>
              <a:cxnLst/>
              <a:rect l="l" t="t" r="r" b="b"/>
              <a:pathLst>
                <a:path w="1543" h="1833" extrusionOk="0">
                  <a:moveTo>
                    <a:pt x="325" y="1"/>
                  </a:moveTo>
                  <a:lnTo>
                    <a:pt x="1" y="888"/>
                  </a:lnTo>
                  <a:lnTo>
                    <a:pt x="919" y="1832"/>
                  </a:lnTo>
                  <a:lnTo>
                    <a:pt x="1543" y="469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7"/>
            <p:cNvSpPr/>
            <p:nvPr/>
          </p:nvSpPr>
          <p:spPr>
            <a:xfrm>
              <a:off x="2512872" y="2947853"/>
              <a:ext cx="182470" cy="395836"/>
            </a:xfrm>
            <a:custGeom>
              <a:avLst/>
              <a:gdLst/>
              <a:ahLst/>
              <a:cxnLst/>
              <a:rect l="l" t="t" r="r" b="b"/>
              <a:pathLst>
                <a:path w="1884" h="4087" extrusionOk="0">
                  <a:moveTo>
                    <a:pt x="433" y="0"/>
                  </a:moveTo>
                  <a:lnTo>
                    <a:pt x="1" y="4087"/>
                  </a:lnTo>
                  <a:lnTo>
                    <a:pt x="1884" y="383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7"/>
            <p:cNvSpPr/>
            <p:nvPr/>
          </p:nvSpPr>
          <p:spPr>
            <a:xfrm>
              <a:off x="3239365" y="3704079"/>
              <a:ext cx="588669" cy="466054"/>
            </a:xfrm>
            <a:custGeom>
              <a:avLst/>
              <a:gdLst/>
              <a:ahLst/>
              <a:cxnLst/>
              <a:rect l="l" t="t" r="r" b="b"/>
              <a:pathLst>
                <a:path w="6078" h="4812" extrusionOk="0">
                  <a:moveTo>
                    <a:pt x="214" y="1"/>
                  </a:moveTo>
                  <a:cubicBezTo>
                    <a:pt x="214" y="1"/>
                    <a:pt x="1" y="3614"/>
                    <a:pt x="1091" y="4496"/>
                  </a:cubicBezTo>
                  <a:cubicBezTo>
                    <a:pt x="1378" y="4726"/>
                    <a:pt x="1805" y="4811"/>
                    <a:pt x="2280" y="4811"/>
                  </a:cubicBezTo>
                  <a:cubicBezTo>
                    <a:pt x="3609" y="4811"/>
                    <a:pt x="5305" y="4145"/>
                    <a:pt x="5305" y="4145"/>
                  </a:cubicBezTo>
                  <a:lnTo>
                    <a:pt x="6078" y="1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7"/>
            <p:cNvSpPr/>
            <p:nvPr/>
          </p:nvSpPr>
          <p:spPr>
            <a:xfrm>
              <a:off x="3548225" y="2811875"/>
              <a:ext cx="1233389" cy="2331627"/>
            </a:xfrm>
            <a:custGeom>
              <a:avLst/>
              <a:gdLst/>
              <a:ahLst/>
              <a:cxnLst/>
              <a:rect l="l" t="t" r="r" b="b"/>
              <a:pathLst>
                <a:path w="12439" h="24074" extrusionOk="0">
                  <a:moveTo>
                    <a:pt x="4313" y="1"/>
                  </a:moveTo>
                  <a:lnTo>
                    <a:pt x="1" y="24074"/>
                  </a:lnTo>
                  <a:lnTo>
                    <a:pt x="12438" y="24074"/>
                  </a:lnTo>
                  <a:lnTo>
                    <a:pt x="12438" y="4394"/>
                  </a:lnTo>
                  <a:cubicBezTo>
                    <a:pt x="11355" y="3635"/>
                    <a:pt x="7816" y="1428"/>
                    <a:pt x="4313" y="1"/>
                  </a:cubicBezTo>
                  <a:close/>
                </a:path>
              </a:pathLst>
            </a:custGeom>
            <a:solidFill>
              <a:srgbClr val="60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7"/>
            <p:cNvSpPr/>
            <p:nvPr/>
          </p:nvSpPr>
          <p:spPr>
            <a:xfrm>
              <a:off x="3545905" y="2811872"/>
              <a:ext cx="715837" cy="2331627"/>
            </a:xfrm>
            <a:custGeom>
              <a:avLst/>
              <a:gdLst/>
              <a:ahLst/>
              <a:cxnLst/>
              <a:rect l="l" t="t" r="r" b="b"/>
              <a:pathLst>
                <a:path w="7391" h="24074" extrusionOk="0">
                  <a:moveTo>
                    <a:pt x="4337" y="1"/>
                  </a:moveTo>
                  <a:lnTo>
                    <a:pt x="1" y="24074"/>
                  </a:lnTo>
                  <a:lnTo>
                    <a:pt x="52" y="24074"/>
                  </a:lnTo>
                  <a:cubicBezTo>
                    <a:pt x="628" y="22873"/>
                    <a:pt x="4252" y="15290"/>
                    <a:pt x="5754" y="10674"/>
                  </a:cubicBezTo>
                  <a:cubicBezTo>
                    <a:pt x="7390" y="5646"/>
                    <a:pt x="4337" y="1"/>
                    <a:pt x="4337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7"/>
            <p:cNvSpPr/>
            <p:nvPr/>
          </p:nvSpPr>
          <p:spPr>
            <a:xfrm>
              <a:off x="1085649" y="2856424"/>
              <a:ext cx="802132" cy="2287075"/>
            </a:xfrm>
            <a:custGeom>
              <a:avLst/>
              <a:gdLst/>
              <a:ahLst/>
              <a:cxnLst/>
              <a:rect l="l" t="t" r="r" b="b"/>
              <a:pathLst>
                <a:path w="8282" h="23614" extrusionOk="0">
                  <a:moveTo>
                    <a:pt x="1621" y="0"/>
                  </a:moveTo>
                  <a:cubicBezTo>
                    <a:pt x="1621" y="0"/>
                    <a:pt x="1" y="3199"/>
                    <a:pt x="983" y="7653"/>
                  </a:cubicBezTo>
                  <a:cubicBezTo>
                    <a:pt x="1847" y="11581"/>
                    <a:pt x="6969" y="21363"/>
                    <a:pt x="8163" y="23614"/>
                  </a:cubicBezTo>
                  <a:lnTo>
                    <a:pt x="8282" y="23614"/>
                  </a:lnTo>
                  <a:lnTo>
                    <a:pt x="1621" y="0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7"/>
            <p:cNvSpPr/>
            <p:nvPr/>
          </p:nvSpPr>
          <p:spPr>
            <a:xfrm>
              <a:off x="25" y="3832893"/>
              <a:ext cx="1366492" cy="1310608"/>
            </a:xfrm>
            <a:custGeom>
              <a:avLst/>
              <a:gdLst/>
              <a:ahLst/>
              <a:cxnLst/>
              <a:rect l="l" t="t" r="r" b="b"/>
              <a:pathLst>
                <a:path w="14109" h="13532" extrusionOk="0">
                  <a:moveTo>
                    <a:pt x="11058" y="1"/>
                  </a:moveTo>
                  <a:lnTo>
                    <a:pt x="0" y="4329"/>
                  </a:lnTo>
                  <a:lnTo>
                    <a:pt x="0" y="13532"/>
                  </a:lnTo>
                  <a:lnTo>
                    <a:pt x="10603" y="13532"/>
                  </a:lnTo>
                  <a:lnTo>
                    <a:pt x="14108" y="8936"/>
                  </a:lnTo>
                  <a:lnTo>
                    <a:pt x="11058" y="1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7"/>
            <p:cNvSpPr/>
            <p:nvPr/>
          </p:nvSpPr>
          <p:spPr>
            <a:xfrm>
              <a:off x="1070927" y="3722674"/>
              <a:ext cx="541309" cy="975692"/>
            </a:xfrm>
            <a:custGeom>
              <a:avLst/>
              <a:gdLst/>
              <a:ahLst/>
              <a:cxnLst/>
              <a:rect l="l" t="t" r="r" b="b"/>
              <a:pathLst>
                <a:path w="5589" h="10074" extrusionOk="0">
                  <a:moveTo>
                    <a:pt x="2896" y="1"/>
                  </a:moveTo>
                  <a:lnTo>
                    <a:pt x="1" y="1139"/>
                  </a:lnTo>
                  <a:lnTo>
                    <a:pt x="3051" y="10074"/>
                  </a:lnTo>
                  <a:lnTo>
                    <a:pt x="5589" y="6750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63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7"/>
            <p:cNvSpPr/>
            <p:nvPr/>
          </p:nvSpPr>
          <p:spPr>
            <a:xfrm>
              <a:off x="25" y="4459045"/>
              <a:ext cx="502374" cy="684457"/>
            </a:xfrm>
            <a:custGeom>
              <a:avLst/>
              <a:gdLst/>
              <a:ahLst/>
              <a:cxnLst/>
              <a:rect l="l" t="t" r="r" b="b"/>
              <a:pathLst>
                <a:path w="5187" h="7067" extrusionOk="0">
                  <a:moveTo>
                    <a:pt x="0" y="1"/>
                  </a:moveTo>
                  <a:lnTo>
                    <a:pt x="0" y="7067"/>
                  </a:lnTo>
                  <a:lnTo>
                    <a:pt x="5186" y="7067"/>
                  </a:lnTo>
                  <a:cubicBezTo>
                    <a:pt x="4974" y="83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7"/>
            <p:cNvSpPr/>
            <p:nvPr/>
          </p:nvSpPr>
          <p:spPr>
            <a:xfrm>
              <a:off x="1366425" y="3557734"/>
              <a:ext cx="901794" cy="780437"/>
            </a:xfrm>
            <a:custGeom>
              <a:avLst/>
              <a:gdLst/>
              <a:ahLst/>
              <a:cxnLst/>
              <a:rect l="l" t="t" r="r" b="b"/>
              <a:pathLst>
                <a:path w="9311" h="8058" extrusionOk="0">
                  <a:moveTo>
                    <a:pt x="5579" y="1"/>
                  </a:moveTo>
                  <a:cubicBezTo>
                    <a:pt x="3367" y="1"/>
                    <a:pt x="0" y="1964"/>
                    <a:pt x="0" y="1964"/>
                  </a:cubicBezTo>
                  <a:lnTo>
                    <a:pt x="2379" y="8058"/>
                  </a:lnTo>
                  <a:lnTo>
                    <a:pt x="2808" y="7245"/>
                  </a:lnTo>
                  <a:lnTo>
                    <a:pt x="4353" y="7623"/>
                  </a:lnTo>
                  <a:cubicBezTo>
                    <a:pt x="4353" y="7623"/>
                    <a:pt x="6813" y="4329"/>
                    <a:pt x="6580" y="3462"/>
                  </a:cubicBezTo>
                  <a:cubicBezTo>
                    <a:pt x="6351" y="2599"/>
                    <a:pt x="5514" y="2099"/>
                    <a:pt x="5514" y="2099"/>
                  </a:cubicBezTo>
                  <a:lnTo>
                    <a:pt x="5514" y="2099"/>
                  </a:lnTo>
                  <a:cubicBezTo>
                    <a:pt x="6911" y="2264"/>
                    <a:pt x="8153" y="3462"/>
                    <a:pt x="8153" y="3462"/>
                  </a:cubicBezTo>
                  <a:lnTo>
                    <a:pt x="9310" y="1964"/>
                  </a:lnTo>
                  <a:cubicBezTo>
                    <a:pt x="9310" y="1964"/>
                    <a:pt x="8210" y="368"/>
                    <a:pt x="6043" y="34"/>
                  </a:cubicBezTo>
                  <a:cubicBezTo>
                    <a:pt x="5896" y="11"/>
                    <a:pt x="5740" y="1"/>
                    <a:pt x="5579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7"/>
            <p:cNvSpPr/>
            <p:nvPr/>
          </p:nvSpPr>
          <p:spPr>
            <a:xfrm>
              <a:off x="2092918" y="3655362"/>
              <a:ext cx="144213" cy="138693"/>
            </a:xfrm>
            <a:custGeom>
              <a:avLst/>
              <a:gdLst/>
              <a:ahLst/>
              <a:cxnLst/>
              <a:rect l="l" t="t" r="r" b="b"/>
              <a:pathLst>
                <a:path w="1489" h="1432" extrusionOk="0">
                  <a:moveTo>
                    <a:pt x="659" y="1"/>
                  </a:moveTo>
                  <a:lnTo>
                    <a:pt x="0" y="889"/>
                  </a:lnTo>
                  <a:lnTo>
                    <a:pt x="774" y="1432"/>
                  </a:lnTo>
                  <a:lnTo>
                    <a:pt x="1489" y="578"/>
                  </a:lnTo>
                  <a:cubicBezTo>
                    <a:pt x="1489" y="578"/>
                    <a:pt x="976" y="85"/>
                    <a:pt x="659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7"/>
            <p:cNvSpPr/>
            <p:nvPr/>
          </p:nvSpPr>
          <p:spPr>
            <a:xfrm>
              <a:off x="1806331" y="3879576"/>
              <a:ext cx="149347" cy="180533"/>
            </a:xfrm>
            <a:custGeom>
              <a:avLst/>
              <a:gdLst/>
              <a:ahLst/>
              <a:cxnLst/>
              <a:rect l="l" t="t" r="r" b="b"/>
              <a:pathLst>
                <a:path w="1542" h="1864" extrusionOk="0">
                  <a:moveTo>
                    <a:pt x="0" y="1"/>
                  </a:moveTo>
                  <a:lnTo>
                    <a:pt x="1420" y="1863"/>
                  </a:lnTo>
                  <a:lnTo>
                    <a:pt x="1542" y="16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7"/>
            <p:cNvSpPr/>
            <p:nvPr/>
          </p:nvSpPr>
          <p:spPr>
            <a:xfrm>
              <a:off x="2599168" y="3376039"/>
              <a:ext cx="58208" cy="1706638"/>
            </a:xfrm>
            <a:custGeom>
              <a:avLst/>
              <a:gdLst/>
              <a:ahLst/>
              <a:cxnLst/>
              <a:rect l="l" t="t" r="r" b="b"/>
              <a:pathLst>
                <a:path w="601" h="17621" extrusionOk="0">
                  <a:moveTo>
                    <a:pt x="98" y="0"/>
                  </a:moveTo>
                  <a:lnTo>
                    <a:pt x="1" y="4"/>
                  </a:lnTo>
                  <a:cubicBezTo>
                    <a:pt x="206" y="5969"/>
                    <a:pt x="398" y="11804"/>
                    <a:pt x="503" y="17621"/>
                  </a:cubicBezTo>
                  <a:lnTo>
                    <a:pt x="601" y="17621"/>
                  </a:lnTo>
                  <a:cubicBezTo>
                    <a:pt x="500" y="11800"/>
                    <a:pt x="304" y="5966"/>
                    <a:pt x="98" y="0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7"/>
            <p:cNvSpPr/>
            <p:nvPr/>
          </p:nvSpPr>
          <p:spPr>
            <a:xfrm>
              <a:off x="3174087" y="3840738"/>
              <a:ext cx="600098" cy="43874"/>
            </a:xfrm>
            <a:custGeom>
              <a:avLst/>
              <a:gdLst/>
              <a:ahLst/>
              <a:cxnLst/>
              <a:rect l="l" t="t" r="r" b="b"/>
              <a:pathLst>
                <a:path w="6196" h="453" extrusionOk="0">
                  <a:moveTo>
                    <a:pt x="7" y="1"/>
                  </a:moveTo>
                  <a:lnTo>
                    <a:pt x="0" y="98"/>
                  </a:lnTo>
                  <a:lnTo>
                    <a:pt x="6188" y="453"/>
                  </a:lnTo>
                  <a:lnTo>
                    <a:pt x="6195" y="35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7"/>
            <p:cNvSpPr/>
            <p:nvPr/>
          </p:nvSpPr>
          <p:spPr>
            <a:xfrm>
              <a:off x="2363525" y="2778264"/>
              <a:ext cx="129201" cy="267991"/>
            </a:xfrm>
            <a:custGeom>
              <a:avLst/>
              <a:gdLst/>
              <a:ahLst/>
              <a:cxnLst/>
              <a:rect l="l" t="t" r="r" b="b"/>
              <a:pathLst>
                <a:path w="1334" h="2767" extrusionOk="0">
                  <a:moveTo>
                    <a:pt x="1330" y="0"/>
                  </a:moveTo>
                  <a:lnTo>
                    <a:pt x="1020" y="13"/>
                  </a:lnTo>
                  <a:lnTo>
                    <a:pt x="0" y="2730"/>
                  </a:lnTo>
                  <a:lnTo>
                    <a:pt x="95" y="2767"/>
                  </a:lnTo>
                  <a:lnTo>
                    <a:pt x="1090" y="108"/>
                  </a:lnTo>
                  <a:lnTo>
                    <a:pt x="1333" y="98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7"/>
            <p:cNvSpPr/>
            <p:nvPr/>
          </p:nvSpPr>
          <p:spPr>
            <a:xfrm>
              <a:off x="2551710" y="2766836"/>
              <a:ext cx="296562" cy="243875"/>
            </a:xfrm>
            <a:custGeom>
              <a:avLst/>
              <a:gdLst/>
              <a:ahLst/>
              <a:cxnLst/>
              <a:rect l="l" t="t" r="r" b="b"/>
              <a:pathLst>
                <a:path w="3062" h="2518" extrusionOk="0">
                  <a:moveTo>
                    <a:pt x="62" y="0"/>
                  </a:moveTo>
                  <a:lnTo>
                    <a:pt x="1" y="75"/>
                  </a:lnTo>
                  <a:lnTo>
                    <a:pt x="3001" y="2517"/>
                  </a:lnTo>
                  <a:lnTo>
                    <a:pt x="3062" y="244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7"/>
            <p:cNvSpPr/>
            <p:nvPr/>
          </p:nvSpPr>
          <p:spPr>
            <a:xfrm>
              <a:off x="1118288" y="3774684"/>
              <a:ext cx="439807" cy="824021"/>
            </a:xfrm>
            <a:custGeom>
              <a:avLst/>
              <a:gdLst/>
              <a:ahLst/>
              <a:cxnLst/>
              <a:rect l="l" t="t" r="r" b="b"/>
              <a:pathLst>
                <a:path w="4541" h="8508" extrusionOk="0">
                  <a:moveTo>
                    <a:pt x="2687" y="1"/>
                  </a:moveTo>
                  <a:lnTo>
                    <a:pt x="1" y="1040"/>
                  </a:lnTo>
                  <a:lnTo>
                    <a:pt x="38" y="1131"/>
                  </a:lnTo>
                  <a:lnTo>
                    <a:pt x="1924" y="399"/>
                  </a:lnTo>
                  <a:lnTo>
                    <a:pt x="1924" y="399"/>
                  </a:lnTo>
                  <a:cubicBezTo>
                    <a:pt x="258" y="1546"/>
                    <a:pt x="271" y="1644"/>
                    <a:pt x="275" y="1675"/>
                  </a:cubicBezTo>
                  <a:lnTo>
                    <a:pt x="284" y="1711"/>
                  </a:lnTo>
                  <a:lnTo>
                    <a:pt x="312" y="1722"/>
                  </a:lnTo>
                  <a:cubicBezTo>
                    <a:pt x="317" y="1723"/>
                    <a:pt x="325" y="1724"/>
                    <a:pt x="334" y="1724"/>
                  </a:cubicBezTo>
                  <a:cubicBezTo>
                    <a:pt x="538" y="1724"/>
                    <a:pt x="1682" y="1322"/>
                    <a:pt x="2404" y="1060"/>
                  </a:cubicBezTo>
                  <a:lnTo>
                    <a:pt x="2404" y="1060"/>
                  </a:lnTo>
                  <a:lnTo>
                    <a:pt x="292" y="2697"/>
                  </a:lnTo>
                  <a:lnTo>
                    <a:pt x="2650" y="1921"/>
                  </a:lnTo>
                  <a:lnTo>
                    <a:pt x="703" y="3503"/>
                  </a:lnTo>
                  <a:lnTo>
                    <a:pt x="703" y="3503"/>
                  </a:lnTo>
                  <a:lnTo>
                    <a:pt x="2886" y="2717"/>
                  </a:lnTo>
                  <a:lnTo>
                    <a:pt x="858" y="4222"/>
                  </a:lnTo>
                  <a:lnTo>
                    <a:pt x="858" y="4222"/>
                  </a:lnTo>
                  <a:lnTo>
                    <a:pt x="3375" y="3396"/>
                  </a:lnTo>
                  <a:lnTo>
                    <a:pt x="3375" y="3396"/>
                  </a:lnTo>
                  <a:lnTo>
                    <a:pt x="1192" y="5305"/>
                  </a:lnTo>
                  <a:lnTo>
                    <a:pt x="3517" y="4222"/>
                  </a:lnTo>
                  <a:lnTo>
                    <a:pt x="3517" y="4222"/>
                  </a:lnTo>
                  <a:lnTo>
                    <a:pt x="1634" y="6385"/>
                  </a:lnTo>
                  <a:lnTo>
                    <a:pt x="4044" y="5002"/>
                  </a:lnTo>
                  <a:lnTo>
                    <a:pt x="2363" y="7492"/>
                  </a:lnTo>
                  <a:lnTo>
                    <a:pt x="2592" y="7319"/>
                  </a:lnTo>
                  <a:cubicBezTo>
                    <a:pt x="3146" y="6908"/>
                    <a:pt x="3993" y="6294"/>
                    <a:pt x="4334" y="6075"/>
                  </a:cubicBezTo>
                  <a:lnTo>
                    <a:pt x="4334" y="6075"/>
                  </a:lnTo>
                  <a:cubicBezTo>
                    <a:pt x="3986" y="6607"/>
                    <a:pt x="2869" y="8369"/>
                    <a:pt x="2819" y="8453"/>
                  </a:cubicBezTo>
                  <a:lnTo>
                    <a:pt x="2900" y="8507"/>
                  </a:lnTo>
                  <a:cubicBezTo>
                    <a:pt x="2913" y="8484"/>
                    <a:pt x="4364" y="6193"/>
                    <a:pt x="4509" y="5994"/>
                  </a:cubicBezTo>
                  <a:cubicBezTo>
                    <a:pt x="4540" y="5950"/>
                    <a:pt x="4520" y="5919"/>
                    <a:pt x="4509" y="5909"/>
                  </a:cubicBezTo>
                  <a:cubicBezTo>
                    <a:pt x="4503" y="5904"/>
                    <a:pt x="4497" y="5898"/>
                    <a:pt x="4483" y="5898"/>
                  </a:cubicBezTo>
                  <a:cubicBezTo>
                    <a:pt x="4415" y="5898"/>
                    <a:pt x="4157" y="6043"/>
                    <a:pt x="2765" y="7070"/>
                  </a:cubicBezTo>
                  <a:lnTo>
                    <a:pt x="4361" y="4704"/>
                  </a:lnTo>
                  <a:lnTo>
                    <a:pt x="2094" y="6011"/>
                  </a:lnTo>
                  <a:lnTo>
                    <a:pt x="2094" y="6011"/>
                  </a:lnTo>
                  <a:lnTo>
                    <a:pt x="3895" y="3938"/>
                  </a:lnTo>
                  <a:lnTo>
                    <a:pt x="1773" y="4927"/>
                  </a:lnTo>
                  <a:lnTo>
                    <a:pt x="3804" y="3149"/>
                  </a:lnTo>
                  <a:lnTo>
                    <a:pt x="3804" y="3149"/>
                  </a:lnTo>
                  <a:lnTo>
                    <a:pt x="1405" y="3938"/>
                  </a:lnTo>
                  <a:lnTo>
                    <a:pt x="3477" y="2404"/>
                  </a:lnTo>
                  <a:lnTo>
                    <a:pt x="1212" y="3217"/>
                  </a:lnTo>
                  <a:lnTo>
                    <a:pt x="3126" y="1661"/>
                  </a:lnTo>
                  <a:lnTo>
                    <a:pt x="804" y="2424"/>
                  </a:lnTo>
                  <a:lnTo>
                    <a:pt x="2964" y="753"/>
                  </a:lnTo>
                  <a:lnTo>
                    <a:pt x="2964" y="753"/>
                  </a:lnTo>
                  <a:lnTo>
                    <a:pt x="2667" y="861"/>
                  </a:lnTo>
                  <a:cubicBezTo>
                    <a:pt x="1924" y="1135"/>
                    <a:pt x="761" y="1539"/>
                    <a:pt x="426" y="1617"/>
                  </a:cubicBezTo>
                  <a:cubicBezTo>
                    <a:pt x="680" y="1384"/>
                    <a:pt x="1685" y="683"/>
                    <a:pt x="2333" y="240"/>
                  </a:cubicBezTo>
                  <a:lnTo>
                    <a:pt x="2687" y="1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7"/>
            <p:cNvSpPr/>
            <p:nvPr/>
          </p:nvSpPr>
          <p:spPr>
            <a:xfrm>
              <a:off x="90776" y="4420110"/>
              <a:ext cx="50460" cy="137724"/>
            </a:xfrm>
            <a:custGeom>
              <a:avLst/>
              <a:gdLst/>
              <a:ahLst/>
              <a:cxnLst/>
              <a:rect l="l" t="t" r="r" b="b"/>
              <a:pathLst>
                <a:path w="521" h="1422" extrusionOk="0">
                  <a:moveTo>
                    <a:pt x="426" y="1"/>
                  </a:moveTo>
                  <a:lnTo>
                    <a:pt x="1" y="1391"/>
                  </a:lnTo>
                  <a:lnTo>
                    <a:pt x="92" y="1421"/>
                  </a:lnTo>
                  <a:lnTo>
                    <a:pt x="521" y="32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7"/>
            <p:cNvSpPr/>
            <p:nvPr/>
          </p:nvSpPr>
          <p:spPr>
            <a:xfrm>
              <a:off x="240511" y="4552121"/>
              <a:ext cx="164165" cy="108669"/>
            </a:xfrm>
            <a:custGeom>
              <a:avLst/>
              <a:gdLst/>
              <a:ahLst/>
              <a:cxnLst/>
              <a:rect l="l" t="t" r="r" b="b"/>
              <a:pathLst>
                <a:path w="1695" h="1122" extrusionOk="0">
                  <a:moveTo>
                    <a:pt x="1641" y="1"/>
                  </a:moveTo>
                  <a:cubicBezTo>
                    <a:pt x="1023" y="399"/>
                    <a:pt x="75" y="997"/>
                    <a:pt x="1" y="1024"/>
                  </a:cubicBezTo>
                  <a:lnTo>
                    <a:pt x="11" y="1071"/>
                  </a:lnTo>
                  <a:lnTo>
                    <a:pt x="11" y="1122"/>
                  </a:lnTo>
                  <a:cubicBezTo>
                    <a:pt x="31" y="1122"/>
                    <a:pt x="79" y="1122"/>
                    <a:pt x="1694" y="86"/>
                  </a:cubicBezTo>
                  <a:lnTo>
                    <a:pt x="1641" y="1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7"/>
            <p:cNvSpPr/>
            <p:nvPr/>
          </p:nvSpPr>
          <p:spPr>
            <a:xfrm>
              <a:off x="320995" y="4721516"/>
              <a:ext cx="125521" cy="32446"/>
            </a:xfrm>
            <a:custGeom>
              <a:avLst/>
              <a:gdLst/>
              <a:ahLst/>
              <a:cxnLst/>
              <a:rect l="l" t="t" r="r" b="b"/>
              <a:pathLst>
                <a:path w="1296" h="335" extrusionOk="0">
                  <a:moveTo>
                    <a:pt x="1279" y="0"/>
                  </a:moveTo>
                  <a:lnTo>
                    <a:pt x="0" y="236"/>
                  </a:lnTo>
                  <a:lnTo>
                    <a:pt x="17" y="334"/>
                  </a:lnTo>
                  <a:lnTo>
                    <a:pt x="1296" y="98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7"/>
            <p:cNvSpPr/>
            <p:nvPr/>
          </p:nvSpPr>
          <p:spPr>
            <a:xfrm>
              <a:off x="418720" y="5034544"/>
              <a:ext cx="187603" cy="25956"/>
            </a:xfrm>
            <a:custGeom>
              <a:avLst/>
              <a:gdLst/>
              <a:ahLst/>
              <a:cxnLst/>
              <a:rect l="l" t="t" r="r" b="b"/>
              <a:pathLst>
                <a:path w="1937" h="268" extrusionOk="0">
                  <a:moveTo>
                    <a:pt x="0" y="1"/>
                  </a:moveTo>
                  <a:lnTo>
                    <a:pt x="0" y="99"/>
                  </a:lnTo>
                  <a:cubicBezTo>
                    <a:pt x="128" y="99"/>
                    <a:pt x="1812" y="248"/>
                    <a:pt x="1916" y="268"/>
                  </a:cubicBezTo>
                  <a:lnTo>
                    <a:pt x="1936" y="173"/>
                  </a:lnTo>
                  <a:cubicBezTo>
                    <a:pt x="1832" y="153"/>
                    <a:pt x="131" y="1"/>
                    <a:pt x="0" y="1"/>
                  </a:cubicBez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7"/>
            <p:cNvSpPr/>
            <p:nvPr/>
          </p:nvSpPr>
          <p:spPr>
            <a:xfrm>
              <a:off x="2951713" y="4749313"/>
              <a:ext cx="1358453" cy="394190"/>
            </a:xfrm>
            <a:custGeom>
              <a:avLst/>
              <a:gdLst/>
              <a:ahLst/>
              <a:cxnLst/>
              <a:rect l="l" t="t" r="r" b="b"/>
              <a:pathLst>
                <a:path w="14026" h="4070" extrusionOk="0">
                  <a:moveTo>
                    <a:pt x="8559" y="0"/>
                  </a:moveTo>
                  <a:lnTo>
                    <a:pt x="1" y="4070"/>
                  </a:lnTo>
                  <a:lnTo>
                    <a:pt x="14025" y="4070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7"/>
            <p:cNvSpPr/>
            <p:nvPr/>
          </p:nvSpPr>
          <p:spPr>
            <a:xfrm>
              <a:off x="2654084" y="4419529"/>
              <a:ext cx="1126588" cy="723972"/>
            </a:xfrm>
            <a:custGeom>
              <a:avLst/>
              <a:gdLst/>
              <a:ahLst/>
              <a:cxnLst/>
              <a:rect l="l" t="t" r="r" b="b"/>
              <a:pathLst>
                <a:path w="11632" h="7475" extrusionOk="0">
                  <a:moveTo>
                    <a:pt x="7062" y="1"/>
                  </a:moveTo>
                  <a:lnTo>
                    <a:pt x="1" y="2113"/>
                  </a:lnTo>
                  <a:lnTo>
                    <a:pt x="2021" y="7475"/>
                  </a:lnTo>
                  <a:lnTo>
                    <a:pt x="3074" y="7475"/>
                  </a:lnTo>
                  <a:lnTo>
                    <a:pt x="11632" y="3405"/>
                  </a:lnTo>
                  <a:lnTo>
                    <a:pt x="7062" y="1"/>
                  </a:lnTo>
                  <a:close/>
                </a:path>
              </a:pathLst>
            </a:custGeom>
            <a:solidFill>
              <a:srgbClr val="63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7"/>
            <p:cNvSpPr/>
            <p:nvPr/>
          </p:nvSpPr>
          <p:spPr>
            <a:xfrm>
              <a:off x="2741348" y="4512024"/>
              <a:ext cx="718064" cy="611527"/>
            </a:xfrm>
            <a:custGeom>
              <a:avLst/>
              <a:gdLst/>
              <a:ahLst/>
              <a:cxnLst/>
              <a:rect l="l" t="t" r="r" b="b"/>
              <a:pathLst>
                <a:path w="7414" h="6314" extrusionOk="0">
                  <a:moveTo>
                    <a:pt x="5332" y="0"/>
                  </a:moveTo>
                  <a:cubicBezTo>
                    <a:pt x="5327" y="0"/>
                    <a:pt x="5323" y="2"/>
                    <a:pt x="5318" y="4"/>
                  </a:cubicBezTo>
                  <a:lnTo>
                    <a:pt x="5281" y="21"/>
                  </a:lnTo>
                  <a:lnTo>
                    <a:pt x="5291" y="58"/>
                  </a:lnTo>
                  <a:cubicBezTo>
                    <a:pt x="5301" y="122"/>
                    <a:pt x="5801" y="2612"/>
                    <a:pt x="5976" y="3483"/>
                  </a:cubicBezTo>
                  <a:lnTo>
                    <a:pt x="4043" y="111"/>
                  </a:lnTo>
                  <a:lnTo>
                    <a:pt x="5062" y="4009"/>
                  </a:lnTo>
                  <a:lnTo>
                    <a:pt x="2956" y="460"/>
                  </a:lnTo>
                  <a:lnTo>
                    <a:pt x="3661" y="4833"/>
                  </a:lnTo>
                  <a:lnTo>
                    <a:pt x="1306" y="759"/>
                  </a:lnTo>
                  <a:lnTo>
                    <a:pt x="1836" y="5632"/>
                  </a:lnTo>
                  <a:cubicBezTo>
                    <a:pt x="1411" y="4590"/>
                    <a:pt x="122" y="1435"/>
                    <a:pt x="88" y="1371"/>
                  </a:cubicBezTo>
                  <a:lnTo>
                    <a:pt x="0" y="1414"/>
                  </a:lnTo>
                  <a:cubicBezTo>
                    <a:pt x="37" y="1485"/>
                    <a:pt x="1242" y="4441"/>
                    <a:pt x="1877" y="5993"/>
                  </a:cubicBezTo>
                  <a:lnTo>
                    <a:pt x="2008" y="6314"/>
                  </a:lnTo>
                  <a:lnTo>
                    <a:pt x="1455" y="1212"/>
                  </a:lnTo>
                  <a:lnTo>
                    <a:pt x="3844" y="5342"/>
                  </a:lnTo>
                  <a:lnTo>
                    <a:pt x="3135" y="955"/>
                  </a:lnTo>
                  <a:lnTo>
                    <a:pt x="5331" y="4657"/>
                  </a:lnTo>
                  <a:lnTo>
                    <a:pt x="4326" y="796"/>
                  </a:lnTo>
                  <a:lnTo>
                    <a:pt x="6189" y="4053"/>
                  </a:lnTo>
                  <a:lnTo>
                    <a:pt x="6131" y="3760"/>
                  </a:lnTo>
                  <a:cubicBezTo>
                    <a:pt x="6131" y="3760"/>
                    <a:pt x="5578" y="996"/>
                    <a:pt x="5426" y="233"/>
                  </a:cubicBezTo>
                  <a:lnTo>
                    <a:pt x="5426" y="233"/>
                  </a:lnTo>
                  <a:cubicBezTo>
                    <a:pt x="5744" y="655"/>
                    <a:pt x="6638" y="1893"/>
                    <a:pt x="7259" y="2760"/>
                  </a:cubicBezTo>
                  <a:lnTo>
                    <a:pt x="7413" y="2977"/>
                  </a:lnTo>
                  <a:lnTo>
                    <a:pt x="7346" y="2720"/>
                  </a:lnTo>
                  <a:cubicBezTo>
                    <a:pt x="7340" y="2696"/>
                    <a:pt x="6688" y="186"/>
                    <a:pt x="6664" y="41"/>
                  </a:cubicBezTo>
                  <a:lnTo>
                    <a:pt x="6566" y="55"/>
                  </a:lnTo>
                  <a:cubicBezTo>
                    <a:pt x="6587" y="179"/>
                    <a:pt x="7016" y="1839"/>
                    <a:pt x="7184" y="2491"/>
                  </a:cubicBezTo>
                  <a:cubicBezTo>
                    <a:pt x="5537" y="189"/>
                    <a:pt x="5384" y="0"/>
                    <a:pt x="5332" y="0"/>
                  </a:cubicBezTo>
                  <a:close/>
                  <a:moveTo>
                    <a:pt x="2008" y="6314"/>
                  </a:moveTo>
                  <a:lnTo>
                    <a:pt x="2008" y="6314"/>
                  </a:lnTo>
                  <a:lnTo>
                    <a:pt x="2008" y="6314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7"/>
            <p:cNvSpPr/>
            <p:nvPr/>
          </p:nvSpPr>
          <p:spPr>
            <a:xfrm>
              <a:off x="2145509" y="4078899"/>
              <a:ext cx="1192642" cy="542374"/>
            </a:xfrm>
            <a:custGeom>
              <a:avLst/>
              <a:gdLst/>
              <a:ahLst/>
              <a:cxnLst/>
              <a:rect l="l" t="t" r="r" b="b"/>
              <a:pathLst>
                <a:path w="12314" h="5600" extrusionOk="0">
                  <a:moveTo>
                    <a:pt x="4728" y="0"/>
                  </a:moveTo>
                  <a:cubicBezTo>
                    <a:pt x="3330" y="0"/>
                    <a:pt x="3378" y="204"/>
                    <a:pt x="3378" y="204"/>
                  </a:cubicBezTo>
                  <a:lnTo>
                    <a:pt x="4168" y="1361"/>
                  </a:lnTo>
                  <a:lnTo>
                    <a:pt x="1" y="2677"/>
                  </a:lnTo>
                  <a:lnTo>
                    <a:pt x="858" y="3518"/>
                  </a:lnTo>
                  <a:lnTo>
                    <a:pt x="1371" y="3518"/>
                  </a:lnTo>
                  <a:lnTo>
                    <a:pt x="2022" y="4519"/>
                  </a:lnTo>
                  <a:lnTo>
                    <a:pt x="2187" y="4672"/>
                  </a:lnTo>
                  <a:lnTo>
                    <a:pt x="4944" y="4840"/>
                  </a:lnTo>
                  <a:lnTo>
                    <a:pt x="5353" y="5600"/>
                  </a:lnTo>
                  <a:lnTo>
                    <a:pt x="12313" y="3518"/>
                  </a:lnTo>
                  <a:cubicBezTo>
                    <a:pt x="12313" y="3518"/>
                    <a:pt x="9091" y="230"/>
                    <a:pt x="6196" y="52"/>
                  </a:cubicBezTo>
                  <a:cubicBezTo>
                    <a:pt x="5583" y="15"/>
                    <a:pt x="5103" y="0"/>
                    <a:pt x="4728" y="0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7"/>
            <p:cNvSpPr/>
            <p:nvPr/>
          </p:nvSpPr>
          <p:spPr>
            <a:xfrm>
              <a:off x="2201490" y="3729260"/>
              <a:ext cx="746152" cy="612495"/>
            </a:xfrm>
            <a:custGeom>
              <a:avLst/>
              <a:gdLst/>
              <a:ahLst/>
              <a:cxnLst/>
              <a:rect l="l" t="t" r="r" b="b"/>
              <a:pathLst>
                <a:path w="7704" h="6324" extrusionOk="0">
                  <a:moveTo>
                    <a:pt x="5649" y="0"/>
                  </a:moveTo>
                  <a:cubicBezTo>
                    <a:pt x="4596" y="0"/>
                    <a:pt x="3813" y="1378"/>
                    <a:pt x="3813" y="1378"/>
                  </a:cubicBezTo>
                  <a:cubicBezTo>
                    <a:pt x="3543" y="1097"/>
                    <a:pt x="2948" y="775"/>
                    <a:pt x="2328" y="775"/>
                  </a:cubicBezTo>
                  <a:cubicBezTo>
                    <a:pt x="1768" y="775"/>
                    <a:pt x="1187" y="1037"/>
                    <a:pt x="807" y="1830"/>
                  </a:cubicBezTo>
                  <a:cubicBezTo>
                    <a:pt x="0" y="3500"/>
                    <a:pt x="1508" y="5629"/>
                    <a:pt x="2949" y="6176"/>
                  </a:cubicBezTo>
                  <a:cubicBezTo>
                    <a:pt x="3226" y="6281"/>
                    <a:pt x="3458" y="6324"/>
                    <a:pt x="3654" y="6324"/>
                  </a:cubicBezTo>
                  <a:cubicBezTo>
                    <a:pt x="3909" y="6324"/>
                    <a:pt x="4101" y="6251"/>
                    <a:pt x="4244" y="6152"/>
                  </a:cubicBezTo>
                  <a:cubicBezTo>
                    <a:pt x="4446" y="6011"/>
                    <a:pt x="4684" y="5926"/>
                    <a:pt x="4925" y="5926"/>
                  </a:cubicBezTo>
                  <a:cubicBezTo>
                    <a:pt x="5011" y="5926"/>
                    <a:pt x="5098" y="5937"/>
                    <a:pt x="5183" y="5960"/>
                  </a:cubicBezTo>
                  <a:cubicBezTo>
                    <a:pt x="5258" y="5979"/>
                    <a:pt x="5342" y="5991"/>
                    <a:pt x="5433" y="5991"/>
                  </a:cubicBezTo>
                  <a:cubicBezTo>
                    <a:pt x="5624" y="5991"/>
                    <a:pt x="5850" y="5940"/>
                    <a:pt x="6114" y="5801"/>
                  </a:cubicBezTo>
                  <a:cubicBezTo>
                    <a:pt x="7116" y="5271"/>
                    <a:pt x="7703" y="1023"/>
                    <a:pt x="6330" y="200"/>
                  </a:cubicBezTo>
                  <a:cubicBezTo>
                    <a:pt x="6094" y="59"/>
                    <a:pt x="5866" y="0"/>
                    <a:pt x="5649" y="0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7"/>
            <p:cNvSpPr/>
            <p:nvPr/>
          </p:nvSpPr>
          <p:spPr>
            <a:xfrm>
              <a:off x="2440329" y="3569744"/>
              <a:ext cx="136949" cy="292979"/>
            </a:xfrm>
            <a:custGeom>
              <a:avLst/>
              <a:gdLst/>
              <a:ahLst/>
              <a:cxnLst/>
              <a:rect l="l" t="t" r="r" b="b"/>
              <a:pathLst>
                <a:path w="1414" h="3025" extrusionOk="0">
                  <a:moveTo>
                    <a:pt x="1" y="1"/>
                  </a:moveTo>
                  <a:cubicBezTo>
                    <a:pt x="786" y="916"/>
                    <a:pt x="1347" y="3025"/>
                    <a:pt x="1347" y="3025"/>
                  </a:cubicBezTo>
                  <a:cubicBezTo>
                    <a:pt x="1414" y="1658"/>
                    <a:pt x="456" y="1"/>
                    <a:pt x="456" y="1"/>
                  </a:cubicBez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7"/>
            <p:cNvSpPr/>
            <p:nvPr/>
          </p:nvSpPr>
          <p:spPr>
            <a:xfrm>
              <a:off x="2529628" y="3579236"/>
              <a:ext cx="124552" cy="124940"/>
            </a:xfrm>
            <a:custGeom>
              <a:avLst/>
              <a:gdLst/>
              <a:ahLst/>
              <a:cxnLst/>
              <a:rect l="l" t="t" r="r" b="b"/>
              <a:pathLst>
                <a:path w="1286" h="1290" extrusionOk="0">
                  <a:moveTo>
                    <a:pt x="1108" y="1"/>
                  </a:moveTo>
                  <a:cubicBezTo>
                    <a:pt x="1" y="1"/>
                    <a:pt x="10" y="1290"/>
                    <a:pt x="10" y="1290"/>
                  </a:cubicBezTo>
                  <a:cubicBezTo>
                    <a:pt x="870" y="1081"/>
                    <a:pt x="1286" y="11"/>
                    <a:pt x="1286" y="11"/>
                  </a:cubicBezTo>
                  <a:cubicBezTo>
                    <a:pt x="1223" y="4"/>
                    <a:pt x="1164" y="1"/>
                    <a:pt x="1108" y="1"/>
                  </a:cubicBez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7"/>
            <p:cNvSpPr/>
            <p:nvPr/>
          </p:nvSpPr>
          <p:spPr>
            <a:xfrm>
              <a:off x="2613212" y="4027663"/>
              <a:ext cx="457919" cy="272059"/>
            </a:xfrm>
            <a:custGeom>
              <a:avLst/>
              <a:gdLst/>
              <a:ahLst/>
              <a:cxnLst/>
              <a:rect l="l" t="t" r="r" b="b"/>
              <a:pathLst>
                <a:path w="4728" h="2809" extrusionOk="0">
                  <a:moveTo>
                    <a:pt x="828" y="1"/>
                  </a:moveTo>
                  <a:lnTo>
                    <a:pt x="1" y="1525"/>
                  </a:lnTo>
                  <a:cubicBezTo>
                    <a:pt x="1" y="1525"/>
                    <a:pt x="1887" y="1964"/>
                    <a:pt x="2379" y="2808"/>
                  </a:cubicBezTo>
                  <a:lnTo>
                    <a:pt x="4728" y="1924"/>
                  </a:lnTo>
                  <a:cubicBezTo>
                    <a:pt x="4728" y="1924"/>
                    <a:pt x="3166" y="132"/>
                    <a:pt x="828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7"/>
            <p:cNvSpPr/>
            <p:nvPr/>
          </p:nvSpPr>
          <p:spPr>
            <a:xfrm>
              <a:off x="2731179" y="4035509"/>
              <a:ext cx="117482" cy="128136"/>
            </a:xfrm>
            <a:custGeom>
              <a:avLst/>
              <a:gdLst/>
              <a:ahLst/>
              <a:cxnLst/>
              <a:rect l="l" t="t" r="r" b="b"/>
              <a:pathLst>
                <a:path w="1213" h="1323" extrusionOk="0">
                  <a:moveTo>
                    <a:pt x="250" y="1"/>
                  </a:moveTo>
                  <a:lnTo>
                    <a:pt x="1" y="1019"/>
                  </a:lnTo>
                  <a:lnTo>
                    <a:pt x="973" y="1323"/>
                  </a:lnTo>
                  <a:lnTo>
                    <a:pt x="1212" y="281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7"/>
            <p:cNvSpPr/>
            <p:nvPr/>
          </p:nvSpPr>
          <p:spPr>
            <a:xfrm>
              <a:off x="3370117" y="3420688"/>
              <a:ext cx="117482" cy="291720"/>
            </a:xfrm>
            <a:custGeom>
              <a:avLst/>
              <a:gdLst/>
              <a:ahLst/>
              <a:cxnLst/>
              <a:rect l="l" t="t" r="r" b="b"/>
              <a:pathLst>
                <a:path w="1213" h="3012" extrusionOk="0">
                  <a:moveTo>
                    <a:pt x="216" y="1"/>
                  </a:moveTo>
                  <a:lnTo>
                    <a:pt x="1" y="2913"/>
                  </a:lnTo>
                  <a:lnTo>
                    <a:pt x="1107" y="3011"/>
                  </a:lnTo>
                  <a:lnTo>
                    <a:pt x="1212" y="1"/>
                  </a:ln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7"/>
            <p:cNvSpPr/>
            <p:nvPr/>
          </p:nvSpPr>
          <p:spPr>
            <a:xfrm>
              <a:off x="3428616" y="3528291"/>
              <a:ext cx="55303" cy="121937"/>
            </a:xfrm>
            <a:custGeom>
              <a:avLst/>
              <a:gdLst/>
              <a:ahLst/>
              <a:cxnLst/>
              <a:rect l="l" t="t" r="r" b="b"/>
              <a:pathLst>
                <a:path w="571" h="1259" extrusionOk="0">
                  <a:moveTo>
                    <a:pt x="65" y="0"/>
                  </a:moveTo>
                  <a:lnTo>
                    <a:pt x="1" y="1259"/>
                  </a:lnTo>
                  <a:lnTo>
                    <a:pt x="479" y="125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7"/>
            <p:cNvSpPr/>
            <p:nvPr/>
          </p:nvSpPr>
          <p:spPr>
            <a:xfrm>
              <a:off x="3385129" y="3479284"/>
              <a:ext cx="100049" cy="21986"/>
            </a:xfrm>
            <a:custGeom>
              <a:avLst/>
              <a:gdLst/>
              <a:ahLst/>
              <a:cxnLst/>
              <a:rect l="l" t="t" r="r" b="b"/>
              <a:pathLst>
                <a:path w="1033" h="227" extrusionOk="0">
                  <a:moveTo>
                    <a:pt x="17" y="0"/>
                  </a:moveTo>
                  <a:lnTo>
                    <a:pt x="0" y="226"/>
                  </a:lnTo>
                  <a:lnTo>
                    <a:pt x="1026" y="226"/>
                  </a:lnTo>
                  <a:lnTo>
                    <a:pt x="1033" y="7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7"/>
            <p:cNvSpPr/>
            <p:nvPr/>
          </p:nvSpPr>
          <p:spPr>
            <a:xfrm>
              <a:off x="3511909" y="3566548"/>
              <a:ext cx="84746" cy="139952"/>
            </a:xfrm>
            <a:custGeom>
              <a:avLst/>
              <a:gdLst/>
              <a:ahLst/>
              <a:cxnLst/>
              <a:rect l="l" t="t" r="r" b="b"/>
              <a:pathLst>
                <a:path w="875" h="1445" extrusionOk="0">
                  <a:moveTo>
                    <a:pt x="72" y="0"/>
                  </a:moveTo>
                  <a:lnTo>
                    <a:pt x="1" y="1444"/>
                  </a:lnTo>
                  <a:lnTo>
                    <a:pt x="787" y="1444"/>
                  </a:lnTo>
                  <a:lnTo>
                    <a:pt x="875" y="2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7"/>
            <p:cNvSpPr/>
            <p:nvPr/>
          </p:nvSpPr>
          <p:spPr>
            <a:xfrm>
              <a:off x="3518883" y="3501172"/>
              <a:ext cx="77773" cy="85424"/>
            </a:xfrm>
            <a:custGeom>
              <a:avLst/>
              <a:gdLst/>
              <a:ahLst/>
              <a:cxnLst/>
              <a:rect l="l" t="t" r="r" b="b"/>
              <a:pathLst>
                <a:path w="803" h="882" extrusionOk="0">
                  <a:moveTo>
                    <a:pt x="0" y="0"/>
                  </a:moveTo>
                  <a:lnTo>
                    <a:pt x="0" y="675"/>
                  </a:lnTo>
                  <a:lnTo>
                    <a:pt x="803" y="881"/>
                  </a:lnTo>
                  <a:lnTo>
                    <a:pt x="803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7"/>
            <p:cNvSpPr/>
            <p:nvPr/>
          </p:nvSpPr>
          <p:spPr>
            <a:xfrm>
              <a:off x="3618448" y="3608388"/>
              <a:ext cx="89395" cy="104020"/>
            </a:xfrm>
            <a:custGeom>
              <a:avLst/>
              <a:gdLst/>
              <a:ahLst/>
              <a:cxnLst/>
              <a:rect l="l" t="t" r="r" b="b"/>
              <a:pathLst>
                <a:path w="923" h="1074" extrusionOk="0">
                  <a:moveTo>
                    <a:pt x="86" y="0"/>
                  </a:moveTo>
                  <a:lnTo>
                    <a:pt x="1" y="1039"/>
                  </a:lnTo>
                  <a:lnTo>
                    <a:pt x="61" y="1050"/>
                  </a:lnTo>
                  <a:lnTo>
                    <a:pt x="922" y="1073"/>
                  </a:lnTo>
                  <a:lnTo>
                    <a:pt x="922" y="36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7"/>
            <p:cNvSpPr/>
            <p:nvPr/>
          </p:nvSpPr>
          <p:spPr>
            <a:xfrm>
              <a:off x="2183088" y="2148528"/>
              <a:ext cx="142567" cy="29443"/>
            </a:xfrm>
            <a:custGeom>
              <a:avLst/>
              <a:gdLst/>
              <a:ahLst/>
              <a:cxnLst/>
              <a:rect l="l" t="t" r="r" b="b"/>
              <a:pathLst>
                <a:path w="1472" h="304" extrusionOk="0">
                  <a:moveTo>
                    <a:pt x="349" y="0"/>
                  </a:moveTo>
                  <a:cubicBezTo>
                    <a:pt x="150" y="0"/>
                    <a:pt x="14" y="24"/>
                    <a:pt x="11" y="67"/>
                  </a:cubicBezTo>
                  <a:cubicBezTo>
                    <a:pt x="1" y="138"/>
                    <a:pt x="321" y="233"/>
                    <a:pt x="723" y="280"/>
                  </a:cubicBezTo>
                  <a:cubicBezTo>
                    <a:pt x="871" y="297"/>
                    <a:pt x="1010" y="304"/>
                    <a:pt x="1125" y="304"/>
                  </a:cubicBezTo>
                  <a:cubicBezTo>
                    <a:pt x="1324" y="304"/>
                    <a:pt x="1458" y="280"/>
                    <a:pt x="1466" y="236"/>
                  </a:cubicBezTo>
                  <a:cubicBezTo>
                    <a:pt x="1472" y="165"/>
                    <a:pt x="1155" y="71"/>
                    <a:pt x="754" y="27"/>
                  </a:cubicBezTo>
                  <a:cubicBezTo>
                    <a:pt x="605" y="10"/>
                    <a:pt x="466" y="0"/>
                    <a:pt x="349" y="0"/>
                  </a:cubicBezTo>
                  <a:close/>
                </a:path>
              </a:pathLst>
            </a:custGeom>
            <a:solidFill>
              <a:srgbClr val="E49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7"/>
            <p:cNvSpPr/>
            <p:nvPr/>
          </p:nvSpPr>
          <p:spPr>
            <a:xfrm>
              <a:off x="2599168" y="2045187"/>
              <a:ext cx="127555" cy="72058"/>
            </a:xfrm>
            <a:custGeom>
              <a:avLst/>
              <a:gdLst/>
              <a:ahLst/>
              <a:cxnLst/>
              <a:rect l="l" t="t" r="r" b="b"/>
              <a:pathLst>
                <a:path w="1317" h="744" extrusionOk="0">
                  <a:moveTo>
                    <a:pt x="1303" y="1"/>
                  </a:moveTo>
                  <a:lnTo>
                    <a:pt x="1303" y="1"/>
                  </a:lnTo>
                  <a:cubicBezTo>
                    <a:pt x="1245" y="38"/>
                    <a:pt x="1181" y="71"/>
                    <a:pt x="1107" y="102"/>
                  </a:cubicBezTo>
                  <a:cubicBezTo>
                    <a:pt x="932" y="176"/>
                    <a:pt x="733" y="240"/>
                    <a:pt x="530" y="294"/>
                  </a:cubicBezTo>
                  <a:cubicBezTo>
                    <a:pt x="216" y="480"/>
                    <a:pt x="1" y="669"/>
                    <a:pt x="31" y="726"/>
                  </a:cubicBezTo>
                  <a:cubicBezTo>
                    <a:pt x="37" y="736"/>
                    <a:pt x="54" y="743"/>
                    <a:pt x="78" y="743"/>
                  </a:cubicBezTo>
                  <a:cubicBezTo>
                    <a:pt x="183" y="743"/>
                    <a:pt x="442" y="635"/>
                    <a:pt x="730" y="470"/>
                  </a:cubicBezTo>
                  <a:cubicBezTo>
                    <a:pt x="1066" y="274"/>
                    <a:pt x="1317" y="71"/>
                    <a:pt x="1303" y="1"/>
                  </a:cubicBezTo>
                  <a:close/>
                </a:path>
              </a:pathLst>
            </a:custGeom>
            <a:solidFill>
              <a:srgbClr val="E49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7"/>
            <p:cNvSpPr/>
            <p:nvPr/>
          </p:nvSpPr>
          <p:spPr>
            <a:xfrm>
              <a:off x="2650500" y="2042959"/>
              <a:ext cx="74867" cy="30702"/>
            </a:xfrm>
            <a:custGeom>
              <a:avLst/>
              <a:gdLst/>
              <a:ahLst/>
              <a:cxnLst/>
              <a:rect l="l" t="t" r="r" b="b"/>
              <a:pathLst>
                <a:path w="773" h="317" extrusionOk="0">
                  <a:moveTo>
                    <a:pt x="726" y="0"/>
                  </a:moveTo>
                  <a:cubicBezTo>
                    <a:pt x="617" y="0"/>
                    <a:pt x="358" y="108"/>
                    <a:pt x="71" y="273"/>
                  </a:cubicBezTo>
                  <a:cubicBezTo>
                    <a:pt x="47" y="287"/>
                    <a:pt x="24" y="301"/>
                    <a:pt x="0" y="317"/>
                  </a:cubicBezTo>
                  <a:cubicBezTo>
                    <a:pt x="203" y="263"/>
                    <a:pt x="402" y="199"/>
                    <a:pt x="577" y="125"/>
                  </a:cubicBezTo>
                  <a:cubicBezTo>
                    <a:pt x="651" y="94"/>
                    <a:pt x="715" y="61"/>
                    <a:pt x="773" y="24"/>
                  </a:cubicBezTo>
                  <a:cubicBezTo>
                    <a:pt x="773" y="20"/>
                    <a:pt x="770" y="20"/>
                    <a:pt x="770" y="17"/>
                  </a:cubicBezTo>
                  <a:cubicBezTo>
                    <a:pt x="762" y="7"/>
                    <a:pt x="746" y="0"/>
                    <a:pt x="726" y="0"/>
                  </a:cubicBezTo>
                  <a:close/>
                </a:path>
              </a:pathLst>
            </a:custGeom>
            <a:solidFill>
              <a:srgbClr val="D3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7"/>
            <p:cNvSpPr/>
            <p:nvPr/>
          </p:nvSpPr>
          <p:spPr>
            <a:xfrm>
              <a:off x="2654084" y="2194921"/>
              <a:ext cx="201066" cy="48426"/>
            </a:xfrm>
            <a:custGeom>
              <a:avLst/>
              <a:gdLst/>
              <a:ahLst/>
              <a:cxnLst/>
              <a:rect l="l" t="t" r="r" b="b"/>
              <a:pathLst>
                <a:path w="2076" h="500" extrusionOk="0">
                  <a:moveTo>
                    <a:pt x="1470" y="1"/>
                  </a:moveTo>
                  <a:cubicBezTo>
                    <a:pt x="1028" y="1"/>
                    <a:pt x="432" y="91"/>
                    <a:pt x="1" y="500"/>
                  </a:cubicBezTo>
                  <a:cubicBezTo>
                    <a:pt x="1" y="500"/>
                    <a:pt x="1026" y="42"/>
                    <a:pt x="1834" y="42"/>
                  </a:cubicBezTo>
                  <a:cubicBezTo>
                    <a:pt x="1917" y="42"/>
                    <a:pt x="1998" y="47"/>
                    <a:pt x="2075" y="57"/>
                  </a:cubicBezTo>
                  <a:cubicBezTo>
                    <a:pt x="2075" y="57"/>
                    <a:pt x="1821" y="1"/>
                    <a:pt x="1470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7"/>
            <p:cNvSpPr/>
            <p:nvPr/>
          </p:nvSpPr>
          <p:spPr>
            <a:xfrm>
              <a:off x="2147543" y="2252064"/>
              <a:ext cx="172882" cy="19080"/>
            </a:xfrm>
            <a:custGeom>
              <a:avLst/>
              <a:gdLst/>
              <a:ahLst/>
              <a:cxnLst/>
              <a:rect l="l" t="t" r="r" b="b"/>
              <a:pathLst>
                <a:path w="1785" h="197" extrusionOk="0">
                  <a:moveTo>
                    <a:pt x="78" y="0"/>
                  </a:moveTo>
                  <a:cubicBezTo>
                    <a:pt x="1" y="0"/>
                    <a:pt x="802" y="197"/>
                    <a:pt x="1405" y="197"/>
                  </a:cubicBezTo>
                  <a:cubicBezTo>
                    <a:pt x="1547" y="197"/>
                    <a:pt x="1679" y="186"/>
                    <a:pt x="1785" y="159"/>
                  </a:cubicBezTo>
                  <a:cubicBezTo>
                    <a:pt x="1785" y="159"/>
                    <a:pt x="172" y="0"/>
                    <a:pt x="78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7"/>
            <p:cNvSpPr/>
            <p:nvPr/>
          </p:nvSpPr>
          <p:spPr>
            <a:xfrm>
              <a:off x="2891954" y="1587655"/>
              <a:ext cx="282519" cy="324940"/>
            </a:xfrm>
            <a:custGeom>
              <a:avLst/>
              <a:gdLst/>
              <a:ahLst/>
              <a:cxnLst/>
              <a:rect l="l" t="t" r="r" b="b"/>
              <a:pathLst>
                <a:path w="2917" h="3355" extrusionOk="0">
                  <a:moveTo>
                    <a:pt x="11" y="1"/>
                  </a:moveTo>
                  <a:cubicBezTo>
                    <a:pt x="11" y="1"/>
                    <a:pt x="1" y="1398"/>
                    <a:pt x="935" y="2093"/>
                  </a:cubicBezTo>
                  <a:cubicBezTo>
                    <a:pt x="1867" y="2791"/>
                    <a:pt x="2916" y="3354"/>
                    <a:pt x="2916" y="3354"/>
                  </a:cubicBezTo>
                  <a:lnTo>
                    <a:pt x="1833" y="7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57"/>
          <p:cNvGrpSpPr/>
          <p:nvPr/>
        </p:nvGrpSpPr>
        <p:grpSpPr>
          <a:xfrm>
            <a:off x="4550645" y="480346"/>
            <a:ext cx="2291728" cy="976673"/>
            <a:chOff x="4474445" y="404146"/>
            <a:chExt cx="2291728" cy="976673"/>
          </a:xfrm>
        </p:grpSpPr>
        <p:grpSp>
          <p:nvGrpSpPr>
            <p:cNvPr id="2761" name="Google Shape;2761;p57"/>
            <p:cNvGrpSpPr/>
            <p:nvPr/>
          </p:nvGrpSpPr>
          <p:grpSpPr>
            <a:xfrm>
              <a:off x="4474445" y="404146"/>
              <a:ext cx="2249891" cy="976673"/>
              <a:chOff x="5085720" y="658171"/>
              <a:chExt cx="2249891" cy="976673"/>
            </a:xfrm>
          </p:grpSpPr>
          <p:sp>
            <p:nvSpPr>
              <p:cNvPr id="2762" name="Google Shape;2762;p57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57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57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57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57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57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57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57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57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1" name="Google Shape;2771;p57"/>
            <p:cNvGrpSpPr/>
            <p:nvPr/>
          </p:nvGrpSpPr>
          <p:grpSpPr>
            <a:xfrm rot="-917822" flipH="1">
              <a:off x="6074252" y="657744"/>
              <a:ext cx="632005" cy="539218"/>
              <a:chOff x="5910119" y="363003"/>
              <a:chExt cx="1647605" cy="1405361"/>
            </a:xfrm>
          </p:grpSpPr>
          <p:sp>
            <p:nvSpPr>
              <p:cNvPr id="2772" name="Google Shape;2772;p57"/>
              <p:cNvSpPr/>
              <p:nvPr/>
            </p:nvSpPr>
            <p:spPr>
              <a:xfrm>
                <a:off x="5910119" y="1111947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57"/>
              <p:cNvSpPr/>
              <p:nvPr/>
            </p:nvSpPr>
            <p:spPr>
              <a:xfrm rot="-3131212">
                <a:off x="6445550" y="621862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9" name="Picture 13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8" y="4607278"/>
            <a:ext cx="428122" cy="428122"/>
          </a:xfrm>
          <a:prstGeom prst="rect">
            <a:avLst/>
          </a:prstGeom>
        </p:spPr>
      </p:pic>
      <p:pic>
        <p:nvPicPr>
          <p:cNvPr id="140" name="Picture 13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88" y="4482508"/>
            <a:ext cx="677662" cy="677662"/>
          </a:xfrm>
          <a:prstGeom prst="rect">
            <a:avLst/>
          </a:prstGeom>
        </p:spPr>
      </p:pic>
      <p:pic>
        <p:nvPicPr>
          <p:cNvPr id="141" name="Picture 14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42" name="Picture 1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9838" y="4607278"/>
            <a:ext cx="428122" cy="428122"/>
          </a:xfrm>
          <a:prstGeom prst="rect">
            <a:avLst/>
          </a:prstGeom>
        </p:spPr>
      </p:pic>
      <p:sp>
        <p:nvSpPr>
          <p:cNvPr id="145" name="Google Shape;1198;p40"/>
          <p:cNvSpPr txBox="1">
            <a:spLocks noGrp="1"/>
          </p:cNvSpPr>
          <p:nvPr>
            <p:ph type="title"/>
          </p:nvPr>
        </p:nvSpPr>
        <p:spPr>
          <a:xfrm>
            <a:off x="4701941" y="1113669"/>
            <a:ext cx="4040903" cy="11442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الثانية</a:t>
            </a:r>
            <a:endParaRPr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46" name="Google Shape;1198;p40"/>
          <p:cNvSpPr txBox="1">
            <a:spLocks/>
          </p:cNvSpPr>
          <p:nvPr/>
        </p:nvSpPr>
        <p:spPr>
          <a:xfrm>
            <a:off x="4551500" y="1922142"/>
            <a:ext cx="4610640" cy="181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pPr algn="ctr" rtl="1"/>
            <a:r>
              <a:rPr lang="ar-EG" sz="4400" b="1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</a:t>
            </a:r>
          </a:p>
          <a:p>
            <a:pPr algn="ctr" rtl="1"/>
            <a:r>
              <a:rPr lang="ar-EG" sz="40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الأقاليم المناخية في مصر</a:t>
            </a:r>
          </a:p>
        </p:txBody>
      </p:sp>
    </p:spTree>
    <p:extLst>
      <p:ext uri="{BB962C8B-B14F-4D97-AF65-F5344CB8AC3E}">
        <p14:creationId xmlns:p14="http://schemas.microsoft.com/office/powerpoint/2010/main" val="2420745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442873" y="318169"/>
            <a:ext cx="3929398" cy="5423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إقليم البحر المتوسط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979979" flipH="1">
            <a:off x="3442616" y="3688185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258510">
            <a:off x="2985496" y="4236038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5716" y="1295322"/>
            <a:ext cx="8882648" cy="3763564"/>
            <a:chOff x="95716" y="1771572"/>
            <a:chExt cx="8882648" cy="3763564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E1C18116-B962-4353-87AA-099D4914CEED}"/>
                </a:ext>
              </a:extLst>
            </p:cNvPr>
            <p:cNvGrpSpPr/>
            <p:nvPr/>
          </p:nvGrpSpPr>
          <p:grpSpPr>
            <a:xfrm>
              <a:off x="3092968" y="1771572"/>
              <a:ext cx="1522380" cy="1403031"/>
              <a:chOff x="3548938" y="1539977"/>
              <a:chExt cx="2016200" cy="1858133"/>
            </a:xfrm>
          </p:grpSpPr>
          <p:sp>
            <p:nvSpPr>
              <p:cNvPr id="100" name="Freeform: Shape 14">
                <a:extLst>
                  <a:ext uri="{FF2B5EF4-FFF2-40B4-BE49-F238E27FC236}">
                    <a16:creationId xmlns:a16="http://schemas.microsoft.com/office/drawing/2014/main" xmlns="" id="{FD00FEAF-E626-480B-986B-7EA23BDEE4DF}"/>
                  </a:ext>
                </a:extLst>
              </p:cNvPr>
              <p:cNvSpPr/>
              <p:nvPr/>
            </p:nvSpPr>
            <p:spPr>
              <a:xfrm>
                <a:off x="3551004" y="1539977"/>
                <a:ext cx="1858132" cy="1858133"/>
              </a:xfrm>
              <a:custGeom>
                <a:avLst/>
                <a:gdLst>
                  <a:gd name="connsiteX0" fmla="*/ 1858132 w 1858132"/>
                  <a:gd name="connsiteY0" fmla="*/ 0 h 1858133"/>
                  <a:gd name="connsiteX1" fmla="*/ 1858132 w 1858132"/>
                  <a:gd name="connsiteY1" fmla="*/ 1858133 h 1858133"/>
                  <a:gd name="connsiteX2" fmla="*/ 0 w 1858132"/>
                  <a:gd name="connsiteY2" fmla="*/ 1858133 h 1858133"/>
                  <a:gd name="connsiteX3" fmla="*/ 8201 w 1858132"/>
                  <a:gd name="connsiteY3" fmla="*/ 1695723 h 1858133"/>
                  <a:gd name="connsiteX4" fmla="*/ 1695723 w 1858132"/>
                  <a:gd name="connsiteY4" fmla="*/ 8201 h 1858133"/>
                  <a:gd name="connsiteX5" fmla="*/ 1858132 w 1858132"/>
                  <a:gd name="connsiteY5" fmla="*/ 0 h 18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3">
                    <a:moveTo>
                      <a:pt x="1858132" y="0"/>
                    </a:moveTo>
                    <a:lnTo>
                      <a:pt x="1858132" y="1858133"/>
                    </a:lnTo>
                    <a:lnTo>
                      <a:pt x="0" y="1858133"/>
                    </a:lnTo>
                    <a:lnTo>
                      <a:pt x="8201" y="1695723"/>
                    </a:lnTo>
                    <a:cubicBezTo>
                      <a:pt x="98563" y="805940"/>
                      <a:pt x="805940" y="98563"/>
                      <a:pt x="1695723" y="8201"/>
                    </a:cubicBezTo>
                    <a:lnTo>
                      <a:pt x="1858132" y="0"/>
                    </a:lnTo>
                    <a:close/>
                  </a:path>
                </a:pathLst>
              </a:custGeom>
              <a:solidFill>
                <a:srgbClr val="20A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91D94B2C-CB8C-45BF-8861-AEA36380D936}"/>
                  </a:ext>
                </a:extLst>
              </p:cNvPr>
              <p:cNvSpPr txBox="1"/>
              <p:nvPr/>
            </p:nvSpPr>
            <p:spPr>
              <a:xfrm>
                <a:off x="3548938" y="2469043"/>
                <a:ext cx="2016200" cy="77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3200" b="1" dirty="0">
                    <a:solidFill>
                      <a:schemeClr val="bg1"/>
                    </a:solidFill>
                    <a:latin typeface="Simplified Arabic" panose="02020603050405020304" pitchFamily="18" charset="-78"/>
                    <a:ea typeface="Tahoma" panose="020B0604030504040204" pitchFamily="34" charset="0"/>
                    <a:cs typeface="Simplified Arabic" panose="02020603050405020304" pitchFamily="18" charset="-78"/>
                  </a:rPr>
                  <a:t>الحرارة</a:t>
                </a:r>
                <a:endParaRPr lang="en-US" sz="3200" b="1" dirty="0">
                  <a:solidFill>
                    <a:schemeClr val="bg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418C60E4-02FA-43A7-86BC-8E33E5033E40}"/>
                </a:ext>
              </a:extLst>
            </p:cNvPr>
            <p:cNvGrpSpPr/>
            <p:nvPr/>
          </p:nvGrpSpPr>
          <p:grpSpPr>
            <a:xfrm>
              <a:off x="4442488" y="1771572"/>
              <a:ext cx="1577198" cy="1403031"/>
              <a:chOff x="4677371" y="1539977"/>
              <a:chExt cx="2088795" cy="1858133"/>
            </a:xfrm>
          </p:grpSpPr>
          <p:sp>
            <p:nvSpPr>
              <p:cNvPr id="103" name="Freeform: Shape 13">
                <a:extLst>
                  <a:ext uri="{FF2B5EF4-FFF2-40B4-BE49-F238E27FC236}">
                    <a16:creationId xmlns:a16="http://schemas.microsoft.com/office/drawing/2014/main" xmlns="" id="{4D5084EA-3744-471F-B70C-263650789939}"/>
                  </a:ext>
                </a:extLst>
              </p:cNvPr>
              <p:cNvSpPr/>
              <p:nvPr/>
            </p:nvSpPr>
            <p:spPr>
              <a:xfrm>
                <a:off x="4908034" y="1539977"/>
                <a:ext cx="1858132" cy="1858133"/>
              </a:xfrm>
              <a:custGeom>
                <a:avLst/>
                <a:gdLst>
                  <a:gd name="connsiteX0" fmla="*/ 0 w 1858132"/>
                  <a:gd name="connsiteY0" fmla="*/ 0 h 1858133"/>
                  <a:gd name="connsiteX1" fmla="*/ 162409 w 1858132"/>
                  <a:gd name="connsiteY1" fmla="*/ 8201 h 1858133"/>
                  <a:gd name="connsiteX2" fmla="*/ 1849931 w 1858132"/>
                  <a:gd name="connsiteY2" fmla="*/ 1695723 h 1858133"/>
                  <a:gd name="connsiteX3" fmla="*/ 1858132 w 1858132"/>
                  <a:gd name="connsiteY3" fmla="*/ 1858133 h 1858133"/>
                  <a:gd name="connsiteX4" fmla="*/ 0 w 1858132"/>
                  <a:gd name="connsiteY4" fmla="*/ 1858133 h 1858133"/>
                  <a:gd name="connsiteX5" fmla="*/ 0 w 1858132"/>
                  <a:gd name="connsiteY5" fmla="*/ 0 h 18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3">
                    <a:moveTo>
                      <a:pt x="0" y="0"/>
                    </a:moveTo>
                    <a:lnTo>
                      <a:pt x="162409" y="8201"/>
                    </a:lnTo>
                    <a:cubicBezTo>
                      <a:pt x="1052192" y="98563"/>
                      <a:pt x="1759569" y="805940"/>
                      <a:pt x="1849931" y="1695723"/>
                    </a:cubicBezTo>
                    <a:lnTo>
                      <a:pt x="1858132" y="1858133"/>
                    </a:lnTo>
                    <a:lnTo>
                      <a:pt x="0" y="1858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C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7B523524-BC7F-464E-A8E1-48090C9BAA2E}"/>
                  </a:ext>
                </a:extLst>
              </p:cNvPr>
              <p:cNvSpPr txBox="1"/>
              <p:nvPr/>
            </p:nvSpPr>
            <p:spPr>
              <a:xfrm>
                <a:off x="4677371" y="2469043"/>
                <a:ext cx="2016197" cy="77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3200" b="1" dirty="0">
                    <a:solidFill>
                      <a:schemeClr val="bg1"/>
                    </a:solidFill>
                    <a:latin typeface="Simplified Arabic" panose="02020603050405020304" pitchFamily="18" charset="-78"/>
                    <a:ea typeface="Tahoma" panose="020B0604030504040204" pitchFamily="34" charset="0"/>
                    <a:cs typeface="Simplified Arabic" panose="02020603050405020304" pitchFamily="18" charset="-78"/>
                  </a:rPr>
                  <a:t>الموقع</a:t>
                </a:r>
                <a:endParaRPr lang="en-US" sz="3200" b="1" dirty="0">
                  <a:solidFill>
                    <a:schemeClr val="bg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BF72F321-8593-43D3-A969-8F1140D3EE6F}"/>
                </a:ext>
              </a:extLst>
            </p:cNvPr>
            <p:cNvGrpSpPr/>
            <p:nvPr/>
          </p:nvGrpSpPr>
          <p:grpSpPr>
            <a:xfrm>
              <a:off x="3092968" y="3325475"/>
              <a:ext cx="1522380" cy="1403029"/>
              <a:chOff x="3548938" y="2897002"/>
              <a:chExt cx="2016200" cy="1858131"/>
            </a:xfrm>
          </p:grpSpPr>
          <p:sp>
            <p:nvSpPr>
              <p:cNvPr id="106" name="Freeform: Shape 10">
                <a:extLst>
                  <a:ext uri="{FF2B5EF4-FFF2-40B4-BE49-F238E27FC236}">
                    <a16:creationId xmlns:a16="http://schemas.microsoft.com/office/drawing/2014/main" xmlns="" id="{1CF4195B-C84C-4D20-84BD-EFA34F77989A}"/>
                  </a:ext>
                </a:extLst>
              </p:cNvPr>
              <p:cNvSpPr/>
              <p:nvPr/>
            </p:nvSpPr>
            <p:spPr>
              <a:xfrm>
                <a:off x="3551004" y="2897002"/>
                <a:ext cx="1858132" cy="1858131"/>
              </a:xfrm>
              <a:custGeom>
                <a:avLst/>
                <a:gdLst>
                  <a:gd name="connsiteX0" fmla="*/ 0 w 1858132"/>
                  <a:gd name="connsiteY0" fmla="*/ 0 h 1858131"/>
                  <a:gd name="connsiteX1" fmla="*/ 1858132 w 1858132"/>
                  <a:gd name="connsiteY1" fmla="*/ 0 h 1858131"/>
                  <a:gd name="connsiteX2" fmla="*/ 1858132 w 1858132"/>
                  <a:gd name="connsiteY2" fmla="*/ 1858131 h 1858131"/>
                  <a:gd name="connsiteX3" fmla="*/ 1695723 w 1858132"/>
                  <a:gd name="connsiteY3" fmla="*/ 1849930 h 1858131"/>
                  <a:gd name="connsiteX4" fmla="*/ 8201 w 1858132"/>
                  <a:gd name="connsiteY4" fmla="*/ 162408 h 1858131"/>
                  <a:gd name="connsiteX5" fmla="*/ 0 w 1858132"/>
                  <a:gd name="connsiteY5" fmla="*/ 0 h 185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1">
                    <a:moveTo>
                      <a:pt x="0" y="0"/>
                    </a:moveTo>
                    <a:lnTo>
                      <a:pt x="1858132" y="0"/>
                    </a:lnTo>
                    <a:lnTo>
                      <a:pt x="1858132" y="1858131"/>
                    </a:lnTo>
                    <a:lnTo>
                      <a:pt x="1695723" y="1849930"/>
                    </a:lnTo>
                    <a:cubicBezTo>
                      <a:pt x="805940" y="1759568"/>
                      <a:pt x="98563" y="1052191"/>
                      <a:pt x="8201" y="1624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B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18434B3A-3970-45CC-A2B2-BB26A8893588}"/>
                  </a:ext>
                </a:extLst>
              </p:cNvPr>
              <p:cNvSpPr txBox="1"/>
              <p:nvPr/>
            </p:nvSpPr>
            <p:spPr>
              <a:xfrm>
                <a:off x="3548938" y="3364402"/>
                <a:ext cx="2016200" cy="77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3200" b="1" dirty="0">
                    <a:solidFill>
                      <a:schemeClr val="bg1"/>
                    </a:solidFill>
                    <a:latin typeface="Simplified Arabic" panose="02020603050405020304" pitchFamily="18" charset="-78"/>
                    <a:ea typeface="Tahoma" panose="020B0604030504040204" pitchFamily="34" charset="0"/>
                    <a:cs typeface="Simplified Arabic" panose="02020603050405020304" pitchFamily="18" charset="-78"/>
                  </a:rPr>
                  <a:t>الرطوبة</a:t>
                </a:r>
                <a:endParaRPr lang="en-US" sz="2400" b="1" dirty="0">
                  <a:solidFill>
                    <a:schemeClr val="bg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F708346B-615A-4D47-B4D1-2E72634CE334}"/>
                </a:ext>
              </a:extLst>
            </p:cNvPr>
            <p:cNvGrpSpPr/>
            <p:nvPr/>
          </p:nvGrpSpPr>
          <p:grpSpPr>
            <a:xfrm>
              <a:off x="4442488" y="3325475"/>
              <a:ext cx="1577198" cy="1403029"/>
              <a:chOff x="4677371" y="2897002"/>
              <a:chExt cx="2088795" cy="1858131"/>
            </a:xfrm>
          </p:grpSpPr>
          <p:sp>
            <p:nvSpPr>
              <p:cNvPr id="109" name="Freeform: Shape 9">
                <a:extLst>
                  <a:ext uri="{FF2B5EF4-FFF2-40B4-BE49-F238E27FC236}">
                    <a16:creationId xmlns:a16="http://schemas.microsoft.com/office/drawing/2014/main" xmlns="" id="{C642EFA1-FECA-4C06-BAA1-C46C71D1C087}"/>
                  </a:ext>
                </a:extLst>
              </p:cNvPr>
              <p:cNvSpPr/>
              <p:nvPr/>
            </p:nvSpPr>
            <p:spPr>
              <a:xfrm>
                <a:off x="4908034" y="2897002"/>
                <a:ext cx="1858132" cy="1858131"/>
              </a:xfrm>
              <a:custGeom>
                <a:avLst/>
                <a:gdLst>
                  <a:gd name="connsiteX0" fmla="*/ 0 w 1858132"/>
                  <a:gd name="connsiteY0" fmla="*/ 0 h 1858131"/>
                  <a:gd name="connsiteX1" fmla="*/ 1858132 w 1858132"/>
                  <a:gd name="connsiteY1" fmla="*/ 0 h 1858131"/>
                  <a:gd name="connsiteX2" fmla="*/ 1849931 w 1858132"/>
                  <a:gd name="connsiteY2" fmla="*/ 162408 h 1858131"/>
                  <a:gd name="connsiteX3" fmla="*/ 162409 w 1858132"/>
                  <a:gd name="connsiteY3" fmla="*/ 1849930 h 1858131"/>
                  <a:gd name="connsiteX4" fmla="*/ 0 w 1858132"/>
                  <a:gd name="connsiteY4" fmla="*/ 1858131 h 1858131"/>
                  <a:gd name="connsiteX5" fmla="*/ 0 w 1858132"/>
                  <a:gd name="connsiteY5" fmla="*/ 0 h 185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1">
                    <a:moveTo>
                      <a:pt x="0" y="0"/>
                    </a:moveTo>
                    <a:lnTo>
                      <a:pt x="1858132" y="0"/>
                    </a:lnTo>
                    <a:lnTo>
                      <a:pt x="1849931" y="162408"/>
                    </a:lnTo>
                    <a:cubicBezTo>
                      <a:pt x="1759569" y="1052191"/>
                      <a:pt x="1052192" y="1759568"/>
                      <a:pt x="162409" y="1849930"/>
                    </a:cubicBezTo>
                    <a:lnTo>
                      <a:pt x="0" y="1858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4D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E402E0EC-79F7-49F4-821D-F9EB43B6B12E}"/>
                  </a:ext>
                </a:extLst>
              </p:cNvPr>
              <p:cNvSpPr txBox="1"/>
              <p:nvPr/>
            </p:nvSpPr>
            <p:spPr>
              <a:xfrm>
                <a:off x="4677371" y="3364402"/>
                <a:ext cx="2016197" cy="77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3200" b="1" dirty="0">
                    <a:solidFill>
                      <a:schemeClr val="bg1"/>
                    </a:solidFill>
                    <a:latin typeface="Simplified Arabic" panose="02020603050405020304" pitchFamily="18" charset="-78"/>
                    <a:ea typeface="Tahoma" panose="020B0604030504040204" pitchFamily="34" charset="0"/>
                    <a:cs typeface="Simplified Arabic" panose="02020603050405020304" pitchFamily="18" charset="-78"/>
                  </a:rPr>
                  <a:t>الامطار</a:t>
                </a:r>
                <a:endParaRPr lang="en-US" sz="3200" b="1" dirty="0">
                  <a:solidFill>
                    <a:schemeClr val="bg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endParaRP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E4C296C8-5CBE-45A5-9E43-CBF23ACE811E}"/>
                </a:ext>
              </a:extLst>
            </p:cNvPr>
            <p:cNvSpPr/>
            <p:nvPr/>
          </p:nvSpPr>
          <p:spPr>
            <a:xfrm>
              <a:off x="95716" y="2046496"/>
              <a:ext cx="526049" cy="526049"/>
            </a:xfrm>
            <a:prstGeom prst="ellipse">
              <a:avLst/>
            </a:prstGeom>
            <a:solidFill>
              <a:srgbClr val="20A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F4B540E0-4F9D-467E-8DE2-47DB51C566CB}"/>
                </a:ext>
              </a:extLst>
            </p:cNvPr>
            <p:cNvSpPr txBox="1"/>
            <p:nvPr/>
          </p:nvSpPr>
          <p:spPr>
            <a:xfrm>
              <a:off x="912548" y="1874783"/>
              <a:ext cx="1806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b="1" dirty="0">
                  <a:solidFill>
                    <a:srgbClr val="20AE97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الحرارة</a:t>
              </a:r>
              <a:endParaRPr lang="en-US" sz="2400" b="1" dirty="0">
                <a:solidFill>
                  <a:srgbClr val="20AE97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3643B493-7CC8-4B60-A972-01A46A6204CD}"/>
                </a:ext>
              </a:extLst>
            </p:cNvPr>
            <p:cNvSpPr txBox="1"/>
            <p:nvPr/>
          </p:nvSpPr>
          <p:spPr>
            <a:xfrm>
              <a:off x="687882" y="2313752"/>
              <a:ext cx="23320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4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اكثر أقاليم مصر اعتدال متوسط الحرارة 14م شتاء و23م صيفا.</a:t>
              </a:r>
              <a:endParaRPr lang="en-US" sz="24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xmlns="" id="{1EB6790F-5913-4FC7-94D1-8C09A855D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79" y="2087084"/>
              <a:ext cx="384365" cy="384365"/>
            </a:xfrm>
            <a:prstGeom prst="rect">
              <a:avLst/>
            </a:prstGeom>
          </p:spPr>
        </p:pic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1475DB48-3E7D-4EE5-850F-8727F44E4416}"/>
                </a:ext>
              </a:extLst>
            </p:cNvPr>
            <p:cNvSpPr/>
            <p:nvPr/>
          </p:nvSpPr>
          <p:spPr>
            <a:xfrm>
              <a:off x="95716" y="3930609"/>
              <a:ext cx="526049" cy="526049"/>
            </a:xfrm>
            <a:prstGeom prst="ellipse">
              <a:avLst/>
            </a:prstGeom>
            <a:solidFill>
              <a:srgbClr val="F7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94FC6DC1-766D-455B-8E9F-C470772325E9}"/>
                </a:ext>
              </a:extLst>
            </p:cNvPr>
            <p:cNvSpPr txBox="1"/>
            <p:nvPr/>
          </p:nvSpPr>
          <p:spPr>
            <a:xfrm>
              <a:off x="912548" y="3526508"/>
              <a:ext cx="1806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b="1" dirty="0">
                  <a:solidFill>
                    <a:srgbClr val="F7AB3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الرطوبة</a:t>
              </a:r>
              <a:endParaRPr lang="en-US" sz="1800" b="1" dirty="0">
                <a:solidFill>
                  <a:srgbClr val="F7AB3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9334EB73-3711-4B63-8DF0-144DB02D3F91}"/>
                </a:ext>
              </a:extLst>
            </p:cNvPr>
            <p:cNvSpPr txBox="1"/>
            <p:nvPr/>
          </p:nvSpPr>
          <p:spPr>
            <a:xfrm>
              <a:off x="687882" y="3965476"/>
              <a:ext cx="23320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4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ترتفع نسبة الرطوبة في الجو خاصة في فصل الشتاء.</a:t>
              </a:r>
              <a:endParaRPr lang="en-US" sz="24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xmlns="" id="{1779C654-CD5A-4F14-A67F-6A622CB57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68" y="4015075"/>
              <a:ext cx="310214" cy="310214"/>
            </a:xfrm>
            <a:prstGeom prst="rect">
              <a:avLst/>
            </a:prstGeom>
          </p:spPr>
        </p:pic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4BEB8FE6-ED50-4D0B-AC03-8E074295E66A}"/>
                </a:ext>
              </a:extLst>
            </p:cNvPr>
            <p:cNvSpPr/>
            <p:nvPr/>
          </p:nvSpPr>
          <p:spPr>
            <a:xfrm>
              <a:off x="8452315" y="2046496"/>
              <a:ext cx="526049" cy="526049"/>
            </a:xfrm>
            <a:prstGeom prst="ellipse">
              <a:avLst/>
            </a:prstGeom>
            <a:solidFill>
              <a:srgbClr val="ABC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FE61BE6D-9F45-479F-ACB2-403F3B061C33}"/>
                </a:ext>
              </a:extLst>
            </p:cNvPr>
            <p:cNvSpPr txBox="1"/>
            <p:nvPr/>
          </p:nvSpPr>
          <p:spPr>
            <a:xfrm>
              <a:off x="6372271" y="1874783"/>
              <a:ext cx="1832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b="1" dirty="0">
                  <a:solidFill>
                    <a:srgbClr val="ABC570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الموقع</a:t>
              </a:r>
              <a:endParaRPr lang="en-US" sz="2400" b="1" dirty="0">
                <a:solidFill>
                  <a:srgbClr val="ABC570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FD2A2B39-E46B-427D-8E9D-8772C9544FC6}"/>
                </a:ext>
              </a:extLst>
            </p:cNvPr>
            <p:cNvSpPr txBox="1"/>
            <p:nvPr/>
          </p:nvSpPr>
          <p:spPr>
            <a:xfrm>
              <a:off x="6064145" y="2313752"/>
              <a:ext cx="23650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4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يمتد علي طول الساحل الشمالي حتي دائرة عرض طنطا.</a:t>
              </a:r>
              <a:endParaRPr lang="en-US" sz="24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6022E766-E550-40C1-B8E3-55EA88141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434" y="2103635"/>
              <a:ext cx="386864" cy="386864"/>
            </a:xfrm>
            <a:prstGeom prst="rect">
              <a:avLst/>
            </a:prstGeom>
          </p:spPr>
        </p:pic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1686267D-A7D5-4460-8289-D9349F14CC16}"/>
                </a:ext>
              </a:extLst>
            </p:cNvPr>
            <p:cNvSpPr/>
            <p:nvPr/>
          </p:nvSpPr>
          <p:spPr>
            <a:xfrm>
              <a:off x="8452315" y="3930609"/>
              <a:ext cx="526049" cy="526049"/>
            </a:xfrm>
            <a:prstGeom prst="ellipse">
              <a:avLst/>
            </a:prstGeom>
            <a:solidFill>
              <a:srgbClr val="CB4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DE41BC3A-51DE-44CE-8D04-8FF2BD1E50A0}"/>
                </a:ext>
              </a:extLst>
            </p:cNvPr>
            <p:cNvSpPr txBox="1"/>
            <p:nvPr/>
          </p:nvSpPr>
          <p:spPr>
            <a:xfrm>
              <a:off x="6372271" y="3526508"/>
              <a:ext cx="1832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b="1" dirty="0">
                  <a:solidFill>
                    <a:schemeClr val="bg2">
                      <a:lumMod val="50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الامطار</a:t>
              </a:r>
              <a:endParaRPr lang="en-US" sz="1800" b="1" dirty="0">
                <a:solidFill>
                  <a:schemeClr val="bg2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24D145DC-89B5-4073-B07A-C1EB25E18967}"/>
                </a:ext>
              </a:extLst>
            </p:cNvPr>
            <p:cNvSpPr txBox="1"/>
            <p:nvPr/>
          </p:nvSpPr>
          <p:spPr>
            <a:xfrm>
              <a:off x="6064145" y="3965476"/>
              <a:ext cx="23650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4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اكثر أقاليم مصر مطر حيث يسقط في فصل الشتاء نتيجة هبوب الرياح العكسية الغربية.</a:t>
              </a:r>
              <a:endParaRPr lang="en-US" sz="24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xmlns="" id="{45164F4A-C74A-49D0-BF2C-83F8EA664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347" y="4004072"/>
              <a:ext cx="342782" cy="342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759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348067" y="302281"/>
            <a:ext cx="4344033" cy="5423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اهم مدن إقليم البحر المتوسط</a:t>
            </a:r>
            <a:endParaRPr sz="28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446393" y="3489318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414867" y="3489318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7798140" flipH="1">
            <a:off x="7449555" y="1027789"/>
            <a:ext cx="2038913" cy="1600165"/>
            <a:chOff x="5730858" y="1682201"/>
            <a:chExt cx="2965907" cy="2270825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7047813" y="2304074"/>
              <a:ext cx="1208072" cy="2089832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7076671">
            <a:off x="7059944" y="1260767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xmlns="" id="{6E22B37A-CCC7-4E5B-82F9-79A278CAA082}"/>
              </a:ext>
            </a:extLst>
          </p:cNvPr>
          <p:cNvSpPr/>
          <p:nvPr/>
        </p:nvSpPr>
        <p:spPr>
          <a:xfrm>
            <a:off x="1438370" y="2722925"/>
            <a:ext cx="728158" cy="728158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788C3841-127A-479B-94BD-220B2EDCAB6E}"/>
              </a:ext>
            </a:extLst>
          </p:cNvPr>
          <p:cNvSpPr/>
          <p:nvPr/>
        </p:nvSpPr>
        <p:spPr>
          <a:xfrm>
            <a:off x="2348067" y="2851148"/>
            <a:ext cx="1221014" cy="1221014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BC59DA09-2750-4F0C-898C-08F0F54C4ACB}"/>
              </a:ext>
            </a:extLst>
          </p:cNvPr>
          <p:cNvSpPr/>
          <p:nvPr/>
        </p:nvSpPr>
        <p:spPr>
          <a:xfrm>
            <a:off x="3663996" y="1929491"/>
            <a:ext cx="1843314" cy="1843314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69F6674A-9F6A-4ECF-8B1A-B5CD331C63F8}"/>
              </a:ext>
            </a:extLst>
          </p:cNvPr>
          <p:cNvSpPr/>
          <p:nvPr/>
        </p:nvSpPr>
        <p:spPr>
          <a:xfrm>
            <a:off x="5657384" y="2983312"/>
            <a:ext cx="935542" cy="935542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3F5A07E2-72FE-479E-9CC4-3AE297809FA7}"/>
              </a:ext>
            </a:extLst>
          </p:cNvPr>
          <p:cNvSpPr/>
          <p:nvPr/>
        </p:nvSpPr>
        <p:spPr>
          <a:xfrm>
            <a:off x="6782756" y="3087004"/>
            <a:ext cx="1371602" cy="13716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A538412-DAB1-4392-B45E-1D392BBFB7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66" y="2180692"/>
            <a:ext cx="1225174" cy="122517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7D436CE5-5A4A-4963-8029-751C7F4344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07" y="3365416"/>
            <a:ext cx="814778" cy="81477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5829194A-80B4-45E0-A0D4-A777A6A829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97" y="3139122"/>
            <a:ext cx="622302" cy="6223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EA838DD8-E14C-4129-B132-FFB886F5B3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72" y="3148503"/>
            <a:ext cx="671206" cy="67120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F04B11EA-63F7-4D22-873D-6922C62419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0" y="2928801"/>
            <a:ext cx="354058" cy="354058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53F4246-CEED-4D1E-87E9-AF831143E541}"/>
              </a:ext>
            </a:extLst>
          </p:cNvPr>
          <p:cNvGrpSpPr/>
          <p:nvPr/>
        </p:nvGrpSpPr>
        <p:grpSpPr>
          <a:xfrm>
            <a:off x="983569" y="1972486"/>
            <a:ext cx="842445" cy="820793"/>
            <a:chOff x="1812406" y="2946170"/>
            <a:chExt cx="842445" cy="820793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02F08CF-D4D1-4A39-96BE-CB97F61D16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7365" y="2946170"/>
              <a:ext cx="377486" cy="820793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35920BBA-8F71-4702-91A3-44392F84A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2406" y="2954946"/>
              <a:ext cx="471956" cy="0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B3BFFE84-C695-4D53-9EB1-6E3F023237F6}"/>
              </a:ext>
            </a:extLst>
          </p:cNvPr>
          <p:cNvGrpSpPr/>
          <p:nvPr/>
        </p:nvGrpSpPr>
        <p:grpSpPr>
          <a:xfrm>
            <a:off x="3555110" y="1221287"/>
            <a:ext cx="979247" cy="712482"/>
            <a:chOff x="4442225" y="2049196"/>
            <a:chExt cx="979247" cy="712482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225" y="2051577"/>
              <a:ext cx="666349" cy="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137FDAE-CE25-40E9-AFD7-49BA1463E3D5}"/>
              </a:ext>
            </a:extLst>
          </p:cNvPr>
          <p:cNvGrpSpPr/>
          <p:nvPr/>
        </p:nvGrpSpPr>
        <p:grpSpPr>
          <a:xfrm flipV="1">
            <a:off x="2143991" y="4044870"/>
            <a:ext cx="782545" cy="821366"/>
            <a:chOff x="1872307" y="2945596"/>
            <a:chExt cx="782545" cy="821366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49965" y="2945884"/>
              <a:ext cx="204887" cy="821078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2307" y="2945596"/>
              <a:ext cx="589564" cy="0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C6E9A218-B141-4BD3-841A-BAB462C9175B}"/>
              </a:ext>
            </a:extLst>
          </p:cNvPr>
          <p:cNvGrpSpPr/>
          <p:nvPr/>
        </p:nvGrpSpPr>
        <p:grpSpPr>
          <a:xfrm flipH="1" flipV="1">
            <a:off x="7397851" y="4423614"/>
            <a:ext cx="743262" cy="539365"/>
            <a:chOff x="1929808" y="3262589"/>
            <a:chExt cx="743262" cy="539365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F7309261-EAF4-4065-B34C-74D63998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92240" y="3262589"/>
              <a:ext cx="280830" cy="53936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6F2BC3B5-DB71-4C84-AF89-168445886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9808" y="3264970"/>
              <a:ext cx="471956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B1ACE9A5-0AAC-4005-87FD-533CB273E3AF}"/>
              </a:ext>
            </a:extLst>
          </p:cNvPr>
          <p:cNvGrpSpPr/>
          <p:nvPr/>
        </p:nvGrpSpPr>
        <p:grpSpPr>
          <a:xfrm flipH="1">
            <a:off x="6078069" y="1781943"/>
            <a:ext cx="846110" cy="1297213"/>
            <a:chOff x="1983167" y="2950736"/>
            <a:chExt cx="452864" cy="69430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BEBF1710-C0A2-443D-9E66-877BD8FA72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4671" y="2950736"/>
              <a:ext cx="191360" cy="694309"/>
            </a:xfrm>
            <a:prstGeom prst="line">
              <a:avLst/>
            </a:prstGeom>
            <a:ln w="28575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D25F5471-E0F2-4736-A975-B0CD1D80A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167" y="2952010"/>
              <a:ext cx="267874" cy="0"/>
            </a:xfrm>
            <a:prstGeom prst="line">
              <a:avLst/>
            </a:prstGeom>
            <a:ln w="28575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E7256DD-6317-492A-853D-B93DE998E24A}"/>
              </a:ext>
            </a:extLst>
          </p:cNvPr>
          <p:cNvSpPr txBox="1"/>
          <p:nvPr/>
        </p:nvSpPr>
        <p:spPr>
          <a:xfrm>
            <a:off x="171103" y="1778646"/>
            <a:ext cx="84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EF3078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رفح</a:t>
            </a:r>
            <a:endParaRPr lang="en-US" sz="2800" b="1" dirty="0">
              <a:solidFill>
                <a:srgbClr val="EF3078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3B5B3C4-08D7-4F80-905A-16D436C0F2EA}"/>
              </a:ext>
            </a:extLst>
          </p:cNvPr>
          <p:cNvSpPr txBox="1"/>
          <p:nvPr/>
        </p:nvSpPr>
        <p:spPr>
          <a:xfrm>
            <a:off x="771389" y="4664949"/>
            <a:ext cx="138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EE952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بورسعيد</a:t>
            </a:r>
            <a:endParaRPr lang="en-US" sz="2800" b="1" dirty="0">
              <a:solidFill>
                <a:srgbClr val="EE9524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83347D2D-8F9E-424F-8379-EE81B97BB648}"/>
              </a:ext>
            </a:extLst>
          </p:cNvPr>
          <p:cNvSpPr txBox="1"/>
          <p:nvPr/>
        </p:nvSpPr>
        <p:spPr>
          <a:xfrm>
            <a:off x="1625420" y="1043371"/>
            <a:ext cx="192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03A1A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مرسي مطروح</a:t>
            </a:r>
            <a:endParaRPr lang="en-US" sz="2800" b="1" dirty="0">
              <a:solidFill>
                <a:srgbClr val="03A1A4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13DF5F7D-8517-4858-B26A-117AEF6AD00D}"/>
              </a:ext>
            </a:extLst>
          </p:cNvPr>
          <p:cNvSpPr txBox="1"/>
          <p:nvPr/>
        </p:nvSpPr>
        <p:spPr>
          <a:xfrm>
            <a:off x="8154207" y="4715242"/>
            <a:ext cx="86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00B0F0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رشيد</a:t>
            </a:r>
            <a:endParaRPr lang="en-US" sz="2800" b="1" dirty="0">
              <a:solidFill>
                <a:srgbClr val="00B0F0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DBF60901-7459-4FFF-BFAB-332F5872E18A}"/>
              </a:ext>
            </a:extLst>
          </p:cNvPr>
          <p:cNvSpPr txBox="1"/>
          <p:nvPr/>
        </p:nvSpPr>
        <p:spPr>
          <a:xfrm>
            <a:off x="6959820" y="1577786"/>
            <a:ext cx="152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38572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الاسكندرية</a:t>
            </a:r>
            <a:endParaRPr lang="en-US" sz="2800" b="1" dirty="0">
              <a:solidFill>
                <a:srgbClr val="38572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5774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442873" y="318169"/>
            <a:ext cx="3929398" cy="5423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إقليم شبه الصحراوي</a:t>
            </a:r>
            <a:endParaRPr sz="28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979979" flipH="1">
            <a:off x="6399376" y="-396993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258510">
            <a:off x="5942256" y="150860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5716" y="1295322"/>
            <a:ext cx="8882648" cy="3517343"/>
            <a:chOff x="95716" y="1771572"/>
            <a:chExt cx="8882648" cy="3517343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E1C18116-B962-4353-87AA-099D4914CEED}"/>
                </a:ext>
              </a:extLst>
            </p:cNvPr>
            <p:cNvGrpSpPr/>
            <p:nvPr/>
          </p:nvGrpSpPr>
          <p:grpSpPr>
            <a:xfrm>
              <a:off x="3092968" y="1771572"/>
              <a:ext cx="1522380" cy="1403031"/>
              <a:chOff x="3548938" y="1539977"/>
              <a:chExt cx="2016200" cy="1858133"/>
            </a:xfrm>
          </p:grpSpPr>
          <p:sp>
            <p:nvSpPr>
              <p:cNvPr id="100" name="Freeform: Shape 14">
                <a:extLst>
                  <a:ext uri="{FF2B5EF4-FFF2-40B4-BE49-F238E27FC236}">
                    <a16:creationId xmlns:a16="http://schemas.microsoft.com/office/drawing/2014/main" xmlns="" id="{FD00FEAF-E626-480B-986B-7EA23BDEE4DF}"/>
                  </a:ext>
                </a:extLst>
              </p:cNvPr>
              <p:cNvSpPr/>
              <p:nvPr/>
            </p:nvSpPr>
            <p:spPr>
              <a:xfrm>
                <a:off x="3551004" y="1539977"/>
                <a:ext cx="1858132" cy="1858133"/>
              </a:xfrm>
              <a:custGeom>
                <a:avLst/>
                <a:gdLst>
                  <a:gd name="connsiteX0" fmla="*/ 1858132 w 1858132"/>
                  <a:gd name="connsiteY0" fmla="*/ 0 h 1858133"/>
                  <a:gd name="connsiteX1" fmla="*/ 1858132 w 1858132"/>
                  <a:gd name="connsiteY1" fmla="*/ 1858133 h 1858133"/>
                  <a:gd name="connsiteX2" fmla="*/ 0 w 1858132"/>
                  <a:gd name="connsiteY2" fmla="*/ 1858133 h 1858133"/>
                  <a:gd name="connsiteX3" fmla="*/ 8201 w 1858132"/>
                  <a:gd name="connsiteY3" fmla="*/ 1695723 h 1858133"/>
                  <a:gd name="connsiteX4" fmla="*/ 1695723 w 1858132"/>
                  <a:gd name="connsiteY4" fmla="*/ 8201 h 1858133"/>
                  <a:gd name="connsiteX5" fmla="*/ 1858132 w 1858132"/>
                  <a:gd name="connsiteY5" fmla="*/ 0 h 18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3">
                    <a:moveTo>
                      <a:pt x="1858132" y="0"/>
                    </a:moveTo>
                    <a:lnTo>
                      <a:pt x="1858132" y="1858133"/>
                    </a:lnTo>
                    <a:lnTo>
                      <a:pt x="0" y="1858133"/>
                    </a:lnTo>
                    <a:lnTo>
                      <a:pt x="8201" y="1695723"/>
                    </a:lnTo>
                    <a:cubicBezTo>
                      <a:pt x="98563" y="805940"/>
                      <a:pt x="805940" y="98563"/>
                      <a:pt x="1695723" y="8201"/>
                    </a:cubicBezTo>
                    <a:lnTo>
                      <a:pt x="1858132" y="0"/>
                    </a:lnTo>
                    <a:close/>
                  </a:path>
                </a:pathLst>
              </a:custGeom>
              <a:solidFill>
                <a:srgbClr val="20A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91D94B2C-CB8C-45BF-8861-AEA36380D936}"/>
                  </a:ext>
                </a:extLst>
              </p:cNvPr>
              <p:cNvSpPr txBox="1"/>
              <p:nvPr/>
            </p:nvSpPr>
            <p:spPr>
              <a:xfrm>
                <a:off x="3548938" y="2469043"/>
                <a:ext cx="2016200" cy="69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800" b="1" dirty="0">
                    <a:solidFill>
                      <a:schemeClr val="bg1"/>
                    </a:solidFill>
                    <a:latin typeface="Simplified Arabic" panose="02020603050405020304" pitchFamily="18" charset="-78"/>
                    <a:ea typeface="Tahoma" panose="020B0604030504040204" pitchFamily="34" charset="0"/>
                    <a:cs typeface="Simplified Arabic" panose="02020603050405020304" pitchFamily="18" charset="-78"/>
                  </a:rPr>
                  <a:t>الحرارة</a:t>
                </a:r>
                <a:endParaRPr lang="en-US" sz="2800" b="1" dirty="0">
                  <a:solidFill>
                    <a:schemeClr val="bg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418C60E4-02FA-43A7-86BC-8E33E5033E40}"/>
                </a:ext>
              </a:extLst>
            </p:cNvPr>
            <p:cNvGrpSpPr/>
            <p:nvPr/>
          </p:nvGrpSpPr>
          <p:grpSpPr>
            <a:xfrm>
              <a:off x="4442488" y="1771572"/>
              <a:ext cx="1577198" cy="1403031"/>
              <a:chOff x="4677371" y="1539977"/>
              <a:chExt cx="2088795" cy="1858133"/>
            </a:xfrm>
          </p:grpSpPr>
          <p:sp>
            <p:nvSpPr>
              <p:cNvPr id="103" name="Freeform: Shape 13">
                <a:extLst>
                  <a:ext uri="{FF2B5EF4-FFF2-40B4-BE49-F238E27FC236}">
                    <a16:creationId xmlns:a16="http://schemas.microsoft.com/office/drawing/2014/main" xmlns="" id="{4D5084EA-3744-471F-B70C-263650789939}"/>
                  </a:ext>
                </a:extLst>
              </p:cNvPr>
              <p:cNvSpPr/>
              <p:nvPr/>
            </p:nvSpPr>
            <p:spPr>
              <a:xfrm>
                <a:off x="4908034" y="1539977"/>
                <a:ext cx="1858132" cy="1858133"/>
              </a:xfrm>
              <a:custGeom>
                <a:avLst/>
                <a:gdLst>
                  <a:gd name="connsiteX0" fmla="*/ 0 w 1858132"/>
                  <a:gd name="connsiteY0" fmla="*/ 0 h 1858133"/>
                  <a:gd name="connsiteX1" fmla="*/ 162409 w 1858132"/>
                  <a:gd name="connsiteY1" fmla="*/ 8201 h 1858133"/>
                  <a:gd name="connsiteX2" fmla="*/ 1849931 w 1858132"/>
                  <a:gd name="connsiteY2" fmla="*/ 1695723 h 1858133"/>
                  <a:gd name="connsiteX3" fmla="*/ 1858132 w 1858132"/>
                  <a:gd name="connsiteY3" fmla="*/ 1858133 h 1858133"/>
                  <a:gd name="connsiteX4" fmla="*/ 0 w 1858132"/>
                  <a:gd name="connsiteY4" fmla="*/ 1858133 h 1858133"/>
                  <a:gd name="connsiteX5" fmla="*/ 0 w 1858132"/>
                  <a:gd name="connsiteY5" fmla="*/ 0 h 18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3">
                    <a:moveTo>
                      <a:pt x="0" y="0"/>
                    </a:moveTo>
                    <a:lnTo>
                      <a:pt x="162409" y="8201"/>
                    </a:lnTo>
                    <a:cubicBezTo>
                      <a:pt x="1052192" y="98563"/>
                      <a:pt x="1759569" y="805940"/>
                      <a:pt x="1849931" y="1695723"/>
                    </a:cubicBezTo>
                    <a:lnTo>
                      <a:pt x="1858132" y="1858133"/>
                    </a:lnTo>
                    <a:lnTo>
                      <a:pt x="0" y="1858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C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7B523524-BC7F-464E-A8E1-48090C9BAA2E}"/>
                  </a:ext>
                </a:extLst>
              </p:cNvPr>
              <p:cNvSpPr txBox="1"/>
              <p:nvPr/>
            </p:nvSpPr>
            <p:spPr>
              <a:xfrm>
                <a:off x="4677371" y="2469043"/>
                <a:ext cx="2016197" cy="69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800" b="1" dirty="0">
                    <a:solidFill>
                      <a:schemeClr val="bg1"/>
                    </a:solidFill>
                    <a:latin typeface="Simplified Arabic" panose="02020603050405020304" pitchFamily="18" charset="-78"/>
                    <a:ea typeface="Tahoma" panose="020B0604030504040204" pitchFamily="34" charset="0"/>
                    <a:cs typeface="Simplified Arabic" panose="02020603050405020304" pitchFamily="18" charset="-78"/>
                  </a:rPr>
                  <a:t>الموقع</a:t>
                </a:r>
                <a:endParaRPr lang="en-US" sz="2800" b="1" dirty="0">
                  <a:solidFill>
                    <a:schemeClr val="bg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BF72F321-8593-43D3-A969-8F1140D3EE6F}"/>
                </a:ext>
              </a:extLst>
            </p:cNvPr>
            <p:cNvGrpSpPr/>
            <p:nvPr/>
          </p:nvGrpSpPr>
          <p:grpSpPr>
            <a:xfrm>
              <a:off x="3092968" y="3325475"/>
              <a:ext cx="1522380" cy="1403029"/>
              <a:chOff x="3548938" y="2897002"/>
              <a:chExt cx="2016200" cy="1858131"/>
            </a:xfrm>
          </p:grpSpPr>
          <p:sp>
            <p:nvSpPr>
              <p:cNvPr id="106" name="Freeform: Shape 10">
                <a:extLst>
                  <a:ext uri="{FF2B5EF4-FFF2-40B4-BE49-F238E27FC236}">
                    <a16:creationId xmlns:a16="http://schemas.microsoft.com/office/drawing/2014/main" xmlns="" id="{1CF4195B-C84C-4D20-84BD-EFA34F77989A}"/>
                  </a:ext>
                </a:extLst>
              </p:cNvPr>
              <p:cNvSpPr/>
              <p:nvPr/>
            </p:nvSpPr>
            <p:spPr>
              <a:xfrm>
                <a:off x="3551004" y="2897002"/>
                <a:ext cx="1858132" cy="1858131"/>
              </a:xfrm>
              <a:custGeom>
                <a:avLst/>
                <a:gdLst>
                  <a:gd name="connsiteX0" fmla="*/ 0 w 1858132"/>
                  <a:gd name="connsiteY0" fmla="*/ 0 h 1858131"/>
                  <a:gd name="connsiteX1" fmla="*/ 1858132 w 1858132"/>
                  <a:gd name="connsiteY1" fmla="*/ 0 h 1858131"/>
                  <a:gd name="connsiteX2" fmla="*/ 1858132 w 1858132"/>
                  <a:gd name="connsiteY2" fmla="*/ 1858131 h 1858131"/>
                  <a:gd name="connsiteX3" fmla="*/ 1695723 w 1858132"/>
                  <a:gd name="connsiteY3" fmla="*/ 1849930 h 1858131"/>
                  <a:gd name="connsiteX4" fmla="*/ 8201 w 1858132"/>
                  <a:gd name="connsiteY4" fmla="*/ 162408 h 1858131"/>
                  <a:gd name="connsiteX5" fmla="*/ 0 w 1858132"/>
                  <a:gd name="connsiteY5" fmla="*/ 0 h 185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1">
                    <a:moveTo>
                      <a:pt x="0" y="0"/>
                    </a:moveTo>
                    <a:lnTo>
                      <a:pt x="1858132" y="0"/>
                    </a:lnTo>
                    <a:lnTo>
                      <a:pt x="1858132" y="1858131"/>
                    </a:lnTo>
                    <a:lnTo>
                      <a:pt x="1695723" y="1849930"/>
                    </a:lnTo>
                    <a:cubicBezTo>
                      <a:pt x="805940" y="1759568"/>
                      <a:pt x="98563" y="1052191"/>
                      <a:pt x="8201" y="1624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B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18434B3A-3970-45CC-A2B2-BB26A8893588}"/>
                  </a:ext>
                </a:extLst>
              </p:cNvPr>
              <p:cNvSpPr txBox="1"/>
              <p:nvPr/>
            </p:nvSpPr>
            <p:spPr>
              <a:xfrm>
                <a:off x="3548938" y="3364402"/>
                <a:ext cx="2016200" cy="69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800" b="1" dirty="0">
                    <a:solidFill>
                      <a:schemeClr val="bg1"/>
                    </a:solidFill>
                    <a:latin typeface="Simplified Arabic" panose="02020603050405020304" pitchFamily="18" charset="-78"/>
                    <a:ea typeface="Tahoma" panose="020B0604030504040204" pitchFamily="34" charset="0"/>
                    <a:cs typeface="Simplified Arabic" panose="02020603050405020304" pitchFamily="18" charset="-78"/>
                  </a:rPr>
                  <a:t>الرطوبة</a:t>
                </a:r>
                <a:endParaRPr lang="en-US" sz="2800" b="1" dirty="0">
                  <a:solidFill>
                    <a:schemeClr val="bg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F708346B-615A-4D47-B4D1-2E72634CE334}"/>
                </a:ext>
              </a:extLst>
            </p:cNvPr>
            <p:cNvGrpSpPr/>
            <p:nvPr/>
          </p:nvGrpSpPr>
          <p:grpSpPr>
            <a:xfrm>
              <a:off x="4442488" y="3325475"/>
              <a:ext cx="1577198" cy="1403029"/>
              <a:chOff x="4677371" y="2897002"/>
              <a:chExt cx="2088795" cy="1858131"/>
            </a:xfrm>
          </p:grpSpPr>
          <p:sp>
            <p:nvSpPr>
              <p:cNvPr id="109" name="Freeform: Shape 9">
                <a:extLst>
                  <a:ext uri="{FF2B5EF4-FFF2-40B4-BE49-F238E27FC236}">
                    <a16:creationId xmlns:a16="http://schemas.microsoft.com/office/drawing/2014/main" xmlns="" id="{C642EFA1-FECA-4C06-BAA1-C46C71D1C087}"/>
                  </a:ext>
                </a:extLst>
              </p:cNvPr>
              <p:cNvSpPr/>
              <p:nvPr/>
            </p:nvSpPr>
            <p:spPr>
              <a:xfrm>
                <a:off x="4908034" y="2897002"/>
                <a:ext cx="1858132" cy="1858131"/>
              </a:xfrm>
              <a:custGeom>
                <a:avLst/>
                <a:gdLst>
                  <a:gd name="connsiteX0" fmla="*/ 0 w 1858132"/>
                  <a:gd name="connsiteY0" fmla="*/ 0 h 1858131"/>
                  <a:gd name="connsiteX1" fmla="*/ 1858132 w 1858132"/>
                  <a:gd name="connsiteY1" fmla="*/ 0 h 1858131"/>
                  <a:gd name="connsiteX2" fmla="*/ 1849931 w 1858132"/>
                  <a:gd name="connsiteY2" fmla="*/ 162408 h 1858131"/>
                  <a:gd name="connsiteX3" fmla="*/ 162409 w 1858132"/>
                  <a:gd name="connsiteY3" fmla="*/ 1849930 h 1858131"/>
                  <a:gd name="connsiteX4" fmla="*/ 0 w 1858132"/>
                  <a:gd name="connsiteY4" fmla="*/ 1858131 h 1858131"/>
                  <a:gd name="connsiteX5" fmla="*/ 0 w 1858132"/>
                  <a:gd name="connsiteY5" fmla="*/ 0 h 185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1">
                    <a:moveTo>
                      <a:pt x="0" y="0"/>
                    </a:moveTo>
                    <a:lnTo>
                      <a:pt x="1858132" y="0"/>
                    </a:lnTo>
                    <a:lnTo>
                      <a:pt x="1849931" y="162408"/>
                    </a:lnTo>
                    <a:cubicBezTo>
                      <a:pt x="1759569" y="1052191"/>
                      <a:pt x="1052192" y="1759568"/>
                      <a:pt x="162409" y="1849930"/>
                    </a:cubicBezTo>
                    <a:lnTo>
                      <a:pt x="0" y="1858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4D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E402E0EC-79F7-49F4-821D-F9EB43B6B12E}"/>
                  </a:ext>
                </a:extLst>
              </p:cNvPr>
              <p:cNvSpPr txBox="1"/>
              <p:nvPr/>
            </p:nvSpPr>
            <p:spPr>
              <a:xfrm>
                <a:off x="4677371" y="3364402"/>
                <a:ext cx="2016197" cy="69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800" b="1" dirty="0">
                    <a:solidFill>
                      <a:schemeClr val="bg1"/>
                    </a:solidFill>
                    <a:latin typeface="Simplified Arabic" panose="02020603050405020304" pitchFamily="18" charset="-78"/>
                    <a:ea typeface="Tahoma" panose="020B0604030504040204" pitchFamily="34" charset="0"/>
                    <a:cs typeface="Simplified Arabic" panose="02020603050405020304" pitchFamily="18" charset="-78"/>
                  </a:rPr>
                  <a:t>الامطار</a:t>
                </a:r>
                <a:endParaRPr lang="en-US" sz="2800" b="1" dirty="0">
                  <a:solidFill>
                    <a:schemeClr val="bg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endParaRP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E4C296C8-5CBE-45A5-9E43-CBF23ACE811E}"/>
                </a:ext>
              </a:extLst>
            </p:cNvPr>
            <p:cNvSpPr/>
            <p:nvPr/>
          </p:nvSpPr>
          <p:spPr>
            <a:xfrm>
              <a:off x="95716" y="2046496"/>
              <a:ext cx="526049" cy="526049"/>
            </a:xfrm>
            <a:prstGeom prst="ellipse">
              <a:avLst/>
            </a:prstGeom>
            <a:solidFill>
              <a:srgbClr val="20A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F4B540E0-4F9D-467E-8DE2-47DB51C566CB}"/>
                </a:ext>
              </a:extLst>
            </p:cNvPr>
            <p:cNvSpPr txBox="1"/>
            <p:nvPr/>
          </p:nvSpPr>
          <p:spPr>
            <a:xfrm>
              <a:off x="912548" y="1874783"/>
              <a:ext cx="1806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b="1" dirty="0">
                  <a:solidFill>
                    <a:srgbClr val="20AE97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الحرارة</a:t>
              </a:r>
              <a:endParaRPr lang="en-US" sz="2400" b="1" dirty="0">
                <a:solidFill>
                  <a:srgbClr val="20AE97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3643B493-7CC8-4B60-A972-01A46A6204CD}"/>
                </a:ext>
              </a:extLst>
            </p:cNvPr>
            <p:cNvSpPr txBox="1"/>
            <p:nvPr/>
          </p:nvSpPr>
          <p:spPr>
            <a:xfrm>
              <a:off x="687882" y="2313752"/>
              <a:ext cx="23320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0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اكثر أقاليم مصر اعتدال متوسط الحرارة 14م شتاء و23م صيفا.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xmlns="" id="{1EB6790F-5913-4FC7-94D1-8C09A855D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79" y="2087084"/>
              <a:ext cx="384365" cy="384365"/>
            </a:xfrm>
            <a:prstGeom prst="rect">
              <a:avLst/>
            </a:prstGeom>
          </p:spPr>
        </p:pic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1475DB48-3E7D-4EE5-850F-8727F44E4416}"/>
                </a:ext>
              </a:extLst>
            </p:cNvPr>
            <p:cNvSpPr/>
            <p:nvPr/>
          </p:nvSpPr>
          <p:spPr>
            <a:xfrm>
              <a:off x="95716" y="3930609"/>
              <a:ext cx="526049" cy="526049"/>
            </a:xfrm>
            <a:prstGeom prst="ellipse">
              <a:avLst/>
            </a:prstGeom>
            <a:solidFill>
              <a:srgbClr val="F7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94FC6DC1-766D-455B-8E9F-C470772325E9}"/>
                </a:ext>
              </a:extLst>
            </p:cNvPr>
            <p:cNvSpPr txBox="1"/>
            <p:nvPr/>
          </p:nvSpPr>
          <p:spPr>
            <a:xfrm>
              <a:off x="912548" y="3526508"/>
              <a:ext cx="18066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rgbClr val="F7AB3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الرطوبة</a:t>
              </a:r>
              <a:endParaRPr lang="en-US" sz="2000" b="1" dirty="0">
                <a:solidFill>
                  <a:srgbClr val="F7AB3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9334EB73-3711-4B63-8DF0-144DB02D3F91}"/>
                </a:ext>
              </a:extLst>
            </p:cNvPr>
            <p:cNvSpPr txBox="1"/>
            <p:nvPr/>
          </p:nvSpPr>
          <p:spPr>
            <a:xfrm>
              <a:off x="687882" y="3965476"/>
              <a:ext cx="23320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0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ترتفع نسبة الرطوبة في الجو خاصة في فصل الشتاء.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xmlns="" id="{1779C654-CD5A-4F14-A67F-6A622CB57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68" y="4015075"/>
              <a:ext cx="310214" cy="310214"/>
            </a:xfrm>
            <a:prstGeom prst="rect">
              <a:avLst/>
            </a:prstGeom>
          </p:spPr>
        </p:pic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4BEB8FE6-ED50-4D0B-AC03-8E074295E66A}"/>
                </a:ext>
              </a:extLst>
            </p:cNvPr>
            <p:cNvSpPr/>
            <p:nvPr/>
          </p:nvSpPr>
          <p:spPr>
            <a:xfrm>
              <a:off x="8452315" y="2046496"/>
              <a:ext cx="526049" cy="526049"/>
            </a:xfrm>
            <a:prstGeom prst="ellipse">
              <a:avLst/>
            </a:prstGeom>
            <a:solidFill>
              <a:srgbClr val="ABC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FE61BE6D-9F45-479F-ACB2-403F3B061C33}"/>
                </a:ext>
              </a:extLst>
            </p:cNvPr>
            <p:cNvSpPr txBox="1"/>
            <p:nvPr/>
          </p:nvSpPr>
          <p:spPr>
            <a:xfrm>
              <a:off x="6372271" y="1874783"/>
              <a:ext cx="18323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rgbClr val="ABC570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الموقع</a:t>
              </a:r>
              <a:endParaRPr lang="en-US" sz="2000" b="1" dirty="0">
                <a:solidFill>
                  <a:srgbClr val="ABC570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FD2A2B39-E46B-427D-8E9D-8772C9544FC6}"/>
                </a:ext>
              </a:extLst>
            </p:cNvPr>
            <p:cNvSpPr txBox="1"/>
            <p:nvPr/>
          </p:nvSpPr>
          <p:spPr>
            <a:xfrm>
              <a:off x="6064145" y="2313752"/>
              <a:ext cx="23650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0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يمتد علي طول الساحل الشمالي حتي دائرة عرض طنطا.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6022E766-E550-40C1-B8E3-55EA88141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434" y="2103635"/>
              <a:ext cx="386864" cy="386864"/>
            </a:xfrm>
            <a:prstGeom prst="rect">
              <a:avLst/>
            </a:prstGeom>
          </p:spPr>
        </p:pic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1686267D-A7D5-4460-8289-D9349F14CC16}"/>
                </a:ext>
              </a:extLst>
            </p:cNvPr>
            <p:cNvSpPr/>
            <p:nvPr/>
          </p:nvSpPr>
          <p:spPr>
            <a:xfrm>
              <a:off x="8452315" y="3930609"/>
              <a:ext cx="526049" cy="526049"/>
            </a:xfrm>
            <a:prstGeom prst="ellipse">
              <a:avLst/>
            </a:prstGeom>
            <a:solidFill>
              <a:srgbClr val="CB4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DE41BC3A-51DE-44CE-8D04-8FF2BD1E50A0}"/>
                </a:ext>
              </a:extLst>
            </p:cNvPr>
            <p:cNvSpPr txBox="1"/>
            <p:nvPr/>
          </p:nvSpPr>
          <p:spPr>
            <a:xfrm>
              <a:off x="6372271" y="3526508"/>
              <a:ext cx="18323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chemeClr val="bg2">
                      <a:lumMod val="50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الامطار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24D145DC-89B5-4073-B07A-C1EB25E18967}"/>
                </a:ext>
              </a:extLst>
            </p:cNvPr>
            <p:cNvSpPr txBox="1"/>
            <p:nvPr/>
          </p:nvSpPr>
          <p:spPr>
            <a:xfrm>
              <a:off x="6064145" y="3965476"/>
              <a:ext cx="23650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0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اكثر أقاليم مصر مطر حيث يسقط في فصل الشتاء نتيجة هبوب الرياح العكسية الغربية.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xmlns="" id="{45164F4A-C74A-49D0-BF2C-83F8EA664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347" y="4004072"/>
              <a:ext cx="342782" cy="342782"/>
            </a:xfrm>
            <a:prstGeom prst="rect">
              <a:avLst/>
            </a:prstGeom>
          </p:spPr>
        </p:pic>
      </p:grpSp>
      <p:grpSp>
        <p:nvGrpSpPr>
          <p:cNvPr id="51" name="Google Shape;3006;p58"/>
          <p:cNvGrpSpPr/>
          <p:nvPr/>
        </p:nvGrpSpPr>
        <p:grpSpPr>
          <a:xfrm>
            <a:off x="3824707" y="3399868"/>
            <a:ext cx="1494979" cy="1852423"/>
            <a:chOff x="1358349" y="1748438"/>
            <a:chExt cx="1303606" cy="1615294"/>
          </a:xfrm>
        </p:grpSpPr>
        <p:grpSp>
          <p:nvGrpSpPr>
            <p:cNvPr id="52" name="Google Shape;3007;p58"/>
            <p:cNvGrpSpPr/>
            <p:nvPr/>
          </p:nvGrpSpPr>
          <p:grpSpPr>
            <a:xfrm>
              <a:off x="1358349" y="2254227"/>
              <a:ext cx="1303606" cy="1109499"/>
              <a:chOff x="1591100" y="2573024"/>
              <a:chExt cx="2585494" cy="2200513"/>
            </a:xfrm>
          </p:grpSpPr>
          <p:sp>
            <p:nvSpPr>
              <p:cNvPr id="156" name="Google Shape;3008;p58"/>
              <p:cNvSpPr/>
              <p:nvPr/>
            </p:nvSpPr>
            <p:spPr>
              <a:xfrm rot="-2232376">
                <a:off x="3339800" y="2667246"/>
                <a:ext cx="613211" cy="896055"/>
              </a:xfrm>
              <a:prstGeom prst="flowChartConnector">
                <a:avLst/>
              </a:pr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009;p58"/>
              <p:cNvSpPr/>
              <p:nvPr/>
            </p:nvSpPr>
            <p:spPr>
              <a:xfrm>
                <a:off x="1591100" y="2631744"/>
                <a:ext cx="2585494" cy="2141792"/>
              </a:xfrm>
              <a:custGeom>
                <a:avLst/>
                <a:gdLst/>
                <a:ahLst/>
                <a:cxnLst/>
                <a:rect l="l" t="t" r="r" b="b"/>
                <a:pathLst>
                  <a:path w="55608" h="46065" extrusionOk="0">
                    <a:moveTo>
                      <a:pt x="30060" y="0"/>
                    </a:moveTo>
                    <a:lnTo>
                      <a:pt x="20872" y="693"/>
                    </a:lnTo>
                    <a:lnTo>
                      <a:pt x="10977" y="3959"/>
                    </a:lnTo>
                    <a:cubicBezTo>
                      <a:pt x="10977" y="3959"/>
                      <a:pt x="8417" y="6668"/>
                      <a:pt x="6556" y="11261"/>
                    </a:cubicBezTo>
                    <a:cubicBezTo>
                      <a:pt x="4870" y="15431"/>
                      <a:pt x="750" y="41312"/>
                      <a:pt x="1" y="46065"/>
                    </a:cubicBezTo>
                    <a:lnTo>
                      <a:pt x="55607" y="46065"/>
                    </a:lnTo>
                    <a:lnTo>
                      <a:pt x="51931" y="14764"/>
                    </a:lnTo>
                    <a:lnTo>
                      <a:pt x="43940" y="2164"/>
                    </a:lnTo>
                    <a:cubicBezTo>
                      <a:pt x="43119" y="1457"/>
                      <a:pt x="30060" y="0"/>
                      <a:pt x="30060" y="0"/>
                    </a:cubicBezTo>
                    <a:close/>
                  </a:path>
                </a:pathLst>
              </a:cu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3010;p58"/>
            <p:cNvSpPr/>
            <p:nvPr/>
          </p:nvSpPr>
          <p:spPr>
            <a:xfrm>
              <a:off x="1817674" y="1780438"/>
              <a:ext cx="309234" cy="445389"/>
            </a:xfrm>
            <a:custGeom>
              <a:avLst/>
              <a:gdLst/>
              <a:ahLst/>
              <a:cxnLst/>
              <a:rect l="l" t="t" r="r" b="b"/>
              <a:pathLst>
                <a:path w="13191" h="18999" extrusionOk="0">
                  <a:moveTo>
                    <a:pt x="9744" y="1"/>
                  </a:moveTo>
                  <a:cubicBezTo>
                    <a:pt x="9744" y="1"/>
                    <a:pt x="2253" y="1612"/>
                    <a:pt x="1542" y="2654"/>
                  </a:cubicBezTo>
                  <a:cubicBezTo>
                    <a:pt x="831" y="3692"/>
                    <a:pt x="1994" y="6754"/>
                    <a:pt x="1994" y="6754"/>
                  </a:cubicBezTo>
                  <a:lnTo>
                    <a:pt x="1813" y="6736"/>
                  </a:lnTo>
                  <a:cubicBezTo>
                    <a:pt x="1813" y="6736"/>
                    <a:pt x="1416" y="5563"/>
                    <a:pt x="927" y="5563"/>
                  </a:cubicBezTo>
                  <a:cubicBezTo>
                    <a:pt x="822" y="5563"/>
                    <a:pt x="712" y="5617"/>
                    <a:pt x="601" y="5750"/>
                  </a:cubicBezTo>
                  <a:cubicBezTo>
                    <a:pt x="1" y="6469"/>
                    <a:pt x="743" y="8806"/>
                    <a:pt x="1375" y="8806"/>
                  </a:cubicBezTo>
                  <a:cubicBezTo>
                    <a:pt x="1405" y="8806"/>
                    <a:pt x="1434" y="8801"/>
                    <a:pt x="1463" y="8791"/>
                  </a:cubicBezTo>
                  <a:cubicBezTo>
                    <a:pt x="2107" y="8557"/>
                    <a:pt x="2147" y="8459"/>
                    <a:pt x="2147" y="8459"/>
                  </a:cubicBezTo>
                  <a:lnTo>
                    <a:pt x="3484" y="18998"/>
                  </a:lnTo>
                  <a:lnTo>
                    <a:pt x="7419" y="18787"/>
                  </a:lnTo>
                  <a:lnTo>
                    <a:pt x="6520" y="16673"/>
                  </a:lnTo>
                  <a:cubicBezTo>
                    <a:pt x="6520" y="16673"/>
                    <a:pt x="13138" y="16221"/>
                    <a:pt x="12807" y="12282"/>
                  </a:cubicBezTo>
                  <a:cubicBezTo>
                    <a:pt x="12479" y="8343"/>
                    <a:pt x="12153" y="7221"/>
                    <a:pt x="12153" y="7221"/>
                  </a:cubicBezTo>
                  <a:cubicBezTo>
                    <a:pt x="12153" y="7221"/>
                    <a:pt x="13191" y="5693"/>
                    <a:pt x="12453" y="4745"/>
                  </a:cubicBezTo>
                  <a:cubicBezTo>
                    <a:pt x="12132" y="4335"/>
                    <a:pt x="11868" y="4219"/>
                    <a:pt x="11671" y="4219"/>
                  </a:cubicBezTo>
                  <a:cubicBezTo>
                    <a:pt x="11416" y="4219"/>
                    <a:pt x="11276" y="4415"/>
                    <a:pt x="11276" y="4415"/>
                  </a:cubicBezTo>
                  <a:lnTo>
                    <a:pt x="9744" y="1"/>
                  </a:lnTo>
                  <a:close/>
                </a:path>
              </a:pathLst>
            </a:custGeom>
            <a:solidFill>
              <a:srgbClr val="EA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11;p58"/>
            <p:cNvSpPr/>
            <p:nvPr/>
          </p:nvSpPr>
          <p:spPr>
            <a:xfrm>
              <a:off x="1922488" y="1909211"/>
              <a:ext cx="20442" cy="25646"/>
            </a:xfrm>
            <a:custGeom>
              <a:avLst/>
              <a:gdLst/>
              <a:ahLst/>
              <a:cxnLst/>
              <a:rect l="l" t="t" r="r" b="b"/>
              <a:pathLst>
                <a:path w="872" h="1094" extrusionOk="0">
                  <a:moveTo>
                    <a:pt x="274" y="1"/>
                  </a:moveTo>
                  <a:cubicBezTo>
                    <a:pt x="0" y="1"/>
                    <a:pt x="36" y="299"/>
                    <a:pt x="36" y="299"/>
                  </a:cubicBezTo>
                  <a:cubicBezTo>
                    <a:pt x="55" y="828"/>
                    <a:pt x="285" y="1093"/>
                    <a:pt x="512" y="1093"/>
                  </a:cubicBezTo>
                  <a:cubicBezTo>
                    <a:pt x="548" y="1093"/>
                    <a:pt x="584" y="1087"/>
                    <a:pt x="619" y="1073"/>
                  </a:cubicBezTo>
                  <a:cubicBezTo>
                    <a:pt x="871" y="972"/>
                    <a:pt x="600" y="20"/>
                    <a:pt x="300" y="2"/>
                  </a:cubicBezTo>
                  <a:cubicBezTo>
                    <a:pt x="291" y="1"/>
                    <a:pt x="282" y="1"/>
                    <a:pt x="274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12;p58"/>
            <p:cNvSpPr/>
            <p:nvPr/>
          </p:nvSpPr>
          <p:spPr>
            <a:xfrm>
              <a:off x="1986465" y="1885487"/>
              <a:ext cx="25084" cy="27873"/>
            </a:xfrm>
            <a:custGeom>
              <a:avLst/>
              <a:gdLst/>
              <a:ahLst/>
              <a:cxnLst/>
              <a:rect l="l" t="t" r="r" b="b"/>
              <a:pathLst>
                <a:path w="1070" h="1189" extrusionOk="0">
                  <a:moveTo>
                    <a:pt x="391" y="1"/>
                  </a:moveTo>
                  <a:cubicBezTo>
                    <a:pt x="371" y="1"/>
                    <a:pt x="351" y="4"/>
                    <a:pt x="332" y="12"/>
                  </a:cubicBezTo>
                  <a:cubicBezTo>
                    <a:pt x="0" y="148"/>
                    <a:pt x="207" y="773"/>
                    <a:pt x="207" y="773"/>
                  </a:cubicBezTo>
                  <a:cubicBezTo>
                    <a:pt x="207" y="773"/>
                    <a:pt x="382" y="1188"/>
                    <a:pt x="629" y="1188"/>
                  </a:cubicBezTo>
                  <a:cubicBezTo>
                    <a:pt x="674" y="1188"/>
                    <a:pt x="722" y="1174"/>
                    <a:pt x="772" y="1141"/>
                  </a:cubicBezTo>
                  <a:cubicBezTo>
                    <a:pt x="1069" y="940"/>
                    <a:pt x="707" y="1"/>
                    <a:pt x="391" y="1"/>
                  </a:cubicBez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13;p58"/>
            <p:cNvSpPr/>
            <p:nvPr/>
          </p:nvSpPr>
          <p:spPr>
            <a:xfrm>
              <a:off x="1921363" y="1870858"/>
              <a:ext cx="93373" cy="211008"/>
            </a:xfrm>
            <a:custGeom>
              <a:avLst/>
              <a:gdLst/>
              <a:ahLst/>
              <a:cxnLst/>
              <a:rect l="l" t="t" r="r" b="b"/>
              <a:pathLst>
                <a:path w="3983" h="9001" extrusionOk="0">
                  <a:moveTo>
                    <a:pt x="1999" y="0"/>
                  </a:moveTo>
                  <a:lnTo>
                    <a:pt x="1841" y="42"/>
                  </a:lnTo>
                  <a:lnTo>
                    <a:pt x="3413" y="6179"/>
                  </a:lnTo>
                  <a:lnTo>
                    <a:pt x="1781" y="4335"/>
                  </a:lnTo>
                  <a:lnTo>
                    <a:pt x="3632" y="8605"/>
                  </a:lnTo>
                  <a:cubicBezTo>
                    <a:pt x="3169" y="8312"/>
                    <a:pt x="2067" y="7537"/>
                    <a:pt x="1246" y="6386"/>
                  </a:cubicBezTo>
                  <a:cubicBezTo>
                    <a:pt x="197" y="4915"/>
                    <a:pt x="167" y="3816"/>
                    <a:pt x="167" y="3805"/>
                  </a:cubicBezTo>
                  <a:lnTo>
                    <a:pt x="1" y="3805"/>
                  </a:lnTo>
                  <a:cubicBezTo>
                    <a:pt x="1" y="3854"/>
                    <a:pt x="31" y="4967"/>
                    <a:pt x="1115" y="6483"/>
                  </a:cubicBezTo>
                  <a:cubicBezTo>
                    <a:pt x="2191" y="7992"/>
                    <a:pt x="3756" y="8872"/>
                    <a:pt x="3771" y="8884"/>
                  </a:cubicBezTo>
                  <a:lnTo>
                    <a:pt x="3982" y="9001"/>
                  </a:lnTo>
                  <a:lnTo>
                    <a:pt x="2345" y="5219"/>
                  </a:lnTo>
                  <a:lnTo>
                    <a:pt x="3741" y="6799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14;p58"/>
            <p:cNvSpPr/>
            <p:nvPr/>
          </p:nvSpPr>
          <p:spPr>
            <a:xfrm>
              <a:off x="1899866" y="1840968"/>
              <a:ext cx="20301" cy="38657"/>
            </a:xfrm>
            <a:custGeom>
              <a:avLst/>
              <a:gdLst/>
              <a:ahLst/>
              <a:cxnLst/>
              <a:rect l="l" t="t" r="r" b="b"/>
              <a:pathLst>
                <a:path w="866" h="1649" extrusionOk="0">
                  <a:moveTo>
                    <a:pt x="730" y="0"/>
                  </a:moveTo>
                  <a:cubicBezTo>
                    <a:pt x="492" y="365"/>
                    <a:pt x="18" y="1536"/>
                    <a:pt x="0" y="1584"/>
                  </a:cubicBezTo>
                  <a:lnTo>
                    <a:pt x="150" y="1648"/>
                  </a:lnTo>
                  <a:cubicBezTo>
                    <a:pt x="158" y="1633"/>
                    <a:pt x="640" y="440"/>
                    <a:pt x="865" y="91"/>
                  </a:cubicBezTo>
                  <a:lnTo>
                    <a:pt x="730" y="0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15;p58"/>
            <p:cNvSpPr/>
            <p:nvPr/>
          </p:nvSpPr>
          <p:spPr>
            <a:xfrm>
              <a:off x="1961686" y="1840077"/>
              <a:ext cx="22060" cy="3892"/>
            </a:xfrm>
            <a:custGeom>
              <a:avLst/>
              <a:gdLst/>
              <a:ahLst/>
              <a:cxnLst/>
              <a:rect l="l" t="t" r="r" b="b"/>
              <a:pathLst>
                <a:path w="941" h="166" extrusionOk="0">
                  <a:moveTo>
                    <a:pt x="0" y="1"/>
                  </a:moveTo>
                  <a:lnTo>
                    <a:pt x="0" y="166"/>
                  </a:lnTo>
                  <a:lnTo>
                    <a:pt x="941" y="1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352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16;p58"/>
            <p:cNvSpPr/>
            <p:nvPr/>
          </p:nvSpPr>
          <p:spPr>
            <a:xfrm>
              <a:off x="1839007" y="1748438"/>
              <a:ext cx="246712" cy="206132"/>
            </a:xfrm>
            <a:custGeom>
              <a:avLst/>
              <a:gdLst/>
              <a:ahLst/>
              <a:cxnLst/>
              <a:rect l="l" t="t" r="r" b="b"/>
              <a:pathLst>
                <a:path w="10524" h="8793" extrusionOk="0">
                  <a:moveTo>
                    <a:pt x="7992" y="1"/>
                  </a:moveTo>
                  <a:cubicBezTo>
                    <a:pt x="6991" y="1"/>
                    <a:pt x="6174" y="132"/>
                    <a:pt x="6174" y="132"/>
                  </a:cubicBezTo>
                  <a:cubicBezTo>
                    <a:pt x="1896" y="1321"/>
                    <a:pt x="218" y="3703"/>
                    <a:pt x="109" y="4372"/>
                  </a:cubicBezTo>
                  <a:cubicBezTo>
                    <a:pt x="0" y="5038"/>
                    <a:pt x="1245" y="8793"/>
                    <a:pt x="1245" y="8793"/>
                  </a:cubicBezTo>
                  <a:cubicBezTo>
                    <a:pt x="1245" y="8793"/>
                    <a:pt x="1697" y="8180"/>
                    <a:pt x="1824" y="6739"/>
                  </a:cubicBezTo>
                  <a:cubicBezTo>
                    <a:pt x="1949" y="5297"/>
                    <a:pt x="865" y="3800"/>
                    <a:pt x="865" y="3800"/>
                  </a:cubicBezTo>
                  <a:lnTo>
                    <a:pt x="865" y="3800"/>
                  </a:lnTo>
                  <a:cubicBezTo>
                    <a:pt x="865" y="3800"/>
                    <a:pt x="1343" y="3949"/>
                    <a:pt x="2328" y="3949"/>
                  </a:cubicBezTo>
                  <a:cubicBezTo>
                    <a:pt x="2901" y="3949"/>
                    <a:pt x="3645" y="3899"/>
                    <a:pt x="4568" y="3740"/>
                  </a:cubicBezTo>
                  <a:cubicBezTo>
                    <a:pt x="7077" y="3307"/>
                    <a:pt x="10524" y="433"/>
                    <a:pt x="10524" y="433"/>
                  </a:cubicBezTo>
                  <a:cubicBezTo>
                    <a:pt x="9799" y="93"/>
                    <a:pt x="8831" y="1"/>
                    <a:pt x="7992" y="1"/>
                  </a:cubicBezTo>
                  <a:close/>
                </a:path>
              </a:pathLst>
            </a:custGeom>
            <a:solidFill>
              <a:srgbClr val="54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17;p58"/>
            <p:cNvSpPr/>
            <p:nvPr/>
          </p:nvSpPr>
          <p:spPr>
            <a:xfrm>
              <a:off x="1861489" y="1802217"/>
              <a:ext cx="189558" cy="39759"/>
            </a:xfrm>
            <a:custGeom>
              <a:avLst/>
              <a:gdLst/>
              <a:ahLst/>
              <a:cxnLst/>
              <a:rect l="l" t="t" r="r" b="b"/>
              <a:pathLst>
                <a:path w="8086" h="1696" extrusionOk="0">
                  <a:moveTo>
                    <a:pt x="8086" y="1"/>
                  </a:moveTo>
                  <a:cubicBezTo>
                    <a:pt x="8085" y="1"/>
                    <a:pt x="4986" y="1614"/>
                    <a:pt x="1850" y="1690"/>
                  </a:cubicBezTo>
                  <a:lnTo>
                    <a:pt x="1850" y="1690"/>
                  </a:lnTo>
                  <a:cubicBezTo>
                    <a:pt x="754" y="1663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529" y="1644"/>
                    <a:pt x="1075" y="1693"/>
                    <a:pt x="1622" y="1693"/>
                  </a:cubicBezTo>
                  <a:cubicBezTo>
                    <a:pt x="1698" y="1693"/>
                    <a:pt x="1774" y="1692"/>
                    <a:pt x="1850" y="1690"/>
                  </a:cubicBezTo>
                  <a:lnTo>
                    <a:pt x="1850" y="1690"/>
                  </a:lnTo>
                  <a:cubicBezTo>
                    <a:pt x="1976" y="1693"/>
                    <a:pt x="2106" y="1695"/>
                    <a:pt x="2240" y="1695"/>
                  </a:cubicBezTo>
                  <a:cubicBezTo>
                    <a:pt x="3986" y="1695"/>
                    <a:pt x="6390" y="1397"/>
                    <a:pt x="8086" y="1"/>
                  </a:cubicBezTo>
                  <a:close/>
                </a:path>
              </a:pathLst>
            </a:custGeom>
            <a:solidFill>
              <a:srgbClr val="54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18;p58"/>
            <p:cNvSpPr/>
            <p:nvPr/>
          </p:nvSpPr>
          <p:spPr>
            <a:xfrm>
              <a:off x="1966960" y="1879063"/>
              <a:ext cx="37719" cy="141594"/>
            </a:xfrm>
            <a:custGeom>
              <a:avLst/>
              <a:gdLst/>
              <a:ahLst/>
              <a:cxnLst/>
              <a:rect l="l" t="t" r="r" b="b"/>
              <a:pathLst>
                <a:path w="1609" h="6040" extrusionOk="0">
                  <a:moveTo>
                    <a:pt x="1" y="1"/>
                  </a:moveTo>
                  <a:lnTo>
                    <a:pt x="351" y="4688"/>
                  </a:lnTo>
                  <a:lnTo>
                    <a:pt x="1608" y="6039"/>
                  </a:lnTo>
                  <a:lnTo>
                    <a:pt x="77" y="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19;p58"/>
            <p:cNvSpPr/>
            <p:nvPr/>
          </p:nvSpPr>
          <p:spPr>
            <a:xfrm>
              <a:off x="1820370" y="1909985"/>
              <a:ext cx="47659" cy="75298"/>
            </a:xfrm>
            <a:custGeom>
              <a:avLst/>
              <a:gdLst/>
              <a:ahLst/>
              <a:cxnLst/>
              <a:rect l="l" t="t" r="r" b="b"/>
              <a:pathLst>
                <a:path w="2033" h="3212" extrusionOk="0">
                  <a:moveTo>
                    <a:pt x="783" y="0"/>
                  </a:moveTo>
                  <a:cubicBezTo>
                    <a:pt x="676" y="0"/>
                    <a:pt x="575" y="66"/>
                    <a:pt x="486" y="224"/>
                  </a:cubicBezTo>
                  <a:cubicBezTo>
                    <a:pt x="1" y="1093"/>
                    <a:pt x="542" y="3016"/>
                    <a:pt x="1016" y="3174"/>
                  </a:cubicBezTo>
                  <a:cubicBezTo>
                    <a:pt x="1095" y="3200"/>
                    <a:pt x="1175" y="3211"/>
                    <a:pt x="1254" y="3211"/>
                  </a:cubicBezTo>
                  <a:cubicBezTo>
                    <a:pt x="1655" y="3211"/>
                    <a:pt x="2032" y="2933"/>
                    <a:pt x="2032" y="2933"/>
                  </a:cubicBezTo>
                  <a:lnTo>
                    <a:pt x="1879" y="1398"/>
                  </a:lnTo>
                  <a:cubicBezTo>
                    <a:pt x="1848" y="1296"/>
                    <a:pt x="1260" y="0"/>
                    <a:pt x="783" y="0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20;p58"/>
            <p:cNvSpPr/>
            <p:nvPr/>
          </p:nvSpPr>
          <p:spPr>
            <a:xfrm>
              <a:off x="2081997" y="1880493"/>
              <a:ext cx="37321" cy="69250"/>
            </a:xfrm>
            <a:custGeom>
              <a:avLst/>
              <a:gdLst/>
              <a:ahLst/>
              <a:cxnLst/>
              <a:rect l="l" t="t" r="r" b="b"/>
              <a:pathLst>
                <a:path w="1592" h="2954" extrusionOk="0">
                  <a:moveTo>
                    <a:pt x="353" y="1"/>
                  </a:moveTo>
                  <a:cubicBezTo>
                    <a:pt x="193" y="1"/>
                    <a:pt x="63" y="48"/>
                    <a:pt x="1" y="147"/>
                  </a:cubicBezTo>
                  <a:lnTo>
                    <a:pt x="878" y="2953"/>
                  </a:lnTo>
                  <a:cubicBezTo>
                    <a:pt x="878" y="2953"/>
                    <a:pt x="1592" y="2069"/>
                    <a:pt x="1547" y="1106"/>
                  </a:cubicBezTo>
                  <a:cubicBezTo>
                    <a:pt x="1510" y="392"/>
                    <a:pt x="810" y="1"/>
                    <a:pt x="353" y="1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021;p58"/>
            <p:cNvSpPr/>
            <p:nvPr/>
          </p:nvSpPr>
          <p:spPr>
            <a:xfrm>
              <a:off x="1922090" y="1941516"/>
              <a:ext cx="37930" cy="9916"/>
            </a:xfrm>
            <a:custGeom>
              <a:avLst/>
              <a:gdLst/>
              <a:ahLst/>
              <a:cxnLst/>
              <a:rect l="l" t="t" r="r" b="b"/>
              <a:pathLst>
                <a:path w="1618" h="4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538" y="423"/>
                    <a:pt x="956" y="423"/>
                  </a:cubicBezTo>
                  <a:cubicBezTo>
                    <a:pt x="1050" y="423"/>
                    <a:pt x="1137" y="402"/>
                    <a:pt x="1211" y="350"/>
                  </a:cubicBezTo>
                  <a:cubicBezTo>
                    <a:pt x="1618" y="6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022;p58"/>
            <p:cNvSpPr/>
            <p:nvPr/>
          </p:nvSpPr>
          <p:spPr>
            <a:xfrm>
              <a:off x="2007048" y="1908977"/>
              <a:ext cx="28131" cy="25928"/>
            </a:xfrm>
            <a:custGeom>
              <a:avLst/>
              <a:gdLst/>
              <a:ahLst/>
              <a:cxnLst/>
              <a:rect l="l" t="t" r="r" b="b"/>
              <a:pathLst>
                <a:path w="1200" h="1106" extrusionOk="0">
                  <a:moveTo>
                    <a:pt x="1015" y="0"/>
                  </a:moveTo>
                  <a:cubicBezTo>
                    <a:pt x="815" y="0"/>
                    <a:pt x="157" y="842"/>
                    <a:pt x="157" y="842"/>
                  </a:cubicBezTo>
                  <a:cubicBezTo>
                    <a:pt x="157" y="842"/>
                    <a:pt x="1" y="1106"/>
                    <a:pt x="129" y="1106"/>
                  </a:cubicBezTo>
                  <a:cubicBezTo>
                    <a:pt x="137" y="1106"/>
                    <a:pt x="147" y="1105"/>
                    <a:pt x="157" y="1102"/>
                  </a:cubicBezTo>
                  <a:cubicBezTo>
                    <a:pt x="331" y="1065"/>
                    <a:pt x="1199" y="102"/>
                    <a:pt x="1041" y="7"/>
                  </a:cubicBezTo>
                  <a:cubicBezTo>
                    <a:pt x="1034" y="3"/>
                    <a:pt x="1025" y="0"/>
                    <a:pt x="1015" y="0"/>
                  </a:cubicBezTo>
                  <a:close/>
                </a:path>
              </a:pathLst>
            </a:custGeom>
            <a:solidFill>
              <a:srgbClr val="E486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023;p58"/>
            <p:cNvSpPr/>
            <p:nvPr/>
          </p:nvSpPr>
          <p:spPr>
            <a:xfrm>
              <a:off x="1912291" y="1949088"/>
              <a:ext cx="211782" cy="222402"/>
            </a:xfrm>
            <a:custGeom>
              <a:avLst/>
              <a:gdLst/>
              <a:ahLst/>
              <a:cxnLst/>
              <a:rect l="l" t="t" r="r" b="b"/>
              <a:pathLst>
                <a:path w="9034" h="9487" extrusionOk="0">
                  <a:moveTo>
                    <a:pt x="8195" y="1"/>
                  </a:moveTo>
                  <a:lnTo>
                    <a:pt x="8037" y="50"/>
                  </a:lnTo>
                  <a:cubicBezTo>
                    <a:pt x="8049" y="80"/>
                    <a:pt x="8869" y="3587"/>
                    <a:pt x="8676" y="5758"/>
                  </a:cubicBezTo>
                  <a:cubicBezTo>
                    <a:pt x="8496" y="7831"/>
                    <a:pt x="5791" y="8805"/>
                    <a:pt x="3556" y="9257"/>
                  </a:cubicBezTo>
                  <a:cubicBezTo>
                    <a:pt x="3327" y="9303"/>
                    <a:pt x="3106" y="9324"/>
                    <a:pt x="2896" y="9324"/>
                  </a:cubicBezTo>
                  <a:cubicBezTo>
                    <a:pt x="1190" y="9324"/>
                    <a:pt x="142" y="7968"/>
                    <a:pt x="132" y="7955"/>
                  </a:cubicBezTo>
                  <a:lnTo>
                    <a:pt x="0" y="8053"/>
                  </a:lnTo>
                  <a:cubicBezTo>
                    <a:pt x="12" y="8067"/>
                    <a:pt x="1107" y="9486"/>
                    <a:pt x="2894" y="9486"/>
                  </a:cubicBezTo>
                  <a:cubicBezTo>
                    <a:pt x="3116" y="9486"/>
                    <a:pt x="3349" y="9463"/>
                    <a:pt x="3590" y="9415"/>
                  </a:cubicBezTo>
                  <a:cubicBezTo>
                    <a:pt x="5882" y="8951"/>
                    <a:pt x="8650" y="7947"/>
                    <a:pt x="8839" y="5773"/>
                  </a:cubicBezTo>
                  <a:cubicBezTo>
                    <a:pt x="9034" y="3552"/>
                    <a:pt x="8202" y="31"/>
                    <a:pt x="8195" y="1"/>
                  </a:cubicBez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024;p58"/>
            <p:cNvSpPr/>
            <p:nvPr/>
          </p:nvSpPr>
          <p:spPr>
            <a:xfrm>
              <a:off x="1833427" y="1921730"/>
              <a:ext cx="26232" cy="39923"/>
            </a:xfrm>
            <a:custGeom>
              <a:avLst/>
              <a:gdLst/>
              <a:ahLst/>
              <a:cxnLst/>
              <a:rect l="l" t="t" r="r" b="b"/>
              <a:pathLst>
                <a:path w="1119" h="1703" extrusionOk="0">
                  <a:moveTo>
                    <a:pt x="253" y="0"/>
                  </a:moveTo>
                  <a:cubicBezTo>
                    <a:pt x="237" y="0"/>
                    <a:pt x="222" y="2"/>
                    <a:pt x="207" y="5"/>
                  </a:cubicBezTo>
                  <a:cubicBezTo>
                    <a:pt x="49" y="43"/>
                    <a:pt x="4" y="261"/>
                    <a:pt x="1" y="284"/>
                  </a:cubicBezTo>
                  <a:lnTo>
                    <a:pt x="162" y="314"/>
                  </a:lnTo>
                  <a:cubicBezTo>
                    <a:pt x="174" y="258"/>
                    <a:pt x="207" y="175"/>
                    <a:pt x="245" y="167"/>
                  </a:cubicBezTo>
                  <a:cubicBezTo>
                    <a:pt x="249" y="166"/>
                    <a:pt x="253" y="166"/>
                    <a:pt x="257" y="166"/>
                  </a:cubicBezTo>
                  <a:cubicBezTo>
                    <a:pt x="295" y="166"/>
                    <a:pt x="369" y="215"/>
                    <a:pt x="468" y="348"/>
                  </a:cubicBezTo>
                  <a:cubicBezTo>
                    <a:pt x="817" y="814"/>
                    <a:pt x="956" y="1694"/>
                    <a:pt x="956" y="1703"/>
                  </a:cubicBezTo>
                  <a:lnTo>
                    <a:pt x="1119" y="1675"/>
                  </a:lnTo>
                  <a:cubicBezTo>
                    <a:pt x="1114" y="1638"/>
                    <a:pt x="971" y="746"/>
                    <a:pt x="599" y="250"/>
                  </a:cubicBezTo>
                  <a:cubicBezTo>
                    <a:pt x="474" y="82"/>
                    <a:pt x="360" y="0"/>
                    <a:pt x="253" y="0"/>
                  </a:cubicBez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025;p58"/>
            <p:cNvSpPr/>
            <p:nvPr/>
          </p:nvSpPr>
          <p:spPr>
            <a:xfrm>
              <a:off x="2098219" y="1891418"/>
              <a:ext cx="8322" cy="31507"/>
            </a:xfrm>
            <a:custGeom>
              <a:avLst/>
              <a:gdLst/>
              <a:ahLst/>
              <a:cxnLst/>
              <a:rect l="l" t="t" r="r" b="b"/>
              <a:pathLst>
                <a:path w="355" h="1344" extrusionOk="0">
                  <a:moveTo>
                    <a:pt x="163" y="0"/>
                  </a:moveTo>
                  <a:lnTo>
                    <a:pt x="0" y="26"/>
                  </a:lnTo>
                  <a:lnTo>
                    <a:pt x="193" y="1343"/>
                  </a:lnTo>
                  <a:lnTo>
                    <a:pt x="354" y="132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6544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026;p58"/>
            <p:cNvSpPr/>
            <p:nvPr/>
          </p:nvSpPr>
          <p:spPr>
            <a:xfrm>
              <a:off x="1836874" y="2218028"/>
              <a:ext cx="226176" cy="108071"/>
            </a:xfrm>
            <a:custGeom>
              <a:avLst/>
              <a:gdLst/>
              <a:ahLst/>
              <a:cxnLst/>
              <a:rect l="l" t="t" r="r" b="b"/>
              <a:pathLst>
                <a:path w="9648" h="4610" extrusionOk="0">
                  <a:moveTo>
                    <a:pt x="7081" y="1"/>
                  </a:moveTo>
                  <a:lnTo>
                    <a:pt x="2273" y="332"/>
                  </a:lnTo>
                  <a:lnTo>
                    <a:pt x="1" y="3654"/>
                  </a:lnTo>
                  <a:cubicBezTo>
                    <a:pt x="1" y="3654"/>
                    <a:pt x="1363" y="4591"/>
                    <a:pt x="3688" y="4610"/>
                  </a:cubicBezTo>
                  <a:cubicBezTo>
                    <a:pt x="3698" y="4610"/>
                    <a:pt x="3707" y="4610"/>
                    <a:pt x="3717" y="4610"/>
                  </a:cubicBezTo>
                  <a:cubicBezTo>
                    <a:pt x="6044" y="4610"/>
                    <a:pt x="9648" y="2807"/>
                    <a:pt x="9648" y="2807"/>
                  </a:cubicBezTo>
                  <a:lnTo>
                    <a:pt x="7081" y="1"/>
                  </a:lnTo>
                  <a:close/>
                </a:path>
              </a:pathLst>
            </a:custGeom>
            <a:solidFill>
              <a:srgbClr val="7E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027;p58"/>
            <p:cNvSpPr/>
            <p:nvPr/>
          </p:nvSpPr>
          <p:spPr>
            <a:xfrm>
              <a:off x="1689837" y="2500917"/>
              <a:ext cx="92810" cy="167335"/>
            </a:xfrm>
            <a:custGeom>
              <a:avLst/>
              <a:gdLst/>
              <a:ahLst/>
              <a:cxnLst/>
              <a:rect l="l" t="t" r="r" b="b"/>
              <a:pathLst>
                <a:path w="3959" h="7138" extrusionOk="0">
                  <a:moveTo>
                    <a:pt x="1705" y="0"/>
                  </a:moveTo>
                  <a:lnTo>
                    <a:pt x="1" y="3292"/>
                  </a:lnTo>
                  <a:lnTo>
                    <a:pt x="3243" y="7138"/>
                  </a:lnTo>
                  <a:lnTo>
                    <a:pt x="3959" y="3281"/>
                  </a:lnTo>
                  <a:lnTo>
                    <a:pt x="1705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028;p58"/>
            <p:cNvSpPr/>
            <p:nvPr/>
          </p:nvSpPr>
          <p:spPr>
            <a:xfrm>
              <a:off x="1786166" y="2500730"/>
              <a:ext cx="92716" cy="167264"/>
            </a:xfrm>
            <a:custGeom>
              <a:avLst/>
              <a:gdLst/>
              <a:ahLst/>
              <a:cxnLst/>
              <a:rect l="l" t="t" r="r" b="b"/>
              <a:pathLst>
                <a:path w="3955" h="7135" extrusionOk="0">
                  <a:moveTo>
                    <a:pt x="1704" y="0"/>
                  </a:moveTo>
                  <a:lnTo>
                    <a:pt x="0" y="3289"/>
                  </a:lnTo>
                  <a:lnTo>
                    <a:pt x="3243" y="7134"/>
                  </a:lnTo>
                  <a:lnTo>
                    <a:pt x="3955" y="3282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029;p58"/>
            <p:cNvSpPr/>
            <p:nvPr/>
          </p:nvSpPr>
          <p:spPr>
            <a:xfrm>
              <a:off x="1876821" y="2490227"/>
              <a:ext cx="92200" cy="166631"/>
            </a:xfrm>
            <a:custGeom>
              <a:avLst/>
              <a:gdLst/>
              <a:ahLst/>
              <a:cxnLst/>
              <a:rect l="l" t="t" r="r" b="b"/>
              <a:pathLst>
                <a:path w="3933" h="7108" extrusionOk="0">
                  <a:moveTo>
                    <a:pt x="1566" y="0"/>
                  </a:moveTo>
                  <a:lnTo>
                    <a:pt x="1" y="3376"/>
                  </a:lnTo>
                  <a:lnTo>
                    <a:pt x="3372" y="7108"/>
                  </a:lnTo>
                  <a:lnTo>
                    <a:pt x="3932" y="3206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030;p58"/>
            <p:cNvSpPr/>
            <p:nvPr/>
          </p:nvSpPr>
          <p:spPr>
            <a:xfrm>
              <a:off x="1971719" y="2489969"/>
              <a:ext cx="92130" cy="166725"/>
            </a:xfrm>
            <a:custGeom>
              <a:avLst/>
              <a:gdLst/>
              <a:ahLst/>
              <a:cxnLst/>
              <a:rect l="l" t="t" r="r" b="b"/>
              <a:pathLst>
                <a:path w="3930" h="7112" extrusionOk="0">
                  <a:moveTo>
                    <a:pt x="1567" y="1"/>
                  </a:moveTo>
                  <a:lnTo>
                    <a:pt x="1" y="3380"/>
                  </a:lnTo>
                  <a:lnTo>
                    <a:pt x="3369" y="7112"/>
                  </a:lnTo>
                  <a:lnTo>
                    <a:pt x="3929" y="3206"/>
                  </a:lnTo>
                  <a:lnTo>
                    <a:pt x="1567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031;p58"/>
            <p:cNvSpPr/>
            <p:nvPr/>
          </p:nvSpPr>
          <p:spPr>
            <a:xfrm>
              <a:off x="2060827" y="2483546"/>
              <a:ext cx="89645" cy="163466"/>
            </a:xfrm>
            <a:custGeom>
              <a:avLst/>
              <a:gdLst/>
              <a:ahLst/>
              <a:cxnLst/>
              <a:rect l="l" t="t" r="r" b="b"/>
              <a:pathLst>
                <a:path w="3824" h="6973" extrusionOk="0">
                  <a:moveTo>
                    <a:pt x="1156" y="0"/>
                  </a:moveTo>
                  <a:lnTo>
                    <a:pt x="1" y="3593"/>
                  </a:lnTo>
                  <a:lnTo>
                    <a:pt x="3707" y="6972"/>
                  </a:lnTo>
                  <a:lnTo>
                    <a:pt x="3823" y="2965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032;p58"/>
            <p:cNvSpPr/>
            <p:nvPr/>
          </p:nvSpPr>
          <p:spPr>
            <a:xfrm>
              <a:off x="1722728" y="2410591"/>
              <a:ext cx="105703" cy="170781"/>
            </a:xfrm>
            <a:custGeom>
              <a:avLst/>
              <a:gdLst/>
              <a:ahLst/>
              <a:cxnLst/>
              <a:rect l="l" t="t" r="r" b="b"/>
              <a:pathLst>
                <a:path w="4509" h="7285" extrusionOk="0">
                  <a:moveTo>
                    <a:pt x="1615" y="327"/>
                  </a:moveTo>
                  <a:lnTo>
                    <a:pt x="4313" y="3853"/>
                  </a:lnTo>
                  <a:lnTo>
                    <a:pt x="2545" y="6983"/>
                  </a:lnTo>
                  <a:lnTo>
                    <a:pt x="189" y="3842"/>
                  </a:lnTo>
                  <a:lnTo>
                    <a:pt x="1615" y="327"/>
                  </a:lnTo>
                  <a:close/>
                  <a:moveTo>
                    <a:pt x="1569" y="0"/>
                  </a:moveTo>
                  <a:lnTo>
                    <a:pt x="1" y="3868"/>
                  </a:lnTo>
                  <a:lnTo>
                    <a:pt x="2567" y="7285"/>
                  </a:lnTo>
                  <a:lnTo>
                    <a:pt x="4509" y="3838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033;p58"/>
            <p:cNvSpPr/>
            <p:nvPr/>
          </p:nvSpPr>
          <p:spPr>
            <a:xfrm>
              <a:off x="1909923" y="2398236"/>
              <a:ext cx="105680" cy="170781"/>
            </a:xfrm>
            <a:custGeom>
              <a:avLst/>
              <a:gdLst/>
              <a:ahLst/>
              <a:cxnLst/>
              <a:rect l="l" t="t" r="r" b="b"/>
              <a:pathLst>
                <a:path w="4508" h="7285" extrusionOk="0">
                  <a:moveTo>
                    <a:pt x="1614" y="328"/>
                  </a:moveTo>
                  <a:lnTo>
                    <a:pt x="4312" y="3853"/>
                  </a:lnTo>
                  <a:lnTo>
                    <a:pt x="2547" y="6987"/>
                  </a:lnTo>
                  <a:lnTo>
                    <a:pt x="188" y="3842"/>
                  </a:lnTo>
                  <a:lnTo>
                    <a:pt x="1614" y="328"/>
                  </a:lnTo>
                  <a:close/>
                  <a:moveTo>
                    <a:pt x="1569" y="1"/>
                  </a:moveTo>
                  <a:lnTo>
                    <a:pt x="0" y="3868"/>
                  </a:lnTo>
                  <a:lnTo>
                    <a:pt x="2566" y="7284"/>
                  </a:lnTo>
                  <a:lnTo>
                    <a:pt x="4507" y="3839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034;p58"/>
            <p:cNvSpPr/>
            <p:nvPr/>
          </p:nvSpPr>
          <p:spPr>
            <a:xfrm>
              <a:off x="2088162" y="2397884"/>
              <a:ext cx="105610" cy="170804"/>
            </a:xfrm>
            <a:custGeom>
              <a:avLst/>
              <a:gdLst/>
              <a:ahLst/>
              <a:cxnLst/>
              <a:rect l="l" t="t" r="r" b="b"/>
              <a:pathLst>
                <a:path w="4505" h="7286" extrusionOk="0">
                  <a:moveTo>
                    <a:pt x="1611" y="327"/>
                  </a:moveTo>
                  <a:lnTo>
                    <a:pt x="4309" y="3854"/>
                  </a:lnTo>
                  <a:lnTo>
                    <a:pt x="2544" y="6983"/>
                  </a:lnTo>
                  <a:lnTo>
                    <a:pt x="186" y="3842"/>
                  </a:lnTo>
                  <a:lnTo>
                    <a:pt x="1611" y="327"/>
                  </a:lnTo>
                  <a:close/>
                  <a:moveTo>
                    <a:pt x="1566" y="1"/>
                  </a:moveTo>
                  <a:lnTo>
                    <a:pt x="0" y="3864"/>
                  </a:lnTo>
                  <a:lnTo>
                    <a:pt x="2563" y="7285"/>
                  </a:lnTo>
                  <a:lnTo>
                    <a:pt x="4505" y="3838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035;p58"/>
            <p:cNvSpPr/>
            <p:nvPr/>
          </p:nvSpPr>
          <p:spPr>
            <a:xfrm>
              <a:off x="2154155" y="2477873"/>
              <a:ext cx="92107" cy="166655"/>
            </a:xfrm>
            <a:custGeom>
              <a:avLst/>
              <a:gdLst/>
              <a:ahLst/>
              <a:cxnLst/>
              <a:rect l="l" t="t" r="r" b="b"/>
              <a:pathLst>
                <a:path w="3929" h="7109" extrusionOk="0">
                  <a:moveTo>
                    <a:pt x="1565" y="1"/>
                  </a:moveTo>
                  <a:lnTo>
                    <a:pt x="0" y="3376"/>
                  </a:lnTo>
                  <a:lnTo>
                    <a:pt x="3371" y="7108"/>
                  </a:lnTo>
                  <a:lnTo>
                    <a:pt x="3928" y="3207"/>
                  </a:lnTo>
                  <a:lnTo>
                    <a:pt x="1565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036;p58"/>
            <p:cNvSpPr/>
            <p:nvPr/>
          </p:nvSpPr>
          <p:spPr>
            <a:xfrm>
              <a:off x="2243216" y="2471355"/>
              <a:ext cx="89669" cy="163560"/>
            </a:xfrm>
            <a:custGeom>
              <a:avLst/>
              <a:gdLst/>
              <a:ahLst/>
              <a:cxnLst/>
              <a:rect l="l" t="t" r="r" b="b"/>
              <a:pathLst>
                <a:path w="3825" h="6977" extrusionOk="0">
                  <a:moveTo>
                    <a:pt x="1157" y="1"/>
                  </a:moveTo>
                  <a:lnTo>
                    <a:pt x="1" y="3594"/>
                  </a:lnTo>
                  <a:lnTo>
                    <a:pt x="3708" y="6977"/>
                  </a:lnTo>
                  <a:lnTo>
                    <a:pt x="3824" y="2965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FBF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037;p58"/>
            <p:cNvSpPr/>
            <p:nvPr/>
          </p:nvSpPr>
          <p:spPr>
            <a:xfrm>
              <a:off x="2270574" y="2385717"/>
              <a:ext cx="105610" cy="170781"/>
            </a:xfrm>
            <a:custGeom>
              <a:avLst/>
              <a:gdLst/>
              <a:ahLst/>
              <a:cxnLst/>
              <a:rect l="l" t="t" r="r" b="b"/>
              <a:pathLst>
                <a:path w="4505" h="7285" extrusionOk="0">
                  <a:moveTo>
                    <a:pt x="1611" y="327"/>
                  </a:moveTo>
                  <a:lnTo>
                    <a:pt x="4309" y="3853"/>
                  </a:lnTo>
                  <a:lnTo>
                    <a:pt x="2544" y="6987"/>
                  </a:lnTo>
                  <a:lnTo>
                    <a:pt x="185" y="3842"/>
                  </a:lnTo>
                  <a:lnTo>
                    <a:pt x="1611" y="327"/>
                  </a:lnTo>
                  <a:close/>
                  <a:moveTo>
                    <a:pt x="1570" y="0"/>
                  </a:moveTo>
                  <a:lnTo>
                    <a:pt x="1" y="3868"/>
                  </a:lnTo>
                  <a:lnTo>
                    <a:pt x="2563" y="7285"/>
                  </a:lnTo>
                  <a:lnTo>
                    <a:pt x="4505" y="3838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038;p58"/>
            <p:cNvSpPr/>
            <p:nvPr/>
          </p:nvSpPr>
          <p:spPr>
            <a:xfrm>
              <a:off x="1857082" y="2228976"/>
              <a:ext cx="45456" cy="86293"/>
            </a:xfrm>
            <a:custGeom>
              <a:avLst/>
              <a:gdLst/>
              <a:ahLst/>
              <a:cxnLst/>
              <a:rect l="l" t="t" r="r" b="b"/>
              <a:pathLst>
                <a:path w="1939" h="3681" extrusionOk="0">
                  <a:moveTo>
                    <a:pt x="1791" y="1"/>
                  </a:moveTo>
                  <a:lnTo>
                    <a:pt x="0" y="3604"/>
                  </a:lnTo>
                  <a:lnTo>
                    <a:pt x="147" y="3680"/>
                  </a:lnTo>
                  <a:lnTo>
                    <a:pt x="1938" y="72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39;p58"/>
            <p:cNvSpPr/>
            <p:nvPr/>
          </p:nvSpPr>
          <p:spPr>
            <a:xfrm>
              <a:off x="1886362" y="2232399"/>
              <a:ext cx="35563" cy="90888"/>
            </a:xfrm>
            <a:custGeom>
              <a:avLst/>
              <a:gdLst/>
              <a:ahLst/>
              <a:cxnLst/>
              <a:rect l="l" t="t" r="r" b="b"/>
              <a:pathLst>
                <a:path w="1517" h="3877" extrusionOk="0">
                  <a:moveTo>
                    <a:pt x="1362" y="1"/>
                  </a:moveTo>
                  <a:lnTo>
                    <a:pt x="0" y="3824"/>
                  </a:lnTo>
                  <a:lnTo>
                    <a:pt x="155" y="3876"/>
                  </a:lnTo>
                  <a:lnTo>
                    <a:pt x="1516" y="58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40;p58"/>
            <p:cNvSpPr/>
            <p:nvPr/>
          </p:nvSpPr>
          <p:spPr>
            <a:xfrm>
              <a:off x="1925677" y="2235236"/>
              <a:ext cx="13995" cy="92365"/>
            </a:xfrm>
            <a:custGeom>
              <a:avLst/>
              <a:gdLst/>
              <a:ahLst/>
              <a:cxnLst/>
              <a:rect l="l" t="t" r="r" b="b"/>
              <a:pathLst>
                <a:path w="597" h="3940" extrusionOk="0">
                  <a:moveTo>
                    <a:pt x="434" y="1"/>
                  </a:moveTo>
                  <a:lnTo>
                    <a:pt x="1" y="3921"/>
                  </a:lnTo>
                  <a:lnTo>
                    <a:pt x="167" y="3940"/>
                  </a:lnTo>
                  <a:lnTo>
                    <a:pt x="596" y="1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41;p58"/>
            <p:cNvSpPr/>
            <p:nvPr/>
          </p:nvSpPr>
          <p:spPr>
            <a:xfrm>
              <a:off x="1958849" y="2233009"/>
              <a:ext cx="3915" cy="88332"/>
            </a:xfrm>
            <a:custGeom>
              <a:avLst/>
              <a:gdLst/>
              <a:ahLst/>
              <a:cxnLst/>
              <a:rect l="l" t="t" r="r" b="b"/>
              <a:pathLst>
                <a:path w="167" h="3768" extrusionOk="0">
                  <a:moveTo>
                    <a:pt x="1" y="1"/>
                  </a:moveTo>
                  <a:lnTo>
                    <a:pt x="1" y="3767"/>
                  </a:lnTo>
                  <a:lnTo>
                    <a:pt x="166" y="3767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42;p58"/>
            <p:cNvSpPr/>
            <p:nvPr/>
          </p:nvSpPr>
          <p:spPr>
            <a:xfrm>
              <a:off x="1978799" y="2232774"/>
              <a:ext cx="16762" cy="79659"/>
            </a:xfrm>
            <a:custGeom>
              <a:avLst/>
              <a:gdLst/>
              <a:ahLst/>
              <a:cxnLst/>
              <a:rect l="l" t="t" r="r" b="b"/>
              <a:pathLst>
                <a:path w="715" h="3398" extrusionOk="0">
                  <a:moveTo>
                    <a:pt x="162" y="0"/>
                  </a:moveTo>
                  <a:lnTo>
                    <a:pt x="1" y="26"/>
                  </a:lnTo>
                  <a:lnTo>
                    <a:pt x="553" y="3397"/>
                  </a:lnTo>
                  <a:lnTo>
                    <a:pt x="715" y="337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43;p58"/>
            <p:cNvSpPr/>
            <p:nvPr/>
          </p:nvSpPr>
          <p:spPr>
            <a:xfrm>
              <a:off x="1995725" y="2230383"/>
              <a:ext cx="34344" cy="69789"/>
            </a:xfrm>
            <a:custGeom>
              <a:avLst/>
              <a:gdLst/>
              <a:ahLst/>
              <a:cxnLst/>
              <a:rect l="l" t="t" r="r" b="b"/>
              <a:pathLst>
                <a:path w="1465" h="2977" extrusionOk="0">
                  <a:moveTo>
                    <a:pt x="147" y="0"/>
                  </a:moveTo>
                  <a:lnTo>
                    <a:pt x="1" y="68"/>
                  </a:lnTo>
                  <a:lnTo>
                    <a:pt x="1314" y="2976"/>
                  </a:lnTo>
                  <a:lnTo>
                    <a:pt x="1465" y="290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44;p58"/>
            <p:cNvSpPr/>
            <p:nvPr/>
          </p:nvSpPr>
          <p:spPr>
            <a:xfrm>
              <a:off x="1816572" y="2282591"/>
              <a:ext cx="262536" cy="63272"/>
            </a:xfrm>
            <a:custGeom>
              <a:avLst/>
              <a:gdLst/>
              <a:ahLst/>
              <a:cxnLst/>
              <a:rect l="l" t="t" r="r" b="b"/>
              <a:pathLst>
                <a:path w="11199" h="2699" extrusionOk="0">
                  <a:moveTo>
                    <a:pt x="11074" y="1"/>
                  </a:moveTo>
                  <a:cubicBezTo>
                    <a:pt x="11059" y="20"/>
                    <a:pt x="9302" y="2022"/>
                    <a:pt x="5867" y="2465"/>
                  </a:cubicBezTo>
                  <a:cubicBezTo>
                    <a:pt x="5489" y="2514"/>
                    <a:pt x="5124" y="2536"/>
                    <a:pt x="4775" y="2536"/>
                  </a:cubicBezTo>
                  <a:cubicBezTo>
                    <a:pt x="1957" y="2536"/>
                    <a:pt x="123" y="1117"/>
                    <a:pt x="103" y="1100"/>
                  </a:cubicBezTo>
                  <a:lnTo>
                    <a:pt x="1" y="1232"/>
                  </a:lnTo>
                  <a:cubicBezTo>
                    <a:pt x="24" y="1246"/>
                    <a:pt x="1897" y="2699"/>
                    <a:pt x="4776" y="2699"/>
                  </a:cubicBezTo>
                  <a:cubicBezTo>
                    <a:pt x="5134" y="2699"/>
                    <a:pt x="5502" y="2676"/>
                    <a:pt x="5889" y="2627"/>
                  </a:cubicBezTo>
                  <a:cubicBezTo>
                    <a:pt x="9385" y="2175"/>
                    <a:pt x="11179" y="129"/>
                    <a:pt x="11198" y="106"/>
                  </a:cubicBezTo>
                  <a:lnTo>
                    <a:pt x="11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45;p58"/>
            <p:cNvSpPr/>
            <p:nvPr/>
          </p:nvSpPr>
          <p:spPr>
            <a:xfrm>
              <a:off x="1616718" y="2340894"/>
              <a:ext cx="743910" cy="173969"/>
            </a:xfrm>
            <a:custGeom>
              <a:avLst/>
              <a:gdLst/>
              <a:ahLst/>
              <a:cxnLst/>
              <a:rect l="l" t="t" r="r" b="b"/>
              <a:pathLst>
                <a:path w="31733" h="7421" extrusionOk="0">
                  <a:moveTo>
                    <a:pt x="27647" y="1"/>
                  </a:moveTo>
                  <a:lnTo>
                    <a:pt x="26021" y="5242"/>
                  </a:lnTo>
                  <a:lnTo>
                    <a:pt x="21364" y="1397"/>
                  </a:lnTo>
                  <a:lnTo>
                    <a:pt x="18922" y="6480"/>
                  </a:lnTo>
                  <a:lnTo>
                    <a:pt x="13666" y="1115"/>
                  </a:lnTo>
                  <a:lnTo>
                    <a:pt x="11009" y="7112"/>
                  </a:lnTo>
                  <a:lnTo>
                    <a:pt x="5968" y="1054"/>
                  </a:lnTo>
                  <a:lnTo>
                    <a:pt x="3943" y="5716"/>
                  </a:lnTo>
                  <a:lnTo>
                    <a:pt x="98" y="2804"/>
                  </a:lnTo>
                  <a:lnTo>
                    <a:pt x="1" y="2932"/>
                  </a:lnTo>
                  <a:lnTo>
                    <a:pt x="4011" y="5972"/>
                  </a:lnTo>
                  <a:lnTo>
                    <a:pt x="6009" y="1367"/>
                  </a:lnTo>
                  <a:lnTo>
                    <a:pt x="11054" y="7421"/>
                  </a:lnTo>
                  <a:lnTo>
                    <a:pt x="13718" y="1400"/>
                  </a:lnTo>
                  <a:lnTo>
                    <a:pt x="18967" y="6762"/>
                  </a:lnTo>
                  <a:lnTo>
                    <a:pt x="21420" y="1657"/>
                  </a:lnTo>
                  <a:lnTo>
                    <a:pt x="26108" y="5524"/>
                  </a:lnTo>
                  <a:lnTo>
                    <a:pt x="27737" y="261"/>
                  </a:lnTo>
                  <a:lnTo>
                    <a:pt x="31643" y="2935"/>
                  </a:lnTo>
                  <a:lnTo>
                    <a:pt x="31733" y="2800"/>
                  </a:lnTo>
                  <a:lnTo>
                    <a:pt x="27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46;p58"/>
            <p:cNvSpPr/>
            <p:nvPr/>
          </p:nvSpPr>
          <p:spPr>
            <a:xfrm>
              <a:off x="1801849" y="2367104"/>
              <a:ext cx="91146" cy="97123"/>
            </a:xfrm>
            <a:custGeom>
              <a:avLst/>
              <a:gdLst/>
              <a:ahLst/>
              <a:cxnLst/>
              <a:rect l="l" t="t" r="r" b="b"/>
              <a:pathLst>
                <a:path w="3888" h="4143" extrusionOk="0">
                  <a:moveTo>
                    <a:pt x="3692" y="185"/>
                  </a:moveTo>
                  <a:lnTo>
                    <a:pt x="3082" y="3767"/>
                  </a:lnTo>
                  <a:lnTo>
                    <a:pt x="328" y="475"/>
                  </a:lnTo>
                  <a:lnTo>
                    <a:pt x="3692" y="185"/>
                  </a:lnTo>
                  <a:close/>
                  <a:moveTo>
                    <a:pt x="3888" y="1"/>
                  </a:moveTo>
                  <a:lnTo>
                    <a:pt x="0" y="339"/>
                  </a:lnTo>
                  <a:lnTo>
                    <a:pt x="3184" y="4143"/>
                  </a:lnTo>
                  <a:lnTo>
                    <a:pt x="38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47;p58"/>
            <p:cNvSpPr/>
            <p:nvPr/>
          </p:nvSpPr>
          <p:spPr>
            <a:xfrm>
              <a:off x="2012839" y="2366916"/>
              <a:ext cx="60529" cy="73681"/>
            </a:xfrm>
            <a:custGeom>
              <a:avLst/>
              <a:gdLst/>
              <a:ahLst/>
              <a:cxnLst/>
              <a:rect l="l" t="t" r="r" b="b"/>
              <a:pathLst>
                <a:path w="2582" h="3143" extrusionOk="0">
                  <a:moveTo>
                    <a:pt x="2356" y="196"/>
                  </a:moveTo>
                  <a:lnTo>
                    <a:pt x="1649" y="2737"/>
                  </a:lnTo>
                  <a:lnTo>
                    <a:pt x="272" y="479"/>
                  </a:lnTo>
                  <a:lnTo>
                    <a:pt x="2356" y="196"/>
                  </a:lnTo>
                  <a:close/>
                  <a:moveTo>
                    <a:pt x="2581" y="0"/>
                  </a:moveTo>
                  <a:lnTo>
                    <a:pt x="1" y="351"/>
                  </a:lnTo>
                  <a:lnTo>
                    <a:pt x="1705" y="3143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48;p58"/>
            <p:cNvSpPr/>
            <p:nvPr/>
          </p:nvSpPr>
          <p:spPr>
            <a:xfrm>
              <a:off x="2156007" y="2349451"/>
              <a:ext cx="54340" cy="62663"/>
            </a:xfrm>
            <a:custGeom>
              <a:avLst/>
              <a:gdLst/>
              <a:ahLst/>
              <a:cxnLst/>
              <a:rect l="l" t="t" r="r" b="b"/>
              <a:pathLst>
                <a:path w="2318" h="2673" extrusionOk="0">
                  <a:moveTo>
                    <a:pt x="2114" y="245"/>
                  </a:moveTo>
                  <a:lnTo>
                    <a:pt x="1807" y="2334"/>
                  </a:lnTo>
                  <a:lnTo>
                    <a:pt x="305" y="877"/>
                  </a:lnTo>
                  <a:lnTo>
                    <a:pt x="2114" y="245"/>
                  </a:lnTo>
                  <a:close/>
                  <a:moveTo>
                    <a:pt x="2318" y="0"/>
                  </a:moveTo>
                  <a:lnTo>
                    <a:pt x="1" y="810"/>
                  </a:lnTo>
                  <a:lnTo>
                    <a:pt x="1923" y="2672"/>
                  </a:lnTo>
                  <a:lnTo>
                    <a:pt x="23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49;p58"/>
            <p:cNvSpPr/>
            <p:nvPr/>
          </p:nvSpPr>
          <p:spPr>
            <a:xfrm>
              <a:off x="1455404" y="2694417"/>
              <a:ext cx="1128395" cy="124669"/>
            </a:xfrm>
            <a:custGeom>
              <a:avLst/>
              <a:gdLst/>
              <a:ahLst/>
              <a:cxnLst/>
              <a:rect l="l" t="t" r="r" b="b"/>
              <a:pathLst>
                <a:path w="48134" h="5318" extrusionOk="0">
                  <a:moveTo>
                    <a:pt x="48114" y="1"/>
                  </a:moveTo>
                  <a:lnTo>
                    <a:pt x="0" y="5151"/>
                  </a:lnTo>
                  <a:lnTo>
                    <a:pt x="19" y="5318"/>
                  </a:lnTo>
                  <a:lnTo>
                    <a:pt x="48133" y="162"/>
                  </a:lnTo>
                  <a:lnTo>
                    <a:pt x="481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50;p58"/>
            <p:cNvSpPr/>
            <p:nvPr/>
          </p:nvSpPr>
          <p:spPr>
            <a:xfrm>
              <a:off x="1442417" y="2738022"/>
              <a:ext cx="1146493" cy="127201"/>
            </a:xfrm>
            <a:custGeom>
              <a:avLst/>
              <a:gdLst/>
              <a:ahLst/>
              <a:cxnLst/>
              <a:rect l="l" t="t" r="r" b="b"/>
              <a:pathLst>
                <a:path w="48906" h="5426" extrusionOk="0">
                  <a:moveTo>
                    <a:pt x="48887" y="0"/>
                  </a:moveTo>
                  <a:lnTo>
                    <a:pt x="0" y="5260"/>
                  </a:lnTo>
                  <a:lnTo>
                    <a:pt x="16" y="5425"/>
                  </a:lnTo>
                  <a:lnTo>
                    <a:pt x="48906" y="165"/>
                  </a:lnTo>
                  <a:lnTo>
                    <a:pt x="48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" name="Google Shape;3051;p58"/>
            <p:cNvGrpSpPr/>
            <p:nvPr/>
          </p:nvGrpSpPr>
          <p:grpSpPr>
            <a:xfrm>
              <a:off x="1709600" y="2632598"/>
              <a:ext cx="760077" cy="120779"/>
              <a:chOff x="2287750" y="3323462"/>
              <a:chExt cx="1507492" cy="239545"/>
            </a:xfrm>
          </p:grpSpPr>
          <p:sp>
            <p:nvSpPr>
              <p:cNvPr id="130" name="Google Shape;3052;p58"/>
              <p:cNvSpPr/>
              <p:nvPr/>
            </p:nvSpPr>
            <p:spPr>
              <a:xfrm>
                <a:off x="2287750" y="3444351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8" y="177"/>
                    </a:moveTo>
                    <a:lnTo>
                      <a:pt x="1468" y="1201"/>
                    </a:lnTo>
                    <a:lnTo>
                      <a:pt x="436" y="1295"/>
                    </a:lnTo>
                    <a:lnTo>
                      <a:pt x="203" y="267"/>
                    </a:lnTo>
                    <a:lnTo>
                      <a:pt x="1238" y="177"/>
                    </a:lnTo>
                    <a:close/>
                    <a:moveTo>
                      <a:pt x="1366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71" y="1347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053;p58"/>
              <p:cNvSpPr/>
              <p:nvPr/>
            </p:nvSpPr>
            <p:spPr>
              <a:xfrm>
                <a:off x="2355959" y="3494520"/>
                <a:ext cx="77740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3" extrusionOk="0">
                    <a:moveTo>
                      <a:pt x="1239" y="178"/>
                    </a:moveTo>
                    <a:lnTo>
                      <a:pt x="1468" y="1205"/>
                    </a:lnTo>
                    <a:lnTo>
                      <a:pt x="433" y="1296"/>
                    </a:lnTo>
                    <a:lnTo>
                      <a:pt x="204" y="268"/>
                    </a:lnTo>
                    <a:lnTo>
                      <a:pt x="1239" y="178"/>
                    </a:lnTo>
                    <a:close/>
                    <a:moveTo>
                      <a:pt x="1367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71" y="1352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054;p58"/>
              <p:cNvSpPr/>
              <p:nvPr/>
            </p:nvSpPr>
            <p:spPr>
              <a:xfrm>
                <a:off x="2402130" y="3434215"/>
                <a:ext cx="77554" cy="6825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68" extrusionOk="0">
                    <a:moveTo>
                      <a:pt x="1235" y="174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5" y="174"/>
                    </a:lnTo>
                    <a:close/>
                    <a:moveTo>
                      <a:pt x="1363" y="0"/>
                    </a:moveTo>
                    <a:lnTo>
                      <a:pt x="1" y="120"/>
                    </a:lnTo>
                    <a:lnTo>
                      <a:pt x="306" y="1468"/>
                    </a:lnTo>
                    <a:lnTo>
                      <a:pt x="1668" y="1347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055;p58"/>
              <p:cNvSpPr/>
              <p:nvPr/>
            </p:nvSpPr>
            <p:spPr>
              <a:xfrm>
                <a:off x="2470386" y="3484431"/>
                <a:ext cx="77554" cy="6825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68" extrusionOk="0">
                    <a:moveTo>
                      <a:pt x="1235" y="173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5" y="173"/>
                    </a:lnTo>
                    <a:close/>
                    <a:moveTo>
                      <a:pt x="1362" y="0"/>
                    </a:moveTo>
                    <a:lnTo>
                      <a:pt x="0" y="120"/>
                    </a:lnTo>
                    <a:lnTo>
                      <a:pt x="305" y="1468"/>
                    </a:lnTo>
                    <a:lnTo>
                      <a:pt x="1667" y="1347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056;p58"/>
              <p:cNvSpPr/>
              <p:nvPr/>
            </p:nvSpPr>
            <p:spPr>
              <a:xfrm>
                <a:off x="2515162" y="3424033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8"/>
                    </a:moveTo>
                    <a:lnTo>
                      <a:pt x="1468" y="1201"/>
                    </a:lnTo>
                    <a:lnTo>
                      <a:pt x="433" y="1296"/>
                    </a:lnTo>
                    <a:lnTo>
                      <a:pt x="200" y="268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1" y="122"/>
                    </a:lnTo>
                    <a:lnTo>
                      <a:pt x="305" y="1472"/>
                    </a:lnTo>
                    <a:lnTo>
                      <a:pt x="1668" y="1348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057;p58"/>
              <p:cNvSpPr/>
              <p:nvPr/>
            </p:nvSpPr>
            <p:spPr>
              <a:xfrm>
                <a:off x="2583418" y="3474248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8"/>
                    </a:moveTo>
                    <a:lnTo>
                      <a:pt x="1464" y="1201"/>
                    </a:lnTo>
                    <a:lnTo>
                      <a:pt x="433" y="1295"/>
                    </a:lnTo>
                    <a:lnTo>
                      <a:pt x="200" y="268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0" y="121"/>
                    </a:lnTo>
                    <a:lnTo>
                      <a:pt x="304" y="1472"/>
                    </a:lnTo>
                    <a:lnTo>
                      <a:pt x="1667" y="1348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058;p58"/>
              <p:cNvSpPr/>
              <p:nvPr/>
            </p:nvSpPr>
            <p:spPr>
              <a:xfrm>
                <a:off x="2629402" y="3413711"/>
                <a:ext cx="77507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3" extrusionOk="0">
                    <a:moveTo>
                      <a:pt x="1234" y="178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199" y="271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1" y="125"/>
                    </a:lnTo>
                    <a:lnTo>
                      <a:pt x="305" y="1472"/>
                    </a:lnTo>
                    <a:lnTo>
                      <a:pt x="1667" y="1351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059;p58"/>
              <p:cNvSpPr/>
              <p:nvPr/>
            </p:nvSpPr>
            <p:spPr>
              <a:xfrm>
                <a:off x="2697658" y="3463926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8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199" y="271"/>
                    </a:lnTo>
                    <a:lnTo>
                      <a:pt x="1234" y="178"/>
                    </a:lnTo>
                    <a:close/>
                    <a:moveTo>
                      <a:pt x="1362" y="1"/>
                    </a:moveTo>
                    <a:lnTo>
                      <a:pt x="0" y="125"/>
                    </a:lnTo>
                    <a:lnTo>
                      <a:pt x="304" y="1472"/>
                    </a:lnTo>
                    <a:lnTo>
                      <a:pt x="1666" y="1351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060;p58"/>
              <p:cNvSpPr/>
              <p:nvPr/>
            </p:nvSpPr>
            <p:spPr>
              <a:xfrm>
                <a:off x="2740667" y="3403947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7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199" y="271"/>
                    </a:lnTo>
                    <a:lnTo>
                      <a:pt x="1234" y="177"/>
                    </a:lnTo>
                    <a:close/>
                    <a:moveTo>
                      <a:pt x="1362" y="0"/>
                    </a:moveTo>
                    <a:lnTo>
                      <a:pt x="1" y="125"/>
                    </a:lnTo>
                    <a:lnTo>
                      <a:pt x="305" y="1471"/>
                    </a:lnTo>
                    <a:lnTo>
                      <a:pt x="1667" y="1351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061;p58"/>
              <p:cNvSpPr/>
              <p:nvPr/>
            </p:nvSpPr>
            <p:spPr>
              <a:xfrm>
                <a:off x="2808923" y="3454162"/>
                <a:ext cx="77507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72" extrusionOk="0">
                    <a:moveTo>
                      <a:pt x="1234" y="177"/>
                    </a:moveTo>
                    <a:lnTo>
                      <a:pt x="1467" y="1204"/>
                    </a:lnTo>
                    <a:lnTo>
                      <a:pt x="433" y="1294"/>
                    </a:lnTo>
                    <a:lnTo>
                      <a:pt x="199" y="271"/>
                    </a:lnTo>
                    <a:lnTo>
                      <a:pt x="1234" y="177"/>
                    </a:lnTo>
                    <a:close/>
                    <a:moveTo>
                      <a:pt x="1362" y="0"/>
                    </a:moveTo>
                    <a:lnTo>
                      <a:pt x="0" y="124"/>
                    </a:lnTo>
                    <a:lnTo>
                      <a:pt x="304" y="1471"/>
                    </a:lnTo>
                    <a:lnTo>
                      <a:pt x="1666" y="1351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062;p58"/>
              <p:cNvSpPr/>
              <p:nvPr/>
            </p:nvSpPr>
            <p:spPr>
              <a:xfrm>
                <a:off x="2854861" y="3393764"/>
                <a:ext cx="77740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3" extrusionOk="0">
                    <a:moveTo>
                      <a:pt x="1239" y="174"/>
                    </a:moveTo>
                    <a:lnTo>
                      <a:pt x="1468" y="1202"/>
                    </a:lnTo>
                    <a:lnTo>
                      <a:pt x="434" y="1296"/>
                    </a:lnTo>
                    <a:lnTo>
                      <a:pt x="204" y="268"/>
                    </a:lnTo>
                    <a:lnTo>
                      <a:pt x="1239" y="174"/>
                    </a:lnTo>
                    <a:close/>
                    <a:moveTo>
                      <a:pt x="1367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71" y="1348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063;p58"/>
              <p:cNvSpPr/>
              <p:nvPr/>
            </p:nvSpPr>
            <p:spPr>
              <a:xfrm>
                <a:off x="2923118" y="3443979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5" y="174"/>
                    </a:moveTo>
                    <a:lnTo>
                      <a:pt x="1468" y="1201"/>
                    </a:lnTo>
                    <a:lnTo>
                      <a:pt x="434" y="1296"/>
                    </a:lnTo>
                    <a:lnTo>
                      <a:pt x="203" y="268"/>
                    </a:lnTo>
                    <a:lnTo>
                      <a:pt x="1235" y="174"/>
                    </a:lnTo>
                    <a:close/>
                    <a:moveTo>
                      <a:pt x="1366" y="1"/>
                    </a:moveTo>
                    <a:lnTo>
                      <a:pt x="0" y="122"/>
                    </a:lnTo>
                    <a:lnTo>
                      <a:pt x="305" y="1472"/>
                    </a:lnTo>
                    <a:lnTo>
                      <a:pt x="1671" y="1348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064;p58"/>
              <p:cNvSpPr/>
              <p:nvPr/>
            </p:nvSpPr>
            <p:spPr>
              <a:xfrm>
                <a:off x="2967893" y="338362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8"/>
                    </a:moveTo>
                    <a:lnTo>
                      <a:pt x="1468" y="1201"/>
                    </a:lnTo>
                    <a:lnTo>
                      <a:pt x="433" y="1295"/>
                    </a:lnTo>
                    <a:lnTo>
                      <a:pt x="204" y="268"/>
                    </a:lnTo>
                    <a:lnTo>
                      <a:pt x="1235" y="178"/>
                    </a:lnTo>
                    <a:close/>
                    <a:moveTo>
                      <a:pt x="1367" y="1"/>
                    </a:moveTo>
                    <a:lnTo>
                      <a:pt x="1" y="121"/>
                    </a:lnTo>
                    <a:lnTo>
                      <a:pt x="306" y="1472"/>
                    </a:lnTo>
                    <a:lnTo>
                      <a:pt x="1671" y="1347"/>
                    </a:lnTo>
                    <a:lnTo>
                      <a:pt x="13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065;p58"/>
              <p:cNvSpPr/>
              <p:nvPr/>
            </p:nvSpPr>
            <p:spPr>
              <a:xfrm>
                <a:off x="3036149" y="3433843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4" y="177"/>
                    </a:moveTo>
                    <a:lnTo>
                      <a:pt x="1467" y="1201"/>
                    </a:lnTo>
                    <a:lnTo>
                      <a:pt x="433" y="1295"/>
                    </a:lnTo>
                    <a:lnTo>
                      <a:pt x="203" y="267"/>
                    </a:lnTo>
                    <a:lnTo>
                      <a:pt x="1234" y="177"/>
                    </a:lnTo>
                    <a:close/>
                    <a:moveTo>
                      <a:pt x="1366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71" y="1347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066;p58"/>
              <p:cNvSpPr/>
              <p:nvPr/>
            </p:nvSpPr>
            <p:spPr>
              <a:xfrm>
                <a:off x="3082320" y="3373306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4" y="1205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0" y="125"/>
                    </a:lnTo>
                    <a:lnTo>
                      <a:pt x="306" y="1472"/>
                    </a:lnTo>
                    <a:lnTo>
                      <a:pt x="1667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067;p58"/>
              <p:cNvSpPr/>
              <p:nvPr/>
            </p:nvSpPr>
            <p:spPr>
              <a:xfrm>
                <a:off x="3150530" y="3423521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5" y="1205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1" y="125"/>
                    </a:lnTo>
                    <a:lnTo>
                      <a:pt x="306" y="1472"/>
                    </a:lnTo>
                    <a:lnTo>
                      <a:pt x="1668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068;p58"/>
              <p:cNvSpPr/>
              <p:nvPr/>
            </p:nvSpPr>
            <p:spPr>
              <a:xfrm>
                <a:off x="3196561" y="3363867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8"/>
                    </a:moveTo>
                    <a:lnTo>
                      <a:pt x="1464" y="1204"/>
                    </a:lnTo>
                    <a:lnTo>
                      <a:pt x="433" y="1295"/>
                    </a:lnTo>
                    <a:lnTo>
                      <a:pt x="200" y="272"/>
                    </a:lnTo>
                    <a:lnTo>
                      <a:pt x="1235" y="178"/>
                    </a:lnTo>
                    <a:close/>
                    <a:moveTo>
                      <a:pt x="1362" y="1"/>
                    </a:moveTo>
                    <a:lnTo>
                      <a:pt x="0" y="121"/>
                    </a:lnTo>
                    <a:lnTo>
                      <a:pt x="305" y="1472"/>
                    </a:lnTo>
                    <a:lnTo>
                      <a:pt x="1667" y="1352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069;p58"/>
              <p:cNvSpPr/>
              <p:nvPr/>
            </p:nvSpPr>
            <p:spPr>
              <a:xfrm>
                <a:off x="3264631" y="3414083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8" y="178"/>
                    </a:moveTo>
                    <a:lnTo>
                      <a:pt x="1468" y="1204"/>
                    </a:lnTo>
                    <a:lnTo>
                      <a:pt x="436" y="1295"/>
                    </a:lnTo>
                    <a:lnTo>
                      <a:pt x="203" y="272"/>
                    </a:lnTo>
                    <a:lnTo>
                      <a:pt x="1238" y="178"/>
                    </a:lnTo>
                    <a:close/>
                    <a:moveTo>
                      <a:pt x="1366" y="1"/>
                    </a:moveTo>
                    <a:lnTo>
                      <a:pt x="0" y="124"/>
                    </a:lnTo>
                    <a:lnTo>
                      <a:pt x="308" y="1472"/>
                    </a:lnTo>
                    <a:lnTo>
                      <a:pt x="1671" y="1352"/>
                    </a:ln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070;p58"/>
              <p:cNvSpPr/>
              <p:nvPr/>
            </p:nvSpPr>
            <p:spPr>
              <a:xfrm>
                <a:off x="3310801" y="3353731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4"/>
                    </a:moveTo>
                    <a:lnTo>
                      <a:pt x="1468" y="1200"/>
                    </a:lnTo>
                    <a:lnTo>
                      <a:pt x="433" y="1295"/>
                    </a:lnTo>
                    <a:lnTo>
                      <a:pt x="200" y="267"/>
                    </a:lnTo>
                    <a:lnTo>
                      <a:pt x="1234" y="174"/>
                    </a:lnTo>
                    <a:close/>
                    <a:moveTo>
                      <a:pt x="1362" y="0"/>
                    </a:moveTo>
                    <a:lnTo>
                      <a:pt x="0" y="121"/>
                    </a:lnTo>
                    <a:lnTo>
                      <a:pt x="305" y="1471"/>
                    </a:lnTo>
                    <a:lnTo>
                      <a:pt x="1667" y="1347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071;p58"/>
              <p:cNvSpPr/>
              <p:nvPr/>
            </p:nvSpPr>
            <p:spPr>
              <a:xfrm>
                <a:off x="3379011" y="3403947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4" y="174"/>
                    </a:moveTo>
                    <a:lnTo>
                      <a:pt x="1468" y="1200"/>
                    </a:lnTo>
                    <a:lnTo>
                      <a:pt x="433" y="1294"/>
                    </a:lnTo>
                    <a:lnTo>
                      <a:pt x="200" y="267"/>
                    </a:lnTo>
                    <a:lnTo>
                      <a:pt x="1234" y="174"/>
                    </a:lnTo>
                    <a:close/>
                    <a:moveTo>
                      <a:pt x="1363" y="0"/>
                    </a:moveTo>
                    <a:lnTo>
                      <a:pt x="1" y="120"/>
                    </a:lnTo>
                    <a:lnTo>
                      <a:pt x="305" y="1471"/>
                    </a:lnTo>
                    <a:lnTo>
                      <a:pt x="1668" y="1347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072;p58"/>
              <p:cNvSpPr/>
              <p:nvPr/>
            </p:nvSpPr>
            <p:spPr>
              <a:xfrm>
                <a:off x="3423787" y="3343595"/>
                <a:ext cx="77554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2" extrusionOk="0">
                    <a:moveTo>
                      <a:pt x="1235" y="177"/>
                    </a:moveTo>
                    <a:lnTo>
                      <a:pt x="1468" y="1201"/>
                    </a:lnTo>
                    <a:lnTo>
                      <a:pt x="434" y="1295"/>
                    </a:lnTo>
                    <a:lnTo>
                      <a:pt x="200" y="267"/>
                    </a:lnTo>
                    <a:lnTo>
                      <a:pt x="1235" y="177"/>
                    </a:lnTo>
                    <a:close/>
                    <a:moveTo>
                      <a:pt x="1363" y="1"/>
                    </a:moveTo>
                    <a:lnTo>
                      <a:pt x="0" y="121"/>
                    </a:lnTo>
                    <a:lnTo>
                      <a:pt x="306" y="1472"/>
                    </a:lnTo>
                    <a:lnTo>
                      <a:pt x="1667" y="1347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073;p58"/>
              <p:cNvSpPr/>
              <p:nvPr/>
            </p:nvSpPr>
            <p:spPr>
              <a:xfrm>
                <a:off x="3491996" y="3393764"/>
                <a:ext cx="77554" cy="68487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73" extrusionOk="0">
                    <a:moveTo>
                      <a:pt x="1235" y="178"/>
                    </a:moveTo>
                    <a:lnTo>
                      <a:pt x="1468" y="1202"/>
                    </a:lnTo>
                    <a:lnTo>
                      <a:pt x="434" y="1296"/>
                    </a:lnTo>
                    <a:lnTo>
                      <a:pt x="200" y="268"/>
                    </a:lnTo>
                    <a:lnTo>
                      <a:pt x="1235" y="178"/>
                    </a:lnTo>
                    <a:close/>
                    <a:moveTo>
                      <a:pt x="1363" y="1"/>
                    </a:moveTo>
                    <a:lnTo>
                      <a:pt x="1" y="122"/>
                    </a:lnTo>
                    <a:lnTo>
                      <a:pt x="306" y="1473"/>
                    </a:lnTo>
                    <a:lnTo>
                      <a:pt x="1668" y="1348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074;p58"/>
              <p:cNvSpPr/>
              <p:nvPr/>
            </p:nvSpPr>
            <p:spPr>
              <a:xfrm>
                <a:off x="3538027" y="3333273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7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1" y="124"/>
                    </a:lnTo>
                    <a:lnTo>
                      <a:pt x="306" y="1471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075;p58"/>
              <p:cNvSpPr/>
              <p:nvPr/>
            </p:nvSpPr>
            <p:spPr>
              <a:xfrm>
                <a:off x="3606237" y="338348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6"/>
                    </a:moveTo>
                    <a:lnTo>
                      <a:pt x="1468" y="1204"/>
                    </a:lnTo>
                    <a:lnTo>
                      <a:pt x="433" y="1294"/>
                    </a:lnTo>
                    <a:lnTo>
                      <a:pt x="204" y="271"/>
                    </a:lnTo>
                    <a:lnTo>
                      <a:pt x="1235" y="176"/>
                    </a:lnTo>
                    <a:close/>
                    <a:moveTo>
                      <a:pt x="1364" y="0"/>
                    </a:moveTo>
                    <a:lnTo>
                      <a:pt x="1" y="124"/>
                    </a:lnTo>
                    <a:lnTo>
                      <a:pt x="306" y="1471"/>
                    </a:lnTo>
                    <a:lnTo>
                      <a:pt x="1671" y="1350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076;p58"/>
              <p:cNvSpPr/>
              <p:nvPr/>
            </p:nvSpPr>
            <p:spPr>
              <a:xfrm>
                <a:off x="3649292" y="3323462"/>
                <a:ext cx="77693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472" extrusionOk="0">
                    <a:moveTo>
                      <a:pt x="1235" y="177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0" y="125"/>
                    </a:lnTo>
                    <a:lnTo>
                      <a:pt x="306" y="1472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077;p58"/>
              <p:cNvSpPr/>
              <p:nvPr/>
            </p:nvSpPr>
            <p:spPr>
              <a:xfrm>
                <a:off x="3717502" y="3373678"/>
                <a:ext cx="77740" cy="6844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72" extrusionOk="0">
                    <a:moveTo>
                      <a:pt x="1235" y="177"/>
                    </a:moveTo>
                    <a:lnTo>
                      <a:pt x="1468" y="1205"/>
                    </a:lnTo>
                    <a:lnTo>
                      <a:pt x="433" y="1295"/>
                    </a:lnTo>
                    <a:lnTo>
                      <a:pt x="204" y="271"/>
                    </a:lnTo>
                    <a:lnTo>
                      <a:pt x="1235" y="177"/>
                    </a:lnTo>
                    <a:close/>
                    <a:moveTo>
                      <a:pt x="1367" y="0"/>
                    </a:moveTo>
                    <a:lnTo>
                      <a:pt x="1" y="125"/>
                    </a:lnTo>
                    <a:lnTo>
                      <a:pt x="306" y="1471"/>
                    </a:lnTo>
                    <a:lnTo>
                      <a:pt x="1671" y="1351"/>
                    </a:lnTo>
                    <a:lnTo>
                      <a:pt x="13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" name="Google Shape;3078;p58"/>
            <p:cNvSpPr/>
            <p:nvPr/>
          </p:nvSpPr>
          <p:spPr>
            <a:xfrm>
              <a:off x="1650054" y="2366142"/>
              <a:ext cx="89551" cy="87582"/>
            </a:xfrm>
            <a:custGeom>
              <a:avLst/>
              <a:gdLst/>
              <a:ahLst/>
              <a:cxnLst/>
              <a:rect l="l" t="t" r="r" b="b"/>
              <a:pathLst>
                <a:path w="3820" h="3736" extrusionOk="0">
                  <a:moveTo>
                    <a:pt x="3533" y="267"/>
                  </a:moveTo>
                  <a:lnTo>
                    <a:pt x="2247" y="3435"/>
                  </a:lnTo>
                  <a:lnTo>
                    <a:pt x="294" y="1320"/>
                  </a:lnTo>
                  <a:lnTo>
                    <a:pt x="3533" y="267"/>
                  </a:lnTo>
                  <a:close/>
                  <a:moveTo>
                    <a:pt x="3820" y="0"/>
                  </a:moveTo>
                  <a:lnTo>
                    <a:pt x="1" y="1245"/>
                  </a:lnTo>
                  <a:lnTo>
                    <a:pt x="2299" y="3736"/>
                  </a:lnTo>
                  <a:lnTo>
                    <a:pt x="3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8" name="Google Shape;3079;p58"/>
            <p:cNvCxnSpPr/>
            <p:nvPr/>
          </p:nvCxnSpPr>
          <p:spPr>
            <a:xfrm>
              <a:off x="1648050" y="2638894"/>
              <a:ext cx="0" cy="724838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3080;p58"/>
            <p:cNvCxnSpPr/>
            <p:nvPr/>
          </p:nvCxnSpPr>
          <p:spPr>
            <a:xfrm>
              <a:off x="2512501" y="2638894"/>
              <a:ext cx="0" cy="724838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64945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348067" y="302281"/>
            <a:ext cx="4344033" cy="5423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rtl="1">
              <a:lnSpc>
                <a:spcPct val="150000"/>
              </a:lnSpc>
            </a:pP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اهم مدن إقليم شبه الصحراوي</a:t>
            </a:r>
            <a:endParaRPr sz="28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446393" y="3489318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414867" y="3489318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7798140" flipH="1">
            <a:off x="7449555" y="1027789"/>
            <a:ext cx="2038913" cy="1600165"/>
            <a:chOff x="5730858" y="1682201"/>
            <a:chExt cx="2965907" cy="2270825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7047813" y="2304074"/>
              <a:ext cx="1208072" cy="2089832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7076671">
            <a:off x="7059944" y="1260767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xmlns="" id="{6E22B37A-CCC7-4E5B-82F9-79A278CAA082}"/>
              </a:ext>
            </a:extLst>
          </p:cNvPr>
          <p:cNvSpPr/>
          <p:nvPr/>
        </p:nvSpPr>
        <p:spPr>
          <a:xfrm>
            <a:off x="1438370" y="2722925"/>
            <a:ext cx="728158" cy="728158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788C3841-127A-479B-94BD-220B2EDCAB6E}"/>
              </a:ext>
            </a:extLst>
          </p:cNvPr>
          <p:cNvSpPr/>
          <p:nvPr/>
        </p:nvSpPr>
        <p:spPr>
          <a:xfrm>
            <a:off x="2348067" y="2851148"/>
            <a:ext cx="1221014" cy="1221014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BC59DA09-2750-4F0C-898C-08F0F54C4ACB}"/>
              </a:ext>
            </a:extLst>
          </p:cNvPr>
          <p:cNvSpPr/>
          <p:nvPr/>
        </p:nvSpPr>
        <p:spPr>
          <a:xfrm>
            <a:off x="3663996" y="1929491"/>
            <a:ext cx="1843314" cy="1843314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69F6674A-9F6A-4ECF-8B1A-B5CD331C63F8}"/>
              </a:ext>
            </a:extLst>
          </p:cNvPr>
          <p:cNvSpPr/>
          <p:nvPr/>
        </p:nvSpPr>
        <p:spPr>
          <a:xfrm>
            <a:off x="5657384" y="2983312"/>
            <a:ext cx="935542" cy="935542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3F5A07E2-72FE-479E-9CC4-3AE297809FA7}"/>
              </a:ext>
            </a:extLst>
          </p:cNvPr>
          <p:cNvSpPr/>
          <p:nvPr/>
        </p:nvSpPr>
        <p:spPr>
          <a:xfrm>
            <a:off x="6782756" y="3087004"/>
            <a:ext cx="1371602" cy="13716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A538412-DAB1-4392-B45E-1D392BBFB7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66" y="2180692"/>
            <a:ext cx="1225174" cy="122517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7D436CE5-5A4A-4963-8029-751C7F4344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07" y="3365416"/>
            <a:ext cx="814778" cy="81477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5829194A-80B4-45E0-A0D4-A777A6A829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97" y="3139122"/>
            <a:ext cx="622302" cy="6223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EA838DD8-E14C-4129-B132-FFB886F5B3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72" y="3148503"/>
            <a:ext cx="671206" cy="67120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F04B11EA-63F7-4D22-873D-6922C62419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0" y="2928801"/>
            <a:ext cx="354058" cy="354058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53F4246-CEED-4D1E-87E9-AF831143E541}"/>
              </a:ext>
            </a:extLst>
          </p:cNvPr>
          <p:cNvGrpSpPr/>
          <p:nvPr/>
        </p:nvGrpSpPr>
        <p:grpSpPr>
          <a:xfrm>
            <a:off x="983569" y="1972486"/>
            <a:ext cx="842445" cy="820793"/>
            <a:chOff x="1812406" y="2946170"/>
            <a:chExt cx="842445" cy="820793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02F08CF-D4D1-4A39-96BE-CB97F61D16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7365" y="2946170"/>
              <a:ext cx="377486" cy="820793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35920BBA-8F71-4702-91A3-44392F84A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2406" y="2954946"/>
              <a:ext cx="471956" cy="0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B3BFFE84-C695-4D53-9EB1-6E3F023237F6}"/>
              </a:ext>
            </a:extLst>
          </p:cNvPr>
          <p:cNvGrpSpPr/>
          <p:nvPr/>
        </p:nvGrpSpPr>
        <p:grpSpPr>
          <a:xfrm>
            <a:off x="3555110" y="1221287"/>
            <a:ext cx="979247" cy="712482"/>
            <a:chOff x="4442225" y="2049196"/>
            <a:chExt cx="979247" cy="712482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225" y="2051577"/>
              <a:ext cx="666349" cy="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137FDAE-CE25-40E9-AFD7-49BA1463E3D5}"/>
              </a:ext>
            </a:extLst>
          </p:cNvPr>
          <p:cNvGrpSpPr/>
          <p:nvPr/>
        </p:nvGrpSpPr>
        <p:grpSpPr>
          <a:xfrm flipV="1">
            <a:off x="2143991" y="4044870"/>
            <a:ext cx="782545" cy="821366"/>
            <a:chOff x="1872307" y="2945596"/>
            <a:chExt cx="782545" cy="821366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49965" y="2945884"/>
              <a:ext cx="204887" cy="821078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2307" y="2945596"/>
              <a:ext cx="589564" cy="0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C6E9A218-B141-4BD3-841A-BAB462C9175B}"/>
              </a:ext>
            </a:extLst>
          </p:cNvPr>
          <p:cNvGrpSpPr/>
          <p:nvPr/>
        </p:nvGrpSpPr>
        <p:grpSpPr>
          <a:xfrm flipH="1" flipV="1">
            <a:off x="7397851" y="4423614"/>
            <a:ext cx="743262" cy="539365"/>
            <a:chOff x="1929808" y="3262589"/>
            <a:chExt cx="743262" cy="539365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F7309261-EAF4-4065-B34C-74D63998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92240" y="3262589"/>
              <a:ext cx="280830" cy="53936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6F2BC3B5-DB71-4C84-AF89-168445886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9808" y="3264970"/>
              <a:ext cx="471956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B1ACE9A5-0AAC-4005-87FD-533CB273E3AF}"/>
              </a:ext>
            </a:extLst>
          </p:cNvPr>
          <p:cNvGrpSpPr/>
          <p:nvPr/>
        </p:nvGrpSpPr>
        <p:grpSpPr>
          <a:xfrm flipH="1">
            <a:off x="6078069" y="1781943"/>
            <a:ext cx="846110" cy="1297213"/>
            <a:chOff x="1983167" y="2950736"/>
            <a:chExt cx="452864" cy="69430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BEBF1710-C0A2-443D-9E66-877BD8FA72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4671" y="2950736"/>
              <a:ext cx="191360" cy="694309"/>
            </a:xfrm>
            <a:prstGeom prst="line">
              <a:avLst/>
            </a:prstGeom>
            <a:ln w="28575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D25F5471-E0F2-4736-A975-B0CD1D80A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167" y="2952010"/>
              <a:ext cx="267874" cy="0"/>
            </a:xfrm>
            <a:prstGeom prst="line">
              <a:avLst/>
            </a:prstGeom>
            <a:ln w="28575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E7256DD-6317-492A-853D-B93DE998E24A}"/>
              </a:ext>
            </a:extLst>
          </p:cNvPr>
          <p:cNvSpPr txBox="1"/>
          <p:nvPr/>
        </p:nvSpPr>
        <p:spPr>
          <a:xfrm>
            <a:off x="0" y="1778646"/>
            <a:ext cx="1015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EF3078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الفيوم</a:t>
            </a:r>
            <a:endParaRPr lang="en-US" sz="2800" b="1" dirty="0">
              <a:solidFill>
                <a:srgbClr val="EF3078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3B5B3C4-08D7-4F80-905A-16D436C0F2EA}"/>
              </a:ext>
            </a:extLst>
          </p:cNvPr>
          <p:cNvSpPr txBox="1"/>
          <p:nvPr/>
        </p:nvSpPr>
        <p:spPr>
          <a:xfrm>
            <a:off x="592954" y="4664949"/>
            <a:ext cx="156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EE952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بني سويف</a:t>
            </a:r>
            <a:endParaRPr lang="en-US" sz="2800" b="1" dirty="0">
              <a:solidFill>
                <a:srgbClr val="EE9524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83347D2D-8F9E-424F-8379-EE81B97BB648}"/>
              </a:ext>
            </a:extLst>
          </p:cNvPr>
          <p:cNvSpPr txBox="1"/>
          <p:nvPr/>
        </p:nvSpPr>
        <p:spPr>
          <a:xfrm>
            <a:off x="1778291" y="971463"/>
            <a:ext cx="192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03A1A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شبين الكوم</a:t>
            </a:r>
            <a:endParaRPr lang="en-US" sz="2800" b="1" dirty="0">
              <a:solidFill>
                <a:srgbClr val="03A1A4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13DF5F7D-8517-4858-B26A-117AEF6AD00D}"/>
              </a:ext>
            </a:extLst>
          </p:cNvPr>
          <p:cNvSpPr txBox="1"/>
          <p:nvPr/>
        </p:nvSpPr>
        <p:spPr>
          <a:xfrm>
            <a:off x="8118349" y="4715242"/>
            <a:ext cx="10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00B0F0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القاهرة</a:t>
            </a:r>
            <a:endParaRPr lang="en-US" sz="2800" b="1" dirty="0">
              <a:solidFill>
                <a:srgbClr val="00B0F0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DBF60901-7459-4FFF-BFAB-332F5872E18A}"/>
              </a:ext>
            </a:extLst>
          </p:cNvPr>
          <p:cNvSpPr txBox="1"/>
          <p:nvPr/>
        </p:nvSpPr>
        <p:spPr>
          <a:xfrm>
            <a:off x="6870046" y="1525038"/>
            <a:ext cx="152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38572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السويس</a:t>
            </a:r>
            <a:endParaRPr lang="en-US" sz="2000" b="1" dirty="0">
              <a:solidFill>
                <a:srgbClr val="38572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56" name="Google Shape;3257;p58"/>
          <p:cNvGrpSpPr/>
          <p:nvPr/>
        </p:nvGrpSpPr>
        <p:grpSpPr>
          <a:xfrm>
            <a:off x="3521519" y="3662524"/>
            <a:ext cx="1964107" cy="1486035"/>
            <a:chOff x="2661725" y="1674475"/>
            <a:chExt cx="4448714" cy="3365878"/>
          </a:xfrm>
        </p:grpSpPr>
        <p:sp>
          <p:nvSpPr>
            <p:cNvPr id="58" name="Google Shape;3258;p58"/>
            <p:cNvSpPr/>
            <p:nvPr/>
          </p:nvSpPr>
          <p:spPr>
            <a:xfrm>
              <a:off x="4177434" y="1674475"/>
              <a:ext cx="2933005" cy="2330995"/>
            </a:xfrm>
            <a:custGeom>
              <a:avLst/>
              <a:gdLst/>
              <a:ahLst/>
              <a:cxnLst/>
              <a:rect l="l" t="t" r="r" b="b"/>
              <a:pathLst>
                <a:path w="208273" h="34778" extrusionOk="0">
                  <a:moveTo>
                    <a:pt x="647" y="0"/>
                  </a:moveTo>
                  <a:lnTo>
                    <a:pt x="0" y="34778"/>
                  </a:lnTo>
                  <a:lnTo>
                    <a:pt x="208273" y="34778"/>
                  </a:lnTo>
                  <a:lnTo>
                    <a:pt x="203584" y="0"/>
                  </a:lnTo>
                  <a:close/>
                </a:path>
              </a:pathLst>
            </a:custGeom>
            <a:solidFill>
              <a:srgbClr val="E0B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59;p58"/>
            <p:cNvSpPr/>
            <p:nvPr/>
          </p:nvSpPr>
          <p:spPr>
            <a:xfrm>
              <a:off x="4338664" y="1805641"/>
              <a:ext cx="2511293" cy="2091113"/>
            </a:xfrm>
            <a:custGeom>
              <a:avLst/>
              <a:gdLst/>
              <a:ahLst/>
              <a:cxnLst/>
              <a:rect l="l" t="t" r="r" b="b"/>
              <a:pathLst>
                <a:path w="37468" h="31199" extrusionOk="0">
                  <a:moveTo>
                    <a:pt x="37467" y="0"/>
                  </a:moveTo>
                  <a:lnTo>
                    <a:pt x="0" y="425"/>
                  </a:lnTo>
                  <a:lnTo>
                    <a:pt x="2442" y="31199"/>
                  </a:lnTo>
                  <a:lnTo>
                    <a:pt x="37467" y="31199"/>
                  </a:lnTo>
                  <a:lnTo>
                    <a:pt x="374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60;p58"/>
            <p:cNvSpPr/>
            <p:nvPr/>
          </p:nvSpPr>
          <p:spPr>
            <a:xfrm>
              <a:off x="5063863" y="2451685"/>
              <a:ext cx="279561" cy="798737"/>
            </a:xfrm>
            <a:custGeom>
              <a:avLst/>
              <a:gdLst/>
              <a:ahLst/>
              <a:cxnLst/>
              <a:rect l="l" t="t" r="r" b="b"/>
              <a:pathLst>
                <a:path w="4171" h="11917" extrusionOk="0">
                  <a:moveTo>
                    <a:pt x="3104" y="0"/>
                  </a:moveTo>
                  <a:cubicBezTo>
                    <a:pt x="3101" y="0"/>
                    <a:pt x="3099" y="0"/>
                    <a:pt x="3097" y="1"/>
                  </a:cubicBezTo>
                  <a:lnTo>
                    <a:pt x="961" y="242"/>
                  </a:lnTo>
                  <a:cubicBezTo>
                    <a:pt x="930" y="245"/>
                    <a:pt x="904" y="272"/>
                    <a:pt x="900" y="305"/>
                  </a:cubicBezTo>
                  <a:lnTo>
                    <a:pt x="5" y="11540"/>
                  </a:lnTo>
                  <a:cubicBezTo>
                    <a:pt x="1" y="11582"/>
                    <a:pt x="35" y="11615"/>
                    <a:pt x="72" y="11615"/>
                  </a:cubicBezTo>
                  <a:lnTo>
                    <a:pt x="1194" y="11615"/>
                  </a:lnTo>
                  <a:cubicBezTo>
                    <a:pt x="1228" y="11615"/>
                    <a:pt x="1258" y="11589"/>
                    <a:pt x="1262" y="11552"/>
                  </a:cubicBezTo>
                  <a:lnTo>
                    <a:pt x="1604" y="6671"/>
                  </a:lnTo>
                  <a:cubicBezTo>
                    <a:pt x="1607" y="6634"/>
                    <a:pt x="1638" y="6608"/>
                    <a:pt x="1671" y="6608"/>
                  </a:cubicBezTo>
                  <a:lnTo>
                    <a:pt x="2402" y="6608"/>
                  </a:lnTo>
                  <a:cubicBezTo>
                    <a:pt x="2439" y="6608"/>
                    <a:pt x="2465" y="6634"/>
                    <a:pt x="2470" y="6667"/>
                  </a:cubicBezTo>
                  <a:lnTo>
                    <a:pt x="3012" y="11856"/>
                  </a:lnTo>
                  <a:cubicBezTo>
                    <a:pt x="3015" y="11890"/>
                    <a:pt x="3045" y="11917"/>
                    <a:pt x="3079" y="11917"/>
                  </a:cubicBezTo>
                  <a:lnTo>
                    <a:pt x="4099" y="11917"/>
                  </a:lnTo>
                  <a:cubicBezTo>
                    <a:pt x="4140" y="11917"/>
                    <a:pt x="4170" y="11882"/>
                    <a:pt x="4170" y="11845"/>
                  </a:cubicBezTo>
                  <a:lnTo>
                    <a:pt x="3173" y="65"/>
                  </a:lnTo>
                  <a:cubicBezTo>
                    <a:pt x="3173" y="29"/>
                    <a:pt x="3139" y="0"/>
                    <a:pt x="3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61;p58"/>
            <p:cNvSpPr/>
            <p:nvPr/>
          </p:nvSpPr>
          <p:spPr>
            <a:xfrm>
              <a:off x="5453540" y="2388280"/>
              <a:ext cx="417901" cy="903162"/>
            </a:xfrm>
            <a:custGeom>
              <a:avLst/>
              <a:gdLst/>
              <a:ahLst/>
              <a:cxnLst/>
              <a:rect l="l" t="t" r="r" b="b"/>
              <a:pathLst>
                <a:path w="6235" h="13475" extrusionOk="0">
                  <a:moveTo>
                    <a:pt x="803" y="1"/>
                  </a:moveTo>
                  <a:cubicBezTo>
                    <a:pt x="455" y="1"/>
                    <a:pt x="190" y="19"/>
                    <a:pt x="68" y="28"/>
                  </a:cubicBezTo>
                  <a:cubicBezTo>
                    <a:pt x="30" y="32"/>
                    <a:pt x="0" y="70"/>
                    <a:pt x="8" y="108"/>
                  </a:cubicBezTo>
                  <a:lnTo>
                    <a:pt x="2171" y="13415"/>
                  </a:lnTo>
                  <a:cubicBezTo>
                    <a:pt x="2177" y="13450"/>
                    <a:pt x="2205" y="13475"/>
                    <a:pt x="2239" y="13475"/>
                  </a:cubicBezTo>
                  <a:cubicBezTo>
                    <a:pt x="2245" y="13475"/>
                    <a:pt x="2252" y="13474"/>
                    <a:pt x="2258" y="13472"/>
                  </a:cubicBezTo>
                  <a:cubicBezTo>
                    <a:pt x="2706" y="13329"/>
                    <a:pt x="5064" y="12482"/>
                    <a:pt x="5655" y="10180"/>
                  </a:cubicBezTo>
                  <a:cubicBezTo>
                    <a:pt x="6235" y="7915"/>
                    <a:pt x="3755" y="6978"/>
                    <a:pt x="3198" y="6797"/>
                  </a:cubicBezTo>
                  <a:cubicBezTo>
                    <a:pt x="3149" y="6782"/>
                    <a:pt x="3135" y="6722"/>
                    <a:pt x="3172" y="6684"/>
                  </a:cubicBezTo>
                  <a:cubicBezTo>
                    <a:pt x="3620" y="6248"/>
                    <a:pt x="5719" y="4039"/>
                    <a:pt x="5000" y="1933"/>
                  </a:cubicBezTo>
                  <a:cubicBezTo>
                    <a:pt x="4419" y="235"/>
                    <a:pt x="2065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262;p58"/>
            <p:cNvSpPr/>
            <p:nvPr/>
          </p:nvSpPr>
          <p:spPr>
            <a:xfrm>
              <a:off x="6000991" y="2416966"/>
              <a:ext cx="374067" cy="770519"/>
            </a:xfrm>
            <a:custGeom>
              <a:avLst/>
              <a:gdLst/>
              <a:ahLst/>
              <a:cxnLst/>
              <a:rect l="l" t="t" r="r" b="b"/>
              <a:pathLst>
                <a:path w="5581" h="11496" extrusionOk="0">
                  <a:moveTo>
                    <a:pt x="3559" y="1"/>
                  </a:moveTo>
                  <a:cubicBezTo>
                    <a:pt x="3322" y="1"/>
                    <a:pt x="3060" y="63"/>
                    <a:pt x="2770" y="206"/>
                  </a:cubicBezTo>
                  <a:cubicBezTo>
                    <a:pt x="505" y="1320"/>
                    <a:pt x="1" y="10775"/>
                    <a:pt x="1762" y="11430"/>
                  </a:cubicBezTo>
                  <a:cubicBezTo>
                    <a:pt x="1883" y="11475"/>
                    <a:pt x="2002" y="11496"/>
                    <a:pt x="2118" y="11496"/>
                  </a:cubicBezTo>
                  <a:cubicBezTo>
                    <a:pt x="3555" y="11496"/>
                    <a:pt x="4589" y="8285"/>
                    <a:pt x="4756" y="7735"/>
                  </a:cubicBezTo>
                  <a:cubicBezTo>
                    <a:pt x="4768" y="7694"/>
                    <a:pt x="4742" y="7652"/>
                    <a:pt x="4697" y="7649"/>
                  </a:cubicBezTo>
                  <a:lnTo>
                    <a:pt x="3214" y="7513"/>
                  </a:lnTo>
                  <a:cubicBezTo>
                    <a:pt x="3211" y="7513"/>
                    <a:pt x="3209" y="7513"/>
                    <a:pt x="3207" y="7513"/>
                  </a:cubicBezTo>
                  <a:cubicBezTo>
                    <a:pt x="3172" y="7513"/>
                    <a:pt x="3142" y="7538"/>
                    <a:pt x="3139" y="7573"/>
                  </a:cubicBezTo>
                  <a:cubicBezTo>
                    <a:pt x="3115" y="7920"/>
                    <a:pt x="2978" y="9453"/>
                    <a:pt x="2416" y="9453"/>
                  </a:cubicBezTo>
                  <a:cubicBezTo>
                    <a:pt x="2327" y="9453"/>
                    <a:pt x="2227" y="9415"/>
                    <a:pt x="2115" y="9327"/>
                  </a:cubicBezTo>
                  <a:cubicBezTo>
                    <a:pt x="1212" y="8614"/>
                    <a:pt x="2056" y="1722"/>
                    <a:pt x="3134" y="1722"/>
                  </a:cubicBezTo>
                  <a:cubicBezTo>
                    <a:pt x="3138" y="1722"/>
                    <a:pt x="3142" y="1722"/>
                    <a:pt x="3146" y="1722"/>
                  </a:cubicBezTo>
                  <a:cubicBezTo>
                    <a:pt x="4056" y="1764"/>
                    <a:pt x="3952" y="2987"/>
                    <a:pt x="3895" y="3370"/>
                  </a:cubicBezTo>
                  <a:cubicBezTo>
                    <a:pt x="3889" y="3411"/>
                    <a:pt x="3921" y="3446"/>
                    <a:pt x="3960" y="3446"/>
                  </a:cubicBezTo>
                  <a:cubicBezTo>
                    <a:pt x="3968" y="3446"/>
                    <a:pt x="3977" y="3445"/>
                    <a:pt x="3985" y="3442"/>
                  </a:cubicBezTo>
                  <a:lnTo>
                    <a:pt x="5532" y="2896"/>
                  </a:lnTo>
                  <a:cubicBezTo>
                    <a:pt x="5562" y="2885"/>
                    <a:pt x="5581" y="2855"/>
                    <a:pt x="5577" y="2821"/>
                  </a:cubicBezTo>
                  <a:cubicBezTo>
                    <a:pt x="5508" y="2422"/>
                    <a:pt x="5032" y="1"/>
                    <a:pt x="35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263;p58"/>
            <p:cNvSpPr/>
            <p:nvPr/>
          </p:nvSpPr>
          <p:spPr>
            <a:xfrm>
              <a:off x="5574183" y="2498199"/>
              <a:ext cx="125002" cy="208649"/>
            </a:xfrm>
            <a:custGeom>
              <a:avLst/>
              <a:gdLst/>
              <a:ahLst/>
              <a:cxnLst/>
              <a:rect l="l" t="t" r="r" b="b"/>
              <a:pathLst>
                <a:path w="1865" h="3113" extrusionOk="0">
                  <a:moveTo>
                    <a:pt x="76" y="1"/>
                  </a:moveTo>
                  <a:cubicBezTo>
                    <a:pt x="34" y="1"/>
                    <a:pt x="0" y="39"/>
                    <a:pt x="10" y="85"/>
                  </a:cubicBezTo>
                  <a:lnTo>
                    <a:pt x="649" y="3058"/>
                  </a:lnTo>
                  <a:cubicBezTo>
                    <a:pt x="656" y="3094"/>
                    <a:pt x="685" y="3113"/>
                    <a:pt x="714" y="3113"/>
                  </a:cubicBezTo>
                  <a:cubicBezTo>
                    <a:pt x="737" y="3113"/>
                    <a:pt x="760" y="3101"/>
                    <a:pt x="774" y="3077"/>
                  </a:cubicBezTo>
                  <a:cubicBezTo>
                    <a:pt x="1064" y="2542"/>
                    <a:pt x="1865" y="762"/>
                    <a:pt x="104" y="6"/>
                  </a:cubicBezTo>
                  <a:cubicBezTo>
                    <a:pt x="94" y="2"/>
                    <a:pt x="85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" name="Google Shape;3264;p58"/>
            <p:cNvSpPr/>
            <p:nvPr/>
          </p:nvSpPr>
          <p:spPr>
            <a:xfrm>
              <a:off x="5656623" y="2945919"/>
              <a:ext cx="119975" cy="188943"/>
            </a:xfrm>
            <a:custGeom>
              <a:avLst/>
              <a:gdLst/>
              <a:ahLst/>
              <a:cxnLst/>
              <a:rect l="l" t="t" r="r" b="b"/>
              <a:pathLst>
                <a:path w="1790" h="2819" extrusionOk="0">
                  <a:moveTo>
                    <a:pt x="78" y="1"/>
                  </a:moveTo>
                  <a:cubicBezTo>
                    <a:pt x="37" y="1"/>
                    <a:pt x="1" y="43"/>
                    <a:pt x="10" y="87"/>
                  </a:cubicBezTo>
                  <a:lnTo>
                    <a:pt x="718" y="2766"/>
                  </a:lnTo>
                  <a:cubicBezTo>
                    <a:pt x="728" y="2800"/>
                    <a:pt x="758" y="2818"/>
                    <a:pt x="788" y="2818"/>
                  </a:cubicBezTo>
                  <a:cubicBezTo>
                    <a:pt x="811" y="2818"/>
                    <a:pt x="834" y="2807"/>
                    <a:pt x="845" y="2782"/>
                  </a:cubicBezTo>
                  <a:cubicBezTo>
                    <a:pt x="1105" y="2266"/>
                    <a:pt x="1790" y="599"/>
                    <a:pt x="100" y="5"/>
                  </a:cubicBezTo>
                  <a:cubicBezTo>
                    <a:pt x="93" y="2"/>
                    <a:pt x="85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" name="Google Shape;3265;p58"/>
            <p:cNvSpPr/>
            <p:nvPr/>
          </p:nvSpPr>
          <p:spPr>
            <a:xfrm>
              <a:off x="5158769" y="2626952"/>
              <a:ext cx="66623" cy="174600"/>
            </a:xfrm>
            <a:custGeom>
              <a:avLst/>
              <a:gdLst/>
              <a:ahLst/>
              <a:cxnLst/>
              <a:rect l="l" t="t" r="r" b="b"/>
              <a:pathLst>
                <a:path w="994" h="2605" extrusionOk="0">
                  <a:moveTo>
                    <a:pt x="452" y="1"/>
                  </a:moveTo>
                  <a:cubicBezTo>
                    <a:pt x="422" y="1"/>
                    <a:pt x="393" y="19"/>
                    <a:pt x="387" y="57"/>
                  </a:cubicBezTo>
                  <a:lnTo>
                    <a:pt x="7" y="2526"/>
                  </a:lnTo>
                  <a:cubicBezTo>
                    <a:pt x="0" y="2569"/>
                    <a:pt x="35" y="2604"/>
                    <a:pt x="77" y="2604"/>
                  </a:cubicBezTo>
                  <a:cubicBezTo>
                    <a:pt x="79" y="2604"/>
                    <a:pt x="81" y="2604"/>
                    <a:pt x="83" y="2604"/>
                  </a:cubicBezTo>
                  <a:lnTo>
                    <a:pt x="925" y="2484"/>
                  </a:lnTo>
                  <a:cubicBezTo>
                    <a:pt x="967" y="2480"/>
                    <a:pt x="993" y="2442"/>
                    <a:pt x="986" y="2405"/>
                  </a:cubicBezTo>
                  <a:lnTo>
                    <a:pt x="519" y="57"/>
                  </a:lnTo>
                  <a:cubicBezTo>
                    <a:pt x="511" y="19"/>
                    <a:pt x="481" y="1"/>
                    <a:pt x="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" name="Google Shape;3266;p58"/>
            <p:cNvSpPr/>
            <p:nvPr/>
          </p:nvSpPr>
          <p:spPr>
            <a:xfrm>
              <a:off x="4338664" y="1777893"/>
              <a:ext cx="2535221" cy="2121877"/>
            </a:xfrm>
            <a:custGeom>
              <a:avLst/>
              <a:gdLst/>
              <a:ahLst/>
              <a:cxnLst/>
              <a:rect l="l" t="t" r="r" b="b"/>
              <a:pathLst>
                <a:path w="37825" h="31658" extrusionOk="0">
                  <a:moveTo>
                    <a:pt x="37824" y="1"/>
                  </a:moveTo>
                  <a:lnTo>
                    <a:pt x="0" y="839"/>
                  </a:lnTo>
                  <a:lnTo>
                    <a:pt x="0" y="839"/>
                  </a:lnTo>
                  <a:lnTo>
                    <a:pt x="37467" y="414"/>
                  </a:lnTo>
                  <a:lnTo>
                    <a:pt x="37467" y="31613"/>
                  </a:lnTo>
                  <a:lnTo>
                    <a:pt x="37824" y="1"/>
                  </a:lnTo>
                  <a:close/>
                  <a:moveTo>
                    <a:pt x="36895" y="31613"/>
                  </a:moveTo>
                  <a:lnTo>
                    <a:pt x="36895" y="31658"/>
                  </a:lnTo>
                  <a:lnTo>
                    <a:pt x="37467" y="31613"/>
                  </a:lnTo>
                  <a:close/>
                </a:path>
              </a:pathLst>
            </a:custGeom>
            <a:solidFill>
              <a:srgbClr val="AF6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67;p58"/>
            <p:cNvSpPr/>
            <p:nvPr/>
          </p:nvSpPr>
          <p:spPr>
            <a:xfrm>
              <a:off x="4338664" y="1805641"/>
              <a:ext cx="2511293" cy="2091113"/>
            </a:xfrm>
            <a:custGeom>
              <a:avLst/>
              <a:gdLst/>
              <a:ahLst/>
              <a:cxnLst/>
              <a:rect l="l" t="t" r="r" b="b"/>
              <a:pathLst>
                <a:path w="37468" h="31199" extrusionOk="0">
                  <a:moveTo>
                    <a:pt x="37467" y="0"/>
                  </a:moveTo>
                  <a:lnTo>
                    <a:pt x="0" y="425"/>
                  </a:lnTo>
                  <a:lnTo>
                    <a:pt x="75" y="1374"/>
                  </a:lnTo>
                  <a:lnTo>
                    <a:pt x="36895" y="425"/>
                  </a:lnTo>
                  <a:lnTo>
                    <a:pt x="36895" y="31199"/>
                  </a:lnTo>
                  <a:lnTo>
                    <a:pt x="37467" y="31199"/>
                  </a:lnTo>
                  <a:lnTo>
                    <a:pt x="374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68;p58"/>
            <p:cNvSpPr/>
            <p:nvPr/>
          </p:nvSpPr>
          <p:spPr>
            <a:xfrm>
              <a:off x="2889874" y="2112007"/>
              <a:ext cx="2125698" cy="2928322"/>
            </a:xfrm>
            <a:custGeom>
              <a:avLst/>
              <a:gdLst/>
              <a:ahLst/>
              <a:cxnLst/>
              <a:rect l="l" t="t" r="r" b="b"/>
              <a:pathLst>
                <a:path w="31715" h="43690" extrusionOk="0">
                  <a:moveTo>
                    <a:pt x="19606" y="0"/>
                  </a:moveTo>
                  <a:cubicBezTo>
                    <a:pt x="17007" y="0"/>
                    <a:pt x="14467" y="152"/>
                    <a:pt x="12793" y="599"/>
                  </a:cubicBezTo>
                  <a:cubicBezTo>
                    <a:pt x="8294" y="1803"/>
                    <a:pt x="5870" y="9335"/>
                    <a:pt x="5870" y="9335"/>
                  </a:cubicBezTo>
                  <a:cubicBezTo>
                    <a:pt x="5870" y="9335"/>
                    <a:pt x="0" y="24912"/>
                    <a:pt x="2032" y="31572"/>
                  </a:cubicBezTo>
                  <a:cubicBezTo>
                    <a:pt x="4064" y="38228"/>
                    <a:pt x="7450" y="43194"/>
                    <a:pt x="10046" y="43307"/>
                  </a:cubicBezTo>
                  <a:cubicBezTo>
                    <a:pt x="11702" y="43379"/>
                    <a:pt x="13862" y="43635"/>
                    <a:pt x="15355" y="43635"/>
                  </a:cubicBezTo>
                  <a:cubicBezTo>
                    <a:pt x="16203" y="43635"/>
                    <a:pt x="16836" y="43552"/>
                    <a:pt x="17041" y="43307"/>
                  </a:cubicBezTo>
                  <a:cubicBezTo>
                    <a:pt x="17605" y="42630"/>
                    <a:pt x="17944" y="41727"/>
                    <a:pt x="17944" y="41727"/>
                  </a:cubicBezTo>
                  <a:cubicBezTo>
                    <a:pt x="17944" y="41727"/>
                    <a:pt x="18282" y="43510"/>
                    <a:pt x="18734" y="43634"/>
                  </a:cubicBezTo>
                  <a:cubicBezTo>
                    <a:pt x="18884" y="43675"/>
                    <a:pt x="19800" y="43689"/>
                    <a:pt x="20954" y="43689"/>
                  </a:cubicBezTo>
                  <a:cubicBezTo>
                    <a:pt x="23261" y="43689"/>
                    <a:pt x="26522" y="43634"/>
                    <a:pt x="26522" y="43634"/>
                  </a:cubicBezTo>
                  <a:cubicBezTo>
                    <a:pt x="26522" y="43634"/>
                    <a:pt x="30812" y="33713"/>
                    <a:pt x="29683" y="29766"/>
                  </a:cubicBezTo>
                  <a:lnTo>
                    <a:pt x="28554" y="25815"/>
                  </a:lnTo>
                  <a:cubicBezTo>
                    <a:pt x="28554" y="25815"/>
                    <a:pt x="31715" y="23896"/>
                    <a:pt x="30360" y="19607"/>
                  </a:cubicBezTo>
                  <a:cubicBezTo>
                    <a:pt x="29006" y="15318"/>
                    <a:pt x="26409" y="12044"/>
                    <a:pt x="26409" y="12044"/>
                  </a:cubicBezTo>
                  <a:cubicBezTo>
                    <a:pt x="26409" y="12044"/>
                    <a:pt x="30225" y="8346"/>
                    <a:pt x="30699" y="5046"/>
                  </a:cubicBezTo>
                  <a:cubicBezTo>
                    <a:pt x="31169" y="1750"/>
                    <a:pt x="30699" y="858"/>
                    <a:pt x="29389" y="599"/>
                  </a:cubicBezTo>
                  <a:cubicBezTo>
                    <a:pt x="28566" y="433"/>
                    <a:pt x="24002" y="0"/>
                    <a:pt x="19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69;p58"/>
            <p:cNvSpPr/>
            <p:nvPr/>
          </p:nvSpPr>
          <p:spPr>
            <a:xfrm>
              <a:off x="3415945" y="3806037"/>
              <a:ext cx="1475756" cy="870052"/>
            </a:xfrm>
            <a:custGeom>
              <a:avLst/>
              <a:gdLst/>
              <a:ahLst/>
              <a:cxnLst/>
              <a:rect l="l" t="t" r="r" b="b"/>
              <a:pathLst>
                <a:path w="22018" h="12981" extrusionOk="0">
                  <a:moveTo>
                    <a:pt x="15765" y="0"/>
                  </a:moveTo>
                  <a:cubicBezTo>
                    <a:pt x="15152" y="0"/>
                    <a:pt x="14484" y="62"/>
                    <a:pt x="13767" y="190"/>
                  </a:cubicBezTo>
                  <a:cubicBezTo>
                    <a:pt x="7518" y="1308"/>
                    <a:pt x="0" y="9341"/>
                    <a:pt x="5050" y="12651"/>
                  </a:cubicBezTo>
                  <a:cubicBezTo>
                    <a:pt x="5050" y="12651"/>
                    <a:pt x="6637" y="12980"/>
                    <a:pt x="8782" y="12980"/>
                  </a:cubicBezTo>
                  <a:cubicBezTo>
                    <a:pt x="11917" y="12980"/>
                    <a:pt x="16244" y="12278"/>
                    <a:pt x="18560" y="8818"/>
                  </a:cubicBezTo>
                  <a:cubicBezTo>
                    <a:pt x="22018" y="3662"/>
                    <a:pt x="20495" y="0"/>
                    <a:pt x="1576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70;p58"/>
            <p:cNvSpPr/>
            <p:nvPr/>
          </p:nvSpPr>
          <p:spPr>
            <a:xfrm>
              <a:off x="3142957" y="2188146"/>
              <a:ext cx="622997" cy="550074"/>
            </a:xfrm>
            <a:custGeom>
              <a:avLst/>
              <a:gdLst/>
              <a:ahLst/>
              <a:cxnLst/>
              <a:rect l="l" t="t" r="r" b="b"/>
              <a:pathLst>
                <a:path w="9295" h="8207" extrusionOk="0">
                  <a:moveTo>
                    <a:pt x="7730" y="1"/>
                  </a:moveTo>
                  <a:cubicBezTo>
                    <a:pt x="7730" y="1"/>
                    <a:pt x="7730" y="1"/>
                    <a:pt x="7730" y="1"/>
                  </a:cubicBezTo>
                  <a:cubicBezTo>
                    <a:pt x="3035" y="449"/>
                    <a:pt x="589" y="3375"/>
                    <a:pt x="284" y="5129"/>
                  </a:cubicBezTo>
                  <a:cubicBezTo>
                    <a:pt x="0" y="6768"/>
                    <a:pt x="4099" y="8207"/>
                    <a:pt x="6511" y="8207"/>
                  </a:cubicBezTo>
                  <a:cubicBezTo>
                    <a:pt x="6685" y="8207"/>
                    <a:pt x="6850" y="8199"/>
                    <a:pt x="7004" y="8184"/>
                  </a:cubicBezTo>
                  <a:cubicBezTo>
                    <a:pt x="9295" y="7955"/>
                    <a:pt x="7783" y="1"/>
                    <a:pt x="7730" y="1"/>
                  </a:cubicBezTo>
                  <a:close/>
                </a:path>
              </a:pathLst>
            </a:custGeom>
            <a:solidFill>
              <a:srgbClr val="975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71;p58"/>
            <p:cNvSpPr/>
            <p:nvPr/>
          </p:nvSpPr>
          <p:spPr>
            <a:xfrm>
              <a:off x="4424454" y="2141498"/>
              <a:ext cx="562876" cy="469309"/>
            </a:xfrm>
            <a:custGeom>
              <a:avLst/>
              <a:gdLst/>
              <a:ahLst/>
              <a:cxnLst/>
              <a:rect l="l" t="t" r="r" b="b"/>
              <a:pathLst>
                <a:path w="8398" h="7002" extrusionOk="0">
                  <a:moveTo>
                    <a:pt x="4428" y="1"/>
                  </a:moveTo>
                  <a:cubicBezTo>
                    <a:pt x="2417" y="1"/>
                    <a:pt x="292" y="502"/>
                    <a:pt x="158" y="2852"/>
                  </a:cubicBezTo>
                  <a:cubicBezTo>
                    <a:pt x="0" y="5552"/>
                    <a:pt x="2802" y="7002"/>
                    <a:pt x="4858" y="7002"/>
                  </a:cubicBezTo>
                  <a:cubicBezTo>
                    <a:pt x="5112" y="7002"/>
                    <a:pt x="5355" y="6980"/>
                    <a:pt x="5579" y="6935"/>
                  </a:cubicBezTo>
                  <a:cubicBezTo>
                    <a:pt x="7622" y="6525"/>
                    <a:pt x="8398" y="2992"/>
                    <a:pt x="7863" y="1408"/>
                  </a:cubicBezTo>
                  <a:cubicBezTo>
                    <a:pt x="7863" y="1408"/>
                    <a:pt x="8382" y="328"/>
                    <a:pt x="6099" y="95"/>
                  </a:cubicBezTo>
                  <a:cubicBezTo>
                    <a:pt x="5586" y="43"/>
                    <a:pt x="5012" y="1"/>
                    <a:pt x="4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72;p58"/>
            <p:cNvSpPr/>
            <p:nvPr/>
          </p:nvSpPr>
          <p:spPr>
            <a:xfrm>
              <a:off x="3916882" y="2270921"/>
              <a:ext cx="95041" cy="65215"/>
            </a:xfrm>
            <a:custGeom>
              <a:avLst/>
              <a:gdLst/>
              <a:ahLst/>
              <a:cxnLst/>
              <a:rect l="l" t="t" r="r" b="b"/>
              <a:pathLst>
                <a:path w="1418" h="973" extrusionOk="0">
                  <a:moveTo>
                    <a:pt x="781" y="0"/>
                  </a:moveTo>
                  <a:cubicBezTo>
                    <a:pt x="705" y="0"/>
                    <a:pt x="622" y="16"/>
                    <a:pt x="533" y="53"/>
                  </a:cubicBezTo>
                  <a:cubicBezTo>
                    <a:pt x="1" y="276"/>
                    <a:pt x="343" y="972"/>
                    <a:pt x="787" y="972"/>
                  </a:cubicBezTo>
                  <a:cubicBezTo>
                    <a:pt x="830" y="972"/>
                    <a:pt x="873" y="966"/>
                    <a:pt x="917" y="952"/>
                  </a:cubicBezTo>
                  <a:cubicBezTo>
                    <a:pt x="1417" y="794"/>
                    <a:pt x="1417" y="478"/>
                    <a:pt x="1417" y="478"/>
                  </a:cubicBezTo>
                  <a:cubicBezTo>
                    <a:pt x="1417" y="478"/>
                    <a:pt x="1202" y="0"/>
                    <a:pt x="781" y="0"/>
                  </a:cubicBezTo>
                  <a:close/>
                </a:path>
              </a:pathLst>
            </a:custGeom>
            <a:solidFill>
              <a:srgbClr val="63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73;p58"/>
            <p:cNvSpPr/>
            <p:nvPr/>
          </p:nvSpPr>
          <p:spPr>
            <a:xfrm>
              <a:off x="4051332" y="2212945"/>
              <a:ext cx="80832" cy="62668"/>
            </a:xfrm>
            <a:custGeom>
              <a:avLst/>
              <a:gdLst/>
              <a:ahLst/>
              <a:cxnLst/>
              <a:rect l="l" t="t" r="r" b="b"/>
              <a:pathLst>
                <a:path w="1206" h="935" extrusionOk="0">
                  <a:moveTo>
                    <a:pt x="461" y="1"/>
                  </a:moveTo>
                  <a:cubicBezTo>
                    <a:pt x="370" y="1"/>
                    <a:pt x="276" y="21"/>
                    <a:pt x="201" y="82"/>
                  </a:cubicBezTo>
                  <a:cubicBezTo>
                    <a:pt x="1" y="246"/>
                    <a:pt x="165" y="934"/>
                    <a:pt x="563" y="934"/>
                  </a:cubicBezTo>
                  <a:cubicBezTo>
                    <a:pt x="575" y="934"/>
                    <a:pt x="588" y="934"/>
                    <a:pt x="600" y="932"/>
                  </a:cubicBezTo>
                  <a:cubicBezTo>
                    <a:pt x="1025" y="883"/>
                    <a:pt x="1205" y="421"/>
                    <a:pt x="795" y="82"/>
                  </a:cubicBezTo>
                  <a:cubicBezTo>
                    <a:pt x="776" y="66"/>
                    <a:pt x="623" y="1"/>
                    <a:pt x="461" y="1"/>
                  </a:cubicBezTo>
                  <a:close/>
                </a:path>
              </a:pathLst>
            </a:custGeom>
            <a:solidFill>
              <a:srgbClr val="63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74;p58"/>
            <p:cNvSpPr/>
            <p:nvPr/>
          </p:nvSpPr>
          <p:spPr>
            <a:xfrm>
              <a:off x="4058973" y="2610799"/>
              <a:ext cx="639620" cy="388678"/>
            </a:xfrm>
            <a:custGeom>
              <a:avLst/>
              <a:gdLst/>
              <a:ahLst/>
              <a:cxnLst/>
              <a:rect l="l" t="t" r="r" b="b"/>
              <a:pathLst>
                <a:path w="9543" h="5799" extrusionOk="0">
                  <a:moveTo>
                    <a:pt x="1" y="1"/>
                  </a:moveTo>
                  <a:lnTo>
                    <a:pt x="1" y="1"/>
                  </a:lnTo>
                  <a:cubicBezTo>
                    <a:pt x="622" y="2657"/>
                    <a:pt x="2732" y="5577"/>
                    <a:pt x="5396" y="5783"/>
                  </a:cubicBezTo>
                  <a:cubicBezTo>
                    <a:pt x="5526" y="5793"/>
                    <a:pt x="5653" y="5798"/>
                    <a:pt x="5777" y="5798"/>
                  </a:cubicBezTo>
                  <a:cubicBezTo>
                    <a:pt x="8201" y="5798"/>
                    <a:pt x="9542" y="4004"/>
                    <a:pt x="9543" y="4004"/>
                  </a:cubicBezTo>
                  <a:lnTo>
                    <a:pt x="9543" y="4004"/>
                  </a:lnTo>
                  <a:cubicBezTo>
                    <a:pt x="9542" y="4004"/>
                    <a:pt x="7818" y="5322"/>
                    <a:pt x="5610" y="5322"/>
                  </a:cubicBezTo>
                  <a:cubicBezTo>
                    <a:pt x="5157" y="5322"/>
                    <a:pt x="4683" y="5266"/>
                    <a:pt x="4200" y="5132"/>
                  </a:cubicBezTo>
                  <a:cubicBezTo>
                    <a:pt x="1363" y="4347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63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275;p58"/>
            <p:cNvSpPr/>
            <p:nvPr/>
          </p:nvSpPr>
          <p:spPr>
            <a:xfrm>
              <a:off x="3960850" y="3211736"/>
              <a:ext cx="439684" cy="483317"/>
            </a:xfrm>
            <a:custGeom>
              <a:avLst/>
              <a:gdLst/>
              <a:ahLst/>
              <a:cxnLst/>
              <a:rect l="l" t="t" r="r" b="b"/>
              <a:pathLst>
                <a:path w="6560" h="7211" extrusionOk="0">
                  <a:moveTo>
                    <a:pt x="1971" y="1"/>
                  </a:moveTo>
                  <a:cubicBezTo>
                    <a:pt x="1832" y="1"/>
                    <a:pt x="1716" y="2"/>
                    <a:pt x="1630" y="4"/>
                  </a:cubicBezTo>
                  <a:cubicBezTo>
                    <a:pt x="1525" y="4"/>
                    <a:pt x="1465" y="9"/>
                    <a:pt x="1465" y="9"/>
                  </a:cubicBezTo>
                  <a:lnTo>
                    <a:pt x="3451" y="2548"/>
                  </a:lnTo>
                  <a:cubicBezTo>
                    <a:pt x="3451" y="2548"/>
                    <a:pt x="3260" y="2623"/>
                    <a:pt x="2048" y="3192"/>
                  </a:cubicBezTo>
                  <a:cubicBezTo>
                    <a:pt x="836" y="3760"/>
                    <a:pt x="1" y="7210"/>
                    <a:pt x="1" y="7210"/>
                  </a:cubicBezTo>
                  <a:cubicBezTo>
                    <a:pt x="1" y="7210"/>
                    <a:pt x="3944" y="5882"/>
                    <a:pt x="4663" y="5437"/>
                  </a:cubicBezTo>
                  <a:cubicBezTo>
                    <a:pt x="5385" y="4990"/>
                    <a:pt x="5724" y="3079"/>
                    <a:pt x="5724" y="3079"/>
                  </a:cubicBezTo>
                  <a:cubicBezTo>
                    <a:pt x="5724" y="3079"/>
                    <a:pt x="5915" y="2849"/>
                    <a:pt x="6235" y="2661"/>
                  </a:cubicBezTo>
                  <a:cubicBezTo>
                    <a:pt x="6556" y="2473"/>
                    <a:pt x="6559" y="1905"/>
                    <a:pt x="5915" y="881"/>
                  </a:cubicBezTo>
                  <a:cubicBezTo>
                    <a:pt x="5417" y="90"/>
                    <a:pt x="3030" y="1"/>
                    <a:pt x="1971" y="1"/>
                  </a:cubicBezTo>
                  <a:close/>
                </a:path>
              </a:pathLst>
            </a:custGeom>
            <a:solidFill>
              <a:srgbClr val="975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276;p58"/>
            <p:cNvSpPr/>
            <p:nvPr/>
          </p:nvSpPr>
          <p:spPr>
            <a:xfrm>
              <a:off x="4782228" y="3576145"/>
              <a:ext cx="166021" cy="347324"/>
            </a:xfrm>
            <a:custGeom>
              <a:avLst/>
              <a:gdLst/>
              <a:ahLst/>
              <a:cxnLst/>
              <a:rect l="l" t="t" r="r" b="b"/>
              <a:pathLst>
                <a:path w="2477" h="5182" extrusionOk="0">
                  <a:moveTo>
                    <a:pt x="1570" y="0"/>
                  </a:moveTo>
                  <a:lnTo>
                    <a:pt x="0" y="2593"/>
                  </a:lnTo>
                  <a:lnTo>
                    <a:pt x="667" y="5182"/>
                  </a:lnTo>
                  <a:cubicBezTo>
                    <a:pt x="667" y="5182"/>
                    <a:pt x="1983" y="3583"/>
                    <a:pt x="2232" y="2055"/>
                  </a:cubicBezTo>
                  <a:cubicBezTo>
                    <a:pt x="2476" y="527"/>
                    <a:pt x="1570" y="0"/>
                    <a:pt x="1570" y="0"/>
                  </a:cubicBezTo>
                  <a:close/>
                </a:path>
              </a:pathLst>
            </a:custGeom>
            <a:solidFill>
              <a:srgbClr val="975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277;p58"/>
            <p:cNvSpPr/>
            <p:nvPr/>
          </p:nvSpPr>
          <p:spPr>
            <a:xfrm>
              <a:off x="4309106" y="3238009"/>
              <a:ext cx="1374750" cy="56301"/>
            </a:xfrm>
            <a:custGeom>
              <a:avLst/>
              <a:gdLst/>
              <a:ahLst/>
              <a:cxnLst/>
              <a:rect l="l" t="t" r="r" b="b"/>
              <a:pathLst>
                <a:path w="20511" h="840" extrusionOk="0">
                  <a:moveTo>
                    <a:pt x="1" y="0"/>
                  </a:moveTo>
                  <a:lnTo>
                    <a:pt x="923" y="839"/>
                  </a:lnTo>
                  <a:lnTo>
                    <a:pt x="20510" y="530"/>
                  </a:lnTo>
                  <a:lnTo>
                    <a:pt x="20510" y="0"/>
                  </a:lnTo>
                  <a:close/>
                </a:path>
              </a:pathLst>
            </a:custGeom>
            <a:solidFill>
              <a:srgbClr val="63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278;p58"/>
            <p:cNvSpPr/>
            <p:nvPr/>
          </p:nvSpPr>
          <p:spPr>
            <a:xfrm>
              <a:off x="3563197" y="4799667"/>
              <a:ext cx="446185" cy="231638"/>
            </a:xfrm>
            <a:custGeom>
              <a:avLst/>
              <a:gdLst/>
              <a:ahLst/>
              <a:cxnLst/>
              <a:rect l="l" t="t" r="r" b="b"/>
              <a:pathLst>
                <a:path w="6657" h="3456" extrusionOk="0">
                  <a:moveTo>
                    <a:pt x="3315" y="1"/>
                  </a:moveTo>
                  <a:cubicBezTo>
                    <a:pt x="3163" y="1"/>
                    <a:pt x="3006" y="20"/>
                    <a:pt x="2845" y="61"/>
                  </a:cubicBezTo>
                  <a:cubicBezTo>
                    <a:pt x="542" y="656"/>
                    <a:pt x="0" y="3207"/>
                    <a:pt x="0" y="3207"/>
                  </a:cubicBezTo>
                  <a:cubicBezTo>
                    <a:pt x="0" y="3207"/>
                    <a:pt x="4052" y="3456"/>
                    <a:pt x="5840" y="3456"/>
                  </a:cubicBezTo>
                  <a:cubicBezTo>
                    <a:pt x="6284" y="3456"/>
                    <a:pt x="6588" y="3440"/>
                    <a:pt x="6656" y="3402"/>
                  </a:cubicBezTo>
                  <a:cubicBezTo>
                    <a:pt x="6656" y="3402"/>
                    <a:pt x="5351" y="1"/>
                    <a:pt x="3315" y="1"/>
                  </a:cubicBezTo>
                  <a:close/>
                </a:path>
              </a:pathLst>
            </a:custGeom>
            <a:solidFill>
              <a:srgbClr val="63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279;p58"/>
            <p:cNvSpPr/>
            <p:nvPr/>
          </p:nvSpPr>
          <p:spPr>
            <a:xfrm>
              <a:off x="4177002" y="4823863"/>
              <a:ext cx="490556" cy="216491"/>
            </a:xfrm>
            <a:custGeom>
              <a:avLst/>
              <a:gdLst/>
              <a:ahLst/>
              <a:cxnLst/>
              <a:rect l="l" t="t" r="r" b="b"/>
              <a:pathLst>
                <a:path w="7319" h="3230" extrusionOk="0">
                  <a:moveTo>
                    <a:pt x="3416" y="1"/>
                  </a:moveTo>
                  <a:cubicBezTo>
                    <a:pt x="3284" y="1"/>
                    <a:pt x="3148" y="11"/>
                    <a:pt x="3010" y="31"/>
                  </a:cubicBezTo>
                  <a:cubicBezTo>
                    <a:pt x="400" y="427"/>
                    <a:pt x="0" y="3230"/>
                    <a:pt x="0" y="3230"/>
                  </a:cubicBezTo>
                  <a:lnTo>
                    <a:pt x="7318" y="3173"/>
                  </a:lnTo>
                  <a:cubicBezTo>
                    <a:pt x="7318" y="3173"/>
                    <a:pt x="5796" y="1"/>
                    <a:pt x="3416" y="1"/>
                  </a:cubicBezTo>
                  <a:close/>
                </a:path>
              </a:pathLst>
            </a:custGeom>
            <a:solidFill>
              <a:srgbClr val="63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280;p58"/>
            <p:cNvSpPr/>
            <p:nvPr/>
          </p:nvSpPr>
          <p:spPr>
            <a:xfrm>
              <a:off x="3999724" y="2042839"/>
              <a:ext cx="339012" cy="74800"/>
            </a:xfrm>
            <a:custGeom>
              <a:avLst/>
              <a:gdLst/>
              <a:ahLst/>
              <a:cxnLst/>
              <a:rect l="l" t="t" r="r" b="b"/>
              <a:pathLst>
                <a:path w="5058" h="1116" extrusionOk="0">
                  <a:moveTo>
                    <a:pt x="2279" y="0"/>
                  </a:moveTo>
                  <a:cubicBezTo>
                    <a:pt x="2235" y="0"/>
                    <a:pt x="2191" y="2"/>
                    <a:pt x="2149" y="5"/>
                  </a:cubicBezTo>
                  <a:cubicBezTo>
                    <a:pt x="1032" y="96"/>
                    <a:pt x="181" y="1032"/>
                    <a:pt x="181" y="1032"/>
                  </a:cubicBezTo>
                  <a:lnTo>
                    <a:pt x="1" y="1115"/>
                  </a:lnTo>
                  <a:lnTo>
                    <a:pt x="1" y="1115"/>
                  </a:lnTo>
                  <a:lnTo>
                    <a:pt x="5057" y="1059"/>
                  </a:lnTo>
                  <a:cubicBezTo>
                    <a:pt x="5057" y="1059"/>
                    <a:pt x="3400" y="0"/>
                    <a:pt x="2279" y="0"/>
                  </a:cubicBezTo>
                  <a:close/>
                </a:path>
              </a:pathLst>
            </a:custGeom>
            <a:solidFill>
              <a:srgbClr val="975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281;p58"/>
            <p:cNvSpPr/>
            <p:nvPr/>
          </p:nvSpPr>
          <p:spPr>
            <a:xfrm>
              <a:off x="2661725" y="3998798"/>
              <a:ext cx="390421" cy="313342"/>
            </a:xfrm>
            <a:custGeom>
              <a:avLst/>
              <a:gdLst/>
              <a:ahLst/>
              <a:cxnLst/>
              <a:rect l="l" t="t" r="r" b="b"/>
              <a:pathLst>
                <a:path w="5825" h="4675" extrusionOk="0">
                  <a:moveTo>
                    <a:pt x="1124" y="0"/>
                  </a:moveTo>
                  <a:cubicBezTo>
                    <a:pt x="1124" y="0"/>
                    <a:pt x="0" y="1577"/>
                    <a:pt x="2050" y="3323"/>
                  </a:cubicBezTo>
                  <a:cubicBezTo>
                    <a:pt x="3412" y="4480"/>
                    <a:pt x="4629" y="4674"/>
                    <a:pt x="5294" y="4674"/>
                  </a:cubicBezTo>
                  <a:cubicBezTo>
                    <a:pt x="5630" y="4674"/>
                    <a:pt x="5824" y="4624"/>
                    <a:pt x="5824" y="4624"/>
                  </a:cubicBezTo>
                  <a:lnTo>
                    <a:pt x="5229" y="2563"/>
                  </a:lnTo>
                  <a:cubicBezTo>
                    <a:pt x="5229" y="2563"/>
                    <a:pt x="5227" y="2563"/>
                    <a:pt x="5222" y="2563"/>
                  </a:cubicBezTo>
                  <a:cubicBezTo>
                    <a:pt x="5028" y="2563"/>
                    <a:pt x="1168" y="2531"/>
                    <a:pt x="1124" y="0"/>
                  </a:cubicBezTo>
                  <a:close/>
                </a:path>
              </a:pathLst>
            </a:custGeom>
            <a:solidFill>
              <a:srgbClr val="975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282;p58"/>
            <p:cNvSpPr/>
            <p:nvPr/>
          </p:nvSpPr>
          <p:spPr>
            <a:xfrm>
              <a:off x="3905421" y="2288548"/>
              <a:ext cx="118835" cy="73124"/>
            </a:xfrm>
            <a:custGeom>
              <a:avLst/>
              <a:gdLst/>
              <a:ahLst/>
              <a:cxnLst/>
              <a:rect l="l" t="t" r="r" b="b"/>
              <a:pathLst>
                <a:path w="1773" h="1091" extrusionOk="0">
                  <a:moveTo>
                    <a:pt x="467" y="0"/>
                  </a:moveTo>
                  <a:cubicBezTo>
                    <a:pt x="463" y="7"/>
                    <a:pt x="1" y="648"/>
                    <a:pt x="617" y="1005"/>
                  </a:cubicBezTo>
                  <a:cubicBezTo>
                    <a:pt x="719" y="1065"/>
                    <a:pt x="824" y="1091"/>
                    <a:pt x="922" y="1091"/>
                  </a:cubicBezTo>
                  <a:cubicBezTo>
                    <a:pt x="1404" y="1091"/>
                    <a:pt x="1772" y="463"/>
                    <a:pt x="1588" y="215"/>
                  </a:cubicBezTo>
                  <a:lnTo>
                    <a:pt x="1588" y="215"/>
                  </a:lnTo>
                  <a:cubicBezTo>
                    <a:pt x="1588" y="215"/>
                    <a:pt x="1588" y="531"/>
                    <a:pt x="1088" y="689"/>
                  </a:cubicBezTo>
                  <a:cubicBezTo>
                    <a:pt x="1046" y="704"/>
                    <a:pt x="1001" y="707"/>
                    <a:pt x="960" y="707"/>
                  </a:cubicBezTo>
                  <a:cubicBezTo>
                    <a:pt x="617" y="707"/>
                    <a:pt x="335" y="294"/>
                    <a:pt x="467" y="0"/>
                  </a:cubicBezTo>
                  <a:close/>
                </a:path>
              </a:pathLst>
            </a:custGeom>
            <a:solidFill>
              <a:srgbClr val="994F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283;p58"/>
            <p:cNvSpPr/>
            <p:nvPr/>
          </p:nvSpPr>
          <p:spPr>
            <a:xfrm>
              <a:off x="4065809" y="2230573"/>
              <a:ext cx="71918" cy="58781"/>
            </a:xfrm>
            <a:custGeom>
              <a:avLst/>
              <a:gdLst/>
              <a:ahLst/>
              <a:cxnLst/>
              <a:rect l="l" t="t" r="r" b="b"/>
              <a:pathLst>
                <a:path w="1073" h="877" extrusionOk="0">
                  <a:moveTo>
                    <a:pt x="741" y="0"/>
                  </a:moveTo>
                  <a:cubicBezTo>
                    <a:pt x="922" y="304"/>
                    <a:pt x="737" y="629"/>
                    <a:pt x="384" y="669"/>
                  </a:cubicBezTo>
                  <a:lnTo>
                    <a:pt x="346" y="669"/>
                  </a:lnTo>
                  <a:cubicBezTo>
                    <a:pt x="192" y="669"/>
                    <a:pt x="76" y="568"/>
                    <a:pt x="1" y="436"/>
                  </a:cubicBezTo>
                  <a:lnTo>
                    <a:pt x="1" y="436"/>
                  </a:lnTo>
                  <a:cubicBezTo>
                    <a:pt x="79" y="666"/>
                    <a:pt x="275" y="877"/>
                    <a:pt x="489" y="877"/>
                  </a:cubicBezTo>
                  <a:cubicBezTo>
                    <a:pt x="572" y="877"/>
                    <a:pt x="659" y="843"/>
                    <a:pt x="741" y="768"/>
                  </a:cubicBezTo>
                  <a:cubicBezTo>
                    <a:pt x="1072" y="459"/>
                    <a:pt x="791" y="64"/>
                    <a:pt x="741" y="0"/>
                  </a:cubicBezTo>
                  <a:close/>
                </a:path>
              </a:pathLst>
            </a:custGeom>
            <a:solidFill>
              <a:srgbClr val="994F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284;p58"/>
            <p:cNvSpPr/>
            <p:nvPr/>
          </p:nvSpPr>
          <p:spPr>
            <a:xfrm>
              <a:off x="4580955" y="2157919"/>
              <a:ext cx="1139" cy="335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6" y="0"/>
                  </a:moveTo>
                  <a:cubicBezTo>
                    <a:pt x="13" y="0"/>
                    <a:pt x="5" y="0"/>
                    <a:pt x="1" y="4"/>
                  </a:cubicBezTo>
                  <a:cubicBezTo>
                    <a:pt x="8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994F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285;p58"/>
            <p:cNvSpPr/>
            <p:nvPr/>
          </p:nvSpPr>
          <p:spPr>
            <a:xfrm>
              <a:off x="4582028" y="2157919"/>
              <a:ext cx="268" cy="6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2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286;p58"/>
            <p:cNvSpPr/>
            <p:nvPr/>
          </p:nvSpPr>
          <p:spPr>
            <a:xfrm>
              <a:off x="4397913" y="2158187"/>
              <a:ext cx="534658" cy="477151"/>
            </a:xfrm>
            <a:custGeom>
              <a:avLst/>
              <a:gdLst/>
              <a:ahLst/>
              <a:cxnLst/>
              <a:rect l="l" t="t" r="r" b="b"/>
              <a:pathLst>
                <a:path w="7977" h="7119" extrusionOk="0">
                  <a:moveTo>
                    <a:pt x="2732" y="0"/>
                  </a:moveTo>
                  <a:cubicBezTo>
                    <a:pt x="166" y="290"/>
                    <a:pt x="0" y="2607"/>
                    <a:pt x="260" y="4135"/>
                  </a:cubicBezTo>
                  <a:cubicBezTo>
                    <a:pt x="516" y="5670"/>
                    <a:pt x="2010" y="7032"/>
                    <a:pt x="4816" y="7118"/>
                  </a:cubicBezTo>
                  <a:lnTo>
                    <a:pt x="4956" y="7118"/>
                  </a:lnTo>
                  <a:cubicBezTo>
                    <a:pt x="7582" y="7118"/>
                    <a:pt x="7962" y="4752"/>
                    <a:pt x="7977" y="4654"/>
                  </a:cubicBezTo>
                  <a:lnTo>
                    <a:pt x="7977" y="4654"/>
                  </a:lnTo>
                  <a:cubicBezTo>
                    <a:pt x="7575" y="5663"/>
                    <a:pt x="6908" y="6498"/>
                    <a:pt x="5975" y="6686"/>
                  </a:cubicBezTo>
                  <a:cubicBezTo>
                    <a:pt x="5750" y="6731"/>
                    <a:pt x="5509" y="6754"/>
                    <a:pt x="5253" y="6754"/>
                  </a:cubicBezTo>
                  <a:cubicBezTo>
                    <a:pt x="3195" y="6754"/>
                    <a:pt x="396" y="5302"/>
                    <a:pt x="554" y="2603"/>
                  </a:cubicBezTo>
                  <a:cubicBezTo>
                    <a:pt x="595" y="1848"/>
                    <a:pt x="843" y="1283"/>
                    <a:pt x="1231" y="865"/>
                  </a:cubicBezTo>
                  <a:cubicBezTo>
                    <a:pt x="1787" y="143"/>
                    <a:pt x="2600" y="15"/>
                    <a:pt x="27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287;p58"/>
            <p:cNvSpPr/>
            <p:nvPr/>
          </p:nvSpPr>
          <p:spPr>
            <a:xfrm>
              <a:off x="4424387" y="2216162"/>
              <a:ext cx="508184" cy="394710"/>
            </a:xfrm>
            <a:custGeom>
              <a:avLst/>
              <a:gdLst/>
              <a:ahLst/>
              <a:cxnLst/>
              <a:rect l="l" t="t" r="r" b="b"/>
              <a:pathLst>
                <a:path w="7582" h="5889" extrusionOk="0">
                  <a:moveTo>
                    <a:pt x="836" y="0"/>
                  </a:moveTo>
                  <a:lnTo>
                    <a:pt x="836" y="0"/>
                  </a:lnTo>
                  <a:cubicBezTo>
                    <a:pt x="448" y="418"/>
                    <a:pt x="200" y="983"/>
                    <a:pt x="159" y="1738"/>
                  </a:cubicBezTo>
                  <a:cubicBezTo>
                    <a:pt x="1" y="4437"/>
                    <a:pt x="2800" y="5889"/>
                    <a:pt x="4858" y="5889"/>
                  </a:cubicBezTo>
                  <a:cubicBezTo>
                    <a:pt x="5114" y="5889"/>
                    <a:pt x="5355" y="5866"/>
                    <a:pt x="5580" y="5821"/>
                  </a:cubicBezTo>
                  <a:cubicBezTo>
                    <a:pt x="6513" y="5633"/>
                    <a:pt x="7180" y="4798"/>
                    <a:pt x="7582" y="3789"/>
                  </a:cubicBezTo>
                  <a:lnTo>
                    <a:pt x="7582" y="3786"/>
                  </a:lnTo>
                  <a:cubicBezTo>
                    <a:pt x="7582" y="3786"/>
                    <a:pt x="6430" y="5527"/>
                    <a:pt x="4591" y="5527"/>
                  </a:cubicBezTo>
                  <a:cubicBezTo>
                    <a:pt x="4508" y="5527"/>
                    <a:pt x="4421" y="5527"/>
                    <a:pt x="4335" y="5520"/>
                  </a:cubicBezTo>
                  <a:cubicBezTo>
                    <a:pt x="2349" y="5347"/>
                    <a:pt x="144" y="3616"/>
                    <a:pt x="317" y="1457"/>
                  </a:cubicBezTo>
                  <a:cubicBezTo>
                    <a:pt x="369" y="806"/>
                    <a:pt x="572" y="339"/>
                    <a:pt x="836" y="0"/>
                  </a:cubicBezTo>
                  <a:close/>
                </a:path>
              </a:pathLst>
            </a:custGeom>
            <a:solidFill>
              <a:srgbClr val="4D2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288;p58"/>
            <p:cNvSpPr/>
            <p:nvPr/>
          </p:nvSpPr>
          <p:spPr>
            <a:xfrm>
              <a:off x="3278211" y="2674338"/>
              <a:ext cx="27346" cy="77012"/>
            </a:xfrm>
            <a:custGeom>
              <a:avLst/>
              <a:gdLst/>
              <a:ahLst/>
              <a:cxnLst/>
              <a:rect l="l" t="t" r="r" b="b"/>
              <a:pathLst>
                <a:path w="408" h="1149" extrusionOk="0">
                  <a:moveTo>
                    <a:pt x="302" y="1"/>
                  </a:moveTo>
                  <a:lnTo>
                    <a:pt x="1" y="1148"/>
                  </a:lnTo>
                  <a:cubicBezTo>
                    <a:pt x="50" y="1017"/>
                    <a:pt x="76" y="945"/>
                    <a:pt x="76" y="945"/>
                  </a:cubicBezTo>
                  <a:cubicBezTo>
                    <a:pt x="76" y="945"/>
                    <a:pt x="185" y="599"/>
                    <a:pt x="407" y="46"/>
                  </a:cubicBezTo>
                  <a:cubicBezTo>
                    <a:pt x="369" y="31"/>
                    <a:pt x="336" y="16"/>
                    <a:pt x="302" y="1"/>
                  </a:cubicBezTo>
                  <a:close/>
                </a:path>
              </a:pathLst>
            </a:custGeom>
            <a:solidFill>
              <a:srgbClr val="C79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289;p58"/>
            <p:cNvSpPr/>
            <p:nvPr/>
          </p:nvSpPr>
          <p:spPr>
            <a:xfrm>
              <a:off x="3278211" y="2170050"/>
              <a:ext cx="555369" cy="642301"/>
            </a:xfrm>
            <a:custGeom>
              <a:avLst/>
              <a:gdLst/>
              <a:ahLst/>
              <a:cxnLst/>
              <a:rect l="l" t="t" r="r" b="b"/>
              <a:pathLst>
                <a:path w="8286" h="9583" extrusionOk="0">
                  <a:moveTo>
                    <a:pt x="6251" y="0"/>
                  </a:moveTo>
                  <a:lnTo>
                    <a:pt x="5712" y="271"/>
                  </a:lnTo>
                  <a:cubicBezTo>
                    <a:pt x="5765" y="271"/>
                    <a:pt x="7277" y="8225"/>
                    <a:pt x="4986" y="8454"/>
                  </a:cubicBezTo>
                  <a:cubicBezTo>
                    <a:pt x="4832" y="8469"/>
                    <a:pt x="4667" y="8477"/>
                    <a:pt x="4493" y="8477"/>
                  </a:cubicBezTo>
                  <a:cubicBezTo>
                    <a:pt x="3300" y="8477"/>
                    <a:pt x="1690" y="8123"/>
                    <a:pt x="407" y="7570"/>
                  </a:cubicBezTo>
                  <a:cubicBezTo>
                    <a:pt x="185" y="8123"/>
                    <a:pt x="76" y="8469"/>
                    <a:pt x="76" y="8469"/>
                  </a:cubicBezTo>
                  <a:cubicBezTo>
                    <a:pt x="76" y="8469"/>
                    <a:pt x="50" y="8541"/>
                    <a:pt x="1" y="8672"/>
                  </a:cubicBezTo>
                  <a:cubicBezTo>
                    <a:pt x="1" y="8672"/>
                    <a:pt x="2220" y="9583"/>
                    <a:pt x="4260" y="9583"/>
                  </a:cubicBezTo>
                  <a:cubicBezTo>
                    <a:pt x="4907" y="9583"/>
                    <a:pt x="5535" y="9492"/>
                    <a:pt x="6070" y="9248"/>
                  </a:cubicBezTo>
                  <a:cubicBezTo>
                    <a:pt x="8286" y="8244"/>
                    <a:pt x="6251" y="0"/>
                    <a:pt x="6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290;p58"/>
            <p:cNvSpPr/>
            <p:nvPr/>
          </p:nvSpPr>
          <p:spPr>
            <a:xfrm>
              <a:off x="3730891" y="2919244"/>
              <a:ext cx="929101" cy="193501"/>
            </a:xfrm>
            <a:custGeom>
              <a:avLst/>
              <a:gdLst/>
              <a:ahLst/>
              <a:cxnLst/>
              <a:rect l="l" t="t" r="r" b="b"/>
              <a:pathLst>
                <a:path w="13862" h="2887" extrusionOk="0">
                  <a:moveTo>
                    <a:pt x="13861" y="0"/>
                  </a:moveTo>
                  <a:cubicBezTo>
                    <a:pt x="13861" y="0"/>
                    <a:pt x="13854" y="4"/>
                    <a:pt x="13835" y="11"/>
                  </a:cubicBezTo>
                  <a:cubicBezTo>
                    <a:pt x="13222" y="530"/>
                    <a:pt x="12149" y="1197"/>
                    <a:pt x="10675" y="1197"/>
                  </a:cubicBezTo>
                  <a:cubicBezTo>
                    <a:pt x="10551" y="1197"/>
                    <a:pt x="10423" y="1193"/>
                    <a:pt x="10291" y="1181"/>
                  </a:cubicBezTo>
                  <a:cubicBezTo>
                    <a:pt x="10246" y="1178"/>
                    <a:pt x="10204" y="1174"/>
                    <a:pt x="10159" y="1171"/>
                  </a:cubicBezTo>
                  <a:cubicBezTo>
                    <a:pt x="9414" y="1339"/>
                    <a:pt x="8579" y="1494"/>
                    <a:pt x="7672" y="1607"/>
                  </a:cubicBezTo>
                  <a:cubicBezTo>
                    <a:pt x="7255" y="1659"/>
                    <a:pt x="6837" y="1682"/>
                    <a:pt x="6415" y="1682"/>
                  </a:cubicBezTo>
                  <a:cubicBezTo>
                    <a:pt x="3150" y="1682"/>
                    <a:pt x="1" y="279"/>
                    <a:pt x="0" y="278"/>
                  </a:cubicBezTo>
                  <a:lnTo>
                    <a:pt x="0" y="278"/>
                  </a:lnTo>
                  <a:cubicBezTo>
                    <a:pt x="117" y="568"/>
                    <a:pt x="4508" y="2886"/>
                    <a:pt x="8342" y="2886"/>
                  </a:cubicBezTo>
                  <a:cubicBezTo>
                    <a:pt x="8481" y="2886"/>
                    <a:pt x="8620" y="2883"/>
                    <a:pt x="8760" y="2875"/>
                  </a:cubicBezTo>
                  <a:cubicBezTo>
                    <a:pt x="12687" y="2694"/>
                    <a:pt x="13861" y="1"/>
                    <a:pt x="13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291;p58"/>
            <p:cNvSpPr/>
            <p:nvPr/>
          </p:nvSpPr>
          <p:spPr>
            <a:xfrm>
              <a:off x="4411787" y="2919981"/>
              <a:ext cx="246451" cy="79492"/>
            </a:xfrm>
            <a:custGeom>
              <a:avLst/>
              <a:gdLst/>
              <a:ahLst/>
              <a:cxnLst/>
              <a:rect l="l" t="t" r="r" b="b"/>
              <a:pathLst>
                <a:path w="3677" h="1186" extrusionOk="0">
                  <a:moveTo>
                    <a:pt x="3676" y="0"/>
                  </a:moveTo>
                  <a:cubicBezTo>
                    <a:pt x="3544" y="61"/>
                    <a:pt x="2901" y="335"/>
                    <a:pt x="1882" y="651"/>
                  </a:cubicBezTo>
                  <a:cubicBezTo>
                    <a:pt x="1863" y="663"/>
                    <a:pt x="1457" y="858"/>
                    <a:pt x="828" y="956"/>
                  </a:cubicBezTo>
                  <a:cubicBezTo>
                    <a:pt x="565" y="1024"/>
                    <a:pt x="290" y="1092"/>
                    <a:pt x="0" y="1160"/>
                  </a:cubicBezTo>
                  <a:cubicBezTo>
                    <a:pt x="45" y="1163"/>
                    <a:pt x="87" y="1167"/>
                    <a:pt x="132" y="1170"/>
                  </a:cubicBezTo>
                  <a:cubicBezTo>
                    <a:pt x="264" y="1182"/>
                    <a:pt x="392" y="1186"/>
                    <a:pt x="516" y="1186"/>
                  </a:cubicBezTo>
                  <a:cubicBezTo>
                    <a:pt x="1990" y="1186"/>
                    <a:pt x="3063" y="519"/>
                    <a:pt x="3676" y="0"/>
                  </a:cubicBezTo>
                  <a:close/>
                </a:path>
              </a:pathLst>
            </a:custGeom>
            <a:solidFill>
              <a:srgbClr val="4D2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292;p58"/>
            <p:cNvSpPr/>
            <p:nvPr/>
          </p:nvSpPr>
          <p:spPr>
            <a:xfrm>
              <a:off x="4064804" y="2627689"/>
              <a:ext cx="401011" cy="340018"/>
            </a:xfrm>
            <a:custGeom>
              <a:avLst/>
              <a:gdLst/>
              <a:ahLst/>
              <a:cxnLst/>
              <a:rect l="l" t="t" r="r" b="b"/>
              <a:pathLst>
                <a:path w="5983" h="5073" extrusionOk="0">
                  <a:moveTo>
                    <a:pt x="670" y="1792"/>
                  </a:moveTo>
                  <a:lnTo>
                    <a:pt x="670" y="1792"/>
                  </a:lnTo>
                  <a:cubicBezTo>
                    <a:pt x="1208" y="2902"/>
                    <a:pt x="2096" y="4234"/>
                    <a:pt x="3416" y="4907"/>
                  </a:cubicBezTo>
                  <a:cubicBezTo>
                    <a:pt x="2273" y="4226"/>
                    <a:pt x="1320" y="3071"/>
                    <a:pt x="670" y="1792"/>
                  </a:cubicBezTo>
                  <a:close/>
                  <a:moveTo>
                    <a:pt x="0" y="1"/>
                  </a:moveTo>
                  <a:cubicBezTo>
                    <a:pt x="343" y="941"/>
                    <a:pt x="1690" y="4211"/>
                    <a:pt x="4113" y="4880"/>
                  </a:cubicBezTo>
                  <a:cubicBezTo>
                    <a:pt x="4545" y="5001"/>
                    <a:pt x="4967" y="5057"/>
                    <a:pt x="5377" y="5069"/>
                  </a:cubicBezTo>
                  <a:cubicBezTo>
                    <a:pt x="3808" y="4971"/>
                    <a:pt x="1746" y="1570"/>
                    <a:pt x="1103" y="848"/>
                  </a:cubicBezTo>
                  <a:cubicBezTo>
                    <a:pt x="535" y="204"/>
                    <a:pt x="106" y="35"/>
                    <a:pt x="0" y="1"/>
                  </a:cubicBezTo>
                  <a:close/>
                  <a:moveTo>
                    <a:pt x="5983" y="5054"/>
                  </a:moveTo>
                  <a:cubicBezTo>
                    <a:pt x="5835" y="5057"/>
                    <a:pt x="5670" y="5065"/>
                    <a:pt x="5482" y="5069"/>
                  </a:cubicBezTo>
                  <a:cubicBezTo>
                    <a:pt x="5479" y="5073"/>
                    <a:pt x="5474" y="5073"/>
                    <a:pt x="5471" y="5073"/>
                  </a:cubicBezTo>
                  <a:lnTo>
                    <a:pt x="5524" y="5073"/>
                  </a:lnTo>
                  <a:cubicBezTo>
                    <a:pt x="5677" y="5073"/>
                    <a:pt x="5832" y="5065"/>
                    <a:pt x="5983" y="50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293;p58"/>
            <p:cNvSpPr/>
            <p:nvPr/>
          </p:nvSpPr>
          <p:spPr>
            <a:xfrm>
              <a:off x="4063263" y="2627220"/>
              <a:ext cx="474939" cy="360192"/>
            </a:xfrm>
            <a:custGeom>
              <a:avLst/>
              <a:gdLst/>
              <a:ahLst/>
              <a:cxnLst/>
              <a:rect l="l" t="t" r="r" b="b"/>
              <a:pathLst>
                <a:path w="7086" h="5374" extrusionOk="0">
                  <a:moveTo>
                    <a:pt x="7082" y="5019"/>
                  </a:moveTo>
                  <a:cubicBezTo>
                    <a:pt x="7082" y="5019"/>
                    <a:pt x="7082" y="5019"/>
                    <a:pt x="7082" y="5019"/>
                  </a:cubicBezTo>
                  <a:lnTo>
                    <a:pt x="7082" y="5019"/>
                  </a:lnTo>
                  <a:lnTo>
                    <a:pt x="7086" y="5019"/>
                  </a:lnTo>
                  <a:close/>
                  <a:moveTo>
                    <a:pt x="1" y="0"/>
                  </a:moveTo>
                  <a:cubicBezTo>
                    <a:pt x="1" y="0"/>
                    <a:pt x="208" y="810"/>
                    <a:pt x="693" y="1799"/>
                  </a:cubicBezTo>
                  <a:cubicBezTo>
                    <a:pt x="1343" y="3078"/>
                    <a:pt x="2296" y="4233"/>
                    <a:pt x="3439" y="4914"/>
                  </a:cubicBezTo>
                  <a:lnTo>
                    <a:pt x="3443" y="4914"/>
                  </a:lnTo>
                  <a:cubicBezTo>
                    <a:pt x="4125" y="5264"/>
                    <a:pt x="4790" y="5373"/>
                    <a:pt x="5358" y="5373"/>
                  </a:cubicBezTo>
                  <a:cubicBezTo>
                    <a:pt x="5599" y="5373"/>
                    <a:pt x="5825" y="5354"/>
                    <a:pt x="6028" y="5324"/>
                  </a:cubicBezTo>
                  <a:cubicBezTo>
                    <a:pt x="6412" y="5222"/>
                    <a:pt x="6766" y="5121"/>
                    <a:pt x="7082" y="5019"/>
                  </a:cubicBezTo>
                  <a:lnTo>
                    <a:pt x="7082" y="5019"/>
                  </a:lnTo>
                  <a:lnTo>
                    <a:pt x="6006" y="5061"/>
                  </a:lnTo>
                  <a:cubicBezTo>
                    <a:pt x="5855" y="5072"/>
                    <a:pt x="5700" y="5080"/>
                    <a:pt x="5547" y="5080"/>
                  </a:cubicBezTo>
                  <a:lnTo>
                    <a:pt x="5467" y="5080"/>
                  </a:lnTo>
                  <a:cubicBezTo>
                    <a:pt x="5445" y="5080"/>
                    <a:pt x="5422" y="5076"/>
                    <a:pt x="5400" y="5076"/>
                  </a:cubicBezTo>
                  <a:cubicBezTo>
                    <a:pt x="4990" y="5064"/>
                    <a:pt x="4568" y="5008"/>
                    <a:pt x="4136" y="4887"/>
                  </a:cubicBezTo>
                  <a:cubicBezTo>
                    <a:pt x="1713" y="4218"/>
                    <a:pt x="366" y="948"/>
                    <a:pt x="23" y="8"/>
                  </a:cubicBezTo>
                  <a:cubicBezTo>
                    <a:pt x="8" y="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294;p58"/>
            <p:cNvSpPr/>
            <p:nvPr/>
          </p:nvSpPr>
          <p:spPr>
            <a:xfrm>
              <a:off x="4467283" y="2963613"/>
              <a:ext cx="70644" cy="20510"/>
            </a:xfrm>
            <a:custGeom>
              <a:avLst/>
              <a:gdLst/>
              <a:ahLst/>
              <a:cxnLst/>
              <a:rect l="l" t="t" r="r" b="b"/>
              <a:pathLst>
                <a:path w="1054" h="306" extrusionOk="0">
                  <a:moveTo>
                    <a:pt x="1054" y="0"/>
                  </a:moveTo>
                  <a:cubicBezTo>
                    <a:pt x="738" y="102"/>
                    <a:pt x="384" y="203"/>
                    <a:pt x="0" y="305"/>
                  </a:cubicBezTo>
                  <a:cubicBezTo>
                    <a:pt x="629" y="207"/>
                    <a:pt x="1035" y="12"/>
                    <a:pt x="1054" y="0"/>
                  </a:cubicBezTo>
                  <a:close/>
                </a:path>
              </a:pathLst>
            </a:custGeom>
            <a:solidFill>
              <a:srgbClr val="3C1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295;p58"/>
            <p:cNvSpPr/>
            <p:nvPr/>
          </p:nvSpPr>
          <p:spPr>
            <a:xfrm>
              <a:off x="4188731" y="2610531"/>
              <a:ext cx="55966" cy="37400"/>
            </a:xfrm>
            <a:custGeom>
              <a:avLst/>
              <a:gdLst/>
              <a:ahLst/>
              <a:cxnLst/>
              <a:rect l="l" t="t" r="r" b="b"/>
              <a:pathLst>
                <a:path w="835" h="558" extrusionOk="0">
                  <a:moveTo>
                    <a:pt x="556" y="1"/>
                  </a:moveTo>
                  <a:cubicBezTo>
                    <a:pt x="502" y="1"/>
                    <a:pt x="439" y="18"/>
                    <a:pt x="364" y="62"/>
                  </a:cubicBezTo>
                  <a:cubicBezTo>
                    <a:pt x="0" y="273"/>
                    <a:pt x="408" y="557"/>
                    <a:pt x="571" y="557"/>
                  </a:cubicBezTo>
                  <a:cubicBezTo>
                    <a:pt x="582" y="557"/>
                    <a:pt x="592" y="556"/>
                    <a:pt x="600" y="554"/>
                  </a:cubicBezTo>
                  <a:cubicBezTo>
                    <a:pt x="732" y="513"/>
                    <a:pt x="834" y="310"/>
                    <a:pt x="834" y="310"/>
                  </a:cubicBezTo>
                  <a:cubicBezTo>
                    <a:pt x="834" y="310"/>
                    <a:pt x="782" y="1"/>
                    <a:pt x="556" y="1"/>
                  </a:cubicBezTo>
                  <a:close/>
                </a:path>
              </a:pathLst>
            </a:custGeom>
            <a:solidFill>
              <a:srgbClr val="63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296;p58"/>
            <p:cNvSpPr/>
            <p:nvPr/>
          </p:nvSpPr>
          <p:spPr>
            <a:xfrm>
              <a:off x="4255688" y="2636537"/>
              <a:ext cx="26006" cy="23794"/>
            </a:xfrm>
            <a:custGeom>
              <a:avLst/>
              <a:gdLst/>
              <a:ahLst/>
              <a:cxnLst/>
              <a:rect l="l" t="t" r="r" b="b"/>
              <a:pathLst>
                <a:path w="388" h="355" extrusionOk="0">
                  <a:moveTo>
                    <a:pt x="151" y="0"/>
                  </a:moveTo>
                  <a:cubicBezTo>
                    <a:pt x="69" y="0"/>
                    <a:pt x="0" y="38"/>
                    <a:pt x="12" y="170"/>
                  </a:cubicBezTo>
                  <a:cubicBezTo>
                    <a:pt x="26" y="316"/>
                    <a:pt x="113" y="354"/>
                    <a:pt x="200" y="354"/>
                  </a:cubicBezTo>
                  <a:cubicBezTo>
                    <a:pt x="294" y="354"/>
                    <a:pt x="388" y="309"/>
                    <a:pt x="388" y="309"/>
                  </a:cubicBezTo>
                  <a:lnTo>
                    <a:pt x="388" y="65"/>
                  </a:lnTo>
                  <a:cubicBezTo>
                    <a:pt x="388" y="65"/>
                    <a:pt x="258" y="0"/>
                    <a:pt x="151" y="0"/>
                  </a:cubicBezTo>
                  <a:close/>
                </a:path>
              </a:pathLst>
            </a:custGeom>
            <a:solidFill>
              <a:srgbClr val="63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297;p58"/>
            <p:cNvSpPr/>
            <p:nvPr/>
          </p:nvSpPr>
          <p:spPr>
            <a:xfrm>
              <a:off x="4231359" y="2688346"/>
              <a:ext cx="25872" cy="23727"/>
            </a:xfrm>
            <a:custGeom>
              <a:avLst/>
              <a:gdLst/>
              <a:ahLst/>
              <a:cxnLst/>
              <a:rect l="l" t="t" r="r" b="b"/>
              <a:pathLst>
                <a:path w="386" h="354" extrusionOk="0">
                  <a:moveTo>
                    <a:pt x="151" y="0"/>
                  </a:moveTo>
                  <a:cubicBezTo>
                    <a:pt x="69" y="0"/>
                    <a:pt x="1" y="37"/>
                    <a:pt x="14" y="168"/>
                  </a:cubicBezTo>
                  <a:cubicBezTo>
                    <a:pt x="27" y="316"/>
                    <a:pt x="114" y="354"/>
                    <a:pt x="202" y="354"/>
                  </a:cubicBezTo>
                  <a:cubicBezTo>
                    <a:pt x="294" y="354"/>
                    <a:pt x="386" y="311"/>
                    <a:pt x="386" y="311"/>
                  </a:cubicBezTo>
                  <a:lnTo>
                    <a:pt x="386" y="63"/>
                  </a:lnTo>
                  <a:cubicBezTo>
                    <a:pt x="386" y="63"/>
                    <a:pt x="257" y="0"/>
                    <a:pt x="151" y="0"/>
                  </a:cubicBezTo>
                  <a:close/>
                </a:path>
              </a:pathLst>
            </a:custGeom>
            <a:solidFill>
              <a:srgbClr val="63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298;p58"/>
            <p:cNvSpPr/>
            <p:nvPr/>
          </p:nvSpPr>
          <p:spPr>
            <a:xfrm>
              <a:off x="3443425" y="3053895"/>
              <a:ext cx="890762" cy="191759"/>
            </a:xfrm>
            <a:custGeom>
              <a:avLst/>
              <a:gdLst/>
              <a:ahLst/>
              <a:cxnLst/>
              <a:rect l="l" t="t" r="r" b="b"/>
              <a:pathLst>
                <a:path w="13290" h="2861" extrusionOk="0">
                  <a:moveTo>
                    <a:pt x="0" y="0"/>
                  </a:moveTo>
                  <a:cubicBezTo>
                    <a:pt x="2" y="1"/>
                    <a:pt x="3019" y="1678"/>
                    <a:pt x="7191" y="2055"/>
                  </a:cubicBezTo>
                  <a:cubicBezTo>
                    <a:pt x="11359" y="2435"/>
                    <a:pt x="13290" y="2860"/>
                    <a:pt x="13290" y="2860"/>
                  </a:cubicBezTo>
                  <a:cubicBezTo>
                    <a:pt x="13290" y="2860"/>
                    <a:pt x="11454" y="2216"/>
                    <a:pt x="10099" y="1855"/>
                  </a:cubicBezTo>
                  <a:cubicBezTo>
                    <a:pt x="8740" y="1490"/>
                    <a:pt x="1287" y="68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299;p58"/>
            <p:cNvSpPr/>
            <p:nvPr/>
          </p:nvSpPr>
          <p:spPr>
            <a:xfrm>
              <a:off x="3110889" y="3383580"/>
              <a:ext cx="1270312" cy="609369"/>
            </a:xfrm>
            <a:custGeom>
              <a:avLst/>
              <a:gdLst/>
              <a:ahLst/>
              <a:cxnLst/>
              <a:rect l="l" t="t" r="r" b="b"/>
              <a:pathLst>
                <a:path w="18629" h="9092" extrusionOk="0">
                  <a:moveTo>
                    <a:pt x="18628" y="1"/>
                  </a:moveTo>
                  <a:cubicBezTo>
                    <a:pt x="18628" y="1"/>
                    <a:pt x="18102" y="595"/>
                    <a:pt x="18030" y="813"/>
                  </a:cubicBezTo>
                  <a:cubicBezTo>
                    <a:pt x="17891" y="1397"/>
                    <a:pt x="17567" y="2458"/>
                    <a:pt x="17056" y="2777"/>
                  </a:cubicBezTo>
                  <a:cubicBezTo>
                    <a:pt x="16412" y="3173"/>
                    <a:pt x="13207" y="4271"/>
                    <a:pt x="12522" y="4505"/>
                  </a:cubicBezTo>
                  <a:cubicBezTo>
                    <a:pt x="10945" y="5208"/>
                    <a:pt x="8985" y="5905"/>
                    <a:pt x="6889" y="6183"/>
                  </a:cubicBezTo>
                  <a:cubicBezTo>
                    <a:pt x="6171" y="6280"/>
                    <a:pt x="5508" y="6318"/>
                    <a:pt x="4911" y="6318"/>
                  </a:cubicBezTo>
                  <a:cubicBezTo>
                    <a:pt x="1976" y="6318"/>
                    <a:pt x="460" y="5370"/>
                    <a:pt x="460" y="5370"/>
                  </a:cubicBezTo>
                  <a:lnTo>
                    <a:pt x="460" y="5370"/>
                  </a:lnTo>
                  <a:cubicBezTo>
                    <a:pt x="460" y="5370"/>
                    <a:pt x="0" y="8880"/>
                    <a:pt x="4956" y="9083"/>
                  </a:cubicBezTo>
                  <a:cubicBezTo>
                    <a:pt x="5069" y="9088"/>
                    <a:pt x="5189" y="9091"/>
                    <a:pt x="5305" y="9091"/>
                  </a:cubicBezTo>
                  <a:cubicBezTo>
                    <a:pt x="10181" y="9091"/>
                    <a:pt x="15848" y="5069"/>
                    <a:pt x="16593" y="3967"/>
                  </a:cubicBezTo>
                  <a:cubicBezTo>
                    <a:pt x="17360" y="2842"/>
                    <a:pt x="17805" y="2194"/>
                    <a:pt x="18207" y="1713"/>
                  </a:cubicBezTo>
                  <a:cubicBezTo>
                    <a:pt x="18610" y="1227"/>
                    <a:pt x="18628" y="1"/>
                    <a:pt x="18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300;p58"/>
            <p:cNvSpPr/>
            <p:nvPr/>
          </p:nvSpPr>
          <p:spPr>
            <a:xfrm>
              <a:off x="4820834" y="3899670"/>
              <a:ext cx="67" cy="6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F6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01;p58"/>
            <p:cNvSpPr/>
            <p:nvPr/>
          </p:nvSpPr>
          <p:spPr>
            <a:xfrm>
              <a:off x="4673247" y="3289417"/>
              <a:ext cx="178152" cy="457513"/>
            </a:xfrm>
            <a:custGeom>
              <a:avLst/>
              <a:gdLst/>
              <a:ahLst/>
              <a:cxnLst/>
              <a:rect l="l" t="t" r="r" b="b"/>
              <a:pathLst>
                <a:path w="2658" h="6826" extrusionOk="0">
                  <a:moveTo>
                    <a:pt x="1" y="1"/>
                  </a:moveTo>
                  <a:lnTo>
                    <a:pt x="378" y="1502"/>
                  </a:lnTo>
                  <a:lnTo>
                    <a:pt x="1653" y="6826"/>
                  </a:lnTo>
                  <a:lnTo>
                    <a:pt x="2658" y="5166"/>
                  </a:lnTo>
                  <a:cubicBezTo>
                    <a:pt x="2210" y="3266"/>
                    <a:pt x="498" y="640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02;p58"/>
            <p:cNvSpPr/>
            <p:nvPr/>
          </p:nvSpPr>
          <p:spPr>
            <a:xfrm>
              <a:off x="4783971" y="3635662"/>
              <a:ext cx="75269" cy="264078"/>
            </a:xfrm>
            <a:custGeom>
              <a:avLst/>
              <a:gdLst/>
              <a:ahLst/>
              <a:cxnLst/>
              <a:rect l="l" t="t" r="r" b="b"/>
              <a:pathLst>
                <a:path w="1123" h="3940" extrusionOk="0">
                  <a:moveTo>
                    <a:pt x="1006" y="0"/>
                  </a:moveTo>
                  <a:lnTo>
                    <a:pt x="1" y="1660"/>
                  </a:lnTo>
                  <a:lnTo>
                    <a:pt x="550" y="3940"/>
                  </a:lnTo>
                  <a:cubicBezTo>
                    <a:pt x="550" y="3940"/>
                    <a:pt x="1043" y="2962"/>
                    <a:pt x="1110" y="885"/>
                  </a:cubicBezTo>
                  <a:cubicBezTo>
                    <a:pt x="1122" y="618"/>
                    <a:pt x="1081" y="321"/>
                    <a:pt x="1006" y="0"/>
                  </a:cubicBezTo>
                  <a:close/>
                </a:path>
              </a:pathLst>
            </a:custGeom>
            <a:solidFill>
              <a:srgbClr val="7635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303;p58"/>
            <p:cNvSpPr/>
            <p:nvPr/>
          </p:nvSpPr>
          <p:spPr>
            <a:xfrm>
              <a:off x="4670767" y="3279564"/>
              <a:ext cx="6904" cy="9920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0" y="1"/>
                  </a:moveTo>
                  <a:lnTo>
                    <a:pt x="38" y="148"/>
                  </a:lnTo>
                  <a:lnTo>
                    <a:pt x="102" y="148"/>
                  </a:lnTo>
                  <a:cubicBezTo>
                    <a:pt x="38" y="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D2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304;p58"/>
            <p:cNvSpPr/>
            <p:nvPr/>
          </p:nvSpPr>
          <p:spPr>
            <a:xfrm>
              <a:off x="4064000" y="4214414"/>
              <a:ext cx="691832" cy="460261"/>
            </a:xfrm>
            <a:custGeom>
              <a:avLst/>
              <a:gdLst/>
              <a:ahLst/>
              <a:cxnLst/>
              <a:rect l="l" t="t" r="r" b="b"/>
              <a:pathLst>
                <a:path w="10322" h="6867" extrusionOk="0">
                  <a:moveTo>
                    <a:pt x="10322" y="1"/>
                  </a:moveTo>
                  <a:cubicBezTo>
                    <a:pt x="9794" y="659"/>
                    <a:pt x="9080" y="1555"/>
                    <a:pt x="8105" y="2770"/>
                  </a:cubicBezTo>
                  <a:cubicBezTo>
                    <a:pt x="5863" y="5573"/>
                    <a:pt x="2383" y="6540"/>
                    <a:pt x="1" y="6867"/>
                  </a:cubicBezTo>
                  <a:cubicBezTo>
                    <a:pt x="3022" y="6735"/>
                    <a:pt x="6788" y="5866"/>
                    <a:pt x="8891" y="2725"/>
                  </a:cubicBezTo>
                  <a:cubicBezTo>
                    <a:pt x="9539" y="1761"/>
                    <a:pt x="10013" y="847"/>
                    <a:pt x="10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4950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442873" y="318169"/>
            <a:ext cx="3929398" cy="5423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الإقليم الصحراوي</a:t>
            </a:r>
            <a:endParaRPr sz="28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979979" flipH="1">
            <a:off x="6154566" y="-396994"/>
            <a:ext cx="2132330" cy="1941172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258510">
            <a:off x="5697446" y="150859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5716" y="1295322"/>
            <a:ext cx="8882648" cy="3209567"/>
            <a:chOff x="95716" y="1771572"/>
            <a:chExt cx="8882648" cy="3209567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E1C18116-B962-4353-87AA-099D4914CEED}"/>
                </a:ext>
              </a:extLst>
            </p:cNvPr>
            <p:cNvGrpSpPr/>
            <p:nvPr/>
          </p:nvGrpSpPr>
          <p:grpSpPr>
            <a:xfrm>
              <a:off x="3092968" y="1771572"/>
              <a:ext cx="1522380" cy="1403031"/>
              <a:chOff x="3548938" y="1539977"/>
              <a:chExt cx="2016200" cy="1858133"/>
            </a:xfrm>
          </p:grpSpPr>
          <p:sp>
            <p:nvSpPr>
              <p:cNvPr id="100" name="Freeform: Shape 14">
                <a:extLst>
                  <a:ext uri="{FF2B5EF4-FFF2-40B4-BE49-F238E27FC236}">
                    <a16:creationId xmlns:a16="http://schemas.microsoft.com/office/drawing/2014/main" xmlns="" id="{FD00FEAF-E626-480B-986B-7EA23BDEE4DF}"/>
                  </a:ext>
                </a:extLst>
              </p:cNvPr>
              <p:cNvSpPr/>
              <p:nvPr/>
            </p:nvSpPr>
            <p:spPr>
              <a:xfrm>
                <a:off x="3551004" y="1539977"/>
                <a:ext cx="1858132" cy="1858133"/>
              </a:xfrm>
              <a:custGeom>
                <a:avLst/>
                <a:gdLst>
                  <a:gd name="connsiteX0" fmla="*/ 1858132 w 1858132"/>
                  <a:gd name="connsiteY0" fmla="*/ 0 h 1858133"/>
                  <a:gd name="connsiteX1" fmla="*/ 1858132 w 1858132"/>
                  <a:gd name="connsiteY1" fmla="*/ 1858133 h 1858133"/>
                  <a:gd name="connsiteX2" fmla="*/ 0 w 1858132"/>
                  <a:gd name="connsiteY2" fmla="*/ 1858133 h 1858133"/>
                  <a:gd name="connsiteX3" fmla="*/ 8201 w 1858132"/>
                  <a:gd name="connsiteY3" fmla="*/ 1695723 h 1858133"/>
                  <a:gd name="connsiteX4" fmla="*/ 1695723 w 1858132"/>
                  <a:gd name="connsiteY4" fmla="*/ 8201 h 1858133"/>
                  <a:gd name="connsiteX5" fmla="*/ 1858132 w 1858132"/>
                  <a:gd name="connsiteY5" fmla="*/ 0 h 18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3">
                    <a:moveTo>
                      <a:pt x="1858132" y="0"/>
                    </a:moveTo>
                    <a:lnTo>
                      <a:pt x="1858132" y="1858133"/>
                    </a:lnTo>
                    <a:lnTo>
                      <a:pt x="0" y="1858133"/>
                    </a:lnTo>
                    <a:lnTo>
                      <a:pt x="8201" y="1695723"/>
                    </a:lnTo>
                    <a:cubicBezTo>
                      <a:pt x="98563" y="805940"/>
                      <a:pt x="805940" y="98563"/>
                      <a:pt x="1695723" y="8201"/>
                    </a:cubicBezTo>
                    <a:lnTo>
                      <a:pt x="1858132" y="0"/>
                    </a:lnTo>
                    <a:close/>
                  </a:path>
                </a:pathLst>
              </a:custGeom>
              <a:solidFill>
                <a:srgbClr val="20AE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91D94B2C-CB8C-45BF-8861-AEA36380D936}"/>
                  </a:ext>
                </a:extLst>
              </p:cNvPr>
              <p:cNvSpPr txBox="1"/>
              <p:nvPr/>
            </p:nvSpPr>
            <p:spPr>
              <a:xfrm>
                <a:off x="3548938" y="2469043"/>
                <a:ext cx="2016200" cy="69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800" b="1" dirty="0">
                    <a:solidFill>
                      <a:schemeClr val="bg1"/>
                    </a:solidFill>
                    <a:latin typeface="Simplified Arabic" panose="02020603050405020304" pitchFamily="18" charset="-78"/>
                    <a:ea typeface="Tahoma" panose="020B0604030504040204" pitchFamily="34" charset="0"/>
                    <a:cs typeface="Simplified Arabic" panose="02020603050405020304" pitchFamily="18" charset="-78"/>
                  </a:rPr>
                  <a:t>الحرارة</a:t>
                </a:r>
                <a:endParaRPr lang="en-US" sz="2400" b="1" dirty="0">
                  <a:solidFill>
                    <a:schemeClr val="bg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418C60E4-02FA-43A7-86BC-8E33E5033E40}"/>
                </a:ext>
              </a:extLst>
            </p:cNvPr>
            <p:cNvGrpSpPr/>
            <p:nvPr/>
          </p:nvGrpSpPr>
          <p:grpSpPr>
            <a:xfrm>
              <a:off x="4442488" y="1771572"/>
              <a:ext cx="1577198" cy="1403031"/>
              <a:chOff x="4677371" y="1539977"/>
              <a:chExt cx="2088795" cy="1858133"/>
            </a:xfrm>
          </p:grpSpPr>
          <p:sp>
            <p:nvSpPr>
              <p:cNvPr id="103" name="Freeform: Shape 13">
                <a:extLst>
                  <a:ext uri="{FF2B5EF4-FFF2-40B4-BE49-F238E27FC236}">
                    <a16:creationId xmlns:a16="http://schemas.microsoft.com/office/drawing/2014/main" xmlns="" id="{4D5084EA-3744-471F-B70C-263650789939}"/>
                  </a:ext>
                </a:extLst>
              </p:cNvPr>
              <p:cNvSpPr/>
              <p:nvPr/>
            </p:nvSpPr>
            <p:spPr>
              <a:xfrm>
                <a:off x="4908034" y="1539977"/>
                <a:ext cx="1858132" cy="1858133"/>
              </a:xfrm>
              <a:custGeom>
                <a:avLst/>
                <a:gdLst>
                  <a:gd name="connsiteX0" fmla="*/ 0 w 1858132"/>
                  <a:gd name="connsiteY0" fmla="*/ 0 h 1858133"/>
                  <a:gd name="connsiteX1" fmla="*/ 162409 w 1858132"/>
                  <a:gd name="connsiteY1" fmla="*/ 8201 h 1858133"/>
                  <a:gd name="connsiteX2" fmla="*/ 1849931 w 1858132"/>
                  <a:gd name="connsiteY2" fmla="*/ 1695723 h 1858133"/>
                  <a:gd name="connsiteX3" fmla="*/ 1858132 w 1858132"/>
                  <a:gd name="connsiteY3" fmla="*/ 1858133 h 1858133"/>
                  <a:gd name="connsiteX4" fmla="*/ 0 w 1858132"/>
                  <a:gd name="connsiteY4" fmla="*/ 1858133 h 1858133"/>
                  <a:gd name="connsiteX5" fmla="*/ 0 w 1858132"/>
                  <a:gd name="connsiteY5" fmla="*/ 0 h 185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3">
                    <a:moveTo>
                      <a:pt x="0" y="0"/>
                    </a:moveTo>
                    <a:lnTo>
                      <a:pt x="162409" y="8201"/>
                    </a:lnTo>
                    <a:cubicBezTo>
                      <a:pt x="1052192" y="98563"/>
                      <a:pt x="1759569" y="805940"/>
                      <a:pt x="1849931" y="1695723"/>
                    </a:cubicBezTo>
                    <a:lnTo>
                      <a:pt x="1858132" y="1858133"/>
                    </a:lnTo>
                    <a:lnTo>
                      <a:pt x="0" y="18581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C5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7B523524-BC7F-464E-A8E1-48090C9BAA2E}"/>
                  </a:ext>
                </a:extLst>
              </p:cNvPr>
              <p:cNvSpPr txBox="1"/>
              <p:nvPr/>
            </p:nvSpPr>
            <p:spPr>
              <a:xfrm>
                <a:off x="4677371" y="2469043"/>
                <a:ext cx="2016197" cy="69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800" b="1" dirty="0">
                    <a:solidFill>
                      <a:schemeClr val="bg1"/>
                    </a:solidFill>
                    <a:latin typeface="Simplified Arabic" panose="02020603050405020304" pitchFamily="18" charset="-78"/>
                    <a:ea typeface="Tahoma" panose="020B0604030504040204" pitchFamily="34" charset="0"/>
                    <a:cs typeface="Simplified Arabic" panose="02020603050405020304" pitchFamily="18" charset="-78"/>
                  </a:rPr>
                  <a:t>الموقع</a:t>
                </a:r>
                <a:endParaRPr lang="en-US" sz="2800" b="1" dirty="0">
                  <a:solidFill>
                    <a:schemeClr val="bg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BF72F321-8593-43D3-A969-8F1140D3EE6F}"/>
                </a:ext>
              </a:extLst>
            </p:cNvPr>
            <p:cNvGrpSpPr/>
            <p:nvPr/>
          </p:nvGrpSpPr>
          <p:grpSpPr>
            <a:xfrm>
              <a:off x="3092968" y="3325475"/>
              <a:ext cx="1522380" cy="1403029"/>
              <a:chOff x="3548938" y="2897002"/>
              <a:chExt cx="2016200" cy="1858131"/>
            </a:xfrm>
          </p:grpSpPr>
          <p:sp>
            <p:nvSpPr>
              <p:cNvPr id="106" name="Freeform: Shape 10">
                <a:extLst>
                  <a:ext uri="{FF2B5EF4-FFF2-40B4-BE49-F238E27FC236}">
                    <a16:creationId xmlns:a16="http://schemas.microsoft.com/office/drawing/2014/main" xmlns="" id="{1CF4195B-C84C-4D20-84BD-EFA34F77989A}"/>
                  </a:ext>
                </a:extLst>
              </p:cNvPr>
              <p:cNvSpPr/>
              <p:nvPr/>
            </p:nvSpPr>
            <p:spPr>
              <a:xfrm>
                <a:off x="3551004" y="2897002"/>
                <a:ext cx="1858132" cy="1858131"/>
              </a:xfrm>
              <a:custGeom>
                <a:avLst/>
                <a:gdLst>
                  <a:gd name="connsiteX0" fmla="*/ 0 w 1858132"/>
                  <a:gd name="connsiteY0" fmla="*/ 0 h 1858131"/>
                  <a:gd name="connsiteX1" fmla="*/ 1858132 w 1858132"/>
                  <a:gd name="connsiteY1" fmla="*/ 0 h 1858131"/>
                  <a:gd name="connsiteX2" fmla="*/ 1858132 w 1858132"/>
                  <a:gd name="connsiteY2" fmla="*/ 1858131 h 1858131"/>
                  <a:gd name="connsiteX3" fmla="*/ 1695723 w 1858132"/>
                  <a:gd name="connsiteY3" fmla="*/ 1849930 h 1858131"/>
                  <a:gd name="connsiteX4" fmla="*/ 8201 w 1858132"/>
                  <a:gd name="connsiteY4" fmla="*/ 162408 h 1858131"/>
                  <a:gd name="connsiteX5" fmla="*/ 0 w 1858132"/>
                  <a:gd name="connsiteY5" fmla="*/ 0 h 185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1">
                    <a:moveTo>
                      <a:pt x="0" y="0"/>
                    </a:moveTo>
                    <a:lnTo>
                      <a:pt x="1858132" y="0"/>
                    </a:lnTo>
                    <a:lnTo>
                      <a:pt x="1858132" y="1858131"/>
                    </a:lnTo>
                    <a:lnTo>
                      <a:pt x="1695723" y="1849930"/>
                    </a:lnTo>
                    <a:cubicBezTo>
                      <a:pt x="805940" y="1759568"/>
                      <a:pt x="98563" y="1052191"/>
                      <a:pt x="8201" y="1624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B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18434B3A-3970-45CC-A2B2-BB26A8893588}"/>
                  </a:ext>
                </a:extLst>
              </p:cNvPr>
              <p:cNvSpPr txBox="1"/>
              <p:nvPr/>
            </p:nvSpPr>
            <p:spPr>
              <a:xfrm>
                <a:off x="3548938" y="3364402"/>
                <a:ext cx="2016200" cy="69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800" b="1" dirty="0">
                    <a:solidFill>
                      <a:schemeClr val="bg1"/>
                    </a:solidFill>
                    <a:latin typeface="Simplified Arabic" panose="02020603050405020304" pitchFamily="18" charset="-78"/>
                    <a:ea typeface="Tahoma" panose="020B0604030504040204" pitchFamily="34" charset="0"/>
                    <a:cs typeface="Simplified Arabic" panose="02020603050405020304" pitchFamily="18" charset="-78"/>
                  </a:rPr>
                  <a:t>الرطوبة</a:t>
                </a:r>
                <a:endParaRPr lang="en-US" sz="2800" b="1" dirty="0">
                  <a:solidFill>
                    <a:schemeClr val="bg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F708346B-615A-4D47-B4D1-2E72634CE334}"/>
                </a:ext>
              </a:extLst>
            </p:cNvPr>
            <p:cNvGrpSpPr/>
            <p:nvPr/>
          </p:nvGrpSpPr>
          <p:grpSpPr>
            <a:xfrm>
              <a:off x="4442488" y="3325475"/>
              <a:ext cx="1577198" cy="1403029"/>
              <a:chOff x="4677371" y="2897002"/>
              <a:chExt cx="2088795" cy="1858131"/>
            </a:xfrm>
          </p:grpSpPr>
          <p:sp>
            <p:nvSpPr>
              <p:cNvPr id="109" name="Freeform: Shape 9">
                <a:extLst>
                  <a:ext uri="{FF2B5EF4-FFF2-40B4-BE49-F238E27FC236}">
                    <a16:creationId xmlns:a16="http://schemas.microsoft.com/office/drawing/2014/main" xmlns="" id="{C642EFA1-FECA-4C06-BAA1-C46C71D1C087}"/>
                  </a:ext>
                </a:extLst>
              </p:cNvPr>
              <p:cNvSpPr/>
              <p:nvPr/>
            </p:nvSpPr>
            <p:spPr>
              <a:xfrm>
                <a:off x="4908034" y="2897002"/>
                <a:ext cx="1858132" cy="1858131"/>
              </a:xfrm>
              <a:custGeom>
                <a:avLst/>
                <a:gdLst>
                  <a:gd name="connsiteX0" fmla="*/ 0 w 1858132"/>
                  <a:gd name="connsiteY0" fmla="*/ 0 h 1858131"/>
                  <a:gd name="connsiteX1" fmla="*/ 1858132 w 1858132"/>
                  <a:gd name="connsiteY1" fmla="*/ 0 h 1858131"/>
                  <a:gd name="connsiteX2" fmla="*/ 1849931 w 1858132"/>
                  <a:gd name="connsiteY2" fmla="*/ 162408 h 1858131"/>
                  <a:gd name="connsiteX3" fmla="*/ 162409 w 1858132"/>
                  <a:gd name="connsiteY3" fmla="*/ 1849930 h 1858131"/>
                  <a:gd name="connsiteX4" fmla="*/ 0 w 1858132"/>
                  <a:gd name="connsiteY4" fmla="*/ 1858131 h 1858131"/>
                  <a:gd name="connsiteX5" fmla="*/ 0 w 1858132"/>
                  <a:gd name="connsiteY5" fmla="*/ 0 h 185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132" h="1858131">
                    <a:moveTo>
                      <a:pt x="0" y="0"/>
                    </a:moveTo>
                    <a:lnTo>
                      <a:pt x="1858132" y="0"/>
                    </a:lnTo>
                    <a:lnTo>
                      <a:pt x="1849931" y="162408"/>
                    </a:lnTo>
                    <a:cubicBezTo>
                      <a:pt x="1759569" y="1052191"/>
                      <a:pt x="1052192" y="1759568"/>
                      <a:pt x="162409" y="1849930"/>
                    </a:cubicBezTo>
                    <a:lnTo>
                      <a:pt x="0" y="1858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4D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E402E0EC-79F7-49F4-821D-F9EB43B6B12E}"/>
                  </a:ext>
                </a:extLst>
              </p:cNvPr>
              <p:cNvSpPr txBox="1"/>
              <p:nvPr/>
            </p:nvSpPr>
            <p:spPr>
              <a:xfrm>
                <a:off x="4677371" y="3364402"/>
                <a:ext cx="2016197" cy="69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EG" sz="2800" b="1" dirty="0">
                    <a:solidFill>
                      <a:schemeClr val="bg1"/>
                    </a:solidFill>
                    <a:latin typeface="Simplified Arabic" panose="02020603050405020304" pitchFamily="18" charset="-78"/>
                    <a:ea typeface="Tahoma" panose="020B0604030504040204" pitchFamily="34" charset="0"/>
                    <a:cs typeface="Simplified Arabic" panose="02020603050405020304" pitchFamily="18" charset="-78"/>
                  </a:rPr>
                  <a:t>الامطار</a:t>
                </a:r>
                <a:endParaRPr lang="en-US" sz="2800" b="1" dirty="0">
                  <a:solidFill>
                    <a:schemeClr val="bg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endParaRPr>
              </a:p>
            </p:txBody>
          </p:sp>
        </p:grp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E4C296C8-5CBE-45A5-9E43-CBF23ACE811E}"/>
                </a:ext>
              </a:extLst>
            </p:cNvPr>
            <p:cNvSpPr/>
            <p:nvPr/>
          </p:nvSpPr>
          <p:spPr>
            <a:xfrm>
              <a:off x="95716" y="2046496"/>
              <a:ext cx="526049" cy="526049"/>
            </a:xfrm>
            <a:prstGeom prst="ellipse">
              <a:avLst/>
            </a:prstGeom>
            <a:solidFill>
              <a:srgbClr val="20A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F4B540E0-4F9D-467E-8DE2-47DB51C566CB}"/>
                </a:ext>
              </a:extLst>
            </p:cNvPr>
            <p:cNvSpPr txBox="1"/>
            <p:nvPr/>
          </p:nvSpPr>
          <p:spPr>
            <a:xfrm>
              <a:off x="912548" y="1874783"/>
              <a:ext cx="1806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b="1" dirty="0">
                  <a:solidFill>
                    <a:srgbClr val="20AE97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الحرارة</a:t>
              </a:r>
              <a:endParaRPr lang="en-US" sz="2400" b="1" dirty="0">
                <a:solidFill>
                  <a:srgbClr val="20AE97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3643B493-7CC8-4B60-A972-01A46A6204CD}"/>
                </a:ext>
              </a:extLst>
            </p:cNvPr>
            <p:cNvSpPr txBox="1"/>
            <p:nvPr/>
          </p:nvSpPr>
          <p:spPr>
            <a:xfrm>
              <a:off x="687882" y="2313752"/>
              <a:ext cx="23320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0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اعلي أجزاء مصر حرارة خاصة في الصيف النهار 40م وتنخفض في الليل الي 25م.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xmlns="" id="{1EB6790F-5913-4FC7-94D1-8C09A855D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79" y="2087084"/>
              <a:ext cx="384365" cy="384365"/>
            </a:xfrm>
            <a:prstGeom prst="rect">
              <a:avLst/>
            </a:prstGeom>
          </p:spPr>
        </p:pic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1475DB48-3E7D-4EE5-850F-8727F44E4416}"/>
                </a:ext>
              </a:extLst>
            </p:cNvPr>
            <p:cNvSpPr/>
            <p:nvPr/>
          </p:nvSpPr>
          <p:spPr>
            <a:xfrm>
              <a:off x="95716" y="3930609"/>
              <a:ext cx="526049" cy="526049"/>
            </a:xfrm>
            <a:prstGeom prst="ellipse">
              <a:avLst/>
            </a:prstGeom>
            <a:solidFill>
              <a:srgbClr val="F7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94FC6DC1-766D-455B-8E9F-C470772325E9}"/>
                </a:ext>
              </a:extLst>
            </p:cNvPr>
            <p:cNvSpPr txBox="1"/>
            <p:nvPr/>
          </p:nvSpPr>
          <p:spPr>
            <a:xfrm>
              <a:off x="912548" y="3526508"/>
              <a:ext cx="1806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400" b="1" dirty="0">
                  <a:solidFill>
                    <a:srgbClr val="F7AB31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الرطوبة</a:t>
              </a:r>
              <a:endParaRPr lang="en-US" sz="2400" b="1" dirty="0">
                <a:solidFill>
                  <a:srgbClr val="F7AB3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9334EB73-3711-4B63-8DF0-144DB02D3F91}"/>
                </a:ext>
              </a:extLst>
            </p:cNvPr>
            <p:cNvSpPr txBox="1"/>
            <p:nvPr/>
          </p:nvSpPr>
          <p:spPr>
            <a:xfrm>
              <a:off x="687882" y="3965476"/>
              <a:ext cx="233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0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انخفاض معدلات الرطوبة النسبية صيفا وشتاءً.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xmlns="" id="{1779C654-CD5A-4F14-A67F-6A622CB57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68" y="4015075"/>
              <a:ext cx="310214" cy="310214"/>
            </a:xfrm>
            <a:prstGeom prst="rect">
              <a:avLst/>
            </a:prstGeom>
          </p:spPr>
        </p:pic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4BEB8FE6-ED50-4D0B-AC03-8E074295E66A}"/>
                </a:ext>
              </a:extLst>
            </p:cNvPr>
            <p:cNvSpPr/>
            <p:nvPr/>
          </p:nvSpPr>
          <p:spPr>
            <a:xfrm>
              <a:off x="8452315" y="2046496"/>
              <a:ext cx="526049" cy="526049"/>
            </a:xfrm>
            <a:prstGeom prst="ellipse">
              <a:avLst/>
            </a:prstGeom>
            <a:solidFill>
              <a:srgbClr val="ABC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FE61BE6D-9F45-479F-ACB2-403F3B061C33}"/>
                </a:ext>
              </a:extLst>
            </p:cNvPr>
            <p:cNvSpPr txBox="1"/>
            <p:nvPr/>
          </p:nvSpPr>
          <p:spPr>
            <a:xfrm>
              <a:off x="6372271" y="1874783"/>
              <a:ext cx="18323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rgbClr val="88CAAC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الموقع</a:t>
              </a:r>
              <a:endParaRPr lang="en-US" sz="2000" b="1" dirty="0">
                <a:solidFill>
                  <a:srgbClr val="88CAAC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FD2A2B39-E46B-427D-8E9D-8772C9544FC6}"/>
                </a:ext>
              </a:extLst>
            </p:cNvPr>
            <p:cNvSpPr txBox="1"/>
            <p:nvPr/>
          </p:nvSpPr>
          <p:spPr>
            <a:xfrm>
              <a:off x="6064145" y="2313752"/>
              <a:ext cx="23650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0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يشمل الأراضي المصرية جنوب مدينة المنيا حتي الحدود المصرية السودانية.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6022E766-E550-40C1-B8E3-55EA88141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434" y="2103635"/>
              <a:ext cx="386864" cy="386864"/>
            </a:xfrm>
            <a:prstGeom prst="rect">
              <a:avLst/>
            </a:prstGeom>
          </p:spPr>
        </p:pic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1686267D-A7D5-4460-8289-D9349F14CC16}"/>
                </a:ext>
              </a:extLst>
            </p:cNvPr>
            <p:cNvSpPr/>
            <p:nvPr/>
          </p:nvSpPr>
          <p:spPr>
            <a:xfrm>
              <a:off x="8452315" y="3930609"/>
              <a:ext cx="526049" cy="526049"/>
            </a:xfrm>
            <a:prstGeom prst="ellipse">
              <a:avLst/>
            </a:prstGeom>
            <a:solidFill>
              <a:srgbClr val="CB4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DE41BC3A-51DE-44CE-8D04-8FF2BD1E50A0}"/>
                </a:ext>
              </a:extLst>
            </p:cNvPr>
            <p:cNvSpPr txBox="1"/>
            <p:nvPr/>
          </p:nvSpPr>
          <p:spPr>
            <a:xfrm>
              <a:off x="6372271" y="3526508"/>
              <a:ext cx="18323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EG" sz="2000" b="1" dirty="0">
                  <a:solidFill>
                    <a:schemeClr val="bg2">
                      <a:lumMod val="50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الامطار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24D145DC-89B5-4073-B07A-C1EB25E18967}"/>
                </a:ext>
              </a:extLst>
            </p:cNvPr>
            <p:cNvSpPr txBox="1"/>
            <p:nvPr/>
          </p:nvSpPr>
          <p:spPr>
            <a:xfrm>
              <a:off x="6064145" y="3965476"/>
              <a:ext cx="23650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EG" sz="2000" dirty="0">
                  <a:solidFill>
                    <a:schemeClr val="bg2">
                      <a:lumMod val="75000"/>
                    </a:schemeClr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</a:rPr>
                <a:t>نادرة سقوط الامطار حيث تسقط في الشتاء بنسبة قليله وغير منتظمة.</a:t>
              </a:r>
              <a:endParaRPr lang="en-US" sz="2000" dirty="0">
                <a:solidFill>
                  <a:schemeClr val="bg2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endParaRP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xmlns="" id="{45164F4A-C74A-49D0-BF2C-83F8EA664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347" y="4004072"/>
              <a:ext cx="342782" cy="342782"/>
            </a:xfrm>
            <a:prstGeom prst="rect">
              <a:avLst/>
            </a:prstGeom>
          </p:spPr>
        </p:pic>
      </p:grpSp>
      <p:grpSp>
        <p:nvGrpSpPr>
          <p:cNvPr id="51" name="Google Shape;2910;p58"/>
          <p:cNvGrpSpPr/>
          <p:nvPr/>
        </p:nvGrpSpPr>
        <p:grpSpPr>
          <a:xfrm>
            <a:off x="3769677" y="3776723"/>
            <a:ext cx="1647806" cy="1366777"/>
            <a:chOff x="5895338" y="695986"/>
            <a:chExt cx="2100721" cy="1742449"/>
          </a:xfrm>
        </p:grpSpPr>
        <p:sp>
          <p:nvSpPr>
            <p:cNvPr id="52" name="Google Shape;2911;p58"/>
            <p:cNvSpPr/>
            <p:nvPr/>
          </p:nvSpPr>
          <p:spPr>
            <a:xfrm>
              <a:off x="6436786" y="1368576"/>
              <a:ext cx="967430" cy="369622"/>
            </a:xfrm>
            <a:custGeom>
              <a:avLst/>
              <a:gdLst/>
              <a:ahLst/>
              <a:cxnLst/>
              <a:rect l="l" t="t" r="r" b="b"/>
              <a:pathLst>
                <a:path w="20397" h="7793" extrusionOk="0">
                  <a:moveTo>
                    <a:pt x="17522" y="0"/>
                  </a:moveTo>
                  <a:cubicBezTo>
                    <a:pt x="12408" y="0"/>
                    <a:pt x="582" y="1195"/>
                    <a:pt x="446" y="2007"/>
                  </a:cubicBezTo>
                  <a:cubicBezTo>
                    <a:pt x="446" y="2007"/>
                    <a:pt x="259" y="3065"/>
                    <a:pt x="0" y="4640"/>
                  </a:cubicBezTo>
                  <a:cubicBezTo>
                    <a:pt x="943" y="5454"/>
                    <a:pt x="2222" y="5990"/>
                    <a:pt x="3375" y="6220"/>
                  </a:cubicBezTo>
                  <a:cubicBezTo>
                    <a:pt x="3715" y="6288"/>
                    <a:pt x="4039" y="6319"/>
                    <a:pt x="4351" y="6319"/>
                  </a:cubicBezTo>
                  <a:cubicBezTo>
                    <a:pt x="6021" y="6319"/>
                    <a:pt x="7328" y="5432"/>
                    <a:pt x="8788" y="4702"/>
                  </a:cubicBezTo>
                  <a:cubicBezTo>
                    <a:pt x="9550" y="6838"/>
                    <a:pt x="11707" y="7793"/>
                    <a:pt x="13900" y="7793"/>
                  </a:cubicBezTo>
                  <a:cubicBezTo>
                    <a:pt x="14823" y="7793"/>
                    <a:pt x="15752" y="7624"/>
                    <a:pt x="16586" y="7302"/>
                  </a:cubicBezTo>
                  <a:cubicBezTo>
                    <a:pt x="18687" y="6315"/>
                    <a:pt x="20008" y="4267"/>
                    <a:pt x="20397" y="2012"/>
                  </a:cubicBezTo>
                  <a:cubicBezTo>
                    <a:pt x="20094" y="1088"/>
                    <a:pt x="19889" y="457"/>
                    <a:pt x="19831" y="284"/>
                  </a:cubicBezTo>
                  <a:cubicBezTo>
                    <a:pt x="19770" y="85"/>
                    <a:pt x="18884" y="0"/>
                    <a:pt x="17522" y="0"/>
                  </a:cubicBezTo>
                  <a:close/>
                </a:path>
              </a:pathLst>
            </a:custGeom>
            <a:solidFill>
              <a:srgbClr val="C7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12;p58"/>
            <p:cNvSpPr/>
            <p:nvPr/>
          </p:nvSpPr>
          <p:spPr>
            <a:xfrm>
              <a:off x="6338276" y="1464003"/>
              <a:ext cx="1291329" cy="779844"/>
            </a:xfrm>
            <a:custGeom>
              <a:avLst/>
              <a:gdLst/>
              <a:ahLst/>
              <a:cxnLst/>
              <a:rect l="l" t="t" r="r" b="b"/>
              <a:pathLst>
                <a:path w="27226" h="16442" extrusionOk="0">
                  <a:moveTo>
                    <a:pt x="22474" y="0"/>
                  </a:moveTo>
                  <a:cubicBezTo>
                    <a:pt x="22085" y="2255"/>
                    <a:pt x="20764" y="4303"/>
                    <a:pt x="18663" y="5290"/>
                  </a:cubicBezTo>
                  <a:cubicBezTo>
                    <a:pt x="17829" y="5612"/>
                    <a:pt x="16900" y="5781"/>
                    <a:pt x="15977" y="5781"/>
                  </a:cubicBezTo>
                  <a:cubicBezTo>
                    <a:pt x="13784" y="5781"/>
                    <a:pt x="11627" y="4826"/>
                    <a:pt x="10865" y="2690"/>
                  </a:cubicBezTo>
                  <a:cubicBezTo>
                    <a:pt x="9405" y="3420"/>
                    <a:pt x="8098" y="4307"/>
                    <a:pt x="6428" y="4307"/>
                  </a:cubicBezTo>
                  <a:cubicBezTo>
                    <a:pt x="6116" y="4307"/>
                    <a:pt x="5792" y="4276"/>
                    <a:pt x="5452" y="4208"/>
                  </a:cubicBezTo>
                  <a:cubicBezTo>
                    <a:pt x="4299" y="3978"/>
                    <a:pt x="3020" y="3442"/>
                    <a:pt x="2077" y="2628"/>
                  </a:cubicBezTo>
                  <a:cubicBezTo>
                    <a:pt x="1345" y="7089"/>
                    <a:pt x="0" y="15715"/>
                    <a:pt x="493" y="16250"/>
                  </a:cubicBezTo>
                  <a:cubicBezTo>
                    <a:pt x="617" y="16385"/>
                    <a:pt x="1476" y="16441"/>
                    <a:pt x="2805" y="16441"/>
                  </a:cubicBezTo>
                  <a:cubicBezTo>
                    <a:pt x="8562" y="16441"/>
                    <a:pt x="23135" y="15384"/>
                    <a:pt x="24966" y="15049"/>
                  </a:cubicBezTo>
                  <a:cubicBezTo>
                    <a:pt x="27226" y="14642"/>
                    <a:pt x="27092" y="13944"/>
                    <a:pt x="27092" y="13944"/>
                  </a:cubicBezTo>
                  <a:cubicBezTo>
                    <a:pt x="27092" y="13944"/>
                    <a:pt x="23828" y="4113"/>
                    <a:pt x="22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13;p58"/>
            <p:cNvSpPr/>
            <p:nvPr/>
          </p:nvSpPr>
          <p:spPr>
            <a:xfrm>
              <a:off x="6389120" y="1638589"/>
              <a:ext cx="1143348" cy="306256"/>
            </a:xfrm>
            <a:custGeom>
              <a:avLst/>
              <a:gdLst/>
              <a:ahLst/>
              <a:cxnLst/>
              <a:rect l="l" t="t" r="r" b="b"/>
              <a:pathLst>
                <a:path w="24106" h="6457" extrusionOk="0">
                  <a:moveTo>
                    <a:pt x="18846" y="1"/>
                  </a:moveTo>
                  <a:lnTo>
                    <a:pt x="18725" y="857"/>
                  </a:lnTo>
                  <a:cubicBezTo>
                    <a:pt x="18720" y="900"/>
                    <a:pt x="18064" y="5204"/>
                    <a:pt x="13747" y="6132"/>
                  </a:cubicBezTo>
                  <a:cubicBezTo>
                    <a:pt x="13393" y="6208"/>
                    <a:pt x="13047" y="6243"/>
                    <a:pt x="12710" y="6243"/>
                  </a:cubicBezTo>
                  <a:cubicBezTo>
                    <a:pt x="8934" y="6243"/>
                    <a:pt x="6293" y="1858"/>
                    <a:pt x="6267" y="1810"/>
                  </a:cubicBezTo>
                  <a:lnTo>
                    <a:pt x="6089" y="1513"/>
                  </a:lnTo>
                  <a:lnTo>
                    <a:pt x="6066" y="1857"/>
                  </a:lnTo>
                  <a:cubicBezTo>
                    <a:pt x="6060" y="1877"/>
                    <a:pt x="5902" y="3724"/>
                    <a:pt x="3791" y="4906"/>
                  </a:cubicBezTo>
                  <a:cubicBezTo>
                    <a:pt x="3074" y="5311"/>
                    <a:pt x="2426" y="5445"/>
                    <a:pt x="1882" y="5445"/>
                  </a:cubicBezTo>
                  <a:cubicBezTo>
                    <a:pt x="835" y="5445"/>
                    <a:pt x="171" y="4947"/>
                    <a:pt x="130" y="4916"/>
                  </a:cubicBezTo>
                  <a:lnTo>
                    <a:pt x="0" y="5089"/>
                  </a:lnTo>
                  <a:cubicBezTo>
                    <a:pt x="10" y="5098"/>
                    <a:pt x="749" y="5654"/>
                    <a:pt x="1900" y="5654"/>
                  </a:cubicBezTo>
                  <a:cubicBezTo>
                    <a:pt x="2476" y="5654"/>
                    <a:pt x="3154" y="5515"/>
                    <a:pt x="3897" y="5098"/>
                  </a:cubicBezTo>
                  <a:cubicBezTo>
                    <a:pt x="5629" y="4126"/>
                    <a:pt x="6103" y="2758"/>
                    <a:pt x="6232" y="2164"/>
                  </a:cubicBezTo>
                  <a:cubicBezTo>
                    <a:pt x="6859" y="3102"/>
                    <a:pt x="9330" y="6457"/>
                    <a:pt x="12700" y="6457"/>
                  </a:cubicBezTo>
                  <a:cubicBezTo>
                    <a:pt x="12703" y="6457"/>
                    <a:pt x="12706" y="6457"/>
                    <a:pt x="12709" y="6457"/>
                  </a:cubicBezTo>
                  <a:cubicBezTo>
                    <a:pt x="13058" y="6457"/>
                    <a:pt x="13422" y="6424"/>
                    <a:pt x="13791" y="6342"/>
                  </a:cubicBezTo>
                  <a:cubicBezTo>
                    <a:pt x="17352" y="5577"/>
                    <a:pt x="18505" y="2599"/>
                    <a:pt x="18826" y="1393"/>
                  </a:cubicBezTo>
                  <a:cubicBezTo>
                    <a:pt x="18989" y="2001"/>
                    <a:pt x="19385" y="3025"/>
                    <a:pt x="20333" y="3763"/>
                  </a:cubicBezTo>
                  <a:cubicBezTo>
                    <a:pt x="21071" y="4336"/>
                    <a:pt x="21997" y="4627"/>
                    <a:pt x="23097" y="4627"/>
                  </a:cubicBezTo>
                  <a:cubicBezTo>
                    <a:pt x="23418" y="4627"/>
                    <a:pt x="23755" y="4602"/>
                    <a:pt x="24106" y="4552"/>
                  </a:cubicBezTo>
                  <a:lnTo>
                    <a:pt x="24077" y="4342"/>
                  </a:lnTo>
                  <a:cubicBezTo>
                    <a:pt x="23739" y="4388"/>
                    <a:pt x="23416" y="4412"/>
                    <a:pt x="23108" y="4412"/>
                  </a:cubicBezTo>
                  <a:cubicBezTo>
                    <a:pt x="22052" y="4412"/>
                    <a:pt x="21168" y="4139"/>
                    <a:pt x="20468" y="3595"/>
                  </a:cubicBezTo>
                  <a:cubicBezTo>
                    <a:pt x="19137" y="2561"/>
                    <a:pt x="18941" y="876"/>
                    <a:pt x="18941" y="862"/>
                  </a:cubicBezTo>
                  <a:lnTo>
                    <a:pt x="18846" y="1"/>
                  </a:ln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914;p58"/>
            <p:cNvSpPr/>
            <p:nvPr/>
          </p:nvSpPr>
          <p:spPr>
            <a:xfrm>
              <a:off x="5929629" y="695986"/>
              <a:ext cx="2066430" cy="1153640"/>
            </a:xfrm>
            <a:custGeom>
              <a:avLst/>
              <a:gdLst/>
              <a:ahLst/>
              <a:cxnLst/>
              <a:rect l="l" t="t" r="r" b="b"/>
              <a:pathLst>
                <a:path w="43568" h="24323" extrusionOk="0">
                  <a:moveTo>
                    <a:pt x="20420" y="0"/>
                  </a:moveTo>
                  <a:cubicBezTo>
                    <a:pt x="17079" y="0"/>
                    <a:pt x="14369" y="1029"/>
                    <a:pt x="14369" y="1029"/>
                  </a:cubicBezTo>
                  <a:cubicBezTo>
                    <a:pt x="14369" y="1029"/>
                    <a:pt x="6568" y="1475"/>
                    <a:pt x="3705" y="1873"/>
                  </a:cubicBezTo>
                  <a:cubicBezTo>
                    <a:pt x="843" y="2264"/>
                    <a:pt x="1" y="6841"/>
                    <a:pt x="197" y="11220"/>
                  </a:cubicBezTo>
                  <a:cubicBezTo>
                    <a:pt x="379" y="15363"/>
                    <a:pt x="3070" y="17042"/>
                    <a:pt x="5400" y="17042"/>
                  </a:cubicBezTo>
                  <a:cubicBezTo>
                    <a:pt x="5530" y="17042"/>
                    <a:pt x="5660" y="17036"/>
                    <a:pt x="5788" y="17026"/>
                  </a:cubicBezTo>
                  <a:cubicBezTo>
                    <a:pt x="8195" y="16831"/>
                    <a:pt x="10273" y="16188"/>
                    <a:pt x="10273" y="16188"/>
                  </a:cubicBezTo>
                  <a:cubicBezTo>
                    <a:pt x="10273" y="16188"/>
                    <a:pt x="11230" y="17046"/>
                    <a:pt x="12511" y="17046"/>
                  </a:cubicBezTo>
                  <a:cubicBezTo>
                    <a:pt x="12567" y="17046"/>
                    <a:pt x="12623" y="17044"/>
                    <a:pt x="12681" y="17041"/>
                  </a:cubicBezTo>
                  <a:cubicBezTo>
                    <a:pt x="14044" y="16959"/>
                    <a:pt x="18467" y="16639"/>
                    <a:pt x="18467" y="16639"/>
                  </a:cubicBezTo>
                  <a:cubicBezTo>
                    <a:pt x="18467" y="16639"/>
                    <a:pt x="18922" y="24048"/>
                    <a:pt x="21913" y="24311"/>
                  </a:cubicBezTo>
                  <a:cubicBezTo>
                    <a:pt x="22003" y="24319"/>
                    <a:pt x="22091" y="24323"/>
                    <a:pt x="22177" y="24323"/>
                  </a:cubicBezTo>
                  <a:cubicBezTo>
                    <a:pt x="24940" y="24323"/>
                    <a:pt x="25530" y="20398"/>
                    <a:pt x="26857" y="20147"/>
                  </a:cubicBezTo>
                  <a:cubicBezTo>
                    <a:pt x="26922" y="20135"/>
                    <a:pt x="26983" y="20129"/>
                    <a:pt x="27040" y="20129"/>
                  </a:cubicBezTo>
                  <a:cubicBezTo>
                    <a:pt x="28192" y="20129"/>
                    <a:pt x="27896" y="22488"/>
                    <a:pt x="27896" y="22488"/>
                  </a:cubicBezTo>
                  <a:lnTo>
                    <a:pt x="30888" y="21971"/>
                  </a:lnTo>
                  <a:cubicBezTo>
                    <a:pt x="30888" y="21971"/>
                    <a:pt x="31147" y="18065"/>
                    <a:pt x="28872" y="17807"/>
                  </a:cubicBezTo>
                  <a:cubicBezTo>
                    <a:pt x="28716" y="17789"/>
                    <a:pt x="28562" y="17781"/>
                    <a:pt x="28410" y="17781"/>
                  </a:cubicBezTo>
                  <a:cubicBezTo>
                    <a:pt x="27531" y="17781"/>
                    <a:pt x="26737" y="18055"/>
                    <a:pt x="26064" y="18324"/>
                  </a:cubicBezTo>
                  <a:cubicBezTo>
                    <a:pt x="25389" y="18597"/>
                    <a:pt x="24840" y="18870"/>
                    <a:pt x="24459" y="18870"/>
                  </a:cubicBezTo>
                  <a:cubicBezTo>
                    <a:pt x="24327" y="18870"/>
                    <a:pt x="24215" y="18837"/>
                    <a:pt x="24125" y="18759"/>
                  </a:cubicBezTo>
                  <a:cubicBezTo>
                    <a:pt x="23473" y="18199"/>
                    <a:pt x="23541" y="17481"/>
                    <a:pt x="23541" y="17481"/>
                  </a:cubicBezTo>
                  <a:cubicBezTo>
                    <a:pt x="23541" y="17481"/>
                    <a:pt x="28806" y="16246"/>
                    <a:pt x="29979" y="15073"/>
                  </a:cubicBezTo>
                  <a:cubicBezTo>
                    <a:pt x="30722" y="14330"/>
                    <a:pt x="30892" y="13928"/>
                    <a:pt x="30916" y="13733"/>
                  </a:cubicBezTo>
                  <a:lnTo>
                    <a:pt x="30916" y="13733"/>
                  </a:lnTo>
                  <a:cubicBezTo>
                    <a:pt x="30989" y="14147"/>
                    <a:pt x="31334" y="15286"/>
                    <a:pt x="32970" y="15801"/>
                  </a:cubicBezTo>
                  <a:cubicBezTo>
                    <a:pt x="34153" y="16178"/>
                    <a:pt x="36614" y="16609"/>
                    <a:pt x="38734" y="16609"/>
                  </a:cubicBezTo>
                  <a:cubicBezTo>
                    <a:pt x="40224" y="16609"/>
                    <a:pt x="41545" y="16396"/>
                    <a:pt x="42136" y="15801"/>
                  </a:cubicBezTo>
                  <a:cubicBezTo>
                    <a:pt x="43567" y="14361"/>
                    <a:pt x="43439" y="8248"/>
                    <a:pt x="43112" y="4869"/>
                  </a:cubicBezTo>
                  <a:cubicBezTo>
                    <a:pt x="42787" y="1484"/>
                    <a:pt x="41031" y="642"/>
                    <a:pt x="39083" y="183"/>
                  </a:cubicBezTo>
                  <a:cubicBezTo>
                    <a:pt x="38606" y="72"/>
                    <a:pt x="37776" y="27"/>
                    <a:pt x="36776" y="27"/>
                  </a:cubicBezTo>
                  <a:cubicBezTo>
                    <a:pt x="33682" y="27"/>
                    <a:pt x="28959" y="459"/>
                    <a:pt x="28026" y="704"/>
                  </a:cubicBezTo>
                  <a:lnTo>
                    <a:pt x="26791" y="1029"/>
                  </a:lnTo>
                  <a:cubicBezTo>
                    <a:pt x="26791" y="1029"/>
                    <a:pt x="25163" y="264"/>
                    <a:pt x="21392" y="30"/>
                  </a:cubicBezTo>
                  <a:cubicBezTo>
                    <a:pt x="21063" y="9"/>
                    <a:pt x="20739" y="0"/>
                    <a:pt x="20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915;p58"/>
            <p:cNvSpPr/>
            <p:nvPr/>
          </p:nvSpPr>
          <p:spPr>
            <a:xfrm>
              <a:off x="6352268" y="1999902"/>
              <a:ext cx="1304372" cy="244881"/>
            </a:xfrm>
            <a:custGeom>
              <a:avLst/>
              <a:gdLst/>
              <a:ahLst/>
              <a:cxnLst/>
              <a:rect l="l" t="t" r="r" b="b"/>
              <a:pathLst>
                <a:path w="27501" h="5163" extrusionOk="0">
                  <a:moveTo>
                    <a:pt x="23065" y="0"/>
                  </a:moveTo>
                  <a:cubicBezTo>
                    <a:pt x="22993" y="0"/>
                    <a:pt x="22921" y="2"/>
                    <a:pt x="22848" y="7"/>
                  </a:cubicBezTo>
                  <a:cubicBezTo>
                    <a:pt x="20493" y="160"/>
                    <a:pt x="20570" y="3252"/>
                    <a:pt x="20570" y="3252"/>
                  </a:cubicBezTo>
                  <a:cubicBezTo>
                    <a:pt x="20570" y="3252"/>
                    <a:pt x="19756" y="586"/>
                    <a:pt x="17052" y="548"/>
                  </a:cubicBezTo>
                  <a:cubicBezTo>
                    <a:pt x="17037" y="548"/>
                    <a:pt x="17022" y="548"/>
                    <a:pt x="17007" y="548"/>
                  </a:cubicBezTo>
                  <a:cubicBezTo>
                    <a:pt x="14341" y="548"/>
                    <a:pt x="13802" y="3951"/>
                    <a:pt x="13802" y="3951"/>
                  </a:cubicBezTo>
                  <a:cubicBezTo>
                    <a:pt x="13802" y="3951"/>
                    <a:pt x="12755" y="1098"/>
                    <a:pt x="10418" y="1098"/>
                  </a:cubicBezTo>
                  <a:cubicBezTo>
                    <a:pt x="10217" y="1098"/>
                    <a:pt x="10006" y="1119"/>
                    <a:pt x="9786" y="1165"/>
                  </a:cubicBezTo>
                  <a:cubicBezTo>
                    <a:pt x="7000" y="1745"/>
                    <a:pt x="7000" y="4492"/>
                    <a:pt x="7000" y="4492"/>
                  </a:cubicBezTo>
                  <a:cubicBezTo>
                    <a:pt x="7000" y="4492"/>
                    <a:pt x="6885" y="3831"/>
                    <a:pt x="4373" y="2209"/>
                  </a:cubicBezTo>
                  <a:cubicBezTo>
                    <a:pt x="3855" y="1875"/>
                    <a:pt x="3369" y="1742"/>
                    <a:pt x="2924" y="1742"/>
                  </a:cubicBezTo>
                  <a:cubicBezTo>
                    <a:pt x="1211" y="1742"/>
                    <a:pt x="107" y="3712"/>
                    <a:pt x="107" y="3712"/>
                  </a:cubicBezTo>
                  <a:cubicBezTo>
                    <a:pt x="0" y="4955"/>
                    <a:pt x="58" y="5134"/>
                    <a:pt x="621" y="5134"/>
                  </a:cubicBezTo>
                  <a:cubicBezTo>
                    <a:pt x="735" y="5134"/>
                    <a:pt x="869" y="5126"/>
                    <a:pt x="1026" y="5119"/>
                  </a:cubicBezTo>
                  <a:cubicBezTo>
                    <a:pt x="1177" y="5113"/>
                    <a:pt x="1350" y="5106"/>
                    <a:pt x="1546" y="5106"/>
                  </a:cubicBezTo>
                  <a:cubicBezTo>
                    <a:pt x="1773" y="5106"/>
                    <a:pt x="2031" y="5115"/>
                    <a:pt x="2323" y="5143"/>
                  </a:cubicBezTo>
                  <a:cubicBezTo>
                    <a:pt x="2467" y="5156"/>
                    <a:pt x="2682" y="5162"/>
                    <a:pt x="2960" y="5162"/>
                  </a:cubicBezTo>
                  <a:cubicBezTo>
                    <a:pt x="6784" y="5162"/>
                    <a:pt x="22414" y="4002"/>
                    <a:pt x="24868" y="3716"/>
                  </a:cubicBezTo>
                  <a:cubicBezTo>
                    <a:pt x="27501" y="3405"/>
                    <a:pt x="26797" y="2247"/>
                    <a:pt x="26797" y="2247"/>
                  </a:cubicBezTo>
                  <a:cubicBezTo>
                    <a:pt x="26797" y="2247"/>
                    <a:pt x="25305" y="0"/>
                    <a:pt x="23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916;p58"/>
            <p:cNvSpPr/>
            <p:nvPr/>
          </p:nvSpPr>
          <p:spPr>
            <a:xfrm>
              <a:off x="6627972" y="1947541"/>
              <a:ext cx="69011" cy="69295"/>
            </a:xfrm>
            <a:custGeom>
              <a:avLst/>
              <a:gdLst/>
              <a:ahLst/>
              <a:cxnLst/>
              <a:rect l="l" t="t" r="r" b="b"/>
              <a:pathLst>
                <a:path w="1455" h="1461" extrusionOk="0">
                  <a:moveTo>
                    <a:pt x="727" y="0"/>
                  </a:moveTo>
                  <a:cubicBezTo>
                    <a:pt x="325" y="0"/>
                    <a:pt x="0" y="327"/>
                    <a:pt x="0" y="729"/>
                  </a:cubicBezTo>
                  <a:cubicBezTo>
                    <a:pt x="0" y="1131"/>
                    <a:pt x="325" y="1460"/>
                    <a:pt x="727" y="1460"/>
                  </a:cubicBezTo>
                  <a:cubicBezTo>
                    <a:pt x="1129" y="1460"/>
                    <a:pt x="1455" y="1131"/>
                    <a:pt x="1455" y="729"/>
                  </a:cubicBezTo>
                  <a:cubicBezTo>
                    <a:pt x="1455" y="327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917;p58"/>
            <p:cNvSpPr/>
            <p:nvPr/>
          </p:nvSpPr>
          <p:spPr>
            <a:xfrm>
              <a:off x="6956655" y="1987049"/>
              <a:ext cx="69295" cy="69295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cubicBezTo>
                    <a:pt x="1" y="1130"/>
                    <a:pt x="326" y="1460"/>
                    <a:pt x="728" y="1460"/>
                  </a:cubicBezTo>
                  <a:cubicBezTo>
                    <a:pt x="1130" y="1460"/>
                    <a:pt x="1461" y="1130"/>
                    <a:pt x="1461" y="728"/>
                  </a:cubicBezTo>
                  <a:cubicBezTo>
                    <a:pt x="1461" y="326"/>
                    <a:pt x="1130" y="0"/>
                    <a:pt x="728" y="0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918;p58"/>
            <p:cNvSpPr/>
            <p:nvPr/>
          </p:nvSpPr>
          <p:spPr>
            <a:xfrm>
              <a:off x="7275188" y="1884650"/>
              <a:ext cx="69295" cy="69295"/>
            </a:xfrm>
            <a:custGeom>
              <a:avLst/>
              <a:gdLst/>
              <a:ahLst/>
              <a:cxnLst/>
              <a:rect l="l" t="t" r="r" b="b"/>
              <a:pathLst>
                <a:path w="1461" h="1461" extrusionOk="0">
                  <a:moveTo>
                    <a:pt x="732" y="1"/>
                  </a:moveTo>
                  <a:cubicBezTo>
                    <a:pt x="330" y="1"/>
                    <a:pt x="0" y="327"/>
                    <a:pt x="0" y="734"/>
                  </a:cubicBezTo>
                  <a:cubicBezTo>
                    <a:pt x="0" y="1136"/>
                    <a:pt x="330" y="1461"/>
                    <a:pt x="732" y="1461"/>
                  </a:cubicBezTo>
                  <a:cubicBezTo>
                    <a:pt x="1134" y="1461"/>
                    <a:pt x="1460" y="1136"/>
                    <a:pt x="1460" y="734"/>
                  </a:cubicBezTo>
                  <a:cubicBezTo>
                    <a:pt x="1460" y="327"/>
                    <a:pt x="1134" y="1"/>
                    <a:pt x="732" y="1"/>
                  </a:cubicBezTo>
                  <a:close/>
                </a:path>
              </a:pathLst>
            </a:custGeom>
            <a:solidFill>
              <a:srgbClr val="EDB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919;p58"/>
            <p:cNvSpPr/>
            <p:nvPr/>
          </p:nvSpPr>
          <p:spPr>
            <a:xfrm>
              <a:off x="6108056" y="1463766"/>
              <a:ext cx="345812" cy="518694"/>
            </a:xfrm>
            <a:custGeom>
              <a:avLst/>
              <a:gdLst/>
              <a:ahLst/>
              <a:cxnLst/>
              <a:rect l="l" t="t" r="r" b="b"/>
              <a:pathLst>
                <a:path w="7291" h="10936" extrusionOk="0">
                  <a:moveTo>
                    <a:pt x="6511" y="0"/>
                  </a:moveTo>
                  <a:cubicBezTo>
                    <a:pt x="6511" y="0"/>
                    <a:pt x="1130" y="5907"/>
                    <a:pt x="566" y="7300"/>
                  </a:cubicBezTo>
                  <a:cubicBezTo>
                    <a:pt x="1" y="8688"/>
                    <a:pt x="217" y="10038"/>
                    <a:pt x="217" y="10038"/>
                  </a:cubicBezTo>
                  <a:cubicBezTo>
                    <a:pt x="217" y="10038"/>
                    <a:pt x="3155" y="10818"/>
                    <a:pt x="3341" y="10929"/>
                  </a:cubicBezTo>
                  <a:cubicBezTo>
                    <a:pt x="3349" y="10933"/>
                    <a:pt x="3359" y="10935"/>
                    <a:pt x="3373" y="10935"/>
                  </a:cubicBezTo>
                  <a:cubicBezTo>
                    <a:pt x="3723" y="10935"/>
                    <a:pt x="6109" y="9608"/>
                    <a:pt x="6109" y="9608"/>
                  </a:cubicBezTo>
                  <a:lnTo>
                    <a:pt x="7291" y="499"/>
                  </a:lnTo>
                  <a:lnTo>
                    <a:pt x="65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920;p58"/>
            <p:cNvSpPr/>
            <p:nvPr/>
          </p:nvSpPr>
          <p:spPr>
            <a:xfrm>
              <a:off x="7377349" y="1382046"/>
              <a:ext cx="335567" cy="537429"/>
            </a:xfrm>
            <a:custGeom>
              <a:avLst/>
              <a:gdLst/>
              <a:ahLst/>
              <a:cxnLst/>
              <a:rect l="l" t="t" r="r" b="b"/>
              <a:pathLst>
                <a:path w="7075" h="11331" extrusionOk="0">
                  <a:moveTo>
                    <a:pt x="0" y="0"/>
                  </a:moveTo>
                  <a:lnTo>
                    <a:pt x="3743" y="11331"/>
                  </a:lnTo>
                  <a:cubicBezTo>
                    <a:pt x="3743" y="11331"/>
                    <a:pt x="6778" y="9234"/>
                    <a:pt x="6926" y="6281"/>
                  </a:cubicBezTo>
                  <a:cubicBezTo>
                    <a:pt x="7074" y="3327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921;p58"/>
            <p:cNvSpPr/>
            <p:nvPr/>
          </p:nvSpPr>
          <p:spPr>
            <a:xfrm>
              <a:off x="6627972" y="2218597"/>
              <a:ext cx="363219" cy="219838"/>
            </a:xfrm>
            <a:custGeom>
              <a:avLst/>
              <a:gdLst/>
              <a:ahLst/>
              <a:cxnLst/>
              <a:rect l="l" t="t" r="r" b="b"/>
              <a:pathLst>
                <a:path w="7658" h="4635" extrusionOk="0">
                  <a:moveTo>
                    <a:pt x="7658" y="0"/>
                  </a:moveTo>
                  <a:lnTo>
                    <a:pt x="0" y="552"/>
                  </a:lnTo>
                  <a:cubicBezTo>
                    <a:pt x="0" y="552"/>
                    <a:pt x="1810" y="4447"/>
                    <a:pt x="2786" y="4577"/>
                  </a:cubicBezTo>
                  <a:cubicBezTo>
                    <a:pt x="3111" y="4620"/>
                    <a:pt x="3649" y="4634"/>
                    <a:pt x="4221" y="4634"/>
                  </a:cubicBezTo>
                  <a:cubicBezTo>
                    <a:pt x="5366" y="4634"/>
                    <a:pt x="6648" y="4577"/>
                    <a:pt x="6648" y="4577"/>
                  </a:cubicBezTo>
                  <a:lnTo>
                    <a:pt x="7658" y="0"/>
                  </a:lnTo>
                  <a:close/>
                </a:path>
              </a:pathLst>
            </a:custGeom>
            <a:solidFill>
              <a:srgbClr val="5D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922;p58"/>
            <p:cNvSpPr/>
            <p:nvPr/>
          </p:nvSpPr>
          <p:spPr>
            <a:xfrm>
              <a:off x="7038612" y="2190899"/>
              <a:ext cx="365590" cy="235158"/>
            </a:xfrm>
            <a:custGeom>
              <a:avLst/>
              <a:gdLst/>
              <a:ahLst/>
              <a:cxnLst/>
              <a:rect l="l" t="t" r="r" b="b"/>
              <a:pathLst>
                <a:path w="7708" h="4958" extrusionOk="0">
                  <a:moveTo>
                    <a:pt x="7708" y="1"/>
                  </a:moveTo>
                  <a:lnTo>
                    <a:pt x="0" y="584"/>
                  </a:lnTo>
                  <a:lnTo>
                    <a:pt x="197" y="4863"/>
                  </a:lnTo>
                  <a:cubicBezTo>
                    <a:pt x="197" y="4863"/>
                    <a:pt x="2044" y="4957"/>
                    <a:pt x="3463" y="4957"/>
                  </a:cubicBezTo>
                  <a:cubicBezTo>
                    <a:pt x="4173" y="4957"/>
                    <a:pt x="4776" y="4934"/>
                    <a:pt x="4988" y="4863"/>
                  </a:cubicBezTo>
                  <a:cubicBezTo>
                    <a:pt x="5629" y="4653"/>
                    <a:pt x="7707" y="1"/>
                    <a:pt x="7708" y="1"/>
                  </a:cubicBezTo>
                  <a:close/>
                </a:path>
              </a:pathLst>
            </a:custGeom>
            <a:solidFill>
              <a:srgbClr val="5D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923;p58"/>
            <p:cNvSpPr/>
            <p:nvPr/>
          </p:nvSpPr>
          <p:spPr>
            <a:xfrm>
              <a:off x="5895338" y="2013704"/>
              <a:ext cx="566931" cy="326129"/>
            </a:xfrm>
            <a:custGeom>
              <a:avLst/>
              <a:gdLst/>
              <a:ahLst/>
              <a:cxnLst/>
              <a:rect l="l" t="t" r="r" b="b"/>
              <a:pathLst>
                <a:path w="11953" h="6876" extrusionOk="0">
                  <a:moveTo>
                    <a:pt x="5808" y="1"/>
                  </a:moveTo>
                  <a:cubicBezTo>
                    <a:pt x="3525" y="1"/>
                    <a:pt x="1281" y="52"/>
                    <a:pt x="867" y="166"/>
                  </a:cubicBezTo>
                  <a:cubicBezTo>
                    <a:pt x="1" y="410"/>
                    <a:pt x="178" y="898"/>
                    <a:pt x="178" y="898"/>
                  </a:cubicBezTo>
                  <a:cubicBezTo>
                    <a:pt x="178" y="898"/>
                    <a:pt x="451" y="6049"/>
                    <a:pt x="867" y="6637"/>
                  </a:cubicBezTo>
                  <a:cubicBezTo>
                    <a:pt x="989" y="6808"/>
                    <a:pt x="1887" y="6875"/>
                    <a:pt x="3109" y="6875"/>
                  </a:cubicBezTo>
                  <a:cubicBezTo>
                    <a:pt x="6102" y="6875"/>
                    <a:pt x="11044" y="6474"/>
                    <a:pt x="11350" y="6216"/>
                  </a:cubicBezTo>
                  <a:cubicBezTo>
                    <a:pt x="11785" y="5853"/>
                    <a:pt x="11953" y="1535"/>
                    <a:pt x="11776" y="1214"/>
                  </a:cubicBezTo>
                  <a:cubicBezTo>
                    <a:pt x="11599" y="889"/>
                    <a:pt x="11584" y="372"/>
                    <a:pt x="11096" y="166"/>
                  </a:cubicBezTo>
                  <a:cubicBezTo>
                    <a:pt x="10841" y="61"/>
                    <a:pt x="8301" y="1"/>
                    <a:pt x="5808" y="1"/>
                  </a:cubicBezTo>
                  <a:close/>
                </a:path>
              </a:pathLst>
            </a:custGeom>
            <a:solidFill>
              <a:srgbClr val="E05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924;p58"/>
            <p:cNvSpPr/>
            <p:nvPr/>
          </p:nvSpPr>
          <p:spPr>
            <a:xfrm>
              <a:off x="7344434" y="789753"/>
              <a:ext cx="595294" cy="653111"/>
            </a:xfrm>
            <a:custGeom>
              <a:avLst/>
              <a:gdLst/>
              <a:ahLst/>
              <a:cxnLst/>
              <a:rect l="l" t="t" r="r" b="b"/>
              <a:pathLst>
                <a:path w="12551" h="13770" extrusionOk="0">
                  <a:moveTo>
                    <a:pt x="9167" y="0"/>
                  </a:moveTo>
                  <a:cubicBezTo>
                    <a:pt x="6075" y="0"/>
                    <a:pt x="0" y="2533"/>
                    <a:pt x="0" y="2533"/>
                  </a:cubicBezTo>
                  <a:cubicBezTo>
                    <a:pt x="0" y="2533"/>
                    <a:pt x="1580" y="7812"/>
                    <a:pt x="1901" y="7994"/>
                  </a:cubicBezTo>
                  <a:cubicBezTo>
                    <a:pt x="1921" y="8006"/>
                    <a:pt x="1961" y="8012"/>
                    <a:pt x="2017" y="8012"/>
                  </a:cubicBezTo>
                  <a:cubicBezTo>
                    <a:pt x="2813" y="8012"/>
                    <a:pt x="6902" y="6850"/>
                    <a:pt x="6902" y="6850"/>
                  </a:cubicBezTo>
                  <a:lnTo>
                    <a:pt x="6902" y="6850"/>
                  </a:lnTo>
                  <a:lnTo>
                    <a:pt x="1901" y="9282"/>
                  </a:lnTo>
                  <a:lnTo>
                    <a:pt x="1068" y="11603"/>
                  </a:lnTo>
                  <a:cubicBezTo>
                    <a:pt x="1068" y="11603"/>
                    <a:pt x="4917" y="13769"/>
                    <a:pt x="7852" y="13769"/>
                  </a:cubicBezTo>
                  <a:cubicBezTo>
                    <a:pt x="8601" y="13769"/>
                    <a:pt x="9290" y="13628"/>
                    <a:pt x="9841" y="13274"/>
                  </a:cubicBezTo>
                  <a:cubicBezTo>
                    <a:pt x="12551" y="11531"/>
                    <a:pt x="12454" y="1752"/>
                    <a:pt x="10574" y="331"/>
                  </a:cubicBezTo>
                  <a:cubicBezTo>
                    <a:pt x="10265" y="98"/>
                    <a:pt x="9773" y="0"/>
                    <a:pt x="9167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925;p58"/>
            <p:cNvSpPr/>
            <p:nvPr/>
          </p:nvSpPr>
          <p:spPr>
            <a:xfrm>
              <a:off x="5981374" y="848944"/>
              <a:ext cx="455470" cy="602124"/>
            </a:xfrm>
            <a:custGeom>
              <a:avLst/>
              <a:gdLst/>
              <a:ahLst/>
              <a:cxnLst/>
              <a:rect l="l" t="t" r="r" b="b"/>
              <a:pathLst>
                <a:path w="9603" h="12695" extrusionOk="0">
                  <a:moveTo>
                    <a:pt x="5104" y="1"/>
                  </a:moveTo>
                  <a:cubicBezTo>
                    <a:pt x="4335" y="1"/>
                    <a:pt x="3556" y="119"/>
                    <a:pt x="2844" y="433"/>
                  </a:cubicBezTo>
                  <a:cubicBezTo>
                    <a:pt x="1" y="1681"/>
                    <a:pt x="681" y="10595"/>
                    <a:pt x="1978" y="11896"/>
                  </a:cubicBezTo>
                  <a:cubicBezTo>
                    <a:pt x="2616" y="12532"/>
                    <a:pt x="4461" y="12694"/>
                    <a:pt x="6176" y="12694"/>
                  </a:cubicBezTo>
                  <a:cubicBezTo>
                    <a:pt x="7959" y="12694"/>
                    <a:pt x="9602" y="12519"/>
                    <a:pt x="9602" y="12519"/>
                  </a:cubicBezTo>
                  <a:cubicBezTo>
                    <a:pt x="9602" y="12519"/>
                    <a:pt x="8913" y="12135"/>
                    <a:pt x="8660" y="10958"/>
                  </a:cubicBezTo>
                  <a:cubicBezTo>
                    <a:pt x="8406" y="9776"/>
                    <a:pt x="8382" y="8426"/>
                    <a:pt x="8382" y="8426"/>
                  </a:cubicBezTo>
                  <a:lnTo>
                    <a:pt x="2844" y="7507"/>
                  </a:lnTo>
                  <a:lnTo>
                    <a:pt x="8143" y="7507"/>
                  </a:lnTo>
                  <a:cubicBezTo>
                    <a:pt x="8095" y="4272"/>
                    <a:pt x="9602" y="1055"/>
                    <a:pt x="9602" y="1055"/>
                  </a:cubicBezTo>
                  <a:cubicBezTo>
                    <a:pt x="9602" y="1055"/>
                    <a:pt x="7403" y="1"/>
                    <a:pt x="5104" y="1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926;p58"/>
            <p:cNvSpPr/>
            <p:nvPr/>
          </p:nvSpPr>
          <p:spPr>
            <a:xfrm>
              <a:off x="7000953" y="1034249"/>
              <a:ext cx="223158" cy="157325"/>
            </a:xfrm>
            <a:custGeom>
              <a:avLst/>
              <a:gdLst/>
              <a:ahLst/>
              <a:cxnLst/>
              <a:rect l="l" t="t" r="r" b="b"/>
              <a:pathLst>
                <a:path w="4705" h="3317" extrusionOk="0">
                  <a:moveTo>
                    <a:pt x="4538" y="1"/>
                  </a:moveTo>
                  <a:lnTo>
                    <a:pt x="4538" y="1"/>
                  </a:lnTo>
                  <a:cubicBezTo>
                    <a:pt x="4538" y="1"/>
                    <a:pt x="4112" y="2504"/>
                    <a:pt x="2336" y="2796"/>
                  </a:cubicBezTo>
                  <a:cubicBezTo>
                    <a:pt x="2217" y="2816"/>
                    <a:pt x="2104" y="2825"/>
                    <a:pt x="1996" y="2825"/>
                  </a:cubicBezTo>
                  <a:cubicBezTo>
                    <a:pt x="488" y="2825"/>
                    <a:pt x="1" y="1020"/>
                    <a:pt x="1" y="1020"/>
                  </a:cubicBezTo>
                  <a:lnTo>
                    <a:pt x="1" y="1020"/>
                  </a:lnTo>
                  <a:cubicBezTo>
                    <a:pt x="115" y="2079"/>
                    <a:pt x="836" y="3317"/>
                    <a:pt x="2298" y="3317"/>
                  </a:cubicBezTo>
                  <a:cubicBezTo>
                    <a:pt x="2475" y="3317"/>
                    <a:pt x="2663" y="3299"/>
                    <a:pt x="2862" y="3260"/>
                  </a:cubicBezTo>
                  <a:cubicBezTo>
                    <a:pt x="4705" y="2897"/>
                    <a:pt x="4538" y="1"/>
                    <a:pt x="4538" y="1"/>
                  </a:cubicBezTo>
                  <a:close/>
                </a:path>
              </a:pathLst>
            </a:custGeom>
            <a:solidFill>
              <a:srgbClr val="33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927;p58"/>
            <p:cNvSpPr/>
            <p:nvPr/>
          </p:nvSpPr>
          <p:spPr>
            <a:xfrm>
              <a:off x="6592306" y="1085805"/>
              <a:ext cx="185546" cy="162543"/>
            </a:xfrm>
            <a:custGeom>
              <a:avLst/>
              <a:gdLst/>
              <a:ahLst/>
              <a:cxnLst/>
              <a:rect l="l" t="t" r="r" b="b"/>
              <a:pathLst>
                <a:path w="3912" h="3427" extrusionOk="0">
                  <a:moveTo>
                    <a:pt x="1" y="891"/>
                  </a:moveTo>
                  <a:lnTo>
                    <a:pt x="1" y="1053"/>
                  </a:lnTo>
                  <a:cubicBezTo>
                    <a:pt x="1" y="1053"/>
                    <a:pt x="2" y="1060"/>
                    <a:pt x="5" y="1074"/>
                  </a:cubicBezTo>
                  <a:lnTo>
                    <a:pt x="5" y="1074"/>
                  </a:lnTo>
                  <a:cubicBezTo>
                    <a:pt x="2" y="1006"/>
                    <a:pt x="1" y="945"/>
                    <a:pt x="1" y="891"/>
                  </a:cubicBezTo>
                  <a:close/>
                  <a:moveTo>
                    <a:pt x="3682" y="0"/>
                  </a:moveTo>
                  <a:lnTo>
                    <a:pt x="3682" y="0"/>
                  </a:lnTo>
                  <a:cubicBezTo>
                    <a:pt x="3681" y="1"/>
                    <a:pt x="2992" y="2896"/>
                    <a:pt x="1643" y="2896"/>
                  </a:cubicBezTo>
                  <a:cubicBezTo>
                    <a:pt x="382" y="2896"/>
                    <a:pt x="42" y="1278"/>
                    <a:pt x="5" y="1074"/>
                  </a:cubicBezTo>
                  <a:lnTo>
                    <a:pt x="5" y="1074"/>
                  </a:lnTo>
                  <a:cubicBezTo>
                    <a:pt x="36" y="1850"/>
                    <a:pt x="296" y="3426"/>
                    <a:pt x="1908" y="3426"/>
                  </a:cubicBezTo>
                  <a:cubicBezTo>
                    <a:pt x="1951" y="3426"/>
                    <a:pt x="1995" y="3425"/>
                    <a:pt x="2040" y="3423"/>
                  </a:cubicBezTo>
                  <a:cubicBezTo>
                    <a:pt x="3911" y="3322"/>
                    <a:pt x="3682" y="1"/>
                    <a:pt x="3682" y="0"/>
                  </a:cubicBezTo>
                  <a:close/>
                </a:path>
              </a:pathLst>
            </a:custGeom>
            <a:solidFill>
              <a:srgbClr val="33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928;p58"/>
            <p:cNvSpPr/>
            <p:nvPr/>
          </p:nvSpPr>
          <p:spPr>
            <a:xfrm>
              <a:off x="6467900" y="1284864"/>
              <a:ext cx="242035" cy="64410"/>
            </a:xfrm>
            <a:custGeom>
              <a:avLst/>
              <a:gdLst/>
              <a:ahLst/>
              <a:cxnLst/>
              <a:rect l="l" t="t" r="r" b="b"/>
              <a:pathLst>
                <a:path w="5103" h="1358" extrusionOk="0">
                  <a:moveTo>
                    <a:pt x="1739" y="0"/>
                  </a:moveTo>
                  <a:cubicBezTo>
                    <a:pt x="1606" y="0"/>
                    <a:pt x="1475" y="6"/>
                    <a:pt x="1345" y="21"/>
                  </a:cubicBezTo>
                  <a:cubicBezTo>
                    <a:pt x="0" y="167"/>
                    <a:pt x="2318" y="1358"/>
                    <a:pt x="3646" y="1358"/>
                  </a:cubicBezTo>
                  <a:cubicBezTo>
                    <a:pt x="3703" y="1358"/>
                    <a:pt x="3758" y="1355"/>
                    <a:pt x="3811" y="1351"/>
                  </a:cubicBezTo>
                  <a:cubicBezTo>
                    <a:pt x="5103" y="1236"/>
                    <a:pt x="4467" y="628"/>
                    <a:pt x="4467" y="628"/>
                  </a:cubicBezTo>
                  <a:cubicBezTo>
                    <a:pt x="4467" y="628"/>
                    <a:pt x="3053" y="0"/>
                    <a:pt x="1739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929;p58"/>
            <p:cNvSpPr/>
            <p:nvPr/>
          </p:nvSpPr>
          <p:spPr>
            <a:xfrm>
              <a:off x="7089361" y="1208408"/>
              <a:ext cx="220597" cy="74750"/>
            </a:xfrm>
            <a:custGeom>
              <a:avLst/>
              <a:gdLst/>
              <a:ahLst/>
              <a:cxnLst/>
              <a:rect l="l" t="t" r="r" b="b"/>
              <a:pathLst>
                <a:path w="4651" h="1576" extrusionOk="0">
                  <a:moveTo>
                    <a:pt x="3918" y="0"/>
                  </a:moveTo>
                  <a:cubicBezTo>
                    <a:pt x="3918" y="0"/>
                    <a:pt x="342" y="608"/>
                    <a:pt x="118" y="1178"/>
                  </a:cubicBezTo>
                  <a:cubicBezTo>
                    <a:pt x="1" y="1469"/>
                    <a:pt x="261" y="1575"/>
                    <a:pt x="727" y="1575"/>
                  </a:cubicBezTo>
                  <a:cubicBezTo>
                    <a:pt x="1171" y="1575"/>
                    <a:pt x="1802" y="1479"/>
                    <a:pt x="2468" y="1355"/>
                  </a:cubicBezTo>
                  <a:cubicBezTo>
                    <a:pt x="3832" y="1101"/>
                    <a:pt x="4650" y="230"/>
                    <a:pt x="3918" y="0"/>
                  </a:cubicBezTo>
                  <a:close/>
                </a:path>
              </a:pathLst>
            </a:custGeom>
            <a:solidFill>
              <a:srgbClr val="ED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930;p58"/>
            <p:cNvSpPr/>
            <p:nvPr/>
          </p:nvSpPr>
          <p:spPr>
            <a:xfrm>
              <a:off x="6738719" y="2349074"/>
              <a:ext cx="204613" cy="89263"/>
            </a:xfrm>
            <a:custGeom>
              <a:avLst/>
              <a:gdLst/>
              <a:ahLst/>
              <a:cxnLst/>
              <a:rect l="l" t="t" r="r" b="b"/>
              <a:pathLst>
                <a:path w="4314" h="1882" extrusionOk="0">
                  <a:moveTo>
                    <a:pt x="3083" y="0"/>
                  </a:moveTo>
                  <a:cubicBezTo>
                    <a:pt x="2120" y="0"/>
                    <a:pt x="2097" y="1414"/>
                    <a:pt x="2097" y="1414"/>
                  </a:cubicBezTo>
                  <a:cubicBezTo>
                    <a:pt x="2097" y="1414"/>
                    <a:pt x="1624" y="267"/>
                    <a:pt x="910" y="267"/>
                  </a:cubicBezTo>
                  <a:cubicBezTo>
                    <a:pt x="868" y="267"/>
                    <a:pt x="825" y="271"/>
                    <a:pt x="781" y="280"/>
                  </a:cubicBezTo>
                  <a:cubicBezTo>
                    <a:pt x="1" y="428"/>
                    <a:pt x="259" y="1758"/>
                    <a:pt x="259" y="1758"/>
                  </a:cubicBezTo>
                  <a:cubicBezTo>
                    <a:pt x="385" y="1854"/>
                    <a:pt x="1104" y="1881"/>
                    <a:pt x="1903" y="1881"/>
                  </a:cubicBezTo>
                  <a:cubicBezTo>
                    <a:pt x="3029" y="1881"/>
                    <a:pt x="4313" y="1826"/>
                    <a:pt x="4313" y="1826"/>
                  </a:cubicBezTo>
                  <a:cubicBezTo>
                    <a:pt x="4313" y="1826"/>
                    <a:pt x="4145" y="50"/>
                    <a:pt x="3136" y="2"/>
                  </a:cubicBezTo>
                  <a:cubicBezTo>
                    <a:pt x="3118" y="1"/>
                    <a:pt x="3100" y="0"/>
                    <a:pt x="3083" y="0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931;p58"/>
            <p:cNvSpPr/>
            <p:nvPr/>
          </p:nvSpPr>
          <p:spPr>
            <a:xfrm>
              <a:off x="7043687" y="2328348"/>
              <a:ext cx="238336" cy="104631"/>
            </a:xfrm>
            <a:custGeom>
              <a:avLst/>
              <a:gdLst/>
              <a:ahLst/>
              <a:cxnLst/>
              <a:rect l="l" t="t" r="r" b="b"/>
              <a:pathLst>
                <a:path w="5025" h="2206" extrusionOk="0">
                  <a:moveTo>
                    <a:pt x="3946" y="1"/>
                  </a:moveTo>
                  <a:cubicBezTo>
                    <a:pt x="3002" y="1"/>
                    <a:pt x="2469" y="1602"/>
                    <a:pt x="2469" y="1602"/>
                  </a:cubicBezTo>
                  <a:cubicBezTo>
                    <a:pt x="2469" y="1602"/>
                    <a:pt x="2368" y="363"/>
                    <a:pt x="1181" y="238"/>
                  </a:cubicBezTo>
                  <a:cubicBezTo>
                    <a:pt x="1144" y="234"/>
                    <a:pt x="1108" y="232"/>
                    <a:pt x="1073" y="232"/>
                  </a:cubicBezTo>
                  <a:cubicBezTo>
                    <a:pt x="0" y="232"/>
                    <a:pt x="90" y="1965"/>
                    <a:pt x="90" y="1965"/>
                  </a:cubicBezTo>
                  <a:cubicBezTo>
                    <a:pt x="459" y="2146"/>
                    <a:pt x="1130" y="2206"/>
                    <a:pt x="1861" y="2206"/>
                  </a:cubicBezTo>
                  <a:cubicBezTo>
                    <a:pt x="3323" y="2206"/>
                    <a:pt x="5025" y="1965"/>
                    <a:pt x="5025" y="1965"/>
                  </a:cubicBezTo>
                  <a:cubicBezTo>
                    <a:pt x="5025" y="1965"/>
                    <a:pt x="5001" y="85"/>
                    <a:pt x="4015" y="3"/>
                  </a:cubicBezTo>
                  <a:cubicBezTo>
                    <a:pt x="3992" y="1"/>
                    <a:pt x="3969" y="1"/>
                    <a:pt x="3946" y="1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932;p58"/>
            <p:cNvSpPr/>
            <p:nvPr/>
          </p:nvSpPr>
          <p:spPr>
            <a:xfrm>
              <a:off x="5992282" y="1897788"/>
              <a:ext cx="365685" cy="123840"/>
            </a:xfrm>
            <a:custGeom>
              <a:avLst/>
              <a:gdLst/>
              <a:ahLst/>
              <a:cxnLst/>
              <a:rect l="l" t="t" r="r" b="b"/>
              <a:pathLst>
                <a:path w="7710" h="2611" extrusionOk="0">
                  <a:moveTo>
                    <a:pt x="3934" y="0"/>
                  </a:moveTo>
                  <a:cubicBezTo>
                    <a:pt x="3676" y="0"/>
                    <a:pt x="3412" y="33"/>
                    <a:pt x="3146" y="107"/>
                  </a:cubicBezTo>
                  <a:cubicBezTo>
                    <a:pt x="734" y="772"/>
                    <a:pt x="1" y="2509"/>
                    <a:pt x="1" y="2509"/>
                  </a:cubicBezTo>
                  <a:lnTo>
                    <a:pt x="1193" y="2509"/>
                  </a:lnTo>
                  <a:cubicBezTo>
                    <a:pt x="1193" y="2509"/>
                    <a:pt x="1485" y="1102"/>
                    <a:pt x="3959" y="686"/>
                  </a:cubicBezTo>
                  <a:cubicBezTo>
                    <a:pt x="4169" y="651"/>
                    <a:pt x="4363" y="635"/>
                    <a:pt x="4544" y="635"/>
                  </a:cubicBezTo>
                  <a:cubicBezTo>
                    <a:pt x="6503" y="635"/>
                    <a:pt x="6840" y="2509"/>
                    <a:pt x="6840" y="2509"/>
                  </a:cubicBezTo>
                  <a:lnTo>
                    <a:pt x="7655" y="2610"/>
                  </a:lnTo>
                  <a:cubicBezTo>
                    <a:pt x="7710" y="2142"/>
                    <a:pt x="6005" y="0"/>
                    <a:pt x="3934" y="0"/>
                  </a:cubicBez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933;p58"/>
            <p:cNvSpPr/>
            <p:nvPr/>
          </p:nvSpPr>
          <p:spPr>
            <a:xfrm>
              <a:off x="5948268" y="2016787"/>
              <a:ext cx="44062" cy="322002"/>
            </a:xfrm>
            <a:custGeom>
              <a:avLst/>
              <a:gdLst/>
              <a:ahLst/>
              <a:cxnLst/>
              <a:rect l="l" t="t" r="r" b="b"/>
              <a:pathLst>
                <a:path w="929" h="6789" extrusionOk="0">
                  <a:moveTo>
                    <a:pt x="0" y="0"/>
                  </a:moveTo>
                  <a:lnTo>
                    <a:pt x="584" y="6572"/>
                  </a:lnTo>
                  <a:lnTo>
                    <a:pt x="929" y="6788"/>
                  </a:lnTo>
                  <a:lnTo>
                    <a:pt x="58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6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934;p58"/>
            <p:cNvSpPr/>
            <p:nvPr/>
          </p:nvSpPr>
          <p:spPr>
            <a:xfrm>
              <a:off x="6765753" y="1485109"/>
              <a:ext cx="486110" cy="251616"/>
            </a:xfrm>
            <a:custGeom>
              <a:avLst/>
              <a:gdLst/>
              <a:ahLst/>
              <a:cxnLst/>
              <a:rect l="l" t="t" r="r" b="b"/>
              <a:pathLst>
                <a:path w="10249" h="5305" extrusionOk="0">
                  <a:moveTo>
                    <a:pt x="838" y="1"/>
                  </a:moveTo>
                  <a:cubicBezTo>
                    <a:pt x="838" y="1"/>
                    <a:pt x="723" y="5"/>
                    <a:pt x="527" y="20"/>
                  </a:cubicBezTo>
                  <a:lnTo>
                    <a:pt x="292" y="675"/>
                  </a:lnTo>
                  <a:cubicBezTo>
                    <a:pt x="292" y="675"/>
                    <a:pt x="226" y="685"/>
                    <a:pt x="100" y="699"/>
                  </a:cubicBezTo>
                  <a:cubicBezTo>
                    <a:pt x="82" y="900"/>
                    <a:pt x="62" y="1140"/>
                    <a:pt x="34" y="1441"/>
                  </a:cubicBezTo>
                  <a:cubicBezTo>
                    <a:pt x="0" y="1853"/>
                    <a:pt x="77" y="2427"/>
                    <a:pt x="254" y="3074"/>
                  </a:cubicBezTo>
                  <a:cubicBezTo>
                    <a:pt x="566" y="2921"/>
                    <a:pt x="871" y="2758"/>
                    <a:pt x="1183" y="2595"/>
                  </a:cubicBezTo>
                  <a:cubicBezTo>
                    <a:pt x="910" y="1169"/>
                    <a:pt x="838" y="1"/>
                    <a:pt x="838" y="1"/>
                  </a:cubicBezTo>
                  <a:close/>
                  <a:moveTo>
                    <a:pt x="9411" y="3490"/>
                  </a:moveTo>
                  <a:cubicBezTo>
                    <a:pt x="9354" y="3490"/>
                    <a:pt x="9291" y="3500"/>
                    <a:pt x="9228" y="3509"/>
                  </a:cubicBezTo>
                  <a:cubicBezTo>
                    <a:pt x="8649" y="3619"/>
                    <a:pt x="8210" y="4428"/>
                    <a:pt x="7673" y="5305"/>
                  </a:cubicBezTo>
                  <a:cubicBezTo>
                    <a:pt x="8095" y="5265"/>
                    <a:pt x="8506" y="5190"/>
                    <a:pt x="8908" y="5084"/>
                  </a:cubicBezTo>
                  <a:cubicBezTo>
                    <a:pt x="9027" y="4978"/>
                    <a:pt x="9142" y="4902"/>
                    <a:pt x="9243" y="4863"/>
                  </a:cubicBezTo>
                  <a:cubicBezTo>
                    <a:pt x="9339" y="4826"/>
                    <a:pt x="9425" y="4811"/>
                    <a:pt x="9502" y="4811"/>
                  </a:cubicBezTo>
                  <a:cubicBezTo>
                    <a:pt x="9559" y="4811"/>
                    <a:pt x="9612" y="4821"/>
                    <a:pt x="9659" y="4839"/>
                  </a:cubicBezTo>
                  <a:cubicBezTo>
                    <a:pt x="9865" y="4744"/>
                    <a:pt x="10061" y="4638"/>
                    <a:pt x="10249" y="4523"/>
                  </a:cubicBezTo>
                  <a:cubicBezTo>
                    <a:pt x="10162" y="3988"/>
                    <a:pt x="9937" y="3490"/>
                    <a:pt x="9411" y="3490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935;p58"/>
            <p:cNvSpPr/>
            <p:nvPr/>
          </p:nvSpPr>
          <p:spPr>
            <a:xfrm>
              <a:off x="6777800" y="1608139"/>
              <a:ext cx="535580" cy="271821"/>
            </a:xfrm>
            <a:custGeom>
              <a:avLst/>
              <a:gdLst/>
              <a:ahLst/>
              <a:cxnLst/>
              <a:rect l="l" t="t" r="r" b="b"/>
              <a:pathLst>
                <a:path w="11292" h="5731" extrusionOk="0">
                  <a:moveTo>
                    <a:pt x="11292" y="3036"/>
                  </a:moveTo>
                  <a:lnTo>
                    <a:pt x="11267" y="3040"/>
                  </a:lnTo>
                  <a:cubicBezTo>
                    <a:pt x="11272" y="3049"/>
                    <a:pt x="11277" y="3060"/>
                    <a:pt x="11282" y="3069"/>
                  </a:cubicBezTo>
                  <a:cubicBezTo>
                    <a:pt x="11287" y="3055"/>
                    <a:pt x="11292" y="3045"/>
                    <a:pt x="11292" y="3036"/>
                  </a:cubicBezTo>
                  <a:close/>
                  <a:moveTo>
                    <a:pt x="11038" y="3078"/>
                  </a:moveTo>
                  <a:lnTo>
                    <a:pt x="10205" y="3222"/>
                  </a:lnTo>
                  <a:cubicBezTo>
                    <a:pt x="10167" y="3308"/>
                    <a:pt x="10123" y="3394"/>
                    <a:pt x="10081" y="3480"/>
                  </a:cubicBezTo>
                  <a:lnTo>
                    <a:pt x="11157" y="3290"/>
                  </a:lnTo>
                  <a:cubicBezTo>
                    <a:pt x="11115" y="3217"/>
                    <a:pt x="11076" y="3146"/>
                    <a:pt x="11038" y="3078"/>
                  </a:cubicBezTo>
                  <a:close/>
                  <a:moveTo>
                    <a:pt x="9995" y="1929"/>
                  </a:moveTo>
                  <a:cubicBezTo>
                    <a:pt x="9807" y="2044"/>
                    <a:pt x="9611" y="2150"/>
                    <a:pt x="9405" y="2245"/>
                  </a:cubicBezTo>
                  <a:cubicBezTo>
                    <a:pt x="9884" y="2446"/>
                    <a:pt x="9707" y="3548"/>
                    <a:pt x="9707" y="3548"/>
                  </a:cubicBezTo>
                  <a:lnTo>
                    <a:pt x="9812" y="3528"/>
                  </a:lnTo>
                  <a:cubicBezTo>
                    <a:pt x="9893" y="3376"/>
                    <a:pt x="9966" y="3227"/>
                    <a:pt x="10028" y="3084"/>
                  </a:cubicBezTo>
                  <a:cubicBezTo>
                    <a:pt x="10047" y="2839"/>
                    <a:pt x="10066" y="2371"/>
                    <a:pt x="9995" y="1929"/>
                  </a:cubicBezTo>
                  <a:close/>
                  <a:moveTo>
                    <a:pt x="929" y="1"/>
                  </a:moveTo>
                  <a:cubicBezTo>
                    <a:pt x="617" y="164"/>
                    <a:pt x="312" y="327"/>
                    <a:pt x="0" y="480"/>
                  </a:cubicBezTo>
                  <a:cubicBezTo>
                    <a:pt x="526" y="2371"/>
                    <a:pt x="1905" y="4864"/>
                    <a:pt x="3772" y="5577"/>
                  </a:cubicBezTo>
                  <a:cubicBezTo>
                    <a:pt x="4045" y="5682"/>
                    <a:pt x="4308" y="5731"/>
                    <a:pt x="4562" y="5731"/>
                  </a:cubicBezTo>
                  <a:cubicBezTo>
                    <a:pt x="6400" y="5731"/>
                    <a:pt x="7764" y="3290"/>
                    <a:pt x="8654" y="2490"/>
                  </a:cubicBezTo>
                  <a:lnTo>
                    <a:pt x="8654" y="2490"/>
                  </a:lnTo>
                  <a:cubicBezTo>
                    <a:pt x="8252" y="2596"/>
                    <a:pt x="7841" y="2671"/>
                    <a:pt x="7419" y="2711"/>
                  </a:cubicBezTo>
                  <a:cubicBezTo>
                    <a:pt x="6721" y="3840"/>
                    <a:pt x="5854" y="5088"/>
                    <a:pt x="4293" y="5088"/>
                  </a:cubicBezTo>
                  <a:cubicBezTo>
                    <a:pt x="4207" y="5088"/>
                    <a:pt x="4121" y="5084"/>
                    <a:pt x="4030" y="5079"/>
                  </a:cubicBezTo>
                  <a:cubicBezTo>
                    <a:pt x="2225" y="4922"/>
                    <a:pt x="1346" y="2165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936;p58"/>
            <p:cNvSpPr/>
            <p:nvPr/>
          </p:nvSpPr>
          <p:spPr>
            <a:xfrm>
              <a:off x="7243126" y="1752323"/>
              <a:ext cx="69817" cy="23193"/>
            </a:xfrm>
            <a:custGeom>
              <a:avLst/>
              <a:gdLst/>
              <a:ahLst/>
              <a:cxnLst/>
              <a:rect l="l" t="t" r="r" b="b"/>
              <a:pathLst>
                <a:path w="1472" h="489" extrusionOk="0">
                  <a:moveTo>
                    <a:pt x="1456" y="0"/>
                  </a:moveTo>
                  <a:lnTo>
                    <a:pt x="1227" y="38"/>
                  </a:lnTo>
                  <a:cubicBezTo>
                    <a:pt x="1265" y="106"/>
                    <a:pt x="1304" y="177"/>
                    <a:pt x="1346" y="250"/>
                  </a:cubicBezTo>
                  <a:lnTo>
                    <a:pt x="1408" y="235"/>
                  </a:lnTo>
                  <a:cubicBezTo>
                    <a:pt x="1408" y="235"/>
                    <a:pt x="1437" y="159"/>
                    <a:pt x="1471" y="29"/>
                  </a:cubicBezTo>
                  <a:cubicBezTo>
                    <a:pt x="1466" y="20"/>
                    <a:pt x="1461" y="9"/>
                    <a:pt x="1456" y="0"/>
                  </a:cubicBezTo>
                  <a:close/>
                  <a:moveTo>
                    <a:pt x="217" y="44"/>
                  </a:moveTo>
                  <a:cubicBezTo>
                    <a:pt x="155" y="187"/>
                    <a:pt x="82" y="336"/>
                    <a:pt x="1" y="488"/>
                  </a:cubicBezTo>
                  <a:lnTo>
                    <a:pt x="270" y="440"/>
                  </a:lnTo>
                  <a:cubicBezTo>
                    <a:pt x="312" y="354"/>
                    <a:pt x="356" y="268"/>
                    <a:pt x="394" y="182"/>
                  </a:cubicBezTo>
                  <a:lnTo>
                    <a:pt x="394" y="182"/>
                  </a:lnTo>
                  <a:lnTo>
                    <a:pt x="202" y="216"/>
                  </a:lnTo>
                  <a:cubicBezTo>
                    <a:pt x="202" y="216"/>
                    <a:pt x="212" y="153"/>
                    <a:pt x="217" y="44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937;p58"/>
            <p:cNvSpPr/>
            <p:nvPr/>
          </p:nvSpPr>
          <p:spPr>
            <a:xfrm>
              <a:off x="6476057" y="1044731"/>
              <a:ext cx="857345" cy="804792"/>
            </a:xfrm>
            <a:custGeom>
              <a:avLst/>
              <a:gdLst/>
              <a:ahLst/>
              <a:cxnLst/>
              <a:rect l="l" t="t" r="r" b="b"/>
              <a:pathLst>
                <a:path w="18076" h="16968" extrusionOk="0">
                  <a:moveTo>
                    <a:pt x="6668" y="0"/>
                  </a:moveTo>
                  <a:cubicBezTo>
                    <a:pt x="6084" y="96"/>
                    <a:pt x="5855" y="971"/>
                    <a:pt x="5706" y="2130"/>
                  </a:cubicBezTo>
                  <a:cubicBezTo>
                    <a:pt x="5989" y="1470"/>
                    <a:pt x="6133" y="867"/>
                    <a:pt x="6133" y="866"/>
                  </a:cubicBezTo>
                  <a:lnTo>
                    <a:pt x="6133" y="866"/>
                  </a:lnTo>
                  <a:cubicBezTo>
                    <a:pt x="6133" y="867"/>
                    <a:pt x="6170" y="1384"/>
                    <a:pt x="6099" y="2015"/>
                  </a:cubicBezTo>
                  <a:cubicBezTo>
                    <a:pt x="6317" y="1322"/>
                    <a:pt x="6390" y="668"/>
                    <a:pt x="6400" y="554"/>
                  </a:cubicBezTo>
                  <a:lnTo>
                    <a:pt x="6400" y="554"/>
                  </a:lnTo>
                  <a:cubicBezTo>
                    <a:pt x="6357" y="1031"/>
                    <a:pt x="6252" y="1595"/>
                    <a:pt x="6080" y="2148"/>
                  </a:cubicBezTo>
                  <a:cubicBezTo>
                    <a:pt x="6007" y="2690"/>
                    <a:pt x="5855" y="3293"/>
                    <a:pt x="5529" y="3719"/>
                  </a:cubicBezTo>
                  <a:cubicBezTo>
                    <a:pt x="5390" y="5069"/>
                    <a:pt x="5199" y="6485"/>
                    <a:pt x="4658" y="7433"/>
                  </a:cubicBezTo>
                  <a:cubicBezTo>
                    <a:pt x="3935" y="8696"/>
                    <a:pt x="2561" y="8974"/>
                    <a:pt x="1489" y="8974"/>
                  </a:cubicBezTo>
                  <a:cubicBezTo>
                    <a:pt x="652" y="8974"/>
                    <a:pt x="1" y="8802"/>
                    <a:pt x="0" y="8802"/>
                  </a:cubicBezTo>
                  <a:lnTo>
                    <a:pt x="0" y="8802"/>
                  </a:lnTo>
                  <a:cubicBezTo>
                    <a:pt x="1" y="8802"/>
                    <a:pt x="44" y="8989"/>
                    <a:pt x="403" y="9257"/>
                  </a:cubicBezTo>
                  <a:cubicBezTo>
                    <a:pt x="1801" y="9127"/>
                    <a:pt x="4505" y="8888"/>
                    <a:pt x="5481" y="8840"/>
                  </a:cubicBezTo>
                  <a:lnTo>
                    <a:pt x="6826" y="8769"/>
                  </a:lnTo>
                  <a:lnTo>
                    <a:pt x="6826" y="8769"/>
                  </a:lnTo>
                  <a:lnTo>
                    <a:pt x="6635" y="9305"/>
                  </a:lnTo>
                  <a:cubicBezTo>
                    <a:pt x="6831" y="9290"/>
                    <a:pt x="6946" y="9286"/>
                    <a:pt x="6946" y="9286"/>
                  </a:cubicBezTo>
                  <a:cubicBezTo>
                    <a:pt x="6946" y="9286"/>
                    <a:pt x="7018" y="10454"/>
                    <a:pt x="7291" y="11880"/>
                  </a:cubicBezTo>
                  <a:cubicBezTo>
                    <a:pt x="7708" y="14044"/>
                    <a:pt x="8587" y="16801"/>
                    <a:pt x="10392" y="16958"/>
                  </a:cubicBezTo>
                  <a:cubicBezTo>
                    <a:pt x="10483" y="16963"/>
                    <a:pt x="10569" y="16967"/>
                    <a:pt x="10655" y="16967"/>
                  </a:cubicBezTo>
                  <a:cubicBezTo>
                    <a:pt x="12216" y="16967"/>
                    <a:pt x="13083" y="15719"/>
                    <a:pt x="13781" y="14590"/>
                  </a:cubicBezTo>
                  <a:cubicBezTo>
                    <a:pt x="14318" y="13713"/>
                    <a:pt x="14757" y="12904"/>
                    <a:pt x="15336" y="12794"/>
                  </a:cubicBezTo>
                  <a:cubicBezTo>
                    <a:pt x="15399" y="12785"/>
                    <a:pt x="15462" y="12775"/>
                    <a:pt x="15519" y="12775"/>
                  </a:cubicBezTo>
                  <a:cubicBezTo>
                    <a:pt x="16045" y="12775"/>
                    <a:pt x="16270" y="13273"/>
                    <a:pt x="16357" y="13808"/>
                  </a:cubicBezTo>
                  <a:cubicBezTo>
                    <a:pt x="16428" y="14250"/>
                    <a:pt x="16409" y="14718"/>
                    <a:pt x="16390" y="14963"/>
                  </a:cubicBezTo>
                  <a:cubicBezTo>
                    <a:pt x="16385" y="15072"/>
                    <a:pt x="16375" y="15135"/>
                    <a:pt x="16375" y="15135"/>
                  </a:cubicBezTo>
                  <a:lnTo>
                    <a:pt x="16567" y="15101"/>
                  </a:lnTo>
                  <a:lnTo>
                    <a:pt x="17400" y="14957"/>
                  </a:lnTo>
                  <a:lnTo>
                    <a:pt x="17629" y="14919"/>
                  </a:lnTo>
                  <a:lnTo>
                    <a:pt x="17654" y="14915"/>
                  </a:lnTo>
                  <a:cubicBezTo>
                    <a:pt x="17806" y="14340"/>
                    <a:pt x="18075" y="12871"/>
                    <a:pt x="17127" y="11846"/>
                  </a:cubicBezTo>
                  <a:cubicBezTo>
                    <a:pt x="16878" y="11579"/>
                    <a:pt x="16586" y="11464"/>
                    <a:pt x="16260" y="11464"/>
                  </a:cubicBezTo>
                  <a:cubicBezTo>
                    <a:pt x="15016" y="11464"/>
                    <a:pt x="13297" y="13182"/>
                    <a:pt x="11861" y="14623"/>
                  </a:cubicBezTo>
                  <a:cubicBezTo>
                    <a:pt x="11320" y="15164"/>
                    <a:pt x="10838" y="15427"/>
                    <a:pt x="10401" y="15427"/>
                  </a:cubicBezTo>
                  <a:cubicBezTo>
                    <a:pt x="9367" y="15427"/>
                    <a:pt x="8587" y="13976"/>
                    <a:pt x="7918" y="11320"/>
                  </a:cubicBezTo>
                  <a:cubicBezTo>
                    <a:pt x="6955" y="7529"/>
                    <a:pt x="6668" y="0"/>
                    <a:pt x="6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938;p58"/>
            <p:cNvSpPr/>
            <p:nvPr/>
          </p:nvSpPr>
          <p:spPr>
            <a:xfrm>
              <a:off x="6738292" y="1085805"/>
              <a:ext cx="30450" cy="135318"/>
            </a:xfrm>
            <a:custGeom>
              <a:avLst/>
              <a:gdLst/>
              <a:ahLst/>
              <a:cxnLst/>
              <a:rect l="l" t="t" r="r" b="b"/>
              <a:pathLst>
                <a:path w="642" h="2853" extrusionOk="0">
                  <a:moveTo>
                    <a:pt x="604" y="0"/>
                  </a:moveTo>
                  <a:lnTo>
                    <a:pt x="604" y="0"/>
                  </a:lnTo>
                  <a:cubicBezTo>
                    <a:pt x="604" y="1"/>
                    <a:pt x="460" y="604"/>
                    <a:pt x="177" y="1264"/>
                  </a:cubicBezTo>
                  <a:cubicBezTo>
                    <a:pt x="134" y="1570"/>
                    <a:pt x="100" y="1901"/>
                    <a:pt x="63" y="2241"/>
                  </a:cubicBezTo>
                  <a:cubicBezTo>
                    <a:pt x="288" y="1914"/>
                    <a:pt x="450" y="1527"/>
                    <a:pt x="570" y="1149"/>
                  </a:cubicBezTo>
                  <a:cubicBezTo>
                    <a:pt x="641" y="518"/>
                    <a:pt x="604" y="1"/>
                    <a:pt x="604" y="0"/>
                  </a:cubicBezTo>
                  <a:close/>
                  <a:moveTo>
                    <a:pt x="551" y="1282"/>
                  </a:moveTo>
                  <a:lnTo>
                    <a:pt x="551" y="1282"/>
                  </a:lnTo>
                  <a:cubicBezTo>
                    <a:pt x="421" y="1719"/>
                    <a:pt x="249" y="2154"/>
                    <a:pt x="34" y="2537"/>
                  </a:cubicBezTo>
                  <a:cubicBezTo>
                    <a:pt x="25" y="2643"/>
                    <a:pt x="14" y="2747"/>
                    <a:pt x="0" y="2853"/>
                  </a:cubicBezTo>
                  <a:cubicBezTo>
                    <a:pt x="326" y="2427"/>
                    <a:pt x="478" y="1824"/>
                    <a:pt x="551" y="1282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39;p58"/>
            <p:cNvSpPr/>
            <p:nvPr/>
          </p:nvSpPr>
          <p:spPr>
            <a:xfrm>
              <a:off x="7377349" y="1360466"/>
              <a:ext cx="14087" cy="24142"/>
            </a:xfrm>
            <a:custGeom>
              <a:avLst/>
              <a:gdLst/>
              <a:ahLst/>
              <a:cxnLst/>
              <a:rect l="l" t="t" r="r" b="b"/>
              <a:pathLst>
                <a:path w="297" h="509" extrusionOk="0">
                  <a:moveTo>
                    <a:pt x="297" y="0"/>
                  </a:moveTo>
                  <a:cubicBezTo>
                    <a:pt x="239" y="121"/>
                    <a:pt x="144" y="269"/>
                    <a:pt x="5" y="455"/>
                  </a:cubicBezTo>
                  <a:lnTo>
                    <a:pt x="0" y="455"/>
                  </a:lnTo>
                  <a:lnTo>
                    <a:pt x="20" y="508"/>
                  </a:lnTo>
                  <a:cubicBezTo>
                    <a:pt x="14" y="484"/>
                    <a:pt x="5" y="470"/>
                    <a:pt x="5" y="455"/>
                  </a:cubicBezTo>
                  <a:lnTo>
                    <a:pt x="5" y="455"/>
                  </a:lnTo>
                  <a:cubicBezTo>
                    <a:pt x="5" y="455"/>
                    <a:pt x="20" y="460"/>
                    <a:pt x="38" y="470"/>
                  </a:cubicBezTo>
                  <a:cubicBezTo>
                    <a:pt x="177" y="250"/>
                    <a:pt x="263" y="77"/>
                    <a:pt x="297" y="0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40;p58"/>
            <p:cNvSpPr/>
            <p:nvPr/>
          </p:nvSpPr>
          <p:spPr>
            <a:xfrm>
              <a:off x="7046106" y="1382046"/>
              <a:ext cx="332200" cy="143049"/>
            </a:xfrm>
            <a:custGeom>
              <a:avLst/>
              <a:gdLst/>
              <a:ahLst/>
              <a:cxnLst/>
              <a:rect l="l" t="t" r="r" b="b"/>
              <a:pathLst>
                <a:path w="7004" h="3016" extrusionOk="0">
                  <a:moveTo>
                    <a:pt x="6989" y="0"/>
                  </a:moveTo>
                  <a:cubicBezTo>
                    <a:pt x="6850" y="173"/>
                    <a:pt x="6673" y="374"/>
                    <a:pt x="6439" y="608"/>
                  </a:cubicBezTo>
                  <a:cubicBezTo>
                    <a:pt x="5266" y="1781"/>
                    <a:pt x="1" y="3016"/>
                    <a:pt x="1" y="3016"/>
                  </a:cubicBezTo>
                  <a:cubicBezTo>
                    <a:pt x="1" y="3016"/>
                    <a:pt x="2825" y="3007"/>
                    <a:pt x="4614" y="2260"/>
                  </a:cubicBezTo>
                  <a:cubicBezTo>
                    <a:pt x="5807" y="1767"/>
                    <a:pt x="6606" y="704"/>
                    <a:pt x="7004" y="53"/>
                  </a:cubicBezTo>
                  <a:cubicBezTo>
                    <a:pt x="6998" y="29"/>
                    <a:pt x="6989" y="15"/>
                    <a:pt x="6989" y="0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41;p58"/>
            <p:cNvSpPr/>
            <p:nvPr/>
          </p:nvSpPr>
          <p:spPr>
            <a:xfrm>
              <a:off x="7038612" y="1227665"/>
              <a:ext cx="353780" cy="297434"/>
            </a:xfrm>
            <a:custGeom>
              <a:avLst/>
              <a:gdLst/>
              <a:ahLst/>
              <a:cxnLst/>
              <a:rect l="l" t="t" r="r" b="b"/>
              <a:pathLst>
                <a:path w="7459" h="6271" extrusionOk="0">
                  <a:moveTo>
                    <a:pt x="0" y="1"/>
                  </a:moveTo>
                  <a:lnTo>
                    <a:pt x="97" y="3878"/>
                  </a:lnTo>
                  <a:lnTo>
                    <a:pt x="159" y="6271"/>
                  </a:lnTo>
                  <a:cubicBezTo>
                    <a:pt x="159" y="6271"/>
                    <a:pt x="5424" y="5036"/>
                    <a:pt x="6597" y="3863"/>
                  </a:cubicBezTo>
                  <a:cubicBezTo>
                    <a:pt x="6831" y="3629"/>
                    <a:pt x="7008" y="3428"/>
                    <a:pt x="7147" y="3255"/>
                  </a:cubicBezTo>
                  <a:cubicBezTo>
                    <a:pt x="7286" y="3069"/>
                    <a:pt x="7381" y="2921"/>
                    <a:pt x="7439" y="2800"/>
                  </a:cubicBezTo>
                  <a:cubicBezTo>
                    <a:pt x="7454" y="2772"/>
                    <a:pt x="7458" y="2758"/>
                    <a:pt x="7458" y="2758"/>
                  </a:cubicBezTo>
                  <a:lnTo>
                    <a:pt x="7458" y="2758"/>
                  </a:lnTo>
                  <a:cubicBezTo>
                    <a:pt x="7458" y="2758"/>
                    <a:pt x="5088" y="4271"/>
                    <a:pt x="3716" y="4271"/>
                  </a:cubicBezTo>
                  <a:cubicBezTo>
                    <a:pt x="3528" y="4271"/>
                    <a:pt x="3356" y="4242"/>
                    <a:pt x="3212" y="4174"/>
                  </a:cubicBezTo>
                  <a:cubicBezTo>
                    <a:pt x="2040" y="362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42;p58"/>
            <p:cNvSpPr/>
            <p:nvPr/>
          </p:nvSpPr>
          <p:spPr>
            <a:xfrm>
              <a:off x="7377349" y="1382046"/>
              <a:ext cx="1850" cy="2561"/>
            </a:xfrm>
            <a:custGeom>
              <a:avLst/>
              <a:gdLst/>
              <a:ahLst/>
              <a:cxnLst/>
              <a:rect l="l" t="t" r="r" b="b"/>
              <a:pathLst>
                <a:path w="39" h="54" extrusionOk="0">
                  <a:moveTo>
                    <a:pt x="0" y="0"/>
                  </a:moveTo>
                  <a:lnTo>
                    <a:pt x="20" y="53"/>
                  </a:lnTo>
                  <a:cubicBezTo>
                    <a:pt x="29" y="39"/>
                    <a:pt x="34" y="29"/>
                    <a:pt x="38" y="15"/>
                  </a:cubicBezTo>
                  <a:cubicBezTo>
                    <a:pt x="20" y="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943;p58"/>
            <p:cNvSpPr/>
            <p:nvPr/>
          </p:nvSpPr>
          <p:spPr>
            <a:xfrm>
              <a:off x="6779603" y="1069916"/>
              <a:ext cx="47" cy="949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0"/>
                  </a:moveTo>
                  <a:lnTo>
                    <a:pt x="0" y="20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944;p58"/>
            <p:cNvSpPr/>
            <p:nvPr/>
          </p:nvSpPr>
          <p:spPr>
            <a:xfrm>
              <a:off x="6603878" y="1192045"/>
              <a:ext cx="137405" cy="56347"/>
            </a:xfrm>
            <a:custGeom>
              <a:avLst/>
              <a:gdLst/>
              <a:ahLst/>
              <a:cxnLst/>
              <a:rect l="l" t="t" r="r" b="b"/>
              <a:pathLst>
                <a:path w="2897" h="1188" extrusionOk="0">
                  <a:moveTo>
                    <a:pt x="2897" y="1"/>
                  </a:moveTo>
                  <a:lnTo>
                    <a:pt x="2897" y="1"/>
                  </a:lnTo>
                  <a:cubicBezTo>
                    <a:pt x="2600" y="436"/>
                    <a:pt x="2192" y="756"/>
                    <a:pt x="1642" y="756"/>
                  </a:cubicBezTo>
                  <a:cubicBezTo>
                    <a:pt x="1628" y="756"/>
                    <a:pt x="1613" y="756"/>
                    <a:pt x="1600" y="752"/>
                  </a:cubicBezTo>
                  <a:cubicBezTo>
                    <a:pt x="800" y="732"/>
                    <a:pt x="307" y="407"/>
                    <a:pt x="0" y="48"/>
                  </a:cubicBezTo>
                  <a:lnTo>
                    <a:pt x="0" y="48"/>
                  </a:lnTo>
                  <a:cubicBezTo>
                    <a:pt x="245" y="651"/>
                    <a:pt x="723" y="1187"/>
                    <a:pt x="1657" y="1187"/>
                  </a:cubicBezTo>
                  <a:cubicBezTo>
                    <a:pt x="1704" y="1187"/>
                    <a:pt x="1748" y="1183"/>
                    <a:pt x="1796" y="1183"/>
                  </a:cubicBezTo>
                  <a:cubicBezTo>
                    <a:pt x="2002" y="1168"/>
                    <a:pt x="2183" y="1121"/>
                    <a:pt x="2346" y="1039"/>
                  </a:cubicBezTo>
                  <a:cubicBezTo>
                    <a:pt x="2543" y="829"/>
                    <a:pt x="2715" y="575"/>
                    <a:pt x="2868" y="297"/>
                  </a:cubicBezTo>
                  <a:cubicBezTo>
                    <a:pt x="2877" y="197"/>
                    <a:pt x="2887" y="100"/>
                    <a:pt x="2897" y="1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945;p58"/>
            <p:cNvSpPr/>
            <p:nvPr/>
          </p:nvSpPr>
          <p:spPr>
            <a:xfrm>
              <a:off x="6764378" y="1070817"/>
              <a:ext cx="15272" cy="75841"/>
            </a:xfrm>
            <a:custGeom>
              <a:avLst/>
              <a:gdLst/>
              <a:ahLst/>
              <a:cxnLst/>
              <a:rect l="l" t="t" r="r" b="b"/>
              <a:pathLst>
                <a:path w="322" h="1599" extrusionOk="0">
                  <a:moveTo>
                    <a:pt x="321" y="1"/>
                  </a:moveTo>
                  <a:cubicBezTo>
                    <a:pt x="321" y="2"/>
                    <a:pt x="321" y="3"/>
                    <a:pt x="321" y="4"/>
                  </a:cubicBezTo>
                  <a:lnTo>
                    <a:pt x="321" y="4"/>
                  </a:lnTo>
                  <a:cubicBezTo>
                    <a:pt x="321" y="3"/>
                    <a:pt x="321" y="2"/>
                    <a:pt x="321" y="1"/>
                  </a:cubicBezTo>
                  <a:close/>
                  <a:moveTo>
                    <a:pt x="321" y="4"/>
                  </a:moveTo>
                  <a:lnTo>
                    <a:pt x="321" y="4"/>
                  </a:lnTo>
                  <a:cubicBezTo>
                    <a:pt x="311" y="118"/>
                    <a:pt x="238" y="772"/>
                    <a:pt x="20" y="1465"/>
                  </a:cubicBezTo>
                  <a:cubicBezTo>
                    <a:pt x="15" y="1508"/>
                    <a:pt x="10" y="1556"/>
                    <a:pt x="1" y="1598"/>
                  </a:cubicBezTo>
                  <a:cubicBezTo>
                    <a:pt x="173" y="1045"/>
                    <a:pt x="278" y="481"/>
                    <a:pt x="321" y="4"/>
                  </a:cubicBez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46;p58"/>
            <p:cNvSpPr/>
            <p:nvPr/>
          </p:nvSpPr>
          <p:spPr>
            <a:xfrm>
              <a:off x="6739857" y="1140300"/>
              <a:ext cx="25517" cy="65833"/>
            </a:xfrm>
            <a:custGeom>
              <a:avLst/>
              <a:gdLst/>
              <a:ahLst/>
              <a:cxnLst/>
              <a:rect l="l" t="t" r="r" b="b"/>
              <a:pathLst>
                <a:path w="538" h="1388" extrusionOk="0">
                  <a:moveTo>
                    <a:pt x="537" y="0"/>
                  </a:moveTo>
                  <a:cubicBezTo>
                    <a:pt x="417" y="378"/>
                    <a:pt x="255" y="765"/>
                    <a:pt x="30" y="1092"/>
                  </a:cubicBezTo>
                  <a:cubicBezTo>
                    <a:pt x="20" y="1191"/>
                    <a:pt x="10" y="1288"/>
                    <a:pt x="1" y="1388"/>
                  </a:cubicBezTo>
                  <a:cubicBezTo>
                    <a:pt x="216" y="1005"/>
                    <a:pt x="388" y="570"/>
                    <a:pt x="518" y="133"/>
                  </a:cubicBezTo>
                  <a:cubicBezTo>
                    <a:pt x="527" y="91"/>
                    <a:pt x="532" y="43"/>
                    <a:pt x="537" y="0"/>
                  </a:cubicBezTo>
                  <a:close/>
                </a:path>
              </a:pathLst>
            </a:custGeom>
            <a:solidFill>
              <a:srgbClr val="2B2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47;p58"/>
            <p:cNvSpPr/>
            <p:nvPr/>
          </p:nvSpPr>
          <p:spPr>
            <a:xfrm>
              <a:off x="7108570" y="1103922"/>
              <a:ext cx="101073" cy="87698"/>
            </a:xfrm>
            <a:custGeom>
              <a:avLst/>
              <a:gdLst/>
              <a:ahLst/>
              <a:cxnLst/>
              <a:rect l="l" t="t" r="r" b="b"/>
              <a:pathLst>
                <a:path w="2131" h="1849" extrusionOk="0">
                  <a:moveTo>
                    <a:pt x="2130" y="1"/>
                  </a:moveTo>
                  <a:cubicBezTo>
                    <a:pt x="1901" y="843"/>
                    <a:pt x="1345" y="1753"/>
                    <a:pt x="0" y="1848"/>
                  </a:cubicBezTo>
                  <a:lnTo>
                    <a:pt x="29" y="1848"/>
                  </a:lnTo>
                  <a:cubicBezTo>
                    <a:pt x="206" y="1848"/>
                    <a:pt x="392" y="1830"/>
                    <a:pt x="593" y="1791"/>
                  </a:cubicBezTo>
                  <a:cubicBezTo>
                    <a:pt x="1523" y="1605"/>
                    <a:pt x="1943" y="776"/>
                    <a:pt x="2130" y="1"/>
                  </a:cubicBezTo>
                  <a:close/>
                </a:path>
              </a:pathLst>
            </a:custGeom>
            <a:solidFill>
              <a:srgbClr val="2F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48;p58"/>
            <p:cNvSpPr/>
            <p:nvPr/>
          </p:nvSpPr>
          <p:spPr>
            <a:xfrm>
              <a:off x="7140774" y="1227902"/>
              <a:ext cx="41122" cy="11668"/>
            </a:xfrm>
            <a:custGeom>
              <a:avLst/>
              <a:gdLst/>
              <a:ahLst/>
              <a:cxnLst/>
              <a:rect l="l" t="t" r="r" b="b"/>
              <a:pathLst>
                <a:path w="867" h="246" extrusionOk="0">
                  <a:moveTo>
                    <a:pt x="867" y="0"/>
                  </a:moveTo>
                  <a:cubicBezTo>
                    <a:pt x="566" y="77"/>
                    <a:pt x="269" y="159"/>
                    <a:pt x="0" y="245"/>
                  </a:cubicBezTo>
                  <a:cubicBezTo>
                    <a:pt x="355" y="245"/>
                    <a:pt x="643" y="159"/>
                    <a:pt x="867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49;p58"/>
            <p:cNvSpPr/>
            <p:nvPr/>
          </p:nvSpPr>
          <p:spPr>
            <a:xfrm>
              <a:off x="6840881" y="1357288"/>
              <a:ext cx="202336" cy="54307"/>
            </a:xfrm>
            <a:custGeom>
              <a:avLst/>
              <a:gdLst/>
              <a:ahLst/>
              <a:cxnLst/>
              <a:rect l="l" t="t" r="r" b="b"/>
              <a:pathLst>
                <a:path w="4266" h="1145" extrusionOk="0">
                  <a:moveTo>
                    <a:pt x="2442" y="1"/>
                  </a:moveTo>
                  <a:cubicBezTo>
                    <a:pt x="647" y="1"/>
                    <a:pt x="1" y="1145"/>
                    <a:pt x="1" y="1145"/>
                  </a:cubicBezTo>
                  <a:cubicBezTo>
                    <a:pt x="1" y="1145"/>
                    <a:pt x="1111" y="403"/>
                    <a:pt x="2422" y="403"/>
                  </a:cubicBezTo>
                  <a:lnTo>
                    <a:pt x="2552" y="403"/>
                  </a:lnTo>
                  <a:cubicBezTo>
                    <a:pt x="3911" y="456"/>
                    <a:pt x="4266" y="1140"/>
                    <a:pt x="4266" y="1145"/>
                  </a:cubicBezTo>
                  <a:cubicBezTo>
                    <a:pt x="4266" y="1107"/>
                    <a:pt x="4203" y="1"/>
                    <a:pt x="2442" y="1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50;p58"/>
            <p:cNvSpPr/>
            <p:nvPr/>
          </p:nvSpPr>
          <p:spPr>
            <a:xfrm>
              <a:off x="7043165" y="1411547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51;p58"/>
            <p:cNvSpPr/>
            <p:nvPr/>
          </p:nvSpPr>
          <p:spPr>
            <a:xfrm>
              <a:off x="6878587" y="1486911"/>
              <a:ext cx="164630" cy="60473"/>
            </a:xfrm>
            <a:custGeom>
              <a:avLst/>
              <a:gdLst/>
              <a:ahLst/>
              <a:cxnLst/>
              <a:rect l="l" t="t" r="r" b="b"/>
              <a:pathLst>
                <a:path w="3471" h="1275" extrusionOk="0">
                  <a:moveTo>
                    <a:pt x="1790" y="1"/>
                  </a:moveTo>
                  <a:cubicBezTo>
                    <a:pt x="1638" y="1"/>
                    <a:pt x="1484" y="20"/>
                    <a:pt x="1340" y="63"/>
                  </a:cubicBezTo>
                  <a:cubicBezTo>
                    <a:pt x="374" y="341"/>
                    <a:pt x="1" y="1275"/>
                    <a:pt x="1" y="1275"/>
                  </a:cubicBezTo>
                  <a:cubicBezTo>
                    <a:pt x="1" y="1275"/>
                    <a:pt x="1077" y="537"/>
                    <a:pt x="1929" y="374"/>
                  </a:cubicBezTo>
                  <a:cubicBezTo>
                    <a:pt x="2087" y="341"/>
                    <a:pt x="2245" y="331"/>
                    <a:pt x="2389" y="331"/>
                  </a:cubicBezTo>
                  <a:cubicBezTo>
                    <a:pt x="3016" y="331"/>
                    <a:pt x="3471" y="561"/>
                    <a:pt x="3471" y="561"/>
                  </a:cubicBezTo>
                  <a:cubicBezTo>
                    <a:pt x="3471" y="561"/>
                    <a:pt x="2632" y="1"/>
                    <a:pt x="1790" y="1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52;p58"/>
            <p:cNvSpPr/>
            <p:nvPr/>
          </p:nvSpPr>
          <p:spPr>
            <a:xfrm>
              <a:off x="7340118" y="744127"/>
              <a:ext cx="556259" cy="229324"/>
            </a:xfrm>
            <a:custGeom>
              <a:avLst/>
              <a:gdLst/>
              <a:ahLst/>
              <a:cxnLst/>
              <a:rect l="l" t="t" r="r" b="b"/>
              <a:pathLst>
                <a:path w="11728" h="4835" extrusionOk="0">
                  <a:moveTo>
                    <a:pt x="9209" y="1"/>
                  </a:moveTo>
                  <a:cubicBezTo>
                    <a:pt x="6692" y="1"/>
                    <a:pt x="330" y="2685"/>
                    <a:pt x="91" y="2824"/>
                  </a:cubicBezTo>
                  <a:cubicBezTo>
                    <a:pt x="1" y="2877"/>
                    <a:pt x="29" y="3155"/>
                    <a:pt x="105" y="3489"/>
                  </a:cubicBezTo>
                  <a:cubicBezTo>
                    <a:pt x="397" y="3370"/>
                    <a:pt x="6247" y="962"/>
                    <a:pt x="9257" y="962"/>
                  </a:cubicBezTo>
                  <a:cubicBezTo>
                    <a:pt x="9865" y="962"/>
                    <a:pt x="10358" y="1059"/>
                    <a:pt x="10665" y="1293"/>
                  </a:cubicBezTo>
                  <a:cubicBezTo>
                    <a:pt x="11115" y="1633"/>
                    <a:pt x="11460" y="2442"/>
                    <a:pt x="11694" y="3504"/>
                  </a:cubicBezTo>
                  <a:cubicBezTo>
                    <a:pt x="11694" y="3427"/>
                    <a:pt x="11727" y="393"/>
                    <a:pt x="9622" y="29"/>
                  </a:cubicBezTo>
                  <a:cubicBezTo>
                    <a:pt x="9501" y="10"/>
                    <a:pt x="9363" y="1"/>
                    <a:pt x="9209" y="1"/>
                  </a:cubicBezTo>
                  <a:close/>
                  <a:moveTo>
                    <a:pt x="153" y="3701"/>
                  </a:moveTo>
                  <a:cubicBezTo>
                    <a:pt x="288" y="4227"/>
                    <a:pt x="489" y="4801"/>
                    <a:pt x="503" y="4835"/>
                  </a:cubicBezTo>
                  <a:cubicBezTo>
                    <a:pt x="350" y="4342"/>
                    <a:pt x="225" y="3930"/>
                    <a:pt x="153" y="37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53;p58"/>
            <p:cNvSpPr/>
            <p:nvPr/>
          </p:nvSpPr>
          <p:spPr>
            <a:xfrm>
              <a:off x="7345098" y="789753"/>
              <a:ext cx="549666" cy="183696"/>
            </a:xfrm>
            <a:custGeom>
              <a:avLst/>
              <a:gdLst/>
              <a:ahLst/>
              <a:cxnLst/>
              <a:rect l="l" t="t" r="r" b="b"/>
              <a:pathLst>
                <a:path w="11589" h="3873" extrusionOk="0">
                  <a:moveTo>
                    <a:pt x="9152" y="0"/>
                  </a:moveTo>
                  <a:cubicBezTo>
                    <a:pt x="6142" y="0"/>
                    <a:pt x="292" y="2408"/>
                    <a:pt x="0" y="2527"/>
                  </a:cubicBezTo>
                  <a:cubicBezTo>
                    <a:pt x="15" y="2595"/>
                    <a:pt x="29" y="2666"/>
                    <a:pt x="48" y="2739"/>
                  </a:cubicBezTo>
                  <a:cubicBezTo>
                    <a:pt x="120" y="2968"/>
                    <a:pt x="245" y="3380"/>
                    <a:pt x="398" y="3873"/>
                  </a:cubicBezTo>
                  <a:cubicBezTo>
                    <a:pt x="398" y="3873"/>
                    <a:pt x="5625" y="1255"/>
                    <a:pt x="8415" y="901"/>
                  </a:cubicBezTo>
                  <a:cubicBezTo>
                    <a:pt x="8645" y="877"/>
                    <a:pt x="8856" y="862"/>
                    <a:pt x="9051" y="862"/>
                  </a:cubicBezTo>
                  <a:cubicBezTo>
                    <a:pt x="11268" y="862"/>
                    <a:pt x="11589" y="2547"/>
                    <a:pt x="11589" y="2547"/>
                  </a:cubicBezTo>
                  <a:lnTo>
                    <a:pt x="11589" y="2542"/>
                  </a:lnTo>
                  <a:cubicBezTo>
                    <a:pt x="11355" y="1480"/>
                    <a:pt x="11010" y="671"/>
                    <a:pt x="10560" y="331"/>
                  </a:cubicBezTo>
                  <a:cubicBezTo>
                    <a:pt x="10253" y="97"/>
                    <a:pt x="9760" y="0"/>
                    <a:pt x="9152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54;p58"/>
            <p:cNvSpPr/>
            <p:nvPr/>
          </p:nvSpPr>
          <p:spPr>
            <a:xfrm>
              <a:off x="6019981" y="822005"/>
              <a:ext cx="456134" cy="172787"/>
            </a:xfrm>
            <a:custGeom>
              <a:avLst/>
              <a:gdLst/>
              <a:ahLst/>
              <a:cxnLst/>
              <a:rect l="l" t="t" r="r" b="b"/>
              <a:pathLst>
                <a:path w="9617" h="3643" extrusionOk="0">
                  <a:moveTo>
                    <a:pt x="3446" y="0"/>
                  </a:moveTo>
                  <a:cubicBezTo>
                    <a:pt x="2872" y="0"/>
                    <a:pt x="2379" y="67"/>
                    <a:pt x="2030" y="221"/>
                  </a:cubicBezTo>
                  <a:cubicBezTo>
                    <a:pt x="240" y="1034"/>
                    <a:pt x="0" y="2351"/>
                    <a:pt x="374" y="3643"/>
                  </a:cubicBezTo>
                  <a:cubicBezTo>
                    <a:pt x="369" y="3610"/>
                    <a:pt x="207" y="2949"/>
                    <a:pt x="781" y="2422"/>
                  </a:cubicBezTo>
                  <a:cubicBezTo>
                    <a:pt x="1082" y="1743"/>
                    <a:pt x="1494" y="1235"/>
                    <a:pt x="2030" y="1001"/>
                  </a:cubicBezTo>
                  <a:cubicBezTo>
                    <a:pt x="2743" y="685"/>
                    <a:pt x="3519" y="570"/>
                    <a:pt x="4285" y="570"/>
                  </a:cubicBezTo>
                  <a:cubicBezTo>
                    <a:pt x="6587" y="570"/>
                    <a:pt x="8788" y="1623"/>
                    <a:pt x="8788" y="1623"/>
                  </a:cubicBezTo>
                  <a:cubicBezTo>
                    <a:pt x="8788" y="1623"/>
                    <a:pt x="8501" y="2236"/>
                    <a:pt x="8185" y="3193"/>
                  </a:cubicBezTo>
                  <a:lnTo>
                    <a:pt x="9616" y="1111"/>
                  </a:lnTo>
                  <a:cubicBezTo>
                    <a:pt x="9616" y="1111"/>
                    <a:pt x="5845" y="0"/>
                    <a:pt x="3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55;p58"/>
            <p:cNvSpPr/>
            <p:nvPr/>
          </p:nvSpPr>
          <p:spPr>
            <a:xfrm>
              <a:off x="6057023" y="848992"/>
              <a:ext cx="379819" cy="124456"/>
            </a:xfrm>
            <a:custGeom>
              <a:avLst/>
              <a:gdLst/>
              <a:ahLst/>
              <a:cxnLst/>
              <a:rect l="l" t="t" r="r" b="b"/>
              <a:pathLst>
                <a:path w="8008" h="2624" extrusionOk="0">
                  <a:moveTo>
                    <a:pt x="3504" y="1"/>
                  </a:moveTo>
                  <a:cubicBezTo>
                    <a:pt x="2738" y="1"/>
                    <a:pt x="1962" y="116"/>
                    <a:pt x="1249" y="432"/>
                  </a:cubicBezTo>
                  <a:cubicBezTo>
                    <a:pt x="713" y="666"/>
                    <a:pt x="301" y="1174"/>
                    <a:pt x="0" y="1853"/>
                  </a:cubicBezTo>
                  <a:cubicBezTo>
                    <a:pt x="248" y="1618"/>
                    <a:pt x="641" y="1413"/>
                    <a:pt x="1249" y="1298"/>
                  </a:cubicBezTo>
                  <a:cubicBezTo>
                    <a:pt x="1455" y="1260"/>
                    <a:pt x="1684" y="1240"/>
                    <a:pt x="1929" y="1240"/>
                  </a:cubicBezTo>
                  <a:cubicBezTo>
                    <a:pt x="4073" y="1240"/>
                    <a:pt x="7386" y="2619"/>
                    <a:pt x="7404" y="2624"/>
                  </a:cubicBezTo>
                  <a:cubicBezTo>
                    <a:pt x="7720" y="1667"/>
                    <a:pt x="8007" y="1054"/>
                    <a:pt x="8007" y="1054"/>
                  </a:cubicBezTo>
                  <a:cubicBezTo>
                    <a:pt x="8007" y="1054"/>
                    <a:pt x="5806" y="1"/>
                    <a:pt x="3504" y="1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56;p58"/>
            <p:cNvSpPr/>
            <p:nvPr/>
          </p:nvSpPr>
          <p:spPr>
            <a:xfrm>
              <a:off x="6440201" y="1487385"/>
              <a:ext cx="333053" cy="158084"/>
            </a:xfrm>
            <a:custGeom>
              <a:avLst/>
              <a:gdLst/>
              <a:ahLst/>
              <a:cxnLst/>
              <a:rect l="l" t="t" r="r" b="b"/>
              <a:pathLst>
                <a:path w="7022" h="3333" extrusionOk="0">
                  <a:moveTo>
                    <a:pt x="7022" y="1"/>
                  </a:moveTo>
                  <a:cubicBezTo>
                    <a:pt x="6659" y="24"/>
                    <a:pt x="6175" y="63"/>
                    <a:pt x="5643" y="101"/>
                  </a:cubicBezTo>
                  <a:cubicBezTo>
                    <a:pt x="4748" y="282"/>
                    <a:pt x="3600" y="479"/>
                    <a:pt x="2767" y="479"/>
                  </a:cubicBezTo>
                  <a:cubicBezTo>
                    <a:pt x="2413" y="479"/>
                    <a:pt x="2111" y="446"/>
                    <a:pt x="1916" y="355"/>
                  </a:cubicBezTo>
                  <a:cubicBezTo>
                    <a:pt x="1858" y="359"/>
                    <a:pt x="1801" y="359"/>
                    <a:pt x="1748" y="359"/>
                  </a:cubicBezTo>
                  <a:cubicBezTo>
                    <a:pt x="1178" y="359"/>
                    <a:pt x="670" y="192"/>
                    <a:pt x="288" y="6"/>
                  </a:cubicBezTo>
                  <a:lnTo>
                    <a:pt x="1" y="2193"/>
                  </a:lnTo>
                  <a:cubicBezTo>
                    <a:pt x="580" y="2676"/>
                    <a:pt x="1273" y="3059"/>
                    <a:pt x="1987" y="3332"/>
                  </a:cubicBezTo>
                  <a:cubicBezTo>
                    <a:pt x="2068" y="2920"/>
                    <a:pt x="2159" y="2604"/>
                    <a:pt x="2265" y="2432"/>
                  </a:cubicBezTo>
                  <a:cubicBezTo>
                    <a:pt x="2954" y="1265"/>
                    <a:pt x="6142" y="761"/>
                    <a:pt x="6964" y="651"/>
                  </a:cubicBezTo>
                  <a:cubicBezTo>
                    <a:pt x="6993" y="331"/>
                    <a:pt x="7013" y="130"/>
                    <a:pt x="7022" y="1"/>
                  </a:cubicBezTo>
                  <a:close/>
                </a:path>
              </a:pathLst>
            </a:custGeom>
            <a:solidFill>
              <a:srgbClr val="B74A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57;p58"/>
            <p:cNvSpPr/>
            <p:nvPr/>
          </p:nvSpPr>
          <p:spPr>
            <a:xfrm>
              <a:off x="6373042" y="1591350"/>
              <a:ext cx="161404" cy="496829"/>
            </a:xfrm>
            <a:custGeom>
              <a:avLst/>
              <a:gdLst/>
              <a:ahLst/>
              <a:cxnLst/>
              <a:rect l="l" t="t" r="r" b="b"/>
              <a:pathLst>
                <a:path w="3403" h="10475" extrusionOk="0">
                  <a:moveTo>
                    <a:pt x="1417" y="1"/>
                  </a:moveTo>
                  <a:lnTo>
                    <a:pt x="637" y="6023"/>
                  </a:lnTo>
                  <a:cubicBezTo>
                    <a:pt x="900" y="6175"/>
                    <a:pt x="1459" y="6443"/>
                    <a:pt x="2221" y="6443"/>
                  </a:cubicBezTo>
                  <a:cubicBezTo>
                    <a:pt x="2464" y="6443"/>
                    <a:pt x="2728" y="6414"/>
                    <a:pt x="3005" y="6352"/>
                  </a:cubicBezTo>
                  <a:cubicBezTo>
                    <a:pt x="3039" y="4386"/>
                    <a:pt x="3173" y="2341"/>
                    <a:pt x="3403" y="1140"/>
                  </a:cubicBezTo>
                  <a:cubicBezTo>
                    <a:pt x="2689" y="867"/>
                    <a:pt x="1996" y="484"/>
                    <a:pt x="1417" y="1"/>
                  </a:cubicBezTo>
                  <a:close/>
                  <a:moveTo>
                    <a:pt x="608" y="6247"/>
                  </a:moveTo>
                  <a:lnTo>
                    <a:pt x="522" y="6918"/>
                  </a:lnTo>
                  <a:cubicBezTo>
                    <a:pt x="522" y="6918"/>
                    <a:pt x="436" y="6960"/>
                    <a:pt x="297" y="7037"/>
                  </a:cubicBezTo>
                  <a:lnTo>
                    <a:pt x="0" y="8981"/>
                  </a:lnTo>
                  <a:cubicBezTo>
                    <a:pt x="560" y="9004"/>
                    <a:pt x="933" y="9038"/>
                    <a:pt x="1024" y="9071"/>
                  </a:cubicBezTo>
                  <a:cubicBezTo>
                    <a:pt x="1512" y="9277"/>
                    <a:pt x="1527" y="9794"/>
                    <a:pt x="1704" y="10119"/>
                  </a:cubicBezTo>
                  <a:cubicBezTo>
                    <a:pt x="1723" y="10158"/>
                    <a:pt x="1742" y="10254"/>
                    <a:pt x="1752" y="10397"/>
                  </a:cubicBezTo>
                  <a:cubicBezTo>
                    <a:pt x="1761" y="10426"/>
                    <a:pt x="1766" y="10450"/>
                    <a:pt x="1770" y="10474"/>
                  </a:cubicBezTo>
                  <a:cubicBezTo>
                    <a:pt x="1996" y="10402"/>
                    <a:pt x="2235" y="10359"/>
                    <a:pt x="2488" y="10359"/>
                  </a:cubicBezTo>
                  <a:cubicBezTo>
                    <a:pt x="2694" y="10359"/>
                    <a:pt x="2910" y="10388"/>
                    <a:pt x="3135" y="10450"/>
                  </a:cubicBezTo>
                  <a:cubicBezTo>
                    <a:pt x="3029" y="9511"/>
                    <a:pt x="2987" y="8075"/>
                    <a:pt x="3005" y="6568"/>
                  </a:cubicBezTo>
                  <a:lnTo>
                    <a:pt x="3005" y="6568"/>
                  </a:lnTo>
                  <a:cubicBezTo>
                    <a:pt x="2733" y="6626"/>
                    <a:pt x="2479" y="6649"/>
                    <a:pt x="2240" y="6649"/>
                  </a:cubicBezTo>
                  <a:cubicBezTo>
                    <a:pt x="1494" y="6649"/>
                    <a:pt x="919" y="6414"/>
                    <a:pt x="608" y="6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58;p58"/>
            <p:cNvSpPr/>
            <p:nvPr/>
          </p:nvSpPr>
          <p:spPr>
            <a:xfrm>
              <a:off x="6401831" y="1876967"/>
              <a:ext cx="113785" cy="29739"/>
            </a:xfrm>
            <a:custGeom>
              <a:avLst/>
              <a:gdLst/>
              <a:ahLst/>
              <a:cxnLst/>
              <a:rect l="l" t="t" r="r" b="b"/>
              <a:pathLst>
                <a:path w="2399" h="627" extrusionOk="0">
                  <a:moveTo>
                    <a:pt x="30" y="1"/>
                  </a:moveTo>
                  <a:lnTo>
                    <a:pt x="1" y="225"/>
                  </a:lnTo>
                  <a:cubicBezTo>
                    <a:pt x="312" y="392"/>
                    <a:pt x="887" y="627"/>
                    <a:pt x="1633" y="627"/>
                  </a:cubicBezTo>
                  <a:cubicBezTo>
                    <a:pt x="1872" y="627"/>
                    <a:pt x="2126" y="604"/>
                    <a:pt x="2398" y="546"/>
                  </a:cubicBezTo>
                  <a:lnTo>
                    <a:pt x="2398" y="330"/>
                  </a:lnTo>
                  <a:cubicBezTo>
                    <a:pt x="2121" y="392"/>
                    <a:pt x="1857" y="421"/>
                    <a:pt x="1614" y="421"/>
                  </a:cubicBezTo>
                  <a:cubicBezTo>
                    <a:pt x="852" y="421"/>
                    <a:pt x="293" y="153"/>
                    <a:pt x="30" y="1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59;p58"/>
            <p:cNvSpPr/>
            <p:nvPr/>
          </p:nvSpPr>
          <p:spPr>
            <a:xfrm>
              <a:off x="6639071" y="2162109"/>
              <a:ext cx="52031" cy="50845"/>
            </a:xfrm>
            <a:custGeom>
              <a:avLst/>
              <a:gdLst/>
              <a:ahLst/>
              <a:cxnLst/>
              <a:rect l="l" t="t" r="r" b="b"/>
              <a:pathLst>
                <a:path w="1097" h="1072" extrusionOk="0">
                  <a:moveTo>
                    <a:pt x="1" y="0"/>
                  </a:moveTo>
                  <a:cubicBezTo>
                    <a:pt x="895" y="751"/>
                    <a:pt x="953" y="1072"/>
                    <a:pt x="953" y="1072"/>
                  </a:cubicBezTo>
                  <a:cubicBezTo>
                    <a:pt x="953" y="1072"/>
                    <a:pt x="953" y="694"/>
                    <a:pt x="1097" y="192"/>
                  </a:cubicBezTo>
                  <a:cubicBezTo>
                    <a:pt x="714" y="129"/>
                    <a:pt x="345" y="62"/>
                    <a:pt x="1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60;p58"/>
            <p:cNvSpPr/>
            <p:nvPr/>
          </p:nvSpPr>
          <p:spPr>
            <a:xfrm>
              <a:off x="6449734" y="2243592"/>
              <a:ext cx="15035" cy="1186"/>
            </a:xfrm>
            <a:custGeom>
              <a:avLst/>
              <a:gdLst/>
              <a:ahLst/>
              <a:cxnLst/>
              <a:rect l="l" t="t" r="r" b="b"/>
              <a:pathLst>
                <a:path w="317" h="25" extrusionOk="0">
                  <a:moveTo>
                    <a:pt x="1" y="1"/>
                  </a:moveTo>
                  <a:lnTo>
                    <a:pt x="1" y="25"/>
                  </a:lnTo>
                  <a:lnTo>
                    <a:pt x="317" y="5"/>
                  </a:lnTo>
                  <a:lnTo>
                    <a:pt x="268" y="5"/>
                  </a:lnTo>
                  <a:cubicBezTo>
                    <a:pt x="268" y="5"/>
                    <a:pt x="264" y="5"/>
                    <a:pt x="264" y="1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61;p58"/>
            <p:cNvSpPr/>
            <p:nvPr/>
          </p:nvSpPr>
          <p:spPr>
            <a:xfrm>
              <a:off x="6449734" y="2242691"/>
              <a:ext cx="12522" cy="949"/>
            </a:xfrm>
            <a:custGeom>
              <a:avLst/>
              <a:gdLst/>
              <a:ahLst/>
              <a:cxnLst/>
              <a:rect l="l" t="t" r="r" b="b"/>
              <a:pathLst>
                <a:path w="264" h="20" extrusionOk="0">
                  <a:moveTo>
                    <a:pt x="5" y="0"/>
                  </a:moveTo>
                  <a:cubicBezTo>
                    <a:pt x="5" y="9"/>
                    <a:pt x="5" y="15"/>
                    <a:pt x="1" y="20"/>
                  </a:cubicBezTo>
                  <a:lnTo>
                    <a:pt x="264" y="20"/>
                  </a:lnTo>
                  <a:cubicBezTo>
                    <a:pt x="173" y="15"/>
                    <a:pt x="87" y="5"/>
                    <a:pt x="5" y="0"/>
                  </a:cubicBez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62;p58"/>
            <p:cNvSpPr/>
            <p:nvPr/>
          </p:nvSpPr>
          <p:spPr>
            <a:xfrm>
              <a:off x="6453813" y="1476951"/>
              <a:ext cx="320390" cy="27509"/>
            </a:xfrm>
            <a:custGeom>
              <a:avLst/>
              <a:gdLst/>
              <a:ahLst/>
              <a:cxnLst/>
              <a:rect l="l" t="t" r="r" b="b"/>
              <a:pathLst>
                <a:path w="6755" h="580" extrusionOk="0">
                  <a:moveTo>
                    <a:pt x="6754" y="0"/>
                  </a:moveTo>
                  <a:lnTo>
                    <a:pt x="6754" y="0"/>
                  </a:lnTo>
                  <a:cubicBezTo>
                    <a:pt x="6754" y="0"/>
                    <a:pt x="6156" y="153"/>
                    <a:pt x="5356" y="321"/>
                  </a:cubicBezTo>
                  <a:cubicBezTo>
                    <a:pt x="5888" y="283"/>
                    <a:pt x="6372" y="244"/>
                    <a:pt x="6735" y="221"/>
                  </a:cubicBezTo>
                  <a:lnTo>
                    <a:pt x="6754" y="0"/>
                  </a:lnTo>
                  <a:close/>
                  <a:moveTo>
                    <a:pt x="872" y="144"/>
                  </a:moveTo>
                  <a:cubicBezTo>
                    <a:pt x="345" y="192"/>
                    <a:pt x="1" y="221"/>
                    <a:pt x="1" y="221"/>
                  </a:cubicBezTo>
                  <a:lnTo>
                    <a:pt x="1" y="226"/>
                  </a:lnTo>
                  <a:cubicBezTo>
                    <a:pt x="383" y="412"/>
                    <a:pt x="891" y="579"/>
                    <a:pt x="1461" y="579"/>
                  </a:cubicBezTo>
                  <a:cubicBezTo>
                    <a:pt x="1514" y="579"/>
                    <a:pt x="1571" y="579"/>
                    <a:pt x="1629" y="575"/>
                  </a:cubicBezTo>
                  <a:cubicBezTo>
                    <a:pt x="1284" y="422"/>
                    <a:pt x="1039" y="273"/>
                    <a:pt x="872" y="144"/>
                  </a:cubicBez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63;p58"/>
            <p:cNvSpPr/>
            <p:nvPr/>
          </p:nvSpPr>
          <p:spPr>
            <a:xfrm>
              <a:off x="6449971" y="2082666"/>
              <a:ext cx="541224" cy="161215"/>
            </a:xfrm>
            <a:custGeom>
              <a:avLst/>
              <a:gdLst/>
              <a:ahLst/>
              <a:cxnLst/>
              <a:rect l="l" t="t" r="r" b="b"/>
              <a:pathLst>
                <a:path w="11411" h="3399" extrusionOk="0">
                  <a:moveTo>
                    <a:pt x="866" y="0"/>
                  </a:moveTo>
                  <a:cubicBezTo>
                    <a:pt x="613" y="0"/>
                    <a:pt x="374" y="43"/>
                    <a:pt x="148" y="115"/>
                  </a:cubicBezTo>
                  <a:cubicBezTo>
                    <a:pt x="173" y="220"/>
                    <a:pt x="168" y="546"/>
                    <a:pt x="148" y="957"/>
                  </a:cubicBezTo>
                  <a:cubicBezTo>
                    <a:pt x="139" y="1684"/>
                    <a:pt x="86" y="2614"/>
                    <a:pt x="0" y="3374"/>
                  </a:cubicBezTo>
                  <a:cubicBezTo>
                    <a:pt x="82" y="3379"/>
                    <a:pt x="168" y="3389"/>
                    <a:pt x="259" y="3394"/>
                  </a:cubicBezTo>
                  <a:cubicBezTo>
                    <a:pt x="259" y="3398"/>
                    <a:pt x="263" y="3398"/>
                    <a:pt x="263" y="3398"/>
                  </a:cubicBezTo>
                  <a:lnTo>
                    <a:pt x="312" y="3398"/>
                  </a:lnTo>
                  <a:lnTo>
                    <a:pt x="11411" y="2866"/>
                  </a:lnTo>
                  <a:cubicBezTo>
                    <a:pt x="11411" y="2866"/>
                    <a:pt x="7869" y="2345"/>
                    <a:pt x="5084" y="1867"/>
                  </a:cubicBezTo>
                  <a:cubicBezTo>
                    <a:pt x="4940" y="2369"/>
                    <a:pt x="4940" y="2747"/>
                    <a:pt x="4940" y="2747"/>
                  </a:cubicBezTo>
                  <a:cubicBezTo>
                    <a:pt x="4940" y="2747"/>
                    <a:pt x="4882" y="2426"/>
                    <a:pt x="3988" y="1675"/>
                  </a:cubicBezTo>
                  <a:cubicBezTo>
                    <a:pt x="2863" y="1469"/>
                    <a:pt x="2006" y="1293"/>
                    <a:pt x="1814" y="1187"/>
                  </a:cubicBezTo>
                  <a:cubicBezTo>
                    <a:pt x="1685" y="1114"/>
                    <a:pt x="1584" y="712"/>
                    <a:pt x="1513" y="91"/>
                  </a:cubicBezTo>
                  <a:cubicBezTo>
                    <a:pt x="1288" y="29"/>
                    <a:pt x="1072" y="0"/>
                    <a:pt x="866" y="0"/>
                  </a:cubicBez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964;p58"/>
            <p:cNvSpPr/>
            <p:nvPr/>
          </p:nvSpPr>
          <p:spPr>
            <a:xfrm>
              <a:off x="6387081" y="1487385"/>
              <a:ext cx="66781" cy="437731"/>
            </a:xfrm>
            <a:custGeom>
              <a:avLst/>
              <a:gdLst/>
              <a:ahLst/>
              <a:cxnLst/>
              <a:rect l="l" t="t" r="r" b="b"/>
              <a:pathLst>
                <a:path w="1408" h="9229" extrusionOk="0">
                  <a:moveTo>
                    <a:pt x="1408" y="1"/>
                  </a:moveTo>
                  <a:lnTo>
                    <a:pt x="106" y="8525"/>
                  </a:lnTo>
                  <a:lnTo>
                    <a:pt x="1" y="9229"/>
                  </a:lnTo>
                  <a:cubicBezTo>
                    <a:pt x="140" y="9152"/>
                    <a:pt x="226" y="9110"/>
                    <a:pt x="226" y="9110"/>
                  </a:cubicBezTo>
                  <a:lnTo>
                    <a:pt x="312" y="8439"/>
                  </a:lnTo>
                  <a:lnTo>
                    <a:pt x="341" y="8215"/>
                  </a:lnTo>
                  <a:lnTo>
                    <a:pt x="1121" y="2193"/>
                  </a:lnTo>
                  <a:lnTo>
                    <a:pt x="1408" y="6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965;p58"/>
            <p:cNvSpPr/>
            <p:nvPr/>
          </p:nvSpPr>
          <p:spPr>
            <a:xfrm>
              <a:off x="6372330" y="2017261"/>
              <a:ext cx="84710" cy="227522"/>
            </a:xfrm>
            <a:custGeom>
              <a:avLst/>
              <a:gdLst/>
              <a:ahLst/>
              <a:cxnLst/>
              <a:rect l="l" t="t" r="r" b="b"/>
              <a:pathLst>
                <a:path w="1786" h="4797" extrusionOk="0">
                  <a:moveTo>
                    <a:pt x="15" y="1"/>
                  </a:moveTo>
                  <a:lnTo>
                    <a:pt x="0" y="91"/>
                  </a:lnTo>
                  <a:lnTo>
                    <a:pt x="1039" y="91"/>
                  </a:lnTo>
                  <a:cubicBezTo>
                    <a:pt x="948" y="58"/>
                    <a:pt x="575" y="24"/>
                    <a:pt x="15" y="1"/>
                  </a:cubicBezTo>
                  <a:close/>
                  <a:moveTo>
                    <a:pt x="1039" y="91"/>
                  </a:moveTo>
                  <a:cubicBezTo>
                    <a:pt x="1039" y="91"/>
                    <a:pt x="1087" y="167"/>
                    <a:pt x="1158" y="288"/>
                  </a:cubicBezTo>
                  <a:cubicBezTo>
                    <a:pt x="1268" y="306"/>
                    <a:pt x="1336" y="326"/>
                    <a:pt x="1359" y="340"/>
                  </a:cubicBezTo>
                  <a:lnTo>
                    <a:pt x="1685" y="1216"/>
                  </a:lnTo>
                  <a:cubicBezTo>
                    <a:pt x="1719" y="1293"/>
                    <a:pt x="1748" y="1360"/>
                    <a:pt x="1767" y="1417"/>
                  </a:cubicBezTo>
                  <a:cubicBezTo>
                    <a:pt x="1757" y="1274"/>
                    <a:pt x="1738" y="1178"/>
                    <a:pt x="1719" y="1139"/>
                  </a:cubicBezTo>
                  <a:cubicBezTo>
                    <a:pt x="1542" y="814"/>
                    <a:pt x="1527" y="297"/>
                    <a:pt x="1039" y="91"/>
                  </a:cubicBezTo>
                  <a:close/>
                  <a:moveTo>
                    <a:pt x="1785" y="2336"/>
                  </a:moveTo>
                  <a:cubicBezTo>
                    <a:pt x="1776" y="2580"/>
                    <a:pt x="1761" y="2848"/>
                    <a:pt x="1748" y="3121"/>
                  </a:cubicBezTo>
                  <a:cubicBezTo>
                    <a:pt x="1723" y="3600"/>
                    <a:pt x="1695" y="4117"/>
                    <a:pt x="1646" y="4590"/>
                  </a:cubicBezTo>
                  <a:cubicBezTo>
                    <a:pt x="1640" y="4675"/>
                    <a:pt x="1636" y="4738"/>
                    <a:pt x="1634" y="4771"/>
                  </a:cubicBezTo>
                  <a:lnTo>
                    <a:pt x="1634" y="4771"/>
                  </a:lnTo>
                  <a:cubicBezTo>
                    <a:pt x="1637" y="4766"/>
                    <a:pt x="1637" y="4761"/>
                    <a:pt x="1637" y="4753"/>
                  </a:cubicBezTo>
                  <a:cubicBezTo>
                    <a:pt x="1723" y="3993"/>
                    <a:pt x="1776" y="3063"/>
                    <a:pt x="1785" y="2336"/>
                  </a:cubicBezTo>
                  <a:close/>
                  <a:moveTo>
                    <a:pt x="1634" y="4771"/>
                  </a:moveTo>
                  <a:lnTo>
                    <a:pt x="1634" y="4771"/>
                  </a:lnTo>
                  <a:cubicBezTo>
                    <a:pt x="1634" y="4771"/>
                    <a:pt x="1633" y="4772"/>
                    <a:pt x="1633" y="4773"/>
                  </a:cubicBezTo>
                  <a:lnTo>
                    <a:pt x="1633" y="4797"/>
                  </a:lnTo>
                  <a:cubicBezTo>
                    <a:pt x="1633" y="4797"/>
                    <a:pt x="1633" y="4788"/>
                    <a:pt x="1634" y="4771"/>
                  </a:cubicBezTo>
                  <a:close/>
                </a:path>
              </a:pathLst>
            </a:custGeom>
            <a:solidFill>
              <a:srgbClr val="CF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966;p58"/>
            <p:cNvSpPr/>
            <p:nvPr/>
          </p:nvSpPr>
          <p:spPr>
            <a:xfrm>
              <a:off x="6531028" y="1486057"/>
              <a:ext cx="259727" cy="32252"/>
            </a:xfrm>
            <a:custGeom>
              <a:avLst/>
              <a:gdLst/>
              <a:ahLst/>
              <a:cxnLst/>
              <a:rect l="l" t="t" r="r" b="b"/>
              <a:pathLst>
                <a:path w="5476" h="680" extrusionOk="0">
                  <a:moveTo>
                    <a:pt x="3728" y="129"/>
                  </a:moveTo>
                  <a:lnTo>
                    <a:pt x="3728" y="129"/>
                  </a:lnTo>
                  <a:cubicBezTo>
                    <a:pt x="2384" y="224"/>
                    <a:pt x="742" y="339"/>
                    <a:pt x="1" y="383"/>
                  </a:cubicBezTo>
                  <a:cubicBezTo>
                    <a:pt x="196" y="474"/>
                    <a:pt x="498" y="507"/>
                    <a:pt x="852" y="507"/>
                  </a:cubicBezTo>
                  <a:cubicBezTo>
                    <a:pt x="1685" y="507"/>
                    <a:pt x="2833" y="310"/>
                    <a:pt x="3728" y="129"/>
                  </a:cubicBezTo>
                  <a:close/>
                  <a:moveTo>
                    <a:pt x="5476" y="0"/>
                  </a:moveTo>
                  <a:cubicBezTo>
                    <a:pt x="5376" y="9"/>
                    <a:pt x="5250" y="19"/>
                    <a:pt x="5107" y="29"/>
                  </a:cubicBezTo>
                  <a:cubicBezTo>
                    <a:pt x="5098" y="158"/>
                    <a:pt x="5078" y="359"/>
                    <a:pt x="5049" y="679"/>
                  </a:cubicBezTo>
                  <a:cubicBezTo>
                    <a:pt x="5175" y="665"/>
                    <a:pt x="5241" y="655"/>
                    <a:pt x="5241" y="655"/>
                  </a:cubicBezTo>
                  <a:lnTo>
                    <a:pt x="5476" y="0"/>
                  </a:lnTo>
                  <a:close/>
                </a:path>
              </a:pathLst>
            </a:custGeom>
            <a:solidFill>
              <a:srgbClr val="A9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967;p58"/>
            <p:cNvSpPr/>
            <p:nvPr/>
          </p:nvSpPr>
          <p:spPr>
            <a:xfrm>
              <a:off x="6495124" y="1460588"/>
              <a:ext cx="304738" cy="43636"/>
            </a:xfrm>
            <a:custGeom>
              <a:avLst/>
              <a:gdLst/>
              <a:ahLst/>
              <a:cxnLst/>
              <a:rect l="l" t="t" r="r" b="b"/>
              <a:pathLst>
                <a:path w="6425" h="920" extrusionOk="0">
                  <a:moveTo>
                    <a:pt x="6424" y="1"/>
                  </a:moveTo>
                  <a:lnTo>
                    <a:pt x="5079" y="72"/>
                  </a:lnTo>
                  <a:cubicBezTo>
                    <a:pt x="4103" y="120"/>
                    <a:pt x="1399" y="359"/>
                    <a:pt x="1" y="489"/>
                  </a:cubicBezTo>
                  <a:cubicBezTo>
                    <a:pt x="168" y="618"/>
                    <a:pt x="413" y="767"/>
                    <a:pt x="758" y="920"/>
                  </a:cubicBezTo>
                  <a:cubicBezTo>
                    <a:pt x="1499" y="876"/>
                    <a:pt x="3141" y="761"/>
                    <a:pt x="4485" y="666"/>
                  </a:cubicBezTo>
                  <a:cubicBezTo>
                    <a:pt x="5285" y="498"/>
                    <a:pt x="5883" y="345"/>
                    <a:pt x="5883" y="345"/>
                  </a:cubicBezTo>
                  <a:lnTo>
                    <a:pt x="5883" y="345"/>
                  </a:lnTo>
                  <a:lnTo>
                    <a:pt x="5864" y="566"/>
                  </a:lnTo>
                  <a:cubicBezTo>
                    <a:pt x="6007" y="556"/>
                    <a:pt x="6133" y="546"/>
                    <a:pt x="6233" y="537"/>
                  </a:cubicBezTo>
                  <a:lnTo>
                    <a:pt x="6424" y="1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968;p58"/>
            <p:cNvSpPr/>
            <p:nvPr/>
          </p:nvSpPr>
          <p:spPr>
            <a:xfrm>
              <a:off x="6990519" y="2218597"/>
              <a:ext cx="664" cy="3036"/>
            </a:xfrm>
            <a:custGeom>
              <a:avLst/>
              <a:gdLst/>
              <a:ahLst/>
              <a:cxnLst/>
              <a:rect l="l" t="t" r="r" b="b"/>
              <a:pathLst>
                <a:path w="14" h="64" extrusionOk="0">
                  <a:moveTo>
                    <a:pt x="14" y="0"/>
                  </a:moveTo>
                  <a:lnTo>
                    <a:pt x="14" y="0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969;p58"/>
            <p:cNvSpPr/>
            <p:nvPr/>
          </p:nvSpPr>
          <p:spPr>
            <a:xfrm>
              <a:off x="6627972" y="2218597"/>
              <a:ext cx="363219" cy="121041"/>
            </a:xfrm>
            <a:custGeom>
              <a:avLst/>
              <a:gdLst/>
              <a:ahLst/>
              <a:cxnLst/>
              <a:rect l="l" t="t" r="r" b="b"/>
              <a:pathLst>
                <a:path w="7658" h="2552" extrusionOk="0">
                  <a:moveTo>
                    <a:pt x="7658" y="0"/>
                  </a:moveTo>
                  <a:lnTo>
                    <a:pt x="0" y="552"/>
                  </a:lnTo>
                  <a:lnTo>
                    <a:pt x="1048" y="2552"/>
                  </a:lnTo>
                  <a:lnTo>
                    <a:pt x="7342" y="1442"/>
                  </a:lnTo>
                  <a:lnTo>
                    <a:pt x="7644" y="64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970;p58"/>
            <p:cNvSpPr/>
            <p:nvPr/>
          </p:nvSpPr>
          <p:spPr>
            <a:xfrm>
              <a:off x="7038612" y="2218597"/>
              <a:ext cx="3273" cy="70671"/>
            </a:xfrm>
            <a:custGeom>
              <a:avLst/>
              <a:gdLst/>
              <a:ahLst/>
              <a:cxnLst/>
              <a:rect l="l" t="t" r="r" b="b"/>
              <a:pathLst>
                <a:path w="69" h="1490" extrusionOk="0">
                  <a:moveTo>
                    <a:pt x="0" y="0"/>
                  </a:moveTo>
                  <a:lnTo>
                    <a:pt x="0" y="1485"/>
                  </a:lnTo>
                  <a:lnTo>
                    <a:pt x="68" y="1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971;p58"/>
            <p:cNvSpPr/>
            <p:nvPr/>
          </p:nvSpPr>
          <p:spPr>
            <a:xfrm>
              <a:off x="7038612" y="2190899"/>
              <a:ext cx="365590" cy="117626"/>
            </a:xfrm>
            <a:custGeom>
              <a:avLst/>
              <a:gdLst/>
              <a:ahLst/>
              <a:cxnLst/>
              <a:rect l="l" t="t" r="r" b="b"/>
              <a:pathLst>
                <a:path w="7708" h="2480" extrusionOk="0">
                  <a:moveTo>
                    <a:pt x="7708" y="1"/>
                  </a:moveTo>
                  <a:lnTo>
                    <a:pt x="0" y="584"/>
                  </a:lnTo>
                  <a:lnTo>
                    <a:pt x="68" y="2073"/>
                  </a:lnTo>
                  <a:lnTo>
                    <a:pt x="6524" y="2480"/>
                  </a:lnTo>
                  <a:lnTo>
                    <a:pt x="77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972;p58"/>
            <p:cNvSpPr/>
            <p:nvPr/>
          </p:nvSpPr>
          <p:spPr>
            <a:xfrm>
              <a:off x="6391160" y="1463766"/>
              <a:ext cx="25707" cy="28648"/>
            </a:xfrm>
            <a:custGeom>
              <a:avLst/>
              <a:gdLst/>
              <a:ahLst/>
              <a:cxnLst/>
              <a:rect l="l" t="t" r="r" b="b"/>
              <a:pathLst>
                <a:path w="542" h="604" extrusionOk="0">
                  <a:moveTo>
                    <a:pt x="542" y="0"/>
                  </a:moveTo>
                  <a:cubicBezTo>
                    <a:pt x="542" y="0"/>
                    <a:pt x="451" y="29"/>
                    <a:pt x="288" y="77"/>
                  </a:cubicBezTo>
                  <a:cubicBezTo>
                    <a:pt x="206" y="216"/>
                    <a:pt x="106" y="393"/>
                    <a:pt x="1" y="604"/>
                  </a:cubicBezTo>
                  <a:lnTo>
                    <a:pt x="1" y="604"/>
                  </a:lnTo>
                  <a:cubicBezTo>
                    <a:pt x="336" y="226"/>
                    <a:pt x="542" y="0"/>
                    <a:pt x="542" y="0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973;p58"/>
            <p:cNvSpPr/>
            <p:nvPr/>
          </p:nvSpPr>
          <p:spPr>
            <a:xfrm>
              <a:off x="6404772" y="1451055"/>
              <a:ext cx="49090" cy="36379"/>
            </a:xfrm>
            <a:custGeom>
              <a:avLst/>
              <a:gdLst/>
              <a:ahLst/>
              <a:cxnLst/>
              <a:rect l="l" t="t" r="r" b="b"/>
              <a:pathLst>
                <a:path w="1035" h="767" extrusionOk="0">
                  <a:moveTo>
                    <a:pt x="216" y="1"/>
                  </a:moveTo>
                  <a:cubicBezTo>
                    <a:pt x="216" y="1"/>
                    <a:pt x="130" y="125"/>
                    <a:pt x="1" y="345"/>
                  </a:cubicBezTo>
                  <a:lnTo>
                    <a:pt x="1" y="345"/>
                  </a:lnTo>
                  <a:cubicBezTo>
                    <a:pt x="164" y="297"/>
                    <a:pt x="255" y="268"/>
                    <a:pt x="255" y="268"/>
                  </a:cubicBezTo>
                  <a:lnTo>
                    <a:pt x="1035" y="767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56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974;p58"/>
            <p:cNvSpPr/>
            <p:nvPr/>
          </p:nvSpPr>
          <p:spPr>
            <a:xfrm>
              <a:off x="6345059" y="1463766"/>
              <a:ext cx="108804" cy="427961"/>
            </a:xfrm>
            <a:custGeom>
              <a:avLst/>
              <a:gdLst/>
              <a:ahLst/>
              <a:cxnLst/>
              <a:rect l="l" t="t" r="r" b="b"/>
              <a:pathLst>
                <a:path w="2294" h="9023" extrusionOk="0">
                  <a:moveTo>
                    <a:pt x="1514" y="0"/>
                  </a:moveTo>
                  <a:cubicBezTo>
                    <a:pt x="1514" y="0"/>
                    <a:pt x="1308" y="226"/>
                    <a:pt x="973" y="604"/>
                  </a:cubicBezTo>
                  <a:cubicBezTo>
                    <a:pt x="547" y="1441"/>
                    <a:pt x="1" y="2796"/>
                    <a:pt x="1" y="4222"/>
                  </a:cubicBezTo>
                  <a:cubicBezTo>
                    <a:pt x="1" y="6568"/>
                    <a:pt x="992" y="9014"/>
                    <a:pt x="992" y="9023"/>
                  </a:cubicBezTo>
                  <a:lnTo>
                    <a:pt x="2294" y="499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975;p58"/>
            <p:cNvSpPr/>
            <p:nvPr/>
          </p:nvSpPr>
          <p:spPr>
            <a:xfrm>
              <a:off x="6392108" y="1487385"/>
              <a:ext cx="61754" cy="404341"/>
            </a:xfrm>
            <a:custGeom>
              <a:avLst/>
              <a:gdLst/>
              <a:ahLst/>
              <a:cxnLst/>
              <a:rect l="l" t="t" r="r" b="b"/>
              <a:pathLst>
                <a:path w="1302" h="8525" extrusionOk="0">
                  <a:moveTo>
                    <a:pt x="1302" y="1"/>
                  </a:moveTo>
                  <a:lnTo>
                    <a:pt x="0" y="8525"/>
                  </a:lnTo>
                  <a:lnTo>
                    <a:pt x="0" y="8525"/>
                  </a:lnTo>
                  <a:close/>
                </a:path>
              </a:pathLst>
            </a:custGeom>
            <a:solidFill>
              <a:srgbClr val="4F3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976;p58"/>
            <p:cNvSpPr/>
            <p:nvPr/>
          </p:nvSpPr>
          <p:spPr>
            <a:xfrm>
              <a:off x="6456327" y="2085796"/>
              <a:ext cx="711" cy="2561"/>
            </a:xfrm>
            <a:custGeom>
              <a:avLst/>
              <a:gdLst/>
              <a:ahLst/>
              <a:cxnLst/>
              <a:rect l="l" t="t" r="r" b="b"/>
              <a:pathLst>
                <a:path w="15" h="54" extrusionOk="0">
                  <a:moveTo>
                    <a:pt x="1" y="1"/>
                  </a:moveTo>
                  <a:lnTo>
                    <a:pt x="1" y="54"/>
                  </a:lnTo>
                  <a:cubicBezTo>
                    <a:pt x="5" y="49"/>
                    <a:pt x="10" y="49"/>
                    <a:pt x="14" y="4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B7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977;p58"/>
            <p:cNvSpPr/>
            <p:nvPr/>
          </p:nvSpPr>
          <p:spPr>
            <a:xfrm>
              <a:off x="6256556" y="2308475"/>
              <a:ext cx="177104" cy="22577"/>
            </a:xfrm>
            <a:custGeom>
              <a:avLst/>
              <a:gdLst/>
              <a:ahLst/>
              <a:cxnLst/>
              <a:rect l="l" t="t" r="r" b="b"/>
              <a:pathLst>
                <a:path w="3734" h="476" extrusionOk="0">
                  <a:moveTo>
                    <a:pt x="3734" y="1"/>
                  </a:moveTo>
                  <a:cubicBezTo>
                    <a:pt x="3561" y="144"/>
                    <a:pt x="1929" y="336"/>
                    <a:pt x="0" y="475"/>
                  </a:cubicBezTo>
                  <a:cubicBezTo>
                    <a:pt x="1809" y="370"/>
                    <a:pt x="3523" y="212"/>
                    <a:pt x="3734" y="1"/>
                  </a:cubicBezTo>
                  <a:close/>
                </a:path>
              </a:pathLst>
            </a:custGeom>
            <a:solidFill>
              <a:srgbClr val="EB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978;p58"/>
            <p:cNvSpPr/>
            <p:nvPr/>
          </p:nvSpPr>
          <p:spPr>
            <a:xfrm>
              <a:off x="6456327" y="2088120"/>
              <a:ext cx="711" cy="13850"/>
            </a:xfrm>
            <a:custGeom>
              <a:avLst/>
              <a:gdLst/>
              <a:ahLst/>
              <a:cxnLst/>
              <a:rect l="l" t="t" r="r" b="b"/>
              <a:pathLst>
                <a:path w="15" h="292" extrusionOk="0">
                  <a:moveTo>
                    <a:pt x="14" y="0"/>
                  </a:moveTo>
                  <a:cubicBezTo>
                    <a:pt x="10" y="0"/>
                    <a:pt x="5" y="0"/>
                    <a:pt x="1" y="5"/>
                  </a:cubicBezTo>
                  <a:cubicBezTo>
                    <a:pt x="5" y="86"/>
                    <a:pt x="10" y="186"/>
                    <a:pt x="14" y="292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DBA0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979;p58"/>
            <p:cNvSpPr/>
            <p:nvPr/>
          </p:nvSpPr>
          <p:spPr>
            <a:xfrm>
              <a:off x="6005467" y="2020012"/>
              <a:ext cx="451581" cy="319631"/>
            </a:xfrm>
            <a:custGeom>
              <a:avLst/>
              <a:gdLst/>
              <a:ahLst/>
              <a:cxnLst/>
              <a:rect l="l" t="t" r="r" b="b"/>
              <a:pathLst>
                <a:path w="9521" h="6739" extrusionOk="0">
                  <a:moveTo>
                    <a:pt x="3542" y="0"/>
                  </a:moveTo>
                  <a:cubicBezTo>
                    <a:pt x="1728" y="0"/>
                    <a:pt x="163" y="76"/>
                    <a:pt x="116" y="282"/>
                  </a:cubicBezTo>
                  <a:cubicBezTo>
                    <a:pt x="1" y="776"/>
                    <a:pt x="737" y="6725"/>
                    <a:pt x="743" y="6739"/>
                  </a:cubicBezTo>
                  <a:cubicBezTo>
                    <a:pt x="819" y="6739"/>
                    <a:pt x="3126" y="6681"/>
                    <a:pt x="5294" y="6557"/>
                  </a:cubicBezTo>
                  <a:cubicBezTo>
                    <a:pt x="7223" y="6418"/>
                    <a:pt x="8855" y="6226"/>
                    <a:pt x="9028" y="6083"/>
                  </a:cubicBezTo>
                  <a:cubicBezTo>
                    <a:pt x="9200" y="5916"/>
                    <a:pt x="9310" y="5279"/>
                    <a:pt x="9381" y="4532"/>
                  </a:cubicBezTo>
                  <a:cubicBezTo>
                    <a:pt x="9406" y="4231"/>
                    <a:pt x="9445" y="3647"/>
                    <a:pt x="9483" y="3063"/>
                  </a:cubicBezTo>
                  <a:cubicBezTo>
                    <a:pt x="9507" y="2517"/>
                    <a:pt x="9516" y="2024"/>
                    <a:pt x="9520" y="1728"/>
                  </a:cubicBezTo>
                  <a:cubicBezTo>
                    <a:pt x="9516" y="1622"/>
                    <a:pt x="9511" y="1522"/>
                    <a:pt x="9507" y="1441"/>
                  </a:cubicBezTo>
                  <a:lnTo>
                    <a:pt x="9507" y="1388"/>
                  </a:lnTo>
                  <a:lnTo>
                    <a:pt x="9420" y="1158"/>
                  </a:lnTo>
                  <a:cubicBezTo>
                    <a:pt x="9281" y="862"/>
                    <a:pt x="9043" y="464"/>
                    <a:pt x="8893" y="230"/>
                  </a:cubicBezTo>
                  <a:cubicBezTo>
                    <a:pt x="8166" y="105"/>
                    <a:pt x="5682" y="0"/>
                    <a:pt x="35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980;p58"/>
            <p:cNvSpPr/>
            <p:nvPr/>
          </p:nvSpPr>
          <p:spPr>
            <a:xfrm>
              <a:off x="6427253" y="2030874"/>
              <a:ext cx="25043" cy="44110"/>
            </a:xfrm>
            <a:custGeom>
              <a:avLst/>
              <a:gdLst/>
              <a:ahLst/>
              <a:cxnLst/>
              <a:rect l="l" t="t" r="r" b="b"/>
              <a:pathLst>
                <a:path w="528" h="930" extrusionOk="0">
                  <a:moveTo>
                    <a:pt x="0" y="1"/>
                  </a:moveTo>
                  <a:lnTo>
                    <a:pt x="0" y="1"/>
                  </a:lnTo>
                  <a:cubicBezTo>
                    <a:pt x="150" y="235"/>
                    <a:pt x="388" y="633"/>
                    <a:pt x="527" y="929"/>
                  </a:cubicBezTo>
                  <a:lnTo>
                    <a:pt x="201" y="53"/>
                  </a:lnTo>
                  <a:cubicBezTo>
                    <a:pt x="178" y="39"/>
                    <a:pt x="110" y="19"/>
                    <a:pt x="0" y="1"/>
                  </a:cubicBezTo>
                  <a:close/>
                </a:path>
              </a:pathLst>
            </a:custGeom>
            <a:solidFill>
              <a:srgbClr val="BF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81;p58"/>
            <p:cNvSpPr/>
            <p:nvPr/>
          </p:nvSpPr>
          <p:spPr>
            <a:xfrm>
              <a:off x="6450398" y="2165240"/>
              <a:ext cx="4838" cy="69722"/>
            </a:xfrm>
            <a:custGeom>
              <a:avLst/>
              <a:gdLst/>
              <a:ahLst/>
              <a:cxnLst/>
              <a:rect l="l" t="t" r="r" b="b"/>
              <a:pathLst>
                <a:path w="102" h="1470" extrusionOk="0">
                  <a:moveTo>
                    <a:pt x="102" y="1"/>
                  </a:moveTo>
                  <a:cubicBezTo>
                    <a:pt x="64" y="585"/>
                    <a:pt x="25" y="1169"/>
                    <a:pt x="0" y="1470"/>
                  </a:cubicBezTo>
                  <a:cubicBezTo>
                    <a:pt x="49" y="997"/>
                    <a:pt x="77" y="480"/>
                    <a:pt x="102" y="1"/>
                  </a:cubicBezTo>
                  <a:close/>
                </a:path>
              </a:pathLst>
            </a:custGeom>
            <a:solidFill>
              <a:srgbClr val="BF3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7484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2348067" y="302281"/>
            <a:ext cx="4344033" cy="5423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rtl="1">
              <a:lnSpc>
                <a:spcPct val="150000"/>
              </a:lnSpc>
            </a:pP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اهم مدن الإقليم الصحراوي</a:t>
            </a:r>
            <a:endParaRPr sz="28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446393" y="3489318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414867" y="3489318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17798140" flipH="1">
            <a:off x="7449555" y="1027789"/>
            <a:ext cx="2038913" cy="1600165"/>
            <a:chOff x="5730858" y="1682201"/>
            <a:chExt cx="2965907" cy="2270825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7047813" y="2304074"/>
              <a:ext cx="1208072" cy="2089832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17076671">
            <a:off x="7059944" y="1260767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xmlns="" id="{6E22B37A-CCC7-4E5B-82F9-79A278CAA082}"/>
              </a:ext>
            </a:extLst>
          </p:cNvPr>
          <p:cNvSpPr/>
          <p:nvPr/>
        </p:nvSpPr>
        <p:spPr>
          <a:xfrm>
            <a:off x="1438370" y="2722925"/>
            <a:ext cx="728158" cy="728158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788C3841-127A-479B-94BD-220B2EDCAB6E}"/>
              </a:ext>
            </a:extLst>
          </p:cNvPr>
          <p:cNvSpPr/>
          <p:nvPr/>
        </p:nvSpPr>
        <p:spPr>
          <a:xfrm>
            <a:off x="2348067" y="2851148"/>
            <a:ext cx="1221014" cy="1221014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BC59DA09-2750-4F0C-898C-08F0F54C4ACB}"/>
              </a:ext>
            </a:extLst>
          </p:cNvPr>
          <p:cNvSpPr/>
          <p:nvPr/>
        </p:nvSpPr>
        <p:spPr>
          <a:xfrm>
            <a:off x="3663996" y="1929491"/>
            <a:ext cx="1843314" cy="1843314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69F6674A-9F6A-4ECF-8B1A-B5CD331C63F8}"/>
              </a:ext>
            </a:extLst>
          </p:cNvPr>
          <p:cNvSpPr/>
          <p:nvPr/>
        </p:nvSpPr>
        <p:spPr>
          <a:xfrm>
            <a:off x="5657384" y="2983312"/>
            <a:ext cx="935542" cy="935542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3F5A07E2-72FE-479E-9CC4-3AE297809FA7}"/>
              </a:ext>
            </a:extLst>
          </p:cNvPr>
          <p:cNvSpPr/>
          <p:nvPr/>
        </p:nvSpPr>
        <p:spPr>
          <a:xfrm>
            <a:off x="6782756" y="3087004"/>
            <a:ext cx="1371602" cy="137160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A538412-DAB1-4392-B45E-1D392BBFB7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66" y="2180692"/>
            <a:ext cx="1225174" cy="122517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7D436CE5-5A4A-4963-8029-751C7F4344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07" y="3365416"/>
            <a:ext cx="814778" cy="81477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5829194A-80B4-45E0-A0D4-A777A6A829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97" y="3139122"/>
            <a:ext cx="622302" cy="6223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EA838DD8-E14C-4129-B132-FFB886F5B3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72" y="3148503"/>
            <a:ext cx="671206" cy="67120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F04B11EA-63F7-4D22-873D-6922C62419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20" y="2928801"/>
            <a:ext cx="354058" cy="354058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153F4246-CEED-4D1E-87E9-AF831143E541}"/>
              </a:ext>
            </a:extLst>
          </p:cNvPr>
          <p:cNvGrpSpPr/>
          <p:nvPr/>
        </p:nvGrpSpPr>
        <p:grpSpPr>
          <a:xfrm>
            <a:off x="983569" y="1972486"/>
            <a:ext cx="842445" cy="820793"/>
            <a:chOff x="1812406" y="2946170"/>
            <a:chExt cx="842445" cy="820793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02F08CF-D4D1-4A39-96BE-CB97F61D16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7365" y="2946170"/>
              <a:ext cx="377486" cy="820793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35920BBA-8F71-4702-91A3-44392F84A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2406" y="2954946"/>
              <a:ext cx="471956" cy="0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B3BFFE84-C695-4D53-9EB1-6E3F023237F6}"/>
              </a:ext>
            </a:extLst>
          </p:cNvPr>
          <p:cNvGrpSpPr/>
          <p:nvPr/>
        </p:nvGrpSpPr>
        <p:grpSpPr>
          <a:xfrm>
            <a:off x="3555110" y="1221287"/>
            <a:ext cx="979247" cy="712482"/>
            <a:chOff x="4442225" y="2049196"/>
            <a:chExt cx="979247" cy="712482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322422" cy="712482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225" y="2051577"/>
              <a:ext cx="666349" cy="0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137FDAE-CE25-40E9-AFD7-49BA1463E3D5}"/>
              </a:ext>
            </a:extLst>
          </p:cNvPr>
          <p:cNvGrpSpPr/>
          <p:nvPr/>
        </p:nvGrpSpPr>
        <p:grpSpPr>
          <a:xfrm flipV="1">
            <a:off x="2143991" y="4044870"/>
            <a:ext cx="782545" cy="821366"/>
            <a:chOff x="1872307" y="2945596"/>
            <a:chExt cx="782545" cy="821366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49965" y="2945884"/>
              <a:ext cx="204887" cy="821078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2307" y="2945596"/>
              <a:ext cx="589564" cy="0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C6E9A218-B141-4BD3-841A-BAB462C9175B}"/>
              </a:ext>
            </a:extLst>
          </p:cNvPr>
          <p:cNvGrpSpPr/>
          <p:nvPr/>
        </p:nvGrpSpPr>
        <p:grpSpPr>
          <a:xfrm flipH="1" flipV="1">
            <a:off x="7397851" y="4423614"/>
            <a:ext cx="743262" cy="539365"/>
            <a:chOff x="1929808" y="3262589"/>
            <a:chExt cx="743262" cy="539365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F7309261-EAF4-4065-B34C-74D63998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92240" y="3262589"/>
              <a:ext cx="280830" cy="53936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6F2BC3B5-DB71-4C84-AF89-168445886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9808" y="3264970"/>
              <a:ext cx="471956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B1ACE9A5-0AAC-4005-87FD-533CB273E3AF}"/>
              </a:ext>
            </a:extLst>
          </p:cNvPr>
          <p:cNvGrpSpPr/>
          <p:nvPr/>
        </p:nvGrpSpPr>
        <p:grpSpPr>
          <a:xfrm flipH="1">
            <a:off x="6078069" y="1781943"/>
            <a:ext cx="846110" cy="1297213"/>
            <a:chOff x="1983167" y="2950736"/>
            <a:chExt cx="452864" cy="69430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BEBF1710-C0A2-443D-9E66-877BD8FA72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4671" y="2950736"/>
              <a:ext cx="191360" cy="694309"/>
            </a:xfrm>
            <a:prstGeom prst="line">
              <a:avLst/>
            </a:prstGeom>
            <a:ln w="28575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D25F5471-E0F2-4736-A975-B0CD1D80A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167" y="2952010"/>
              <a:ext cx="267874" cy="0"/>
            </a:xfrm>
            <a:prstGeom prst="line">
              <a:avLst/>
            </a:prstGeom>
            <a:ln w="28575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E7256DD-6317-492A-853D-B93DE998E24A}"/>
              </a:ext>
            </a:extLst>
          </p:cNvPr>
          <p:cNvSpPr txBox="1"/>
          <p:nvPr/>
        </p:nvSpPr>
        <p:spPr>
          <a:xfrm>
            <a:off x="0" y="1778646"/>
            <a:ext cx="1015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EF3078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قنا</a:t>
            </a:r>
            <a:endParaRPr lang="en-US" sz="2800" b="1" dirty="0">
              <a:solidFill>
                <a:srgbClr val="EF3078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3B5B3C4-08D7-4F80-905A-16D436C0F2EA}"/>
              </a:ext>
            </a:extLst>
          </p:cNvPr>
          <p:cNvSpPr txBox="1"/>
          <p:nvPr/>
        </p:nvSpPr>
        <p:spPr>
          <a:xfrm>
            <a:off x="592954" y="4664949"/>
            <a:ext cx="1565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EE952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اسوان</a:t>
            </a:r>
            <a:endParaRPr lang="en-US" sz="2800" b="1" dirty="0">
              <a:solidFill>
                <a:srgbClr val="EE9524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83347D2D-8F9E-424F-8379-EE81B97BB648}"/>
              </a:ext>
            </a:extLst>
          </p:cNvPr>
          <p:cNvSpPr txBox="1"/>
          <p:nvPr/>
        </p:nvSpPr>
        <p:spPr>
          <a:xfrm>
            <a:off x="1778291" y="971463"/>
            <a:ext cx="192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03A1A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الاقصر</a:t>
            </a:r>
            <a:endParaRPr lang="en-US" sz="2800" b="1" dirty="0">
              <a:solidFill>
                <a:srgbClr val="03A1A4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13DF5F7D-8517-4858-B26A-117AEF6AD00D}"/>
              </a:ext>
            </a:extLst>
          </p:cNvPr>
          <p:cNvSpPr txBox="1"/>
          <p:nvPr/>
        </p:nvSpPr>
        <p:spPr>
          <a:xfrm>
            <a:off x="8118349" y="4715242"/>
            <a:ext cx="106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00B0F0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اسيوط</a:t>
            </a:r>
            <a:endParaRPr lang="en-US" sz="2800" b="1" dirty="0">
              <a:solidFill>
                <a:srgbClr val="00B0F0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DBF60901-7459-4FFF-BFAB-332F5872E18A}"/>
              </a:ext>
            </a:extLst>
          </p:cNvPr>
          <p:cNvSpPr txBox="1"/>
          <p:nvPr/>
        </p:nvSpPr>
        <p:spPr>
          <a:xfrm>
            <a:off x="6870046" y="1525038"/>
            <a:ext cx="152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800" b="1" dirty="0">
                <a:solidFill>
                  <a:srgbClr val="38572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سوهاج</a:t>
            </a:r>
            <a:endParaRPr lang="en-US" sz="2000" b="1" dirty="0">
              <a:solidFill>
                <a:srgbClr val="38572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008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's teacher day by Slidesgo">
  <a:themeElements>
    <a:clrScheme name="Office">
      <a:dk1>
        <a:srgbClr val="2A2F3D"/>
      </a:dk1>
      <a:lt1>
        <a:srgbClr val="604B6B"/>
      </a:lt1>
      <a:dk2>
        <a:srgbClr val="DE5353"/>
      </a:dk2>
      <a:lt2>
        <a:srgbClr val="E6B4B6"/>
      </a:lt2>
      <a:accent1>
        <a:srgbClr val="88CAAC"/>
      </a:accent1>
      <a:accent2>
        <a:srgbClr val="DCA248"/>
      </a:accent2>
      <a:accent3>
        <a:srgbClr val="D68D3A"/>
      </a:accent3>
      <a:accent4>
        <a:srgbClr val="AD4C4C"/>
      </a:accent4>
      <a:accent5>
        <a:srgbClr val="F1D65E"/>
      </a:accent5>
      <a:accent6>
        <a:srgbClr val="D26565"/>
      </a:accent6>
      <a:hlink>
        <a:srgbClr val="1F144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410</Words>
  <Application>Microsoft Office PowerPoint</Application>
  <PresentationFormat>On-screen Show (16:9)</PresentationFormat>
  <Paragraphs>97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Roboto Condensed</vt:lpstr>
      <vt:lpstr>Wingdings</vt:lpstr>
      <vt:lpstr>Tahoma</vt:lpstr>
      <vt:lpstr>Joti One</vt:lpstr>
      <vt:lpstr>Galada</vt:lpstr>
      <vt:lpstr>Simplified Arabic</vt:lpstr>
      <vt:lpstr>Roboto Condensed Light</vt:lpstr>
      <vt:lpstr>World's teacher day by Slidesgo</vt:lpstr>
      <vt:lpstr>World’s teacher day</vt:lpstr>
      <vt:lpstr>المحتوي</vt:lpstr>
      <vt:lpstr>الوحدة الثانية</vt:lpstr>
      <vt:lpstr>إقليم البحر المتوسط</vt:lpstr>
      <vt:lpstr>اهم مدن إقليم البحر المتوسط</vt:lpstr>
      <vt:lpstr>إقليم شبه الصحراوي</vt:lpstr>
      <vt:lpstr>اهم مدن إقليم شبه الصحراوي</vt:lpstr>
      <vt:lpstr>الإقليم الصحراوي</vt:lpstr>
      <vt:lpstr>اهم مدن الإقليم الصحراوي</vt:lpstr>
      <vt:lpstr>التغيرات المناخية واثرها علي مصر</vt:lpstr>
      <vt:lpstr>التأثيرات المتوقعة نتيجة التغيرات المناخية</vt:lpstr>
      <vt:lpstr>التقويم</vt:lpstr>
      <vt:lpstr>يمكنك من خلال هذا QR مشاهدة شرح الدرس كامل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World’s teacher day</dc:title>
  <dc:creator>Esraa</dc:creator>
  <cp:lastModifiedBy>Windows User</cp:lastModifiedBy>
  <cp:revision>195</cp:revision>
  <dcterms:modified xsi:type="dcterms:W3CDTF">2020-12-24T11:01:12Z</dcterms:modified>
</cp:coreProperties>
</file>