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2" r:id="rId3"/>
    <p:sldId id="363" r:id="rId4"/>
    <p:sldId id="262" r:id="rId5"/>
    <p:sldId id="352" r:id="rId6"/>
    <p:sldId id="353" r:id="rId7"/>
    <p:sldId id="354" r:id="rId8"/>
    <p:sldId id="355" r:id="rId9"/>
    <p:sldId id="356" r:id="rId10"/>
    <p:sldId id="357" r:id="rId11"/>
    <p:sldId id="360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380"/>
    <a:srgbClr val="8F2D56"/>
    <a:srgbClr val="73D2DE"/>
    <a:srgbClr val="FBB13C"/>
    <a:srgbClr val="D8115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95742-EF4F-4749-979C-292212203C5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AF3A6-97B6-442E-9FDD-CA1D9877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AF3A6-97B6-442E-9FDD-CA1D98779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6194-ADD3-4BF9-BD76-33429F3B5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D85C2-7EBB-4F24-B559-B29C14CA5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629E-C8E0-4BD9-B6AB-9C563C0E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2984-066B-46A4-B521-206BF0FE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5209-A024-4109-BE0C-BC35E469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7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4454-1E64-48CC-A7AC-1620AAAC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89A6C-C8F5-4BA4-8604-E50C87315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11C5-D767-4E93-B1E0-9406ED01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5E03-536F-4AF1-91F4-EB89ECC4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C7DBB-F42C-4A42-8120-6B61F3A0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8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C1B9-4523-413B-89A7-742E7C5E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C453E-F004-43C4-8CBB-614058BCE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3182-3B76-4334-9D06-BD2B6FBB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47232-0BF5-44C2-B13C-D4108590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70D2-31CF-4705-A96D-91DB5458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5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0C28-204C-418E-9341-B3370F0B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1EF7-0C96-4304-BC9E-BE05B94B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03F15-A161-4DBE-B0D5-B00D418B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A33E-3738-494A-B591-DF7EA0E3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B3E22-5725-490E-B3B1-E4AC709D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59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03B8-3337-471D-A7E3-E841BA85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E9F2-0926-4F96-B712-0BBF1F11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8DC57-734F-4991-8604-FB377836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C3BAA-D2C8-4DDE-95F3-77130D2E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5666-C1EE-461D-A596-9945032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8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CDA3-DB67-4006-A4DC-84FB6298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1D56-9BE1-4DB0-AABB-66B69F14C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63F1-6D6A-4566-B7D8-8DC6A709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BF5C-A1CC-4D3B-963E-47F6E330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477E6-4170-484B-B70E-6FB2A02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CADB8-E39C-4A34-BB78-390A1FF4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12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8D65-E367-40EA-AD8B-BC67895C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F92FB-2F62-4C3F-8A4F-46291050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9AB33-4D80-410F-8FAA-44AFB55F5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2D86C-B265-49D3-A53B-3E9BC450F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EAD5-F40C-4886-AEE9-F9043FC33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9E80A-1D44-41C6-B855-6F0D6FDC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F1475-9A5D-44B5-8D68-193B34DE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6563F-4E0E-463D-9D08-2A898F5E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5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017E-58E4-4150-ABAF-E034E563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AD8FF-9974-4032-B13B-38E3A6DC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CF09-2435-44AA-B804-1A55103C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ED425-5B1F-4CF6-9CD6-F1325192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01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4B13A-2759-441D-89D0-6D0EBF0C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0AB0F-3922-4B2A-98F9-C52B7D1F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8458-3191-4B41-A9EF-0651CF99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03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9C7A-C8B7-44A7-B936-9E89F0D0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4A4C-7BEE-45C5-9547-3E29A62E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9973-3935-4E6A-BDC1-C117938B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5497-45E3-4402-858D-05893336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9A52-3B94-4981-86F3-9617CD6A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38C0F-3D35-475F-AF26-8B03165B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5C35-4483-44BA-BF58-60494E7E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F7C9D-49D4-4287-A4F9-C16ADAE96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8EA7C-3152-4E45-97C5-43620407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F1260-2FCD-4D40-97AE-7C4FA8E9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CF167-EC78-42E6-921C-E0A94510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20DE0-5DF9-4B22-B091-D320282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5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FCBBB-699F-4BAE-99DA-1AE30734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B1189-7938-4161-A84B-5B0BC5F0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2B93-B745-4481-ADF3-9DBE47312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E490-BA09-4420-8945-D73810CCC15F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2956-1D71-4AB4-A8A6-160767CEB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8AB9-1180-4D7C-A8D1-C2AF1E93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3DA4-4ED4-485D-98A9-11B53BE321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3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3" Type="http://schemas.openxmlformats.org/officeDocument/2006/relationships/image" Target="../media/image24.jp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pn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0" Type="http://schemas.openxmlformats.org/officeDocument/2006/relationships/slide" Target="slide3.xml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slide" Target="slide10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3221433" y="485403"/>
            <a:ext cx="5292979" cy="5753472"/>
            <a:chOff x="626804" y="619125"/>
            <a:chExt cx="4948086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ar-EG" sz="1200" dirty="0">
                  <a:solidFill>
                    <a:schemeClr val="tx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الفصل الدراسى الاول</a:t>
              </a:r>
              <a:endParaRPr lang="en-IN" sz="1200" dirty="0">
                <a:solidFill>
                  <a:schemeClr val="tx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0DF94E-6474-4778-8035-C4B7D3E2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77" y="1292657"/>
            <a:ext cx="3964307" cy="34297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927F42-0FC3-40A9-9E7C-07D8AA9625B9}"/>
              </a:ext>
            </a:extLst>
          </p:cNvPr>
          <p:cNvSpPr txBox="1"/>
          <p:nvPr/>
        </p:nvSpPr>
        <p:spPr>
          <a:xfrm>
            <a:off x="4601980" y="5565343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6C61F-66F1-4661-B834-5B8F1799D052}"/>
              </a:ext>
            </a:extLst>
          </p:cNvPr>
          <p:cNvSpPr txBox="1"/>
          <p:nvPr/>
        </p:nvSpPr>
        <p:spPr>
          <a:xfrm>
            <a:off x="4462263" y="814146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54B6ECAB-612D-4688-9F35-1D151BA7F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1681559"/>
            <a:ext cx="563957" cy="563957"/>
          </a:xfrm>
          <a:prstGeom prst="rect">
            <a:avLst/>
          </a:prstGeom>
        </p:spPr>
      </p:pic>
      <p:pic>
        <p:nvPicPr>
          <p:cNvPr id="34" name="Picture 33">
            <a:hlinkClick r:id="rId5" action="ppaction://hlinksldjump"/>
            <a:extLst>
              <a:ext uri="{FF2B5EF4-FFF2-40B4-BE49-F238E27FC236}">
                <a16:creationId xmlns:a16="http://schemas.microsoft.com/office/drawing/2014/main" id="{25442165-6D7F-471C-9BB2-758BFA37F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63" y="2447081"/>
            <a:ext cx="630604" cy="630604"/>
          </a:xfrm>
          <a:prstGeom prst="rect">
            <a:avLst/>
          </a:prstGeom>
        </p:spPr>
      </p:pic>
      <p:pic>
        <p:nvPicPr>
          <p:cNvPr id="36" name="Picture 35">
            <a:hlinkClick r:id="rId7" action="ppaction://hlinksldjump"/>
            <a:extLst>
              <a:ext uri="{FF2B5EF4-FFF2-40B4-BE49-F238E27FC236}">
                <a16:creationId xmlns:a16="http://schemas.microsoft.com/office/drawing/2014/main" id="{ED7D6375-47F2-4C86-B0B7-4C3C6BC71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24" y="3972622"/>
            <a:ext cx="568134" cy="610611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09FD2D17-9DAF-4E73-909E-9904138092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3269557"/>
            <a:ext cx="513568" cy="51356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831857A9-8A0D-4913-B4AA-F6BC08501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99" y="949387"/>
            <a:ext cx="625939" cy="6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608298" y="2465659"/>
            <a:ext cx="33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هو تغير فى شكل المادة الظاهرى.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36515" y="554636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1964261" y="1814051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 الكيميائى</a:t>
            </a:r>
            <a:endParaRPr lang="en-US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9F75BB-F417-4297-9039-C397A959896C}"/>
              </a:ext>
            </a:extLst>
          </p:cNvPr>
          <p:cNvSpPr txBox="1"/>
          <p:nvPr/>
        </p:nvSpPr>
        <p:spPr>
          <a:xfrm>
            <a:off x="8142547" y="1831194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 الفيزيائى</a:t>
            </a:r>
            <a:endParaRPr lang="en-US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BA39F0-9A8D-4398-9DF2-EA6E3200FF9F}"/>
              </a:ext>
            </a:extLst>
          </p:cNvPr>
          <p:cNvSpPr txBox="1"/>
          <p:nvPr/>
        </p:nvSpPr>
        <p:spPr>
          <a:xfrm>
            <a:off x="1721268" y="2722931"/>
            <a:ext cx="331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هو تغير فى تركيب المادة ينتج عنه مادة جديدة او مواد جديدة ذات خواص مختلفة.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AEF1C-1582-4E9E-94FE-1B872785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5" y="3635038"/>
            <a:ext cx="1710076" cy="21256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60ADE4-B36A-4537-9B80-3F281D1AA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64" y="3635038"/>
            <a:ext cx="1450454" cy="12892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FA9E6C8-57F7-410B-A353-17A63A517D67}"/>
              </a:ext>
            </a:extLst>
          </p:cNvPr>
          <p:cNvSpPr txBox="1"/>
          <p:nvPr/>
        </p:nvSpPr>
        <p:spPr>
          <a:xfrm>
            <a:off x="1747718" y="5774217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B7EFE5-833B-4E0D-B1B1-7B395E895E69}"/>
              </a:ext>
            </a:extLst>
          </p:cNvPr>
          <p:cNvSpPr txBox="1"/>
          <p:nvPr/>
        </p:nvSpPr>
        <p:spPr>
          <a:xfrm>
            <a:off x="7762658" y="5742564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51" name="Picture 50">
            <a:hlinkClick r:id="rId4" action="ppaction://hlinksldjump"/>
            <a:extLst>
              <a:ext uri="{FF2B5EF4-FFF2-40B4-BE49-F238E27FC236}">
                <a16:creationId xmlns:a16="http://schemas.microsoft.com/office/drawing/2014/main" id="{A0F0E84A-6551-4FB6-A58C-A88E3FD41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784" y="-31555"/>
            <a:ext cx="1015583" cy="1015583"/>
          </a:xfrm>
          <a:prstGeom prst="rect">
            <a:avLst/>
          </a:prstGeom>
        </p:spPr>
      </p:pic>
      <p:pic>
        <p:nvPicPr>
          <p:cNvPr id="52" name="Picture 51">
            <a:hlinkClick r:id="rId6" action="ppaction://hlinksldjump"/>
            <a:extLst>
              <a:ext uri="{FF2B5EF4-FFF2-40B4-BE49-F238E27FC236}">
                <a16:creationId xmlns:a16="http://schemas.microsoft.com/office/drawing/2014/main" id="{416C376C-CFE5-4A3E-9733-8AE243BA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3" name="Picture 52">
            <a:hlinkClick r:id="rId6" action="ppaction://hlinksldjump"/>
            <a:extLst>
              <a:ext uri="{FF2B5EF4-FFF2-40B4-BE49-F238E27FC236}">
                <a16:creationId xmlns:a16="http://schemas.microsoft.com/office/drawing/2014/main" id="{6705C0EF-6F53-429B-831B-B1DE37B34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7" y="1031691"/>
            <a:ext cx="625939" cy="625939"/>
          </a:xfrm>
          <a:prstGeom prst="rect">
            <a:avLst/>
          </a:prstGeom>
        </p:spPr>
      </p:pic>
      <p:pic>
        <p:nvPicPr>
          <p:cNvPr id="54" name="Picture 53">
            <a:hlinkClick r:id="rId8" action="ppaction://hlinksldjump"/>
            <a:extLst>
              <a:ext uri="{FF2B5EF4-FFF2-40B4-BE49-F238E27FC236}">
                <a16:creationId xmlns:a16="http://schemas.microsoft.com/office/drawing/2014/main" id="{F1E81806-2CB5-4D7D-822C-DD3CDAD95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88" y="2570842"/>
            <a:ext cx="630604" cy="630604"/>
          </a:xfrm>
          <a:prstGeom prst="rect">
            <a:avLst/>
          </a:prstGeom>
        </p:spPr>
      </p:pic>
      <p:pic>
        <p:nvPicPr>
          <p:cNvPr id="55" name="Picture 54">
            <a:hlinkClick r:id="rId8" action="ppaction://hlinksldjump"/>
            <a:extLst>
              <a:ext uri="{FF2B5EF4-FFF2-40B4-BE49-F238E27FC236}">
                <a16:creationId xmlns:a16="http://schemas.microsoft.com/office/drawing/2014/main" id="{4BFD41D8-FF83-495F-8991-A3E1D51EA7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" y="2551782"/>
            <a:ext cx="630604" cy="630604"/>
          </a:xfrm>
          <a:prstGeom prst="rect">
            <a:avLst/>
          </a:prstGeom>
        </p:spPr>
      </p:pic>
      <p:pic>
        <p:nvPicPr>
          <p:cNvPr id="56" name="Picture 55">
            <a:hlinkClick r:id="rId10" action="ppaction://hlinksldjump"/>
            <a:extLst>
              <a:ext uri="{FF2B5EF4-FFF2-40B4-BE49-F238E27FC236}">
                <a16:creationId xmlns:a16="http://schemas.microsoft.com/office/drawing/2014/main" id="{43B3B1BC-7C40-4BA2-9F3A-6D2185BBB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6" y="1807451"/>
            <a:ext cx="563957" cy="563957"/>
          </a:xfrm>
          <a:prstGeom prst="rect">
            <a:avLst/>
          </a:prstGeom>
        </p:spPr>
      </p:pic>
      <p:pic>
        <p:nvPicPr>
          <p:cNvPr id="57" name="Picture 56">
            <a:hlinkClick r:id="rId10" action="ppaction://hlinksldjump"/>
            <a:extLst>
              <a:ext uri="{FF2B5EF4-FFF2-40B4-BE49-F238E27FC236}">
                <a16:creationId xmlns:a16="http://schemas.microsoft.com/office/drawing/2014/main" id="{9407DFEB-D09C-4AB1-857B-79F57AE10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9" y="1782462"/>
            <a:ext cx="563957" cy="563957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id="{0F2DC6E0-D73F-4129-AA75-D285991C8D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62" y="3404697"/>
            <a:ext cx="513568" cy="513568"/>
          </a:xfrm>
          <a:prstGeom prst="rect">
            <a:avLst/>
          </a:prstGeom>
        </p:spPr>
      </p:pic>
      <p:pic>
        <p:nvPicPr>
          <p:cNvPr id="59" name="Picture 58">
            <a:hlinkClick r:id="rId8" action="ppaction://hlinksldjump"/>
            <a:extLst>
              <a:ext uri="{FF2B5EF4-FFF2-40B4-BE49-F238E27FC236}">
                <a16:creationId xmlns:a16="http://schemas.microsoft.com/office/drawing/2014/main" id="{FA5CD296-8841-4202-9615-F3851EAF4E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7" y="3378254"/>
            <a:ext cx="513568" cy="513568"/>
          </a:xfrm>
          <a:prstGeom prst="rect">
            <a:avLst/>
          </a:prstGeom>
        </p:spPr>
      </p:pic>
      <p:pic>
        <p:nvPicPr>
          <p:cNvPr id="60" name="Picture 59">
            <a:hlinkClick r:id="rId13" action="ppaction://hlinksldjump"/>
            <a:extLst>
              <a:ext uri="{FF2B5EF4-FFF2-40B4-BE49-F238E27FC236}">
                <a16:creationId xmlns:a16="http://schemas.microsoft.com/office/drawing/2014/main" id="{ABF84F4D-F902-48AB-A6B1-728C87B73C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2" y="4081448"/>
            <a:ext cx="568134" cy="610611"/>
          </a:xfrm>
          <a:prstGeom prst="rect">
            <a:avLst/>
          </a:prstGeom>
        </p:spPr>
      </p:pic>
      <p:pic>
        <p:nvPicPr>
          <p:cNvPr id="61" name="Picture 60">
            <a:hlinkClick r:id="rId13" action="ppaction://hlinksldjump"/>
            <a:extLst>
              <a:ext uri="{FF2B5EF4-FFF2-40B4-BE49-F238E27FC236}">
                <a16:creationId xmlns:a16="http://schemas.microsoft.com/office/drawing/2014/main" id="{6F6F425F-DE04-4570-A9B9-762C426DBE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" y="4081448"/>
            <a:ext cx="568134" cy="61061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78643F9-9C5E-4224-B72E-E965FC6C7EF8}"/>
              </a:ext>
            </a:extLst>
          </p:cNvPr>
          <p:cNvSpPr/>
          <p:nvPr/>
        </p:nvSpPr>
        <p:spPr>
          <a:xfrm>
            <a:off x="8820860" y="5971646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31D828-E0FD-4FD1-893B-72C8BA7BAFC3}"/>
              </a:ext>
            </a:extLst>
          </p:cNvPr>
          <p:cNvSpPr/>
          <p:nvPr/>
        </p:nvSpPr>
        <p:spPr>
          <a:xfrm>
            <a:off x="2961254" y="5965556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6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9" grpId="0"/>
      <p:bldP spid="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DF98FF-A1D5-4D00-93C5-2C066D02AD78}"/>
              </a:ext>
            </a:extLst>
          </p:cNvPr>
          <p:cNvGrpSpPr/>
          <p:nvPr/>
        </p:nvGrpSpPr>
        <p:grpSpPr>
          <a:xfrm>
            <a:off x="3221433" y="542060"/>
            <a:ext cx="5292979" cy="5753472"/>
            <a:chOff x="3221433" y="485403"/>
            <a:chExt cx="5292979" cy="575347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EFBDC50-EA3A-4B6D-9F8E-4CA08A6AC754}"/>
                </a:ext>
              </a:extLst>
            </p:cNvPr>
            <p:cNvGrpSpPr/>
            <p:nvPr/>
          </p:nvGrpSpPr>
          <p:grpSpPr>
            <a:xfrm flipH="1">
              <a:off x="3221433" y="485403"/>
              <a:ext cx="5292979" cy="5753472"/>
              <a:chOff x="626804" y="619125"/>
              <a:chExt cx="4948086" cy="5629022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BCEA4F75-6F3D-4644-9637-1CFF1D086B6C}"/>
                  </a:ext>
                </a:extLst>
              </p:cNvPr>
              <p:cNvSpPr/>
              <p:nvPr/>
            </p:nvSpPr>
            <p:spPr>
              <a:xfrm>
                <a:off x="4085303" y="3986132"/>
                <a:ext cx="1489587" cy="687857"/>
              </a:xfrm>
              <a:prstGeom prst="roundRect">
                <a:avLst/>
              </a:prstGeom>
              <a:solidFill>
                <a:srgbClr val="73D2DE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latin typeface="Agency FB" panose="020B0503020202020204" pitchFamily="34" charset="0"/>
                  </a:rPr>
                  <a:t>05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30F136C-878C-4375-88F2-AE5901E0B8DC}"/>
                  </a:ext>
                </a:extLst>
              </p:cNvPr>
              <p:cNvSpPr/>
              <p:nvPr/>
            </p:nvSpPr>
            <p:spPr>
              <a:xfrm>
                <a:off x="4085303" y="3250358"/>
                <a:ext cx="1489587" cy="687857"/>
              </a:xfrm>
              <a:prstGeom prst="roundRect">
                <a:avLst/>
              </a:prstGeom>
              <a:solidFill>
                <a:srgbClr val="FBB13C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04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2A32B1E-E021-40FF-808D-FE9507B4264E}"/>
                  </a:ext>
                </a:extLst>
              </p:cNvPr>
              <p:cNvSpPr/>
              <p:nvPr/>
            </p:nvSpPr>
            <p:spPr>
              <a:xfrm>
                <a:off x="4085303" y="2514585"/>
                <a:ext cx="1489587" cy="687857"/>
              </a:xfrm>
              <a:prstGeom prst="roundRect">
                <a:avLst/>
              </a:prstGeom>
              <a:solidFill>
                <a:srgbClr val="21838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03</a:t>
                </a: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7131FF63-535C-4456-BD67-AF8689DA6EC6}"/>
                  </a:ext>
                </a:extLst>
              </p:cNvPr>
              <p:cNvSpPr/>
              <p:nvPr/>
            </p:nvSpPr>
            <p:spPr>
              <a:xfrm>
                <a:off x="4085303" y="1778812"/>
                <a:ext cx="1489587" cy="687857"/>
              </a:xfrm>
              <a:prstGeom prst="roundRect">
                <a:avLst/>
              </a:prstGeom>
              <a:solidFill>
                <a:srgbClr val="8F2D5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02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3E53325-3036-43BF-9A06-213A61453393}"/>
                  </a:ext>
                </a:extLst>
              </p:cNvPr>
              <p:cNvSpPr/>
              <p:nvPr/>
            </p:nvSpPr>
            <p:spPr>
              <a:xfrm>
                <a:off x="4085303" y="1043039"/>
                <a:ext cx="1489587" cy="687857"/>
              </a:xfrm>
              <a:prstGeom prst="roundRect">
                <a:avLst/>
              </a:prstGeom>
              <a:solidFill>
                <a:srgbClr val="D8115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latin typeface="Agency FB" panose="020B0503020202020204" pitchFamily="34" charset="0"/>
                  </a:rPr>
                  <a:t>01</a:t>
                </a: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F73C807-B9B9-4E8C-A40C-8EDDF64AD008}"/>
                  </a:ext>
                </a:extLst>
              </p:cNvPr>
              <p:cNvSpPr/>
              <p:nvPr/>
            </p:nvSpPr>
            <p:spPr>
              <a:xfrm>
                <a:off x="626804" y="619125"/>
                <a:ext cx="4225414" cy="5619750"/>
              </a:xfrm>
              <a:custGeom>
                <a:avLst/>
                <a:gdLst>
                  <a:gd name="connsiteX0" fmla="*/ 0 w 4225414"/>
                  <a:gd name="connsiteY0" fmla="*/ 0 h 5619750"/>
                  <a:gd name="connsiteX1" fmla="*/ 3483086 w 4225414"/>
                  <a:gd name="connsiteY1" fmla="*/ 0 h 5619750"/>
                  <a:gd name="connsiteX2" fmla="*/ 3664975 w 4225414"/>
                  <a:gd name="connsiteY2" fmla="*/ 0 h 5619750"/>
                  <a:gd name="connsiteX3" fmla="*/ 3935355 w 4225414"/>
                  <a:gd name="connsiteY3" fmla="*/ 0 h 5619750"/>
                  <a:gd name="connsiteX4" fmla="*/ 4225414 w 4225414"/>
                  <a:gd name="connsiteY4" fmla="*/ 290059 h 5619750"/>
                  <a:gd name="connsiteX5" fmla="*/ 4225414 w 4225414"/>
                  <a:gd name="connsiteY5" fmla="*/ 5329691 h 5619750"/>
                  <a:gd name="connsiteX6" fmla="*/ 3935355 w 4225414"/>
                  <a:gd name="connsiteY6" fmla="*/ 5619750 h 5619750"/>
                  <a:gd name="connsiteX7" fmla="*/ 3664975 w 4225414"/>
                  <a:gd name="connsiteY7" fmla="*/ 5619750 h 5619750"/>
                  <a:gd name="connsiteX8" fmla="*/ 3483086 w 4225414"/>
                  <a:gd name="connsiteY8" fmla="*/ 5619750 h 5619750"/>
                  <a:gd name="connsiteX9" fmla="*/ 0 w 4225414"/>
                  <a:gd name="connsiteY9" fmla="*/ 5619750 h 561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414" h="5619750">
                    <a:moveTo>
                      <a:pt x="0" y="0"/>
                    </a:moveTo>
                    <a:lnTo>
                      <a:pt x="3483086" y="0"/>
                    </a:lnTo>
                    <a:lnTo>
                      <a:pt x="3664975" y="0"/>
                    </a:lnTo>
                    <a:lnTo>
                      <a:pt x="3935355" y="0"/>
                    </a:lnTo>
                    <a:cubicBezTo>
                      <a:pt x="4095550" y="0"/>
                      <a:pt x="4225414" y="129864"/>
                      <a:pt x="4225414" y="290059"/>
                    </a:cubicBezTo>
                    <a:lnTo>
                      <a:pt x="4225414" y="5329691"/>
                    </a:lnTo>
                    <a:cubicBezTo>
                      <a:pt x="4225414" y="5489886"/>
                      <a:pt x="4095550" y="5619750"/>
                      <a:pt x="3935355" y="5619750"/>
                    </a:cubicBezTo>
                    <a:lnTo>
                      <a:pt x="3664975" y="5619750"/>
                    </a:lnTo>
                    <a:lnTo>
                      <a:pt x="3483086" y="5619750"/>
                    </a:lnTo>
                    <a:lnTo>
                      <a:pt x="0" y="5619750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chemeClr val="bg1"/>
                  </a:gs>
                  <a:gs pos="74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03200" dist="152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2BE0C5C-EB5C-4DF7-98BA-BFAECF53FB65}"/>
                  </a:ext>
                </a:extLst>
              </p:cNvPr>
              <p:cNvSpPr/>
              <p:nvPr/>
            </p:nvSpPr>
            <p:spPr>
              <a:xfrm>
                <a:off x="626805" y="619125"/>
                <a:ext cx="3458498" cy="163324"/>
              </a:xfrm>
              <a:prstGeom prst="rect">
                <a:avLst/>
              </a:prstGeom>
              <a:solidFill>
                <a:srgbClr val="FBB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0DE4796-E526-4DE8-B6ED-362C35AFE907}"/>
                  </a:ext>
                </a:extLst>
              </p:cNvPr>
              <p:cNvSpPr/>
              <p:nvPr/>
            </p:nvSpPr>
            <p:spPr>
              <a:xfrm>
                <a:off x="626804" y="5864051"/>
                <a:ext cx="2202563" cy="249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ar-EG" sz="1200" dirty="0">
                    <a:solidFill>
                      <a:schemeClr val="tx1"/>
                    </a:solidFill>
                    <a:latin typeface="Questv1" panose="01000500000000020006" pitchFamily="50" charset="-78"/>
                    <a:cs typeface="Questv1" panose="01000500000000020006" pitchFamily="50" charset="-78"/>
                  </a:rPr>
                  <a:t>الفصل الدراسى الاول</a:t>
                </a:r>
                <a:endParaRPr lang="en-IN" sz="1200" dirty="0">
                  <a:solidFill>
                    <a:schemeClr val="tx1"/>
                  </a:solidFill>
                  <a:latin typeface="Questv1" panose="01000500000000020006" pitchFamily="50" charset="-78"/>
                  <a:cs typeface="Questv1" panose="01000500000000020006" pitchFamily="50" charset="-78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CFF6214-F153-416E-A200-9022EAF90840}"/>
                  </a:ext>
                </a:extLst>
              </p:cNvPr>
              <p:cNvSpPr/>
              <p:nvPr/>
            </p:nvSpPr>
            <p:spPr>
              <a:xfrm>
                <a:off x="988142" y="619125"/>
                <a:ext cx="66367" cy="561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A1E32C2-9487-467F-B0E5-95E5CC3D3A31}"/>
                  </a:ext>
                </a:extLst>
              </p:cNvPr>
              <p:cNvSpPr/>
              <p:nvPr/>
            </p:nvSpPr>
            <p:spPr>
              <a:xfrm>
                <a:off x="3082412" y="5294040"/>
                <a:ext cx="1360555" cy="954107"/>
              </a:xfrm>
              <a:prstGeom prst="rect">
                <a:avLst/>
              </a:prstGeom>
              <a:solidFill>
                <a:srgbClr val="FBB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EE9FD7F-E693-41A1-A327-418C8E9AF6C5}"/>
                  </a:ext>
                </a:extLst>
              </p:cNvPr>
              <p:cNvSpPr/>
              <p:nvPr/>
            </p:nvSpPr>
            <p:spPr>
              <a:xfrm>
                <a:off x="2961845" y="4998452"/>
                <a:ext cx="695372" cy="487638"/>
              </a:xfrm>
              <a:prstGeom prst="rect">
                <a:avLst/>
              </a:prstGeom>
              <a:solidFill>
                <a:srgbClr val="8F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8F2D56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9729F0-4911-4408-B16C-9DDA3F3FD28E}"/>
                </a:ext>
              </a:extLst>
            </p:cNvPr>
            <p:cNvSpPr txBox="1"/>
            <p:nvPr/>
          </p:nvSpPr>
          <p:spPr>
            <a:xfrm>
              <a:off x="4601980" y="5565343"/>
              <a:ext cx="1139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dirty="0">
                  <a:latin typeface="Questv1" panose="01000500000000020006" pitchFamily="50" charset="-78"/>
                  <a:cs typeface="Questv1" panose="01000500000000020006" pitchFamily="50" charset="-78"/>
                </a:rPr>
                <a:t>علوم-الصف الرابع الابتدائى</a:t>
              </a:r>
              <a:endParaRPr lang="en-US" sz="12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A75391-D39D-4C8E-ACB5-B6E6F629BABE}"/>
                </a:ext>
              </a:extLst>
            </p:cNvPr>
            <p:cNvSpPr txBox="1"/>
            <p:nvPr/>
          </p:nvSpPr>
          <p:spPr>
            <a:xfrm>
              <a:off x="4462263" y="814146"/>
              <a:ext cx="3618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Wingdings" panose="05000000000000000000" pitchFamily="2" charset="2"/>
                <a:buChar char="v"/>
              </a:pPr>
              <a:r>
                <a:rPr lang="ar-EG" sz="2000" b="1" dirty="0">
                  <a:solidFill>
                    <a:srgbClr val="8F2D56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ملخص الدرس</a:t>
              </a:r>
              <a:endParaRPr lang="en-US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060CA78-F534-493E-859F-FF07D29D1F82}"/>
                </a:ext>
              </a:extLst>
            </p:cNvPr>
            <p:cNvGrpSpPr/>
            <p:nvPr/>
          </p:nvGrpSpPr>
          <p:grpSpPr>
            <a:xfrm>
              <a:off x="3854205" y="1458411"/>
              <a:ext cx="3327571" cy="2374249"/>
              <a:chOff x="332936" y="822124"/>
              <a:chExt cx="7516292" cy="5362931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5AD5668-F18E-4363-96BA-FCD579B72039}"/>
                  </a:ext>
                </a:extLst>
              </p:cNvPr>
              <p:cNvGrpSpPr/>
              <p:nvPr/>
            </p:nvGrpSpPr>
            <p:grpSpPr>
              <a:xfrm>
                <a:off x="4342771" y="5039729"/>
                <a:ext cx="3506457" cy="1012323"/>
                <a:chOff x="5138006" y="4906379"/>
                <a:chExt cx="3506457" cy="1012323"/>
              </a:xfrm>
            </p:grpSpPr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E46178D3-BCA9-49B7-A147-293E4D8FD471}"/>
                    </a:ext>
                  </a:extLst>
                </p:cNvPr>
                <p:cNvSpPr/>
                <p:nvPr/>
              </p:nvSpPr>
              <p:spPr>
                <a:xfrm>
                  <a:off x="5197296" y="4953775"/>
                  <a:ext cx="3153533" cy="917530"/>
                </a:xfrm>
                <a:custGeom>
                  <a:avLst/>
                  <a:gdLst>
                    <a:gd name="connsiteX0" fmla="*/ 325586 w 3153533"/>
                    <a:gd name="connsiteY0" fmla="*/ 0 h 917530"/>
                    <a:gd name="connsiteX1" fmla="*/ 3153533 w 3153533"/>
                    <a:gd name="connsiteY1" fmla="*/ 0 h 917530"/>
                    <a:gd name="connsiteX2" fmla="*/ 3143953 w 3153533"/>
                    <a:gd name="connsiteY2" fmla="*/ 25978 h 917530"/>
                    <a:gd name="connsiteX3" fmla="*/ 3143765 w 3153533"/>
                    <a:gd name="connsiteY3" fmla="*/ 47789 h 917530"/>
                    <a:gd name="connsiteX4" fmla="*/ 3104348 w 3153533"/>
                    <a:gd name="connsiteY4" fmla="*/ 234686 h 917530"/>
                    <a:gd name="connsiteX5" fmla="*/ 3089000 w 3153533"/>
                    <a:gd name="connsiteY5" fmla="*/ 458765 h 917530"/>
                    <a:gd name="connsiteX6" fmla="*/ 3104348 w 3153533"/>
                    <a:gd name="connsiteY6" fmla="*/ 682844 h 917530"/>
                    <a:gd name="connsiteX7" fmla="*/ 3143765 w 3153533"/>
                    <a:gd name="connsiteY7" fmla="*/ 869742 h 917530"/>
                    <a:gd name="connsiteX8" fmla="*/ 3143953 w 3153533"/>
                    <a:gd name="connsiteY8" fmla="*/ 891552 h 917530"/>
                    <a:gd name="connsiteX9" fmla="*/ 3153533 w 3153533"/>
                    <a:gd name="connsiteY9" fmla="*/ 917530 h 917530"/>
                    <a:gd name="connsiteX10" fmla="*/ 325586 w 3153533"/>
                    <a:gd name="connsiteY10" fmla="*/ 917530 h 917530"/>
                    <a:gd name="connsiteX11" fmla="*/ 0 w 3153533"/>
                    <a:gd name="connsiteY11" fmla="*/ 591944 h 917530"/>
                    <a:gd name="connsiteX12" fmla="*/ 0 w 3153533"/>
                    <a:gd name="connsiteY12" fmla="*/ 325586 h 917530"/>
                    <a:gd name="connsiteX13" fmla="*/ 325586 w 3153533"/>
                    <a:gd name="connsiteY13" fmla="*/ 0 h 91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53533" h="917530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43765" y="47789"/>
                      </a:lnTo>
                      <a:lnTo>
                        <a:pt x="3104348" y="234686"/>
                      </a:lnTo>
                      <a:cubicBezTo>
                        <a:pt x="3094285" y="307066"/>
                        <a:pt x="3089000" y="382007"/>
                        <a:pt x="3089000" y="458765"/>
                      </a:cubicBezTo>
                      <a:cubicBezTo>
                        <a:pt x="3089000" y="535523"/>
                        <a:pt x="3094285" y="610465"/>
                        <a:pt x="3104348" y="682844"/>
                      </a:cubicBezTo>
                      <a:lnTo>
                        <a:pt x="3143765" y="869742"/>
                      </a:lnTo>
                      <a:lnTo>
                        <a:pt x="3143953" y="891552"/>
                      </a:lnTo>
                      <a:lnTo>
                        <a:pt x="3153533" y="917530"/>
                      </a:lnTo>
                      <a:lnTo>
                        <a:pt x="325586" y="917530"/>
                      </a:lnTo>
                      <a:cubicBezTo>
                        <a:pt x="145770" y="917530"/>
                        <a:pt x="0" y="771760"/>
                        <a:pt x="0" y="591944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CB3B9E81-1C7C-4920-AFFA-273253824C36}"/>
                    </a:ext>
                  </a:extLst>
                </p:cNvPr>
                <p:cNvSpPr/>
                <p:nvPr/>
              </p:nvSpPr>
              <p:spPr>
                <a:xfrm>
                  <a:off x="6187468" y="5511496"/>
                  <a:ext cx="2111568" cy="133679"/>
                </a:xfrm>
                <a:custGeom>
                  <a:avLst/>
                  <a:gdLst>
                    <a:gd name="connsiteX0" fmla="*/ 2101194 w 2111568"/>
                    <a:gd name="connsiteY0" fmla="*/ 0 h 133679"/>
                    <a:gd name="connsiteX1" fmla="*/ 2109764 w 2111568"/>
                    <a:gd name="connsiteY1" fmla="*/ 125124 h 133679"/>
                    <a:gd name="connsiteX2" fmla="*/ 2111568 w 2111568"/>
                    <a:gd name="connsiteY2" fmla="*/ 133679 h 133679"/>
                    <a:gd name="connsiteX3" fmla="*/ 0 w 2111568"/>
                    <a:gd name="connsiteY3" fmla="*/ 66675 h 1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1568" h="133679">
                      <a:moveTo>
                        <a:pt x="2101194" y="0"/>
                      </a:moveTo>
                      <a:lnTo>
                        <a:pt x="2109764" y="125124"/>
                      </a:lnTo>
                      <a:lnTo>
                        <a:pt x="2111568" y="133679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DC3E67E-48B4-442B-8A6C-DCAC9979B699}"/>
                    </a:ext>
                  </a:extLst>
                </p:cNvPr>
                <p:cNvSpPr/>
                <p:nvPr/>
              </p:nvSpPr>
              <p:spPr>
                <a:xfrm>
                  <a:off x="6891234" y="5284273"/>
                  <a:ext cx="1399436" cy="62208"/>
                </a:xfrm>
                <a:custGeom>
                  <a:avLst/>
                  <a:gdLst>
                    <a:gd name="connsiteX0" fmla="*/ 1399436 w 1399436"/>
                    <a:gd name="connsiteY0" fmla="*/ 0 h 62208"/>
                    <a:gd name="connsiteX1" fmla="*/ 1395175 w 1399436"/>
                    <a:gd name="connsiteY1" fmla="*/ 62208 h 62208"/>
                    <a:gd name="connsiteX2" fmla="*/ 0 w 1399436"/>
                    <a:gd name="connsiteY2" fmla="*/ 31151 h 6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436" h="62208">
                      <a:moveTo>
                        <a:pt x="1399436" y="0"/>
                      </a:moveTo>
                      <a:lnTo>
                        <a:pt x="1395175" y="62208"/>
                      </a:lnTo>
                      <a:lnTo>
                        <a:pt x="0" y="31151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E4FCC1F-B976-4F10-A691-A0B5C7DFE46E}"/>
                    </a:ext>
                  </a:extLst>
                </p:cNvPr>
                <p:cNvSpPr/>
                <p:nvPr/>
              </p:nvSpPr>
              <p:spPr>
                <a:xfrm>
                  <a:off x="5197296" y="4953776"/>
                  <a:ext cx="3153533" cy="437597"/>
                </a:xfrm>
                <a:custGeom>
                  <a:avLst/>
                  <a:gdLst>
                    <a:gd name="connsiteX0" fmla="*/ 325586 w 3153533"/>
                    <a:gd name="connsiteY0" fmla="*/ 0 h 437597"/>
                    <a:gd name="connsiteX1" fmla="*/ 3153533 w 3153533"/>
                    <a:gd name="connsiteY1" fmla="*/ 0 h 437597"/>
                    <a:gd name="connsiteX2" fmla="*/ 3143953 w 3153533"/>
                    <a:gd name="connsiteY2" fmla="*/ 25978 h 437597"/>
                    <a:gd name="connsiteX3" fmla="*/ 3112815 w 3153533"/>
                    <a:gd name="connsiteY3" fmla="*/ 173621 h 437597"/>
                    <a:gd name="connsiteX4" fmla="*/ 263976 w 3153533"/>
                    <a:gd name="connsiteY4" fmla="*/ 173621 h 437597"/>
                    <a:gd name="connsiteX5" fmla="*/ 0 w 3153533"/>
                    <a:gd name="connsiteY5" fmla="*/ 437597 h 437597"/>
                    <a:gd name="connsiteX6" fmla="*/ 0 w 3153533"/>
                    <a:gd name="connsiteY6" fmla="*/ 325586 h 437597"/>
                    <a:gd name="connsiteX7" fmla="*/ 325586 w 3153533"/>
                    <a:gd name="connsiteY7" fmla="*/ 0 h 43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53533" h="437597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12815" y="173621"/>
                      </a:lnTo>
                      <a:lnTo>
                        <a:pt x="263976" y="173621"/>
                      </a:lnTo>
                      <a:cubicBezTo>
                        <a:pt x="118186" y="173621"/>
                        <a:pt x="0" y="291807"/>
                        <a:pt x="0" y="437597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3A8A01C-17BD-4FAD-8E59-B9328E2558CA}"/>
                    </a:ext>
                  </a:extLst>
                </p:cNvPr>
                <p:cNvSpPr/>
                <p:nvPr/>
              </p:nvSpPr>
              <p:spPr>
                <a:xfrm>
                  <a:off x="5138006" y="4906379"/>
                  <a:ext cx="3506457" cy="1012323"/>
                </a:xfrm>
                <a:custGeom>
                  <a:avLst/>
                  <a:gdLst>
                    <a:gd name="connsiteX0" fmla="*/ 359223 w 3506457"/>
                    <a:gd name="connsiteY0" fmla="*/ 0 h 1012323"/>
                    <a:gd name="connsiteX1" fmla="*/ 3228526 w 3506457"/>
                    <a:gd name="connsiteY1" fmla="*/ 0 h 1012323"/>
                    <a:gd name="connsiteX2" fmla="*/ 3482535 w 3506457"/>
                    <a:gd name="connsiteY2" fmla="*/ 105214 h 1012323"/>
                    <a:gd name="connsiteX3" fmla="*/ 3506456 w 3506457"/>
                    <a:gd name="connsiteY3" fmla="*/ 134206 h 1012323"/>
                    <a:gd name="connsiteX4" fmla="*/ 398182 w 3506457"/>
                    <a:gd name="connsiteY4" fmla="*/ 134206 h 1012323"/>
                    <a:gd name="connsiteX5" fmla="*/ 134206 w 3506457"/>
                    <a:gd name="connsiteY5" fmla="*/ 398182 h 1012323"/>
                    <a:gd name="connsiteX6" fmla="*/ 134206 w 3506457"/>
                    <a:gd name="connsiteY6" fmla="*/ 614139 h 1012323"/>
                    <a:gd name="connsiteX7" fmla="*/ 398182 w 3506457"/>
                    <a:gd name="connsiteY7" fmla="*/ 878115 h 1012323"/>
                    <a:gd name="connsiteX8" fmla="*/ 3506457 w 3506457"/>
                    <a:gd name="connsiteY8" fmla="*/ 878115 h 1012323"/>
                    <a:gd name="connsiteX9" fmla="*/ 3482535 w 3506457"/>
                    <a:gd name="connsiteY9" fmla="*/ 907109 h 1012323"/>
                    <a:gd name="connsiteX10" fmla="*/ 3228526 w 3506457"/>
                    <a:gd name="connsiteY10" fmla="*/ 1012323 h 1012323"/>
                    <a:gd name="connsiteX11" fmla="*/ 359223 w 3506457"/>
                    <a:gd name="connsiteY11" fmla="*/ 1012323 h 1012323"/>
                    <a:gd name="connsiteX12" fmla="*/ 0 w 3506457"/>
                    <a:gd name="connsiteY12" fmla="*/ 653100 h 1012323"/>
                    <a:gd name="connsiteX13" fmla="*/ 0 w 3506457"/>
                    <a:gd name="connsiteY13" fmla="*/ 359223 h 1012323"/>
                    <a:gd name="connsiteX14" fmla="*/ 359223 w 3506457"/>
                    <a:gd name="connsiteY14" fmla="*/ 0 h 101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06457" h="1012323">
                      <a:moveTo>
                        <a:pt x="359223" y="0"/>
                      </a:moveTo>
                      <a:lnTo>
                        <a:pt x="3228526" y="0"/>
                      </a:lnTo>
                      <a:cubicBezTo>
                        <a:pt x="3327723" y="0"/>
                        <a:pt x="3417528" y="40208"/>
                        <a:pt x="3482535" y="105214"/>
                      </a:cubicBezTo>
                      <a:lnTo>
                        <a:pt x="3506456" y="134206"/>
                      </a:lnTo>
                      <a:lnTo>
                        <a:pt x="398182" y="134206"/>
                      </a:lnTo>
                      <a:cubicBezTo>
                        <a:pt x="252392" y="134206"/>
                        <a:pt x="134206" y="252392"/>
                        <a:pt x="134206" y="398182"/>
                      </a:cubicBezTo>
                      <a:lnTo>
                        <a:pt x="134206" y="614139"/>
                      </a:lnTo>
                      <a:cubicBezTo>
                        <a:pt x="134206" y="759929"/>
                        <a:pt x="252392" y="878115"/>
                        <a:pt x="398182" y="878115"/>
                      </a:cubicBezTo>
                      <a:lnTo>
                        <a:pt x="3506457" y="878115"/>
                      </a:lnTo>
                      <a:lnTo>
                        <a:pt x="3482535" y="907109"/>
                      </a:lnTo>
                      <a:cubicBezTo>
                        <a:pt x="3417528" y="972116"/>
                        <a:pt x="3327723" y="1012323"/>
                        <a:pt x="3228526" y="1012323"/>
                      </a:cubicBezTo>
                      <a:lnTo>
                        <a:pt x="359223" y="1012323"/>
                      </a:lnTo>
                      <a:cubicBezTo>
                        <a:pt x="160830" y="1012323"/>
                        <a:pt x="0" y="851493"/>
                        <a:pt x="0" y="653100"/>
                      </a:cubicBezTo>
                      <a:lnTo>
                        <a:pt x="0" y="359223"/>
                      </a:lnTo>
                      <a:cubicBezTo>
                        <a:pt x="0" y="160830"/>
                        <a:pt x="160830" y="0"/>
                        <a:pt x="3592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DA37BAB-E19B-4888-831F-FA106777E561}"/>
                  </a:ext>
                </a:extLst>
              </p:cNvPr>
              <p:cNvGrpSpPr/>
              <p:nvPr/>
            </p:nvGrpSpPr>
            <p:grpSpPr>
              <a:xfrm rot="10800000" flipV="1">
                <a:off x="3475995" y="3732795"/>
                <a:ext cx="3506457" cy="1306933"/>
                <a:chOff x="5138006" y="4906379"/>
                <a:chExt cx="3506457" cy="1012323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A095D983-B14F-4725-88B6-3B990B17E38B}"/>
                    </a:ext>
                  </a:extLst>
                </p:cNvPr>
                <p:cNvSpPr/>
                <p:nvPr/>
              </p:nvSpPr>
              <p:spPr>
                <a:xfrm>
                  <a:off x="5197296" y="4953775"/>
                  <a:ext cx="3153533" cy="917530"/>
                </a:xfrm>
                <a:custGeom>
                  <a:avLst/>
                  <a:gdLst>
                    <a:gd name="connsiteX0" fmla="*/ 325586 w 3153533"/>
                    <a:gd name="connsiteY0" fmla="*/ 0 h 917530"/>
                    <a:gd name="connsiteX1" fmla="*/ 3153533 w 3153533"/>
                    <a:gd name="connsiteY1" fmla="*/ 0 h 917530"/>
                    <a:gd name="connsiteX2" fmla="*/ 3143953 w 3153533"/>
                    <a:gd name="connsiteY2" fmla="*/ 25978 h 917530"/>
                    <a:gd name="connsiteX3" fmla="*/ 3143765 w 3153533"/>
                    <a:gd name="connsiteY3" fmla="*/ 47789 h 917530"/>
                    <a:gd name="connsiteX4" fmla="*/ 3104348 w 3153533"/>
                    <a:gd name="connsiteY4" fmla="*/ 234686 h 917530"/>
                    <a:gd name="connsiteX5" fmla="*/ 3089000 w 3153533"/>
                    <a:gd name="connsiteY5" fmla="*/ 458765 h 917530"/>
                    <a:gd name="connsiteX6" fmla="*/ 3104348 w 3153533"/>
                    <a:gd name="connsiteY6" fmla="*/ 682844 h 917530"/>
                    <a:gd name="connsiteX7" fmla="*/ 3143765 w 3153533"/>
                    <a:gd name="connsiteY7" fmla="*/ 869742 h 917530"/>
                    <a:gd name="connsiteX8" fmla="*/ 3143953 w 3153533"/>
                    <a:gd name="connsiteY8" fmla="*/ 891552 h 917530"/>
                    <a:gd name="connsiteX9" fmla="*/ 3153533 w 3153533"/>
                    <a:gd name="connsiteY9" fmla="*/ 917530 h 917530"/>
                    <a:gd name="connsiteX10" fmla="*/ 325586 w 3153533"/>
                    <a:gd name="connsiteY10" fmla="*/ 917530 h 917530"/>
                    <a:gd name="connsiteX11" fmla="*/ 0 w 3153533"/>
                    <a:gd name="connsiteY11" fmla="*/ 591944 h 917530"/>
                    <a:gd name="connsiteX12" fmla="*/ 0 w 3153533"/>
                    <a:gd name="connsiteY12" fmla="*/ 325586 h 917530"/>
                    <a:gd name="connsiteX13" fmla="*/ 325586 w 3153533"/>
                    <a:gd name="connsiteY13" fmla="*/ 0 h 91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53533" h="917530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43765" y="47789"/>
                      </a:lnTo>
                      <a:lnTo>
                        <a:pt x="3104348" y="234686"/>
                      </a:lnTo>
                      <a:cubicBezTo>
                        <a:pt x="3094285" y="307066"/>
                        <a:pt x="3089000" y="382007"/>
                        <a:pt x="3089000" y="458765"/>
                      </a:cubicBezTo>
                      <a:cubicBezTo>
                        <a:pt x="3089000" y="535523"/>
                        <a:pt x="3094285" y="610465"/>
                        <a:pt x="3104348" y="682844"/>
                      </a:cubicBezTo>
                      <a:lnTo>
                        <a:pt x="3143765" y="869742"/>
                      </a:lnTo>
                      <a:lnTo>
                        <a:pt x="3143953" y="891552"/>
                      </a:lnTo>
                      <a:lnTo>
                        <a:pt x="3153533" y="917530"/>
                      </a:lnTo>
                      <a:lnTo>
                        <a:pt x="325586" y="917530"/>
                      </a:lnTo>
                      <a:cubicBezTo>
                        <a:pt x="145770" y="917530"/>
                        <a:pt x="0" y="771760"/>
                        <a:pt x="0" y="591944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516D24A-FBFF-49CE-B3FA-87B5732434AD}"/>
                    </a:ext>
                  </a:extLst>
                </p:cNvPr>
                <p:cNvSpPr/>
                <p:nvPr/>
              </p:nvSpPr>
              <p:spPr>
                <a:xfrm>
                  <a:off x="6187468" y="5511496"/>
                  <a:ext cx="2111568" cy="133679"/>
                </a:xfrm>
                <a:custGeom>
                  <a:avLst/>
                  <a:gdLst>
                    <a:gd name="connsiteX0" fmla="*/ 2101194 w 2111568"/>
                    <a:gd name="connsiteY0" fmla="*/ 0 h 133679"/>
                    <a:gd name="connsiteX1" fmla="*/ 2109764 w 2111568"/>
                    <a:gd name="connsiteY1" fmla="*/ 125124 h 133679"/>
                    <a:gd name="connsiteX2" fmla="*/ 2111568 w 2111568"/>
                    <a:gd name="connsiteY2" fmla="*/ 133679 h 133679"/>
                    <a:gd name="connsiteX3" fmla="*/ 0 w 2111568"/>
                    <a:gd name="connsiteY3" fmla="*/ 66675 h 1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1568" h="133679">
                      <a:moveTo>
                        <a:pt x="2101194" y="0"/>
                      </a:moveTo>
                      <a:lnTo>
                        <a:pt x="2109764" y="125124"/>
                      </a:lnTo>
                      <a:lnTo>
                        <a:pt x="2111568" y="133679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58D4407-CD2F-4839-8CC9-338F7D7FBF2F}"/>
                    </a:ext>
                  </a:extLst>
                </p:cNvPr>
                <p:cNvSpPr/>
                <p:nvPr/>
              </p:nvSpPr>
              <p:spPr>
                <a:xfrm>
                  <a:off x="6891234" y="5284273"/>
                  <a:ext cx="1399436" cy="62208"/>
                </a:xfrm>
                <a:custGeom>
                  <a:avLst/>
                  <a:gdLst>
                    <a:gd name="connsiteX0" fmla="*/ 1399436 w 1399436"/>
                    <a:gd name="connsiteY0" fmla="*/ 0 h 62208"/>
                    <a:gd name="connsiteX1" fmla="*/ 1395175 w 1399436"/>
                    <a:gd name="connsiteY1" fmla="*/ 62208 h 62208"/>
                    <a:gd name="connsiteX2" fmla="*/ 0 w 1399436"/>
                    <a:gd name="connsiteY2" fmla="*/ 31151 h 6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436" h="62208">
                      <a:moveTo>
                        <a:pt x="1399436" y="0"/>
                      </a:moveTo>
                      <a:lnTo>
                        <a:pt x="1395175" y="62208"/>
                      </a:lnTo>
                      <a:lnTo>
                        <a:pt x="0" y="31151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49CEE24-C3CA-4304-93CA-19F86B27AEEF}"/>
                    </a:ext>
                  </a:extLst>
                </p:cNvPr>
                <p:cNvSpPr/>
                <p:nvPr/>
              </p:nvSpPr>
              <p:spPr>
                <a:xfrm>
                  <a:off x="5197296" y="4953776"/>
                  <a:ext cx="3153533" cy="437597"/>
                </a:xfrm>
                <a:custGeom>
                  <a:avLst/>
                  <a:gdLst>
                    <a:gd name="connsiteX0" fmla="*/ 325586 w 3153533"/>
                    <a:gd name="connsiteY0" fmla="*/ 0 h 437597"/>
                    <a:gd name="connsiteX1" fmla="*/ 3153533 w 3153533"/>
                    <a:gd name="connsiteY1" fmla="*/ 0 h 437597"/>
                    <a:gd name="connsiteX2" fmla="*/ 3143953 w 3153533"/>
                    <a:gd name="connsiteY2" fmla="*/ 25978 h 437597"/>
                    <a:gd name="connsiteX3" fmla="*/ 3112815 w 3153533"/>
                    <a:gd name="connsiteY3" fmla="*/ 173621 h 437597"/>
                    <a:gd name="connsiteX4" fmla="*/ 263976 w 3153533"/>
                    <a:gd name="connsiteY4" fmla="*/ 173621 h 437597"/>
                    <a:gd name="connsiteX5" fmla="*/ 0 w 3153533"/>
                    <a:gd name="connsiteY5" fmla="*/ 437597 h 437597"/>
                    <a:gd name="connsiteX6" fmla="*/ 0 w 3153533"/>
                    <a:gd name="connsiteY6" fmla="*/ 325586 h 437597"/>
                    <a:gd name="connsiteX7" fmla="*/ 325586 w 3153533"/>
                    <a:gd name="connsiteY7" fmla="*/ 0 h 43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53533" h="437597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12815" y="173621"/>
                      </a:lnTo>
                      <a:lnTo>
                        <a:pt x="263976" y="173621"/>
                      </a:lnTo>
                      <a:cubicBezTo>
                        <a:pt x="118186" y="173621"/>
                        <a:pt x="0" y="291807"/>
                        <a:pt x="0" y="437597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1F95B7F7-69C2-4F7A-A248-11355F4AA105}"/>
                    </a:ext>
                  </a:extLst>
                </p:cNvPr>
                <p:cNvSpPr/>
                <p:nvPr/>
              </p:nvSpPr>
              <p:spPr>
                <a:xfrm>
                  <a:off x="5138006" y="4906379"/>
                  <a:ext cx="3506457" cy="1012323"/>
                </a:xfrm>
                <a:custGeom>
                  <a:avLst/>
                  <a:gdLst>
                    <a:gd name="connsiteX0" fmla="*/ 359223 w 3506457"/>
                    <a:gd name="connsiteY0" fmla="*/ 0 h 1012323"/>
                    <a:gd name="connsiteX1" fmla="*/ 3228526 w 3506457"/>
                    <a:gd name="connsiteY1" fmla="*/ 0 h 1012323"/>
                    <a:gd name="connsiteX2" fmla="*/ 3482535 w 3506457"/>
                    <a:gd name="connsiteY2" fmla="*/ 105214 h 1012323"/>
                    <a:gd name="connsiteX3" fmla="*/ 3506456 w 3506457"/>
                    <a:gd name="connsiteY3" fmla="*/ 134206 h 1012323"/>
                    <a:gd name="connsiteX4" fmla="*/ 398182 w 3506457"/>
                    <a:gd name="connsiteY4" fmla="*/ 134206 h 1012323"/>
                    <a:gd name="connsiteX5" fmla="*/ 134206 w 3506457"/>
                    <a:gd name="connsiteY5" fmla="*/ 398182 h 1012323"/>
                    <a:gd name="connsiteX6" fmla="*/ 134206 w 3506457"/>
                    <a:gd name="connsiteY6" fmla="*/ 614139 h 1012323"/>
                    <a:gd name="connsiteX7" fmla="*/ 398182 w 3506457"/>
                    <a:gd name="connsiteY7" fmla="*/ 878115 h 1012323"/>
                    <a:gd name="connsiteX8" fmla="*/ 3506457 w 3506457"/>
                    <a:gd name="connsiteY8" fmla="*/ 878115 h 1012323"/>
                    <a:gd name="connsiteX9" fmla="*/ 3482535 w 3506457"/>
                    <a:gd name="connsiteY9" fmla="*/ 907109 h 1012323"/>
                    <a:gd name="connsiteX10" fmla="*/ 3228526 w 3506457"/>
                    <a:gd name="connsiteY10" fmla="*/ 1012323 h 1012323"/>
                    <a:gd name="connsiteX11" fmla="*/ 359223 w 3506457"/>
                    <a:gd name="connsiteY11" fmla="*/ 1012323 h 1012323"/>
                    <a:gd name="connsiteX12" fmla="*/ 0 w 3506457"/>
                    <a:gd name="connsiteY12" fmla="*/ 653100 h 1012323"/>
                    <a:gd name="connsiteX13" fmla="*/ 0 w 3506457"/>
                    <a:gd name="connsiteY13" fmla="*/ 359223 h 1012323"/>
                    <a:gd name="connsiteX14" fmla="*/ 359223 w 3506457"/>
                    <a:gd name="connsiteY14" fmla="*/ 0 h 101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06457" h="1012323">
                      <a:moveTo>
                        <a:pt x="359223" y="0"/>
                      </a:moveTo>
                      <a:lnTo>
                        <a:pt x="3228526" y="0"/>
                      </a:lnTo>
                      <a:cubicBezTo>
                        <a:pt x="3327723" y="0"/>
                        <a:pt x="3417528" y="40208"/>
                        <a:pt x="3482535" y="105214"/>
                      </a:cubicBezTo>
                      <a:lnTo>
                        <a:pt x="3506456" y="134206"/>
                      </a:lnTo>
                      <a:lnTo>
                        <a:pt x="398182" y="134206"/>
                      </a:lnTo>
                      <a:cubicBezTo>
                        <a:pt x="252392" y="134206"/>
                        <a:pt x="134206" y="252392"/>
                        <a:pt x="134206" y="398182"/>
                      </a:cubicBezTo>
                      <a:lnTo>
                        <a:pt x="134206" y="614139"/>
                      </a:lnTo>
                      <a:cubicBezTo>
                        <a:pt x="134206" y="759929"/>
                        <a:pt x="252392" y="878115"/>
                        <a:pt x="398182" y="878115"/>
                      </a:cubicBezTo>
                      <a:lnTo>
                        <a:pt x="3506457" y="878115"/>
                      </a:lnTo>
                      <a:lnTo>
                        <a:pt x="3482535" y="907109"/>
                      </a:lnTo>
                      <a:cubicBezTo>
                        <a:pt x="3417528" y="972116"/>
                        <a:pt x="3327723" y="1012323"/>
                        <a:pt x="3228526" y="1012323"/>
                      </a:cubicBezTo>
                      <a:lnTo>
                        <a:pt x="359223" y="1012323"/>
                      </a:lnTo>
                      <a:cubicBezTo>
                        <a:pt x="160830" y="1012323"/>
                        <a:pt x="0" y="851493"/>
                        <a:pt x="0" y="653100"/>
                      </a:cubicBezTo>
                      <a:lnTo>
                        <a:pt x="0" y="359223"/>
                      </a:lnTo>
                      <a:cubicBezTo>
                        <a:pt x="0" y="160830"/>
                        <a:pt x="160830" y="0"/>
                        <a:pt x="35922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EAB62EA-BF79-4562-8904-15EAEA8E65B0}"/>
                  </a:ext>
                </a:extLst>
              </p:cNvPr>
              <p:cNvGrpSpPr/>
              <p:nvPr/>
            </p:nvGrpSpPr>
            <p:grpSpPr>
              <a:xfrm rot="10800000" flipV="1">
                <a:off x="3882350" y="1529211"/>
                <a:ext cx="3506457" cy="1306933"/>
                <a:chOff x="5138006" y="4906379"/>
                <a:chExt cx="3506457" cy="1012323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EDD031-6EDE-4770-9296-138755B5DDEE}"/>
                    </a:ext>
                  </a:extLst>
                </p:cNvPr>
                <p:cNvSpPr/>
                <p:nvPr/>
              </p:nvSpPr>
              <p:spPr>
                <a:xfrm>
                  <a:off x="5197296" y="4953775"/>
                  <a:ext cx="3153533" cy="917530"/>
                </a:xfrm>
                <a:custGeom>
                  <a:avLst/>
                  <a:gdLst>
                    <a:gd name="connsiteX0" fmla="*/ 325586 w 3153533"/>
                    <a:gd name="connsiteY0" fmla="*/ 0 h 917530"/>
                    <a:gd name="connsiteX1" fmla="*/ 3153533 w 3153533"/>
                    <a:gd name="connsiteY1" fmla="*/ 0 h 917530"/>
                    <a:gd name="connsiteX2" fmla="*/ 3143953 w 3153533"/>
                    <a:gd name="connsiteY2" fmla="*/ 25978 h 917530"/>
                    <a:gd name="connsiteX3" fmla="*/ 3143765 w 3153533"/>
                    <a:gd name="connsiteY3" fmla="*/ 47789 h 917530"/>
                    <a:gd name="connsiteX4" fmla="*/ 3104348 w 3153533"/>
                    <a:gd name="connsiteY4" fmla="*/ 234686 h 917530"/>
                    <a:gd name="connsiteX5" fmla="*/ 3089000 w 3153533"/>
                    <a:gd name="connsiteY5" fmla="*/ 458765 h 917530"/>
                    <a:gd name="connsiteX6" fmla="*/ 3104348 w 3153533"/>
                    <a:gd name="connsiteY6" fmla="*/ 682844 h 917530"/>
                    <a:gd name="connsiteX7" fmla="*/ 3143765 w 3153533"/>
                    <a:gd name="connsiteY7" fmla="*/ 869742 h 917530"/>
                    <a:gd name="connsiteX8" fmla="*/ 3143953 w 3153533"/>
                    <a:gd name="connsiteY8" fmla="*/ 891552 h 917530"/>
                    <a:gd name="connsiteX9" fmla="*/ 3153533 w 3153533"/>
                    <a:gd name="connsiteY9" fmla="*/ 917530 h 917530"/>
                    <a:gd name="connsiteX10" fmla="*/ 325586 w 3153533"/>
                    <a:gd name="connsiteY10" fmla="*/ 917530 h 917530"/>
                    <a:gd name="connsiteX11" fmla="*/ 0 w 3153533"/>
                    <a:gd name="connsiteY11" fmla="*/ 591944 h 917530"/>
                    <a:gd name="connsiteX12" fmla="*/ 0 w 3153533"/>
                    <a:gd name="connsiteY12" fmla="*/ 325586 h 917530"/>
                    <a:gd name="connsiteX13" fmla="*/ 325586 w 3153533"/>
                    <a:gd name="connsiteY13" fmla="*/ 0 h 91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53533" h="917530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43765" y="47789"/>
                      </a:lnTo>
                      <a:lnTo>
                        <a:pt x="3104348" y="234686"/>
                      </a:lnTo>
                      <a:cubicBezTo>
                        <a:pt x="3094285" y="307066"/>
                        <a:pt x="3089000" y="382007"/>
                        <a:pt x="3089000" y="458765"/>
                      </a:cubicBezTo>
                      <a:cubicBezTo>
                        <a:pt x="3089000" y="535523"/>
                        <a:pt x="3094285" y="610465"/>
                        <a:pt x="3104348" y="682844"/>
                      </a:cubicBezTo>
                      <a:lnTo>
                        <a:pt x="3143765" y="869742"/>
                      </a:lnTo>
                      <a:lnTo>
                        <a:pt x="3143953" y="891552"/>
                      </a:lnTo>
                      <a:lnTo>
                        <a:pt x="3153533" y="917530"/>
                      </a:lnTo>
                      <a:lnTo>
                        <a:pt x="325586" y="917530"/>
                      </a:lnTo>
                      <a:cubicBezTo>
                        <a:pt x="145770" y="917530"/>
                        <a:pt x="0" y="771760"/>
                        <a:pt x="0" y="591944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4BEC1A2-49F3-4FFD-A105-AC06C55EA855}"/>
                    </a:ext>
                  </a:extLst>
                </p:cNvPr>
                <p:cNvSpPr/>
                <p:nvPr/>
              </p:nvSpPr>
              <p:spPr>
                <a:xfrm>
                  <a:off x="6187468" y="5511496"/>
                  <a:ext cx="2111568" cy="133679"/>
                </a:xfrm>
                <a:custGeom>
                  <a:avLst/>
                  <a:gdLst>
                    <a:gd name="connsiteX0" fmla="*/ 2101194 w 2111568"/>
                    <a:gd name="connsiteY0" fmla="*/ 0 h 133679"/>
                    <a:gd name="connsiteX1" fmla="*/ 2109764 w 2111568"/>
                    <a:gd name="connsiteY1" fmla="*/ 125124 h 133679"/>
                    <a:gd name="connsiteX2" fmla="*/ 2111568 w 2111568"/>
                    <a:gd name="connsiteY2" fmla="*/ 133679 h 133679"/>
                    <a:gd name="connsiteX3" fmla="*/ 0 w 2111568"/>
                    <a:gd name="connsiteY3" fmla="*/ 66675 h 1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1568" h="133679">
                      <a:moveTo>
                        <a:pt x="2101194" y="0"/>
                      </a:moveTo>
                      <a:lnTo>
                        <a:pt x="2109764" y="125124"/>
                      </a:lnTo>
                      <a:lnTo>
                        <a:pt x="2111568" y="133679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5F6BEDF-719C-4A02-BDFD-751A136F272F}"/>
                    </a:ext>
                  </a:extLst>
                </p:cNvPr>
                <p:cNvSpPr/>
                <p:nvPr/>
              </p:nvSpPr>
              <p:spPr>
                <a:xfrm>
                  <a:off x="6891234" y="5284273"/>
                  <a:ext cx="1399436" cy="62208"/>
                </a:xfrm>
                <a:custGeom>
                  <a:avLst/>
                  <a:gdLst>
                    <a:gd name="connsiteX0" fmla="*/ 1399436 w 1399436"/>
                    <a:gd name="connsiteY0" fmla="*/ 0 h 62208"/>
                    <a:gd name="connsiteX1" fmla="*/ 1395175 w 1399436"/>
                    <a:gd name="connsiteY1" fmla="*/ 62208 h 62208"/>
                    <a:gd name="connsiteX2" fmla="*/ 0 w 1399436"/>
                    <a:gd name="connsiteY2" fmla="*/ 31151 h 6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436" h="62208">
                      <a:moveTo>
                        <a:pt x="1399436" y="0"/>
                      </a:moveTo>
                      <a:lnTo>
                        <a:pt x="1395175" y="62208"/>
                      </a:lnTo>
                      <a:lnTo>
                        <a:pt x="0" y="31151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47DA1F1-C8E8-488A-B9E8-6B94020FF1B4}"/>
                    </a:ext>
                  </a:extLst>
                </p:cNvPr>
                <p:cNvSpPr/>
                <p:nvPr/>
              </p:nvSpPr>
              <p:spPr>
                <a:xfrm>
                  <a:off x="5197296" y="4953776"/>
                  <a:ext cx="3153533" cy="437597"/>
                </a:xfrm>
                <a:custGeom>
                  <a:avLst/>
                  <a:gdLst>
                    <a:gd name="connsiteX0" fmla="*/ 325586 w 3153533"/>
                    <a:gd name="connsiteY0" fmla="*/ 0 h 437597"/>
                    <a:gd name="connsiteX1" fmla="*/ 3153533 w 3153533"/>
                    <a:gd name="connsiteY1" fmla="*/ 0 h 437597"/>
                    <a:gd name="connsiteX2" fmla="*/ 3143953 w 3153533"/>
                    <a:gd name="connsiteY2" fmla="*/ 25978 h 437597"/>
                    <a:gd name="connsiteX3" fmla="*/ 3112815 w 3153533"/>
                    <a:gd name="connsiteY3" fmla="*/ 173621 h 437597"/>
                    <a:gd name="connsiteX4" fmla="*/ 263976 w 3153533"/>
                    <a:gd name="connsiteY4" fmla="*/ 173621 h 437597"/>
                    <a:gd name="connsiteX5" fmla="*/ 0 w 3153533"/>
                    <a:gd name="connsiteY5" fmla="*/ 437597 h 437597"/>
                    <a:gd name="connsiteX6" fmla="*/ 0 w 3153533"/>
                    <a:gd name="connsiteY6" fmla="*/ 325586 h 437597"/>
                    <a:gd name="connsiteX7" fmla="*/ 325586 w 3153533"/>
                    <a:gd name="connsiteY7" fmla="*/ 0 h 43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53533" h="437597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12815" y="173621"/>
                      </a:lnTo>
                      <a:lnTo>
                        <a:pt x="263976" y="173621"/>
                      </a:lnTo>
                      <a:cubicBezTo>
                        <a:pt x="118186" y="173621"/>
                        <a:pt x="0" y="291807"/>
                        <a:pt x="0" y="437597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92613DF5-ACE9-4616-9B13-FCD410F7DBC2}"/>
                    </a:ext>
                  </a:extLst>
                </p:cNvPr>
                <p:cNvSpPr/>
                <p:nvPr/>
              </p:nvSpPr>
              <p:spPr>
                <a:xfrm>
                  <a:off x="5138006" y="4906379"/>
                  <a:ext cx="3506457" cy="1012323"/>
                </a:xfrm>
                <a:custGeom>
                  <a:avLst/>
                  <a:gdLst>
                    <a:gd name="connsiteX0" fmla="*/ 359223 w 3506457"/>
                    <a:gd name="connsiteY0" fmla="*/ 0 h 1012323"/>
                    <a:gd name="connsiteX1" fmla="*/ 3228526 w 3506457"/>
                    <a:gd name="connsiteY1" fmla="*/ 0 h 1012323"/>
                    <a:gd name="connsiteX2" fmla="*/ 3482535 w 3506457"/>
                    <a:gd name="connsiteY2" fmla="*/ 105214 h 1012323"/>
                    <a:gd name="connsiteX3" fmla="*/ 3506456 w 3506457"/>
                    <a:gd name="connsiteY3" fmla="*/ 134206 h 1012323"/>
                    <a:gd name="connsiteX4" fmla="*/ 398182 w 3506457"/>
                    <a:gd name="connsiteY4" fmla="*/ 134206 h 1012323"/>
                    <a:gd name="connsiteX5" fmla="*/ 134206 w 3506457"/>
                    <a:gd name="connsiteY5" fmla="*/ 398182 h 1012323"/>
                    <a:gd name="connsiteX6" fmla="*/ 134206 w 3506457"/>
                    <a:gd name="connsiteY6" fmla="*/ 614139 h 1012323"/>
                    <a:gd name="connsiteX7" fmla="*/ 398182 w 3506457"/>
                    <a:gd name="connsiteY7" fmla="*/ 878115 h 1012323"/>
                    <a:gd name="connsiteX8" fmla="*/ 3506457 w 3506457"/>
                    <a:gd name="connsiteY8" fmla="*/ 878115 h 1012323"/>
                    <a:gd name="connsiteX9" fmla="*/ 3482535 w 3506457"/>
                    <a:gd name="connsiteY9" fmla="*/ 907109 h 1012323"/>
                    <a:gd name="connsiteX10" fmla="*/ 3228526 w 3506457"/>
                    <a:gd name="connsiteY10" fmla="*/ 1012323 h 1012323"/>
                    <a:gd name="connsiteX11" fmla="*/ 359223 w 3506457"/>
                    <a:gd name="connsiteY11" fmla="*/ 1012323 h 1012323"/>
                    <a:gd name="connsiteX12" fmla="*/ 0 w 3506457"/>
                    <a:gd name="connsiteY12" fmla="*/ 653100 h 1012323"/>
                    <a:gd name="connsiteX13" fmla="*/ 0 w 3506457"/>
                    <a:gd name="connsiteY13" fmla="*/ 359223 h 1012323"/>
                    <a:gd name="connsiteX14" fmla="*/ 359223 w 3506457"/>
                    <a:gd name="connsiteY14" fmla="*/ 0 h 101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06457" h="1012323">
                      <a:moveTo>
                        <a:pt x="359223" y="0"/>
                      </a:moveTo>
                      <a:lnTo>
                        <a:pt x="3228526" y="0"/>
                      </a:lnTo>
                      <a:cubicBezTo>
                        <a:pt x="3327723" y="0"/>
                        <a:pt x="3417528" y="40208"/>
                        <a:pt x="3482535" y="105214"/>
                      </a:cubicBezTo>
                      <a:lnTo>
                        <a:pt x="3506456" y="134206"/>
                      </a:lnTo>
                      <a:lnTo>
                        <a:pt x="398182" y="134206"/>
                      </a:lnTo>
                      <a:cubicBezTo>
                        <a:pt x="252392" y="134206"/>
                        <a:pt x="134206" y="252392"/>
                        <a:pt x="134206" y="398182"/>
                      </a:cubicBezTo>
                      <a:lnTo>
                        <a:pt x="134206" y="614139"/>
                      </a:lnTo>
                      <a:cubicBezTo>
                        <a:pt x="134206" y="759929"/>
                        <a:pt x="252392" y="878115"/>
                        <a:pt x="398182" y="878115"/>
                      </a:cubicBezTo>
                      <a:lnTo>
                        <a:pt x="3506457" y="878115"/>
                      </a:lnTo>
                      <a:lnTo>
                        <a:pt x="3482535" y="907109"/>
                      </a:lnTo>
                      <a:cubicBezTo>
                        <a:pt x="3417528" y="972116"/>
                        <a:pt x="3327723" y="1012323"/>
                        <a:pt x="3228526" y="1012323"/>
                      </a:cubicBezTo>
                      <a:lnTo>
                        <a:pt x="359223" y="1012323"/>
                      </a:lnTo>
                      <a:cubicBezTo>
                        <a:pt x="160830" y="1012323"/>
                        <a:pt x="0" y="851493"/>
                        <a:pt x="0" y="653100"/>
                      </a:cubicBezTo>
                      <a:lnTo>
                        <a:pt x="0" y="359223"/>
                      </a:lnTo>
                      <a:cubicBezTo>
                        <a:pt x="0" y="160830"/>
                        <a:pt x="160830" y="0"/>
                        <a:pt x="359223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C07E825-B6A8-4135-AA5B-8A56D81010A5}"/>
                  </a:ext>
                </a:extLst>
              </p:cNvPr>
              <p:cNvGrpSpPr/>
              <p:nvPr/>
            </p:nvGrpSpPr>
            <p:grpSpPr>
              <a:xfrm>
                <a:off x="4543109" y="2836147"/>
                <a:ext cx="3105779" cy="896646"/>
                <a:chOff x="5138006" y="4906379"/>
                <a:chExt cx="3506457" cy="1012323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4745603-D441-4561-9A2F-B21B90519928}"/>
                    </a:ext>
                  </a:extLst>
                </p:cNvPr>
                <p:cNvSpPr/>
                <p:nvPr/>
              </p:nvSpPr>
              <p:spPr>
                <a:xfrm>
                  <a:off x="5197296" y="4953775"/>
                  <a:ext cx="3153533" cy="917530"/>
                </a:xfrm>
                <a:custGeom>
                  <a:avLst/>
                  <a:gdLst>
                    <a:gd name="connsiteX0" fmla="*/ 325586 w 3153533"/>
                    <a:gd name="connsiteY0" fmla="*/ 0 h 917530"/>
                    <a:gd name="connsiteX1" fmla="*/ 3153533 w 3153533"/>
                    <a:gd name="connsiteY1" fmla="*/ 0 h 917530"/>
                    <a:gd name="connsiteX2" fmla="*/ 3143953 w 3153533"/>
                    <a:gd name="connsiteY2" fmla="*/ 25978 h 917530"/>
                    <a:gd name="connsiteX3" fmla="*/ 3143765 w 3153533"/>
                    <a:gd name="connsiteY3" fmla="*/ 47789 h 917530"/>
                    <a:gd name="connsiteX4" fmla="*/ 3104348 w 3153533"/>
                    <a:gd name="connsiteY4" fmla="*/ 234686 h 917530"/>
                    <a:gd name="connsiteX5" fmla="*/ 3089000 w 3153533"/>
                    <a:gd name="connsiteY5" fmla="*/ 458765 h 917530"/>
                    <a:gd name="connsiteX6" fmla="*/ 3104348 w 3153533"/>
                    <a:gd name="connsiteY6" fmla="*/ 682844 h 917530"/>
                    <a:gd name="connsiteX7" fmla="*/ 3143765 w 3153533"/>
                    <a:gd name="connsiteY7" fmla="*/ 869742 h 917530"/>
                    <a:gd name="connsiteX8" fmla="*/ 3143953 w 3153533"/>
                    <a:gd name="connsiteY8" fmla="*/ 891552 h 917530"/>
                    <a:gd name="connsiteX9" fmla="*/ 3153533 w 3153533"/>
                    <a:gd name="connsiteY9" fmla="*/ 917530 h 917530"/>
                    <a:gd name="connsiteX10" fmla="*/ 325586 w 3153533"/>
                    <a:gd name="connsiteY10" fmla="*/ 917530 h 917530"/>
                    <a:gd name="connsiteX11" fmla="*/ 0 w 3153533"/>
                    <a:gd name="connsiteY11" fmla="*/ 591944 h 917530"/>
                    <a:gd name="connsiteX12" fmla="*/ 0 w 3153533"/>
                    <a:gd name="connsiteY12" fmla="*/ 325586 h 917530"/>
                    <a:gd name="connsiteX13" fmla="*/ 325586 w 3153533"/>
                    <a:gd name="connsiteY13" fmla="*/ 0 h 91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53533" h="917530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43765" y="47789"/>
                      </a:lnTo>
                      <a:lnTo>
                        <a:pt x="3104348" y="234686"/>
                      </a:lnTo>
                      <a:cubicBezTo>
                        <a:pt x="3094285" y="307066"/>
                        <a:pt x="3089000" y="382007"/>
                        <a:pt x="3089000" y="458765"/>
                      </a:cubicBezTo>
                      <a:cubicBezTo>
                        <a:pt x="3089000" y="535523"/>
                        <a:pt x="3094285" y="610465"/>
                        <a:pt x="3104348" y="682844"/>
                      </a:cubicBezTo>
                      <a:lnTo>
                        <a:pt x="3143765" y="869742"/>
                      </a:lnTo>
                      <a:lnTo>
                        <a:pt x="3143953" y="891552"/>
                      </a:lnTo>
                      <a:lnTo>
                        <a:pt x="3153533" y="917530"/>
                      </a:lnTo>
                      <a:lnTo>
                        <a:pt x="325586" y="917530"/>
                      </a:lnTo>
                      <a:cubicBezTo>
                        <a:pt x="145770" y="917530"/>
                        <a:pt x="0" y="771760"/>
                        <a:pt x="0" y="591944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AE8748A-CEEE-492F-8E91-179C15D20364}"/>
                    </a:ext>
                  </a:extLst>
                </p:cNvPr>
                <p:cNvSpPr/>
                <p:nvPr/>
              </p:nvSpPr>
              <p:spPr>
                <a:xfrm>
                  <a:off x="6187468" y="5511496"/>
                  <a:ext cx="2111568" cy="133679"/>
                </a:xfrm>
                <a:custGeom>
                  <a:avLst/>
                  <a:gdLst>
                    <a:gd name="connsiteX0" fmla="*/ 2101194 w 2111568"/>
                    <a:gd name="connsiteY0" fmla="*/ 0 h 133679"/>
                    <a:gd name="connsiteX1" fmla="*/ 2109764 w 2111568"/>
                    <a:gd name="connsiteY1" fmla="*/ 125124 h 133679"/>
                    <a:gd name="connsiteX2" fmla="*/ 2111568 w 2111568"/>
                    <a:gd name="connsiteY2" fmla="*/ 133679 h 133679"/>
                    <a:gd name="connsiteX3" fmla="*/ 0 w 2111568"/>
                    <a:gd name="connsiteY3" fmla="*/ 66675 h 13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1568" h="133679">
                      <a:moveTo>
                        <a:pt x="2101194" y="0"/>
                      </a:moveTo>
                      <a:lnTo>
                        <a:pt x="2109764" y="125124"/>
                      </a:lnTo>
                      <a:lnTo>
                        <a:pt x="2111568" y="133679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1683385A-236E-4165-A365-4E6EA7A4626D}"/>
                    </a:ext>
                  </a:extLst>
                </p:cNvPr>
                <p:cNvSpPr/>
                <p:nvPr/>
              </p:nvSpPr>
              <p:spPr>
                <a:xfrm>
                  <a:off x="6891234" y="5284273"/>
                  <a:ext cx="1399436" cy="62208"/>
                </a:xfrm>
                <a:custGeom>
                  <a:avLst/>
                  <a:gdLst>
                    <a:gd name="connsiteX0" fmla="*/ 1399436 w 1399436"/>
                    <a:gd name="connsiteY0" fmla="*/ 0 h 62208"/>
                    <a:gd name="connsiteX1" fmla="*/ 1395175 w 1399436"/>
                    <a:gd name="connsiteY1" fmla="*/ 62208 h 62208"/>
                    <a:gd name="connsiteX2" fmla="*/ 0 w 1399436"/>
                    <a:gd name="connsiteY2" fmla="*/ 31151 h 6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436" h="62208">
                      <a:moveTo>
                        <a:pt x="1399436" y="0"/>
                      </a:moveTo>
                      <a:lnTo>
                        <a:pt x="1395175" y="62208"/>
                      </a:lnTo>
                      <a:lnTo>
                        <a:pt x="0" y="31151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FF6964D-DB20-4930-8CBD-768CCB724D35}"/>
                    </a:ext>
                  </a:extLst>
                </p:cNvPr>
                <p:cNvSpPr/>
                <p:nvPr/>
              </p:nvSpPr>
              <p:spPr>
                <a:xfrm>
                  <a:off x="5197296" y="4953776"/>
                  <a:ext cx="3153533" cy="437597"/>
                </a:xfrm>
                <a:custGeom>
                  <a:avLst/>
                  <a:gdLst>
                    <a:gd name="connsiteX0" fmla="*/ 325586 w 3153533"/>
                    <a:gd name="connsiteY0" fmla="*/ 0 h 437597"/>
                    <a:gd name="connsiteX1" fmla="*/ 3153533 w 3153533"/>
                    <a:gd name="connsiteY1" fmla="*/ 0 h 437597"/>
                    <a:gd name="connsiteX2" fmla="*/ 3143953 w 3153533"/>
                    <a:gd name="connsiteY2" fmla="*/ 25978 h 437597"/>
                    <a:gd name="connsiteX3" fmla="*/ 3112815 w 3153533"/>
                    <a:gd name="connsiteY3" fmla="*/ 173621 h 437597"/>
                    <a:gd name="connsiteX4" fmla="*/ 263976 w 3153533"/>
                    <a:gd name="connsiteY4" fmla="*/ 173621 h 437597"/>
                    <a:gd name="connsiteX5" fmla="*/ 0 w 3153533"/>
                    <a:gd name="connsiteY5" fmla="*/ 437597 h 437597"/>
                    <a:gd name="connsiteX6" fmla="*/ 0 w 3153533"/>
                    <a:gd name="connsiteY6" fmla="*/ 325586 h 437597"/>
                    <a:gd name="connsiteX7" fmla="*/ 325586 w 3153533"/>
                    <a:gd name="connsiteY7" fmla="*/ 0 h 43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53533" h="437597">
                      <a:moveTo>
                        <a:pt x="325586" y="0"/>
                      </a:moveTo>
                      <a:lnTo>
                        <a:pt x="3153533" y="0"/>
                      </a:lnTo>
                      <a:lnTo>
                        <a:pt x="3143953" y="25978"/>
                      </a:lnTo>
                      <a:lnTo>
                        <a:pt x="3112815" y="173621"/>
                      </a:lnTo>
                      <a:lnTo>
                        <a:pt x="263976" y="173621"/>
                      </a:lnTo>
                      <a:cubicBezTo>
                        <a:pt x="118186" y="173621"/>
                        <a:pt x="0" y="291807"/>
                        <a:pt x="0" y="437597"/>
                      </a:cubicBezTo>
                      <a:lnTo>
                        <a:pt x="0" y="325586"/>
                      </a:lnTo>
                      <a:cubicBezTo>
                        <a:pt x="0" y="145770"/>
                        <a:pt x="145770" y="0"/>
                        <a:pt x="32558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02C0BFBF-70EC-44D3-AF30-894BC2CFF371}"/>
                    </a:ext>
                  </a:extLst>
                </p:cNvPr>
                <p:cNvSpPr/>
                <p:nvPr/>
              </p:nvSpPr>
              <p:spPr>
                <a:xfrm>
                  <a:off x="5138006" y="4906379"/>
                  <a:ext cx="3506457" cy="1012323"/>
                </a:xfrm>
                <a:custGeom>
                  <a:avLst/>
                  <a:gdLst>
                    <a:gd name="connsiteX0" fmla="*/ 359223 w 3506457"/>
                    <a:gd name="connsiteY0" fmla="*/ 0 h 1012323"/>
                    <a:gd name="connsiteX1" fmla="*/ 3228526 w 3506457"/>
                    <a:gd name="connsiteY1" fmla="*/ 0 h 1012323"/>
                    <a:gd name="connsiteX2" fmla="*/ 3482535 w 3506457"/>
                    <a:gd name="connsiteY2" fmla="*/ 105214 h 1012323"/>
                    <a:gd name="connsiteX3" fmla="*/ 3506456 w 3506457"/>
                    <a:gd name="connsiteY3" fmla="*/ 134206 h 1012323"/>
                    <a:gd name="connsiteX4" fmla="*/ 398182 w 3506457"/>
                    <a:gd name="connsiteY4" fmla="*/ 134206 h 1012323"/>
                    <a:gd name="connsiteX5" fmla="*/ 134206 w 3506457"/>
                    <a:gd name="connsiteY5" fmla="*/ 398182 h 1012323"/>
                    <a:gd name="connsiteX6" fmla="*/ 134206 w 3506457"/>
                    <a:gd name="connsiteY6" fmla="*/ 614139 h 1012323"/>
                    <a:gd name="connsiteX7" fmla="*/ 398182 w 3506457"/>
                    <a:gd name="connsiteY7" fmla="*/ 878115 h 1012323"/>
                    <a:gd name="connsiteX8" fmla="*/ 3506457 w 3506457"/>
                    <a:gd name="connsiteY8" fmla="*/ 878115 h 1012323"/>
                    <a:gd name="connsiteX9" fmla="*/ 3482535 w 3506457"/>
                    <a:gd name="connsiteY9" fmla="*/ 907109 h 1012323"/>
                    <a:gd name="connsiteX10" fmla="*/ 3228526 w 3506457"/>
                    <a:gd name="connsiteY10" fmla="*/ 1012323 h 1012323"/>
                    <a:gd name="connsiteX11" fmla="*/ 359223 w 3506457"/>
                    <a:gd name="connsiteY11" fmla="*/ 1012323 h 1012323"/>
                    <a:gd name="connsiteX12" fmla="*/ 0 w 3506457"/>
                    <a:gd name="connsiteY12" fmla="*/ 653100 h 1012323"/>
                    <a:gd name="connsiteX13" fmla="*/ 0 w 3506457"/>
                    <a:gd name="connsiteY13" fmla="*/ 359223 h 1012323"/>
                    <a:gd name="connsiteX14" fmla="*/ 359223 w 3506457"/>
                    <a:gd name="connsiteY14" fmla="*/ 0 h 101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06457" h="1012323">
                      <a:moveTo>
                        <a:pt x="359223" y="0"/>
                      </a:moveTo>
                      <a:lnTo>
                        <a:pt x="3228526" y="0"/>
                      </a:lnTo>
                      <a:cubicBezTo>
                        <a:pt x="3327723" y="0"/>
                        <a:pt x="3417528" y="40208"/>
                        <a:pt x="3482535" y="105214"/>
                      </a:cubicBezTo>
                      <a:lnTo>
                        <a:pt x="3506456" y="134206"/>
                      </a:lnTo>
                      <a:lnTo>
                        <a:pt x="398182" y="134206"/>
                      </a:lnTo>
                      <a:cubicBezTo>
                        <a:pt x="252392" y="134206"/>
                        <a:pt x="134206" y="252392"/>
                        <a:pt x="134206" y="398182"/>
                      </a:cubicBezTo>
                      <a:lnTo>
                        <a:pt x="134206" y="614139"/>
                      </a:lnTo>
                      <a:cubicBezTo>
                        <a:pt x="134206" y="759929"/>
                        <a:pt x="252392" y="878115"/>
                        <a:pt x="398182" y="878115"/>
                      </a:cubicBezTo>
                      <a:lnTo>
                        <a:pt x="3506457" y="878115"/>
                      </a:lnTo>
                      <a:lnTo>
                        <a:pt x="3482535" y="907109"/>
                      </a:lnTo>
                      <a:cubicBezTo>
                        <a:pt x="3417528" y="972116"/>
                        <a:pt x="3327723" y="1012323"/>
                        <a:pt x="3228526" y="1012323"/>
                      </a:cubicBezTo>
                      <a:lnTo>
                        <a:pt x="359223" y="1012323"/>
                      </a:lnTo>
                      <a:cubicBezTo>
                        <a:pt x="160830" y="1012323"/>
                        <a:pt x="0" y="851493"/>
                        <a:pt x="0" y="653100"/>
                      </a:cubicBezTo>
                      <a:lnTo>
                        <a:pt x="0" y="359223"/>
                      </a:lnTo>
                      <a:cubicBezTo>
                        <a:pt x="0" y="160830"/>
                        <a:pt x="160830" y="0"/>
                        <a:pt x="35922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67AE5E3-56CF-4A71-8502-2192AD7E8754}"/>
                  </a:ext>
                </a:extLst>
              </p:cNvPr>
              <p:cNvSpPr txBox="1"/>
              <p:nvPr/>
            </p:nvSpPr>
            <p:spPr>
              <a:xfrm>
                <a:off x="340730" y="1969426"/>
                <a:ext cx="2929290" cy="201204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endPara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62310EB-C1A6-4D73-AF04-E1181C2DF781}"/>
                  </a:ext>
                </a:extLst>
              </p:cNvPr>
              <p:cNvGrpSpPr/>
              <p:nvPr/>
            </p:nvGrpSpPr>
            <p:grpSpPr>
              <a:xfrm>
                <a:off x="332936" y="822124"/>
                <a:ext cx="2498313" cy="5362931"/>
                <a:chOff x="332936" y="1760604"/>
                <a:chExt cx="2937088" cy="5362931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F60341A-EB70-4CF1-B111-D796763E85FD}"/>
                    </a:ext>
                  </a:extLst>
                </p:cNvPr>
                <p:cNvSpPr txBox="1"/>
                <p:nvPr/>
              </p:nvSpPr>
              <p:spPr>
                <a:xfrm>
                  <a:off x="332936" y="1760604"/>
                  <a:ext cx="2937088" cy="3353402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r"/>
                  <a:endParaRPr lang="en-US" sz="2400" b="1" noProof="1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6AE6CD5-66C5-4FBF-8119-5EA170C1F224}"/>
                    </a:ext>
                  </a:extLst>
                </p:cNvPr>
                <p:cNvSpPr txBox="1"/>
                <p:nvPr/>
              </p:nvSpPr>
              <p:spPr>
                <a:xfrm>
                  <a:off x="340733" y="5111492"/>
                  <a:ext cx="2929291" cy="201204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just"/>
                  <a:endPara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5E7A400-335F-4360-824B-285D66E59ADB}"/>
                </a:ext>
              </a:extLst>
            </p:cNvPr>
            <p:cNvSpPr txBox="1"/>
            <p:nvPr/>
          </p:nvSpPr>
          <p:spPr>
            <a:xfrm>
              <a:off x="6614690" y="1412938"/>
              <a:ext cx="1552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dirty="0">
                  <a:latin typeface="Questv1" panose="01000500000000020006" pitchFamily="50" charset="-78"/>
                  <a:cs typeface="Questv1" panose="01000500000000020006" pitchFamily="50" charset="-78"/>
                </a:rPr>
                <a:t>تغير فيزيائى</a:t>
              </a:r>
              <a:endParaRPr lang="en-US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5DF22E-FE4A-4C0E-819E-9AD83E6E9E8D}"/>
                </a:ext>
              </a:extLst>
            </p:cNvPr>
            <p:cNvSpPr txBox="1"/>
            <p:nvPr/>
          </p:nvSpPr>
          <p:spPr>
            <a:xfrm>
              <a:off x="4557249" y="3918692"/>
              <a:ext cx="1552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dirty="0">
                  <a:latin typeface="Questv1" panose="01000500000000020006" pitchFamily="50" charset="-78"/>
                  <a:cs typeface="Questv1" panose="01000500000000020006" pitchFamily="50" charset="-78"/>
                </a:rPr>
                <a:t>تغير كيميائى</a:t>
              </a:r>
              <a:endParaRPr lang="en-US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</p:grpSp>
      <p:pic>
        <p:nvPicPr>
          <p:cNvPr id="102" name="Picture 101">
            <a:hlinkClick r:id="rId2" action="ppaction://hlinksldjump"/>
            <a:extLst>
              <a:ext uri="{FF2B5EF4-FFF2-40B4-BE49-F238E27FC236}">
                <a16:creationId xmlns:a16="http://schemas.microsoft.com/office/drawing/2014/main" id="{8645CF5A-E6C8-4852-A956-20BA2BABE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1" y="34269"/>
            <a:ext cx="1015583" cy="1015583"/>
          </a:xfrm>
          <a:prstGeom prst="rect">
            <a:avLst/>
          </a:prstGeom>
        </p:spPr>
      </p:pic>
      <p:pic>
        <p:nvPicPr>
          <p:cNvPr id="103" name="Picture 102">
            <a:hlinkClick r:id="rId4" action="ppaction://hlinksldjump"/>
            <a:extLst>
              <a:ext uri="{FF2B5EF4-FFF2-40B4-BE49-F238E27FC236}">
                <a16:creationId xmlns:a16="http://schemas.microsoft.com/office/drawing/2014/main" id="{BD110EA8-AE35-4B37-A2D5-94F41D31B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86" y="1045169"/>
            <a:ext cx="625939" cy="625939"/>
          </a:xfrm>
          <a:prstGeom prst="rect">
            <a:avLst/>
          </a:prstGeom>
        </p:spPr>
      </p:pic>
      <p:pic>
        <p:nvPicPr>
          <p:cNvPr id="104" name="Picture 103">
            <a:hlinkClick r:id="rId6" action="ppaction://hlinksldjump"/>
            <a:extLst>
              <a:ext uri="{FF2B5EF4-FFF2-40B4-BE49-F238E27FC236}">
                <a16:creationId xmlns:a16="http://schemas.microsoft.com/office/drawing/2014/main" id="{3FAEA0DC-7048-4533-8A75-8AF4E6580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63" y="2447081"/>
            <a:ext cx="630604" cy="630604"/>
          </a:xfrm>
          <a:prstGeom prst="rect">
            <a:avLst/>
          </a:prstGeom>
        </p:spPr>
      </p:pic>
      <p:pic>
        <p:nvPicPr>
          <p:cNvPr id="105" name="Picture 104">
            <a:hlinkClick r:id="rId8" action="ppaction://hlinksldjump"/>
            <a:extLst>
              <a:ext uri="{FF2B5EF4-FFF2-40B4-BE49-F238E27FC236}">
                <a16:creationId xmlns:a16="http://schemas.microsoft.com/office/drawing/2014/main" id="{81AC2FEC-B2AE-461D-AF5D-600D27483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99" y="1793043"/>
            <a:ext cx="563957" cy="563957"/>
          </a:xfrm>
          <a:prstGeom prst="rect">
            <a:avLst/>
          </a:prstGeom>
        </p:spPr>
      </p:pic>
      <p:pic>
        <p:nvPicPr>
          <p:cNvPr id="106" name="Picture 105">
            <a:hlinkClick r:id="rId6" action="ppaction://hlinksldjump"/>
            <a:extLst>
              <a:ext uri="{FF2B5EF4-FFF2-40B4-BE49-F238E27FC236}">
                <a16:creationId xmlns:a16="http://schemas.microsoft.com/office/drawing/2014/main" id="{82886506-2E03-4BE6-8CED-36397A673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7" y="3316866"/>
            <a:ext cx="513568" cy="513568"/>
          </a:xfrm>
          <a:prstGeom prst="rect">
            <a:avLst/>
          </a:prstGeom>
        </p:spPr>
      </p:pic>
      <p:pic>
        <p:nvPicPr>
          <p:cNvPr id="107" name="Picture 106">
            <a:hlinkClick r:id="rId11" action="ppaction://hlinksldjump"/>
            <a:extLst>
              <a:ext uri="{FF2B5EF4-FFF2-40B4-BE49-F238E27FC236}">
                <a16:creationId xmlns:a16="http://schemas.microsoft.com/office/drawing/2014/main" id="{8CE9F715-A149-41BD-B7B2-1A1831BE3B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86" y="4039375"/>
            <a:ext cx="568134" cy="6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2379D1-AD48-430D-B8F9-BA9EE1F4FD20}"/>
              </a:ext>
            </a:extLst>
          </p:cNvPr>
          <p:cNvGrpSpPr/>
          <p:nvPr/>
        </p:nvGrpSpPr>
        <p:grpSpPr>
          <a:xfrm>
            <a:off x="3221433" y="485403"/>
            <a:ext cx="5292979" cy="5753472"/>
            <a:chOff x="3221433" y="485403"/>
            <a:chExt cx="5292979" cy="575347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11E5184-75A5-4565-AA3C-384FF391F015}"/>
                </a:ext>
              </a:extLst>
            </p:cNvPr>
            <p:cNvGrpSpPr/>
            <p:nvPr/>
          </p:nvGrpSpPr>
          <p:grpSpPr>
            <a:xfrm flipH="1">
              <a:off x="3221433" y="485403"/>
              <a:ext cx="5292979" cy="5753472"/>
              <a:chOff x="626804" y="619125"/>
              <a:chExt cx="4948086" cy="562902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EE35FEE0-31AF-4DD5-9D7F-122E4E108D92}"/>
                  </a:ext>
                </a:extLst>
              </p:cNvPr>
              <p:cNvSpPr/>
              <p:nvPr/>
            </p:nvSpPr>
            <p:spPr>
              <a:xfrm>
                <a:off x="4085303" y="3986132"/>
                <a:ext cx="1489587" cy="687857"/>
              </a:xfrm>
              <a:prstGeom prst="roundRect">
                <a:avLst/>
              </a:prstGeom>
              <a:solidFill>
                <a:srgbClr val="73D2DE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latin typeface="Agency FB" panose="020B0503020202020204" pitchFamily="34" charset="0"/>
                  </a:rPr>
                  <a:t>05</a:t>
                </a: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BA2D6376-7448-48E4-B8DC-3CAA9AB51E84}"/>
                  </a:ext>
                </a:extLst>
              </p:cNvPr>
              <p:cNvSpPr/>
              <p:nvPr/>
            </p:nvSpPr>
            <p:spPr>
              <a:xfrm>
                <a:off x="4085303" y="3250358"/>
                <a:ext cx="1489587" cy="687857"/>
              </a:xfrm>
              <a:prstGeom prst="roundRect">
                <a:avLst/>
              </a:prstGeom>
              <a:solidFill>
                <a:srgbClr val="FBB13C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04</a:t>
                </a:r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CA1A728C-B457-4550-815C-B75BE382AA27}"/>
                  </a:ext>
                </a:extLst>
              </p:cNvPr>
              <p:cNvSpPr/>
              <p:nvPr/>
            </p:nvSpPr>
            <p:spPr>
              <a:xfrm>
                <a:off x="4085303" y="2514585"/>
                <a:ext cx="1489587" cy="687857"/>
              </a:xfrm>
              <a:prstGeom prst="roundRect">
                <a:avLst/>
              </a:prstGeom>
              <a:solidFill>
                <a:srgbClr val="21838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03</a:t>
                </a: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F8877DD2-83C3-4679-8688-BE057BFFBAB9}"/>
                  </a:ext>
                </a:extLst>
              </p:cNvPr>
              <p:cNvSpPr/>
              <p:nvPr/>
            </p:nvSpPr>
            <p:spPr>
              <a:xfrm>
                <a:off x="4085303" y="1778812"/>
                <a:ext cx="1489587" cy="687857"/>
              </a:xfrm>
              <a:prstGeom prst="roundRect">
                <a:avLst/>
              </a:prstGeom>
              <a:solidFill>
                <a:srgbClr val="8F2D5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02</a:t>
                </a:r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6F2BB709-4A15-4DD5-BACB-7725B3E21037}"/>
                  </a:ext>
                </a:extLst>
              </p:cNvPr>
              <p:cNvSpPr/>
              <p:nvPr/>
            </p:nvSpPr>
            <p:spPr>
              <a:xfrm>
                <a:off x="4085303" y="1043039"/>
                <a:ext cx="1489587" cy="687857"/>
              </a:xfrm>
              <a:prstGeom prst="roundRect">
                <a:avLst/>
              </a:prstGeom>
              <a:solidFill>
                <a:srgbClr val="D8115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b="1" dirty="0">
                    <a:latin typeface="Agency FB" panose="020B0503020202020204" pitchFamily="34" charset="0"/>
                  </a:rPr>
                  <a:t>01</a:t>
                </a: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D055477-9D3D-439A-B7EA-998E2EB68EE2}"/>
                  </a:ext>
                </a:extLst>
              </p:cNvPr>
              <p:cNvSpPr/>
              <p:nvPr/>
            </p:nvSpPr>
            <p:spPr>
              <a:xfrm>
                <a:off x="626804" y="619125"/>
                <a:ext cx="4225414" cy="5619750"/>
              </a:xfrm>
              <a:custGeom>
                <a:avLst/>
                <a:gdLst>
                  <a:gd name="connsiteX0" fmla="*/ 0 w 4225414"/>
                  <a:gd name="connsiteY0" fmla="*/ 0 h 5619750"/>
                  <a:gd name="connsiteX1" fmla="*/ 3483086 w 4225414"/>
                  <a:gd name="connsiteY1" fmla="*/ 0 h 5619750"/>
                  <a:gd name="connsiteX2" fmla="*/ 3664975 w 4225414"/>
                  <a:gd name="connsiteY2" fmla="*/ 0 h 5619750"/>
                  <a:gd name="connsiteX3" fmla="*/ 3935355 w 4225414"/>
                  <a:gd name="connsiteY3" fmla="*/ 0 h 5619750"/>
                  <a:gd name="connsiteX4" fmla="*/ 4225414 w 4225414"/>
                  <a:gd name="connsiteY4" fmla="*/ 290059 h 5619750"/>
                  <a:gd name="connsiteX5" fmla="*/ 4225414 w 4225414"/>
                  <a:gd name="connsiteY5" fmla="*/ 5329691 h 5619750"/>
                  <a:gd name="connsiteX6" fmla="*/ 3935355 w 4225414"/>
                  <a:gd name="connsiteY6" fmla="*/ 5619750 h 5619750"/>
                  <a:gd name="connsiteX7" fmla="*/ 3664975 w 4225414"/>
                  <a:gd name="connsiteY7" fmla="*/ 5619750 h 5619750"/>
                  <a:gd name="connsiteX8" fmla="*/ 3483086 w 4225414"/>
                  <a:gd name="connsiteY8" fmla="*/ 5619750 h 5619750"/>
                  <a:gd name="connsiteX9" fmla="*/ 0 w 4225414"/>
                  <a:gd name="connsiteY9" fmla="*/ 5619750 h 561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414" h="5619750">
                    <a:moveTo>
                      <a:pt x="0" y="0"/>
                    </a:moveTo>
                    <a:lnTo>
                      <a:pt x="3483086" y="0"/>
                    </a:lnTo>
                    <a:lnTo>
                      <a:pt x="3664975" y="0"/>
                    </a:lnTo>
                    <a:lnTo>
                      <a:pt x="3935355" y="0"/>
                    </a:lnTo>
                    <a:cubicBezTo>
                      <a:pt x="4095550" y="0"/>
                      <a:pt x="4225414" y="129864"/>
                      <a:pt x="4225414" y="290059"/>
                    </a:cubicBezTo>
                    <a:lnTo>
                      <a:pt x="4225414" y="5329691"/>
                    </a:lnTo>
                    <a:cubicBezTo>
                      <a:pt x="4225414" y="5489886"/>
                      <a:pt x="4095550" y="5619750"/>
                      <a:pt x="3935355" y="5619750"/>
                    </a:cubicBezTo>
                    <a:lnTo>
                      <a:pt x="3664975" y="5619750"/>
                    </a:lnTo>
                    <a:lnTo>
                      <a:pt x="3483086" y="5619750"/>
                    </a:lnTo>
                    <a:lnTo>
                      <a:pt x="0" y="5619750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chemeClr val="bg1"/>
                  </a:gs>
                  <a:gs pos="74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03200" dist="1524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8BF9C5-DB83-4DA0-8377-3E3D199DDA42}"/>
                  </a:ext>
                </a:extLst>
              </p:cNvPr>
              <p:cNvSpPr/>
              <p:nvPr/>
            </p:nvSpPr>
            <p:spPr>
              <a:xfrm>
                <a:off x="626805" y="619125"/>
                <a:ext cx="3458498" cy="163324"/>
              </a:xfrm>
              <a:prstGeom prst="rect">
                <a:avLst/>
              </a:prstGeom>
              <a:solidFill>
                <a:srgbClr val="FBB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45C7CC9-5BFB-4DAB-A5B4-F088AE840F2E}"/>
                  </a:ext>
                </a:extLst>
              </p:cNvPr>
              <p:cNvSpPr/>
              <p:nvPr/>
            </p:nvSpPr>
            <p:spPr>
              <a:xfrm>
                <a:off x="626804" y="5864051"/>
                <a:ext cx="2202563" cy="249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ar-EG" sz="1200" dirty="0">
                    <a:solidFill>
                      <a:schemeClr val="tx1"/>
                    </a:solidFill>
                    <a:latin typeface="Questv1" panose="01000500000000020006" pitchFamily="50" charset="-78"/>
                    <a:cs typeface="Questv1" panose="01000500000000020006" pitchFamily="50" charset="-78"/>
                  </a:rPr>
                  <a:t>الفصل الدراسى الاول</a:t>
                </a:r>
                <a:endParaRPr lang="en-IN" sz="1200" dirty="0">
                  <a:solidFill>
                    <a:schemeClr val="tx1"/>
                  </a:solidFill>
                  <a:latin typeface="Questv1" panose="01000500000000020006" pitchFamily="50" charset="-78"/>
                  <a:cs typeface="Questv1" panose="01000500000000020006" pitchFamily="50" charset="-78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A8771C9-36C2-43D2-B905-40CD3F2C8968}"/>
                  </a:ext>
                </a:extLst>
              </p:cNvPr>
              <p:cNvSpPr/>
              <p:nvPr/>
            </p:nvSpPr>
            <p:spPr>
              <a:xfrm>
                <a:off x="988142" y="619125"/>
                <a:ext cx="66367" cy="561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C5A8131-9E61-4FDD-B9E3-FBDA05D8CC43}"/>
                  </a:ext>
                </a:extLst>
              </p:cNvPr>
              <p:cNvSpPr/>
              <p:nvPr/>
            </p:nvSpPr>
            <p:spPr>
              <a:xfrm>
                <a:off x="3082412" y="5294040"/>
                <a:ext cx="1360555" cy="954107"/>
              </a:xfrm>
              <a:prstGeom prst="rect">
                <a:avLst/>
              </a:prstGeom>
              <a:solidFill>
                <a:srgbClr val="FBB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E6D916E-03D7-4B38-8809-4A18C0D15DEB}"/>
                  </a:ext>
                </a:extLst>
              </p:cNvPr>
              <p:cNvSpPr/>
              <p:nvPr/>
            </p:nvSpPr>
            <p:spPr>
              <a:xfrm>
                <a:off x="2961845" y="4998452"/>
                <a:ext cx="695372" cy="487638"/>
              </a:xfrm>
              <a:prstGeom prst="rect">
                <a:avLst/>
              </a:prstGeom>
              <a:solidFill>
                <a:srgbClr val="8F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8F2D56"/>
                  </a:solidFill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CB9962E-6F09-4414-9ECE-2280C9D3DC21}"/>
                </a:ext>
              </a:extLst>
            </p:cNvPr>
            <p:cNvSpPr txBox="1"/>
            <p:nvPr/>
          </p:nvSpPr>
          <p:spPr>
            <a:xfrm>
              <a:off x="4601980" y="5565343"/>
              <a:ext cx="1139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1200" dirty="0">
                  <a:latin typeface="Questv1" panose="01000500000000020006" pitchFamily="50" charset="-78"/>
                  <a:cs typeface="Questv1" panose="01000500000000020006" pitchFamily="50" charset="-78"/>
                </a:rPr>
                <a:t>علوم-الصف الرابع الابتدائى</a:t>
              </a:r>
              <a:endParaRPr lang="en-US" sz="1200" dirty="0"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7A207F8D-43B1-4662-8F34-4A67C1F20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928" y="1910144"/>
              <a:ext cx="3409888" cy="2285749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0008D28B-16D0-4799-89C8-9815F9369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078"/>
            <a:ext cx="1015583" cy="1015583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D10709F7-93F0-4746-A0EE-8907DD0E3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86" y="918689"/>
            <a:ext cx="625939" cy="625939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  <a:extLst>
              <a:ext uri="{FF2B5EF4-FFF2-40B4-BE49-F238E27FC236}">
                <a16:creationId xmlns:a16="http://schemas.microsoft.com/office/drawing/2014/main" id="{599DB441-3060-47D2-B2C7-FE5F16ADD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77" y="2458999"/>
            <a:ext cx="630604" cy="630604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  <a:extLst>
              <a:ext uri="{FF2B5EF4-FFF2-40B4-BE49-F238E27FC236}">
                <a16:creationId xmlns:a16="http://schemas.microsoft.com/office/drawing/2014/main" id="{36CB5F86-080C-4B4E-8873-8409EBBD5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63" y="1695935"/>
            <a:ext cx="563957" cy="563957"/>
          </a:xfrm>
          <a:prstGeom prst="rect">
            <a:avLst/>
          </a:prstGeom>
        </p:spPr>
      </p:pic>
      <p:pic>
        <p:nvPicPr>
          <p:cNvPr id="27" name="Picture 26">
            <a:hlinkClick r:id="rId7" action="ppaction://hlinksldjump"/>
            <a:extLst>
              <a:ext uri="{FF2B5EF4-FFF2-40B4-BE49-F238E27FC236}">
                <a16:creationId xmlns:a16="http://schemas.microsoft.com/office/drawing/2014/main" id="{9DFC7613-DF7D-4410-98AB-BE91D8647A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3269557"/>
            <a:ext cx="513568" cy="513568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23B6D44F-81A8-4225-8F6E-62FE3E79B6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12" y="3952011"/>
            <a:ext cx="568134" cy="6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7D1987C-38F6-4354-A8CE-EF561C6A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21370" y="6107497"/>
            <a:ext cx="1390008" cy="146356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F806784-042B-4CE1-AED6-8F4E1676E830}"/>
              </a:ext>
            </a:extLst>
          </p:cNvPr>
          <p:cNvGrpSpPr/>
          <p:nvPr/>
        </p:nvGrpSpPr>
        <p:grpSpPr>
          <a:xfrm>
            <a:off x="8645342" y="2136786"/>
            <a:ext cx="1603573" cy="4202268"/>
            <a:chOff x="7146761" y="2036607"/>
            <a:chExt cx="1603573" cy="4202268"/>
          </a:xfrm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49E77944-B69D-41B9-9CDA-3998D3715790}"/>
                </a:ext>
              </a:extLst>
            </p:cNvPr>
            <p:cNvSpPr/>
            <p:nvPr/>
          </p:nvSpPr>
          <p:spPr>
            <a:xfrm>
              <a:off x="7146761" y="2036607"/>
              <a:ext cx="1603573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55" extrusionOk="0">
                  <a:moveTo>
                    <a:pt x="10091" y="14"/>
                  </a:moveTo>
                  <a:cubicBezTo>
                    <a:pt x="4537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6" y="11285"/>
                  </a:cubicBezTo>
                  <a:cubicBezTo>
                    <a:pt x="2995" y="11409"/>
                    <a:pt x="3184" y="11527"/>
                    <a:pt x="3378" y="11642"/>
                  </a:cubicBezTo>
                  <a:cubicBezTo>
                    <a:pt x="4517" y="12314"/>
                    <a:pt x="5297" y="13213"/>
                    <a:pt x="5407" y="14190"/>
                  </a:cubicBezTo>
                  <a:cubicBezTo>
                    <a:pt x="5417" y="14283"/>
                    <a:pt x="5422" y="14376"/>
                    <a:pt x="5422" y="14470"/>
                  </a:cubicBezTo>
                  <a:cubicBezTo>
                    <a:pt x="5422" y="14936"/>
                    <a:pt x="5282" y="15384"/>
                    <a:pt x="5044" y="15798"/>
                  </a:cubicBezTo>
                  <a:cubicBezTo>
                    <a:pt x="4989" y="15897"/>
                    <a:pt x="4924" y="15994"/>
                    <a:pt x="4855" y="16090"/>
                  </a:cubicBezTo>
                  <a:cubicBezTo>
                    <a:pt x="4537" y="16644"/>
                    <a:pt x="4402" y="17250"/>
                    <a:pt x="4527" y="17888"/>
                  </a:cubicBezTo>
                  <a:cubicBezTo>
                    <a:pt x="4909" y="19828"/>
                    <a:pt x="7600" y="21340"/>
                    <a:pt x="10727" y="21355"/>
                  </a:cubicBezTo>
                  <a:cubicBezTo>
                    <a:pt x="14228" y="21371"/>
                    <a:pt x="17072" y="19601"/>
                    <a:pt x="17072" y="17418"/>
                  </a:cubicBezTo>
                  <a:cubicBezTo>
                    <a:pt x="17072" y="16923"/>
                    <a:pt x="16918" y="16451"/>
                    <a:pt x="16654" y="16015"/>
                  </a:cubicBezTo>
                  <a:cubicBezTo>
                    <a:pt x="16624" y="15969"/>
                    <a:pt x="16595" y="15919"/>
                    <a:pt x="16565" y="15872"/>
                  </a:cubicBezTo>
                  <a:cubicBezTo>
                    <a:pt x="16296" y="15437"/>
                    <a:pt x="16147" y="14964"/>
                    <a:pt x="16147" y="14470"/>
                  </a:cubicBezTo>
                  <a:cubicBezTo>
                    <a:pt x="16147" y="14373"/>
                    <a:pt x="16152" y="14280"/>
                    <a:pt x="16162" y="14187"/>
                  </a:cubicBezTo>
                  <a:cubicBezTo>
                    <a:pt x="16271" y="13207"/>
                    <a:pt x="17057" y="12305"/>
                    <a:pt x="18196" y="11627"/>
                  </a:cubicBezTo>
                  <a:cubicBezTo>
                    <a:pt x="18370" y="11524"/>
                    <a:pt x="18539" y="11415"/>
                    <a:pt x="18703" y="11307"/>
                  </a:cubicBezTo>
                  <a:cubicBezTo>
                    <a:pt x="20473" y="10106"/>
                    <a:pt x="21552" y="8501"/>
                    <a:pt x="21552" y="6741"/>
                  </a:cubicBezTo>
                  <a:cubicBezTo>
                    <a:pt x="21552" y="2878"/>
                    <a:pt x="16351" y="-229"/>
                    <a:pt x="10091" y="1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التغيرات الفيزيائية</a:t>
              </a:r>
              <a:endParaRPr lang="en-US" sz="2400" noProof="1">
                <a:solidFill>
                  <a:schemeClr val="tx1">
                    <a:lumMod val="95000"/>
                    <a:lumOff val="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4CC8518E-38EE-4DE6-B096-0A722578B569}"/>
                </a:ext>
              </a:extLst>
            </p:cNvPr>
            <p:cNvSpPr/>
            <p:nvPr/>
          </p:nvSpPr>
          <p:spPr>
            <a:xfrm>
              <a:off x="7563778" y="5107346"/>
              <a:ext cx="769538" cy="769538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/>
                <a:t>2</a:t>
              </a:r>
              <a:endParaRPr lang="en-US" sz="2800" b="1" noProof="1"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908C19DB-B7B0-4749-9704-90A5439BB75D}"/>
                </a:ext>
              </a:extLst>
            </p:cNvPr>
            <p:cNvSpPr/>
            <p:nvPr/>
          </p:nvSpPr>
          <p:spPr>
            <a:xfrm>
              <a:off x="7904889" y="4626387"/>
              <a:ext cx="87316" cy="4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8" y="17180"/>
                  </a:moveTo>
                  <a:lnTo>
                    <a:pt x="13088" y="4420"/>
                  </a:lnTo>
                  <a:cubicBezTo>
                    <a:pt x="17939" y="4190"/>
                    <a:pt x="21600" y="3329"/>
                    <a:pt x="21600" y="2258"/>
                  </a:cubicBezTo>
                  <a:cubicBezTo>
                    <a:pt x="21600" y="1014"/>
                    <a:pt x="16749" y="0"/>
                    <a:pt x="10800" y="0"/>
                  </a:cubicBezTo>
                  <a:cubicBezTo>
                    <a:pt x="4851" y="0"/>
                    <a:pt x="0" y="1014"/>
                    <a:pt x="0" y="2258"/>
                  </a:cubicBezTo>
                  <a:cubicBezTo>
                    <a:pt x="0" y="3329"/>
                    <a:pt x="3661" y="4190"/>
                    <a:pt x="8512" y="4420"/>
                  </a:cubicBezTo>
                  <a:lnTo>
                    <a:pt x="8512" y="17180"/>
                  </a:lnTo>
                  <a:cubicBezTo>
                    <a:pt x="3661" y="17410"/>
                    <a:pt x="0" y="18271"/>
                    <a:pt x="0" y="19342"/>
                  </a:cubicBezTo>
                  <a:cubicBezTo>
                    <a:pt x="0" y="20586"/>
                    <a:pt x="4851" y="21600"/>
                    <a:pt x="10800" y="21600"/>
                  </a:cubicBezTo>
                  <a:cubicBezTo>
                    <a:pt x="16749" y="21600"/>
                    <a:pt x="21600" y="20586"/>
                    <a:pt x="21600" y="19342"/>
                  </a:cubicBezTo>
                  <a:cubicBezTo>
                    <a:pt x="21600" y="18271"/>
                    <a:pt x="17939" y="17410"/>
                    <a:pt x="13088" y="171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ACF9377-AA42-42C4-AB3C-887170A6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542" y="6092519"/>
              <a:ext cx="1390008" cy="146356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A04CF87-996D-46AA-91F3-7F5AFD113257}"/>
              </a:ext>
            </a:extLst>
          </p:cNvPr>
          <p:cNvGrpSpPr/>
          <p:nvPr/>
        </p:nvGrpSpPr>
        <p:grpSpPr>
          <a:xfrm>
            <a:off x="10337014" y="1137871"/>
            <a:ext cx="1603570" cy="5201183"/>
            <a:chOff x="8999309" y="1037692"/>
            <a:chExt cx="1603570" cy="5201183"/>
          </a:xfrm>
        </p:grpSpPr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290CCD25-B6C6-42AC-B4FE-C07711F7316A}"/>
                </a:ext>
              </a:extLst>
            </p:cNvPr>
            <p:cNvSpPr/>
            <p:nvPr/>
          </p:nvSpPr>
          <p:spPr>
            <a:xfrm>
              <a:off x="8999309" y="1037692"/>
              <a:ext cx="1603570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55" extrusionOk="0">
                  <a:moveTo>
                    <a:pt x="10088" y="14"/>
                  </a:moveTo>
                  <a:cubicBezTo>
                    <a:pt x="4535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5" y="11285"/>
                  </a:cubicBezTo>
                  <a:cubicBezTo>
                    <a:pt x="2994" y="11409"/>
                    <a:pt x="3183" y="11527"/>
                    <a:pt x="3377" y="11642"/>
                  </a:cubicBezTo>
                  <a:cubicBezTo>
                    <a:pt x="4516" y="12314"/>
                    <a:pt x="5296" y="13213"/>
                    <a:pt x="5405" y="14190"/>
                  </a:cubicBezTo>
                  <a:cubicBezTo>
                    <a:pt x="5415" y="14283"/>
                    <a:pt x="5420" y="14376"/>
                    <a:pt x="5420" y="14470"/>
                  </a:cubicBezTo>
                  <a:cubicBezTo>
                    <a:pt x="5420" y="14936"/>
                    <a:pt x="5281" y="15384"/>
                    <a:pt x="5043" y="15798"/>
                  </a:cubicBezTo>
                  <a:cubicBezTo>
                    <a:pt x="4988" y="15897"/>
                    <a:pt x="4923" y="15994"/>
                    <a:pt x="4854" y="16090"/>
                  </a:cubicBezTo>
                  <a:cubicBezTo>
                    <a:pt x="4535" y="16644"/>
                    <a:pt x="4401" y="17250"/>
                    <a:pt x="4526" y="17888"/>
                  </a:cubicBezTo>
                  <a:cubicBezTo>
                    <a:pt x="4908" y="19828"/>
                    <a:pt x="7598" y="21340"/>
                    <a:pt x="10725" y="21355"/>
                  </a:cubicBezTo>
                  <a:cubicBezTo>
                    <a:pt x="14224" y="21371"/>
                    <a:pt x="17068" y="19601"/>
                    <a:pt x="17068" y="17418"/>
                  </a:cubicBezTo>
                  <a:cubicBezTo>
                    <a:pt x="17068" y="16923"/>
                    <a:pt x="16914" y="16451"/>
                    <a:pt x="16650" y="16015"/>
                  </a:cubicBezTo>
                  <a:cubicBezTo>
                    <a:pt x="16621" y="15969"/>
                    <a:pt x="16591" y="15919"/>
                    <a:pt x="16561" y="15872"/>
                  </a:cubicBezTo>
                  <a:cubicBezTo>
                    <a:pt x="16292" y="15437"/>
                    <a:pt x="16143" y="14964"/>
                    <a:pt x="16143" y="14470"/>
                  </a:cubicBezTo>
                  <a:cubicBezTo>
                    <a:pt x="16143" y="14373"/>
                    <a:pt x="16148" y="14280"/>
                    <a:pt x="16158" y="14187"/>
                  </a:cubicBezTo>
                  <a:cubicBezTo>
                    <a:pt x="16268" y="13207"/>
                    <a:pt x="17053" y="12305"/>
                    <a:pt x="18191" y="11627"/>
                  </a:cubicBezTo>
                  <a:cubicBezTo>
                    <a:pt x="18365" y="11524"/>
                    <a:pt x="18534" y="11415"/>
                    <a:pt x="18699" y="11307"/>
                  </a:cubicBezTo>
                  <a:cubicBezTo>
                    <a:pt x="20468" y="10106"/>
                    <a:pt x="21547" y="8501"/>
                    <a:pt x="21547" y="6741"/>
                  </a:cubicBezTo>
                  <a:cubicBezTo>
                    <a:pt x="21552" y="2878"/>
                    <a:pt x="16352" y="-229"/>
                    <a:pt x="10088" y="1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الأهداف</a:t>
              </a:r>
              <a:r>
                <a:rPr lang="ar-EG" sz="2400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24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sp>
          <p:nvSpPr>
            <p:cNvPr id="47" name="Circle">
              <a:extLst>
                <a:ext uri="{FF2B5EF4-FFF2-40B4-BE49-F238E27FC236}">
                  <a16:creationId xmlns:a16="http://schemas.microsoft.com/office/drawing/2014/main" id="{865E97B1-86B9-40C8-8C10-5CB403268D10}"/>
                </a:ext>
              </a:extLst>
            </p:cNvPr>
            <p:cNvSpPr/>
            <p:nvPr/>
          </p:nvSpPr>
          <p:spPr>
            <a:xfrm>
              <a:off x="9416325" y="5107346"/>
              <a:ext cx="769538" cy="769538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/>
                <a:t>1</a:t>
              </a:r>
              <a:endParaRPr lang="en-US" sz="2800" b="1" noProof="1"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9FC2D19B-A0B6-404A-841B-3664A9CD1021}"/>
                </a:ext>
              </a:extLst>
            </p:cNvPr>
            <p:cNvSpPr/>
            <p:nvPr/>
          </p:nvSpPr>
          <p:spPr>
            <a:xfrm>
              <a:off x="9757432" y="3635241"/>
              <a:ext cx="87324" cy="14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extrusionOk="0">
                  <a:moveTo>
                    <a:pt x="13033" y="20290"/>
                  </a:moveTo>
                  <a:lnTo>
                    <a:pt x="13033" y="1310"/>
                  </a:lnTo>
                  <a:cubicBezTo>
                    <a:pt x="17864" y="1242"/>
                    <a:pt x="21509" y="987"/>
                    <a:pt x="21509" y="669"/>
                  </a:cubicBezTo>
                  <a:cubicBezTo>
                    <a:pt x="21509" y="301"/>
                    <a:pt x="16678" y="0"/>
                    <a:pt x="10754" y="0"/>
                  </a:cubicBezTo>
                  <a:cubicBezTo>
                    <a:pt x="4830" y="0"/>
                    <a:pt x="0" y="301"/>
                    <a:pt x="0" y="669"/>
                  </a:cubicBezTo>
                  <a:cubicBezTo>
                    <a:pt x="0" y="987"/>
                    <a:pt x="3646" y="1242"/>
                    <a:pt x="8476" y="1310"/>
                  </a:cubicBezTo>
                  <a:lnTo>
                    <a:pt x="8476" y="20290"/>
                  </a:lnTo>
                  <a:cubicBezTo>
                    <a:pt x="3645" y="20358"/>
                    <a:pt x="0" y="20613"/>
                    <a:pt x="0" y="20931"/>
                  </a:cubicBezTo>
                  <a:cubicBezTo>
                    <a:pt x="0" y="21299"/>
                    <a:pt x="4831" y="21600"/>
                    <a:pt x="10754" y="21600"/>
                  </a:cubicBezTo>
                  <a:cubicBezTo>
                    <a:pt x="16679" y="21600"/>
                    <a:pt x="21509" y="21299"/>
                    <a:pt x="21509" y="20931"/>
                  </a:cubicBezTo>
                  <a:cubicBezTo>
                    <a:pt x="21600" y="20613"/>
                    <a:pt x="17863" y="20358"/>
                    <a:pt x="13033" y="2029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EC71B2-DD0F-4442-8031-982C4B05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088" y="6092519"/>
              <a:ext cx="1390008" cy="14635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0F4D2A9-162F-4241-8185-EAC1BFCB4728}"/>
              </a:ext>
            </a:extLst>
          </p:cNvPr>
          <p:cNvGrpSpPr/>
          <p:nvPr/>
        </p:nvGrpSpPr>
        <p:grpSpPr>
          <a:xfrm>
            <a:off x="6476612" y="1348018"/>
            <a:ext cx="1603570" cy="5152467"/>
            <a:chOff x="5294213" y="1086408"/>
            <a:chExt cx="1603570" cy="5152467"/>
          </a:xfrm>
        </p:grpSpPr>
        <p:sp>
          <p:nvSpPr>
            <p:cNvPr id="37" name="Circle">
              <a:extLst>
                <a:ext uri="{FF2B5EF4-FFF2-40B4-BE49-F238E27FC236}">
                  <a16:creationId xmlns:a16="http://schemas.microsoft.com/office/drawing/2014/main" id="{3583DBC1-4C32-4815-BC56-60CD499DFD39}"/>
                </a:ext>
              </a:extLst>
            </p:cNvPr>
            <p:cNvSpPr/>
            <p:nvPr/>
          </p:nvSpPr>
          <p:spPr>
            <a:xfrm>
              <a:off x="5711231" y="5107346"/>
              <a:ext cx="769538" cy="769538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endParaRPr 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E1E6141-FAFE-4620-8BEF-C6C4F7C7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0995" y="6092519"/>
              <a:ext cx="1390008" cy="146356"/>
            </a:xfrm>
            <a:prstGeom prst="rect">
              <a:avLst/>
            </a:prstGeom>
          </p:spPr>
        </p:pic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F4F1DB2A-2CB1-4BF9-ACAA-4B355A630815}"/>
                </a:ext>
              </a:extLst>
            </p:cNvPr>
            <p:cNvSpPr/>
            <p:nvPr/>
          </p:nvSpPr>
          <p:spPr>
            <a:xfrm>
              <a:off x="5294213" y="1086408"/>
              <a:ext cx="1603570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55" extrusionOk="0">
                  <a:moveTo>
                    <a:pt x="10088" y="14"/>
                  </a:moveTo>
                  <a:cubicBezTo>
                    <a:pt x="4535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5" y="11285"/>
                  </a:cubicBezTo>
                  <a:cubicBezTo>
                    <a:pt x="2994" y="11409"/>
                    <a:pt x="3183" y="11527"/>
                    <a:pt x="3377" y="11642"/>
                  </a:cubicBezTo>
                  <a:cubicBezTo>
                    <a:pt x="4516" y="12314"/>
                    <a:pt x="5296" y="13213"/>
                    <a:pt x="5405" y="14190"/>
                  </a:cubicBezTo>
                  <a:cubicBezTo>
                    <a:pt x="5415" y="14283"/>
                    <a:pt x="5420" y="14376"/>
                    <a:pt x="5420" y="14470"/>
                  </a:cubicBezTo>
                  <a:cubicBezTo>
                    <a:pt x="5420" y="14936"/>
                    <a:pt x="5281" y="15384"/>
                    <a:pt x="5043" y="15798"/>
                  </a:cubicBezTo>
                  <a:cubicBezTo>
                    <a:pt x="4988" y="15897"/>
                    <a:pt x="4923" y="15994"/>
                    <a:pt x="4854" y="16090"/>
                  </a:cubicBezTo>
                  <a:cubicBezTo>
                    <a:pt x="4535" y="16644"/>
                    <a:pt x="4401" y="17250"/>
                    <a:pt x="4526" y="17888"/>
                  </a:cubicBezTo>
                  <a:cubicBezTo>
                    <a:pt x="4908" y="19828"/>
                    <a:pt x="7598" y="21340"/>
                    <a:pt x="10725" y="21355"/>
                  </a:cubicBezTo>
                  <a:cubicBezTo>
                    <a:pt x="14224" y="21371"/>
                    <a:pt x="17068" y="19601"/>
                    <a:pt x="17068" y="17418"/>
                  </a:cubicBezTo>
                  <a:cubicBezTo>
                    <a:pt x="17068" y="16923"/>
                    <a:pt x="16914" y="16451"/>
                    <a:pt x="16650" y="16015"/>
                  </a:cubicBezTo>
                  <a:cubicBezTo>
                    <a:pt x="16621" y="15969"/>
                    <a:pt x="16591" y="15919"/>
                    <a:pt x="16561" y="15872"/>
                  </a:cubicBezTo>
                  <a:cubicBezTo>
                    <a:pt x="16292" y="15437"/>
                    <a:pt x="16143" y="14964"/>
                    <a:pt x="16143" y="14470"/>
                  </a:cubicBezTo>
                  <a:cubicBezTo>
                    <a:pt x="16143" y="14373"/>
                    <a:pt x="16148" y="14280"/>
                    <a:pt x="16158" y="14187"/>
                  </a:cubicBezTo>
                  <a:cubicBezTo>
                    <a:pt x="16268" y="13207"/>
                    <a:pt x="17053" y="12305"/>
                    <a:pt x="18191" y="11627"/>
                  </a:cubicBezTo>
                  <a:cubicBezTo>
                    <a:pt x="18365" y="11524"/>
                    <a:pt x="18534" y="11415"/>
                    <a:pt x="18699" y="11307"/>
                  </a:cubicBezTo>
                  <a:cubicBezTo>
                    <a:pt x="20468" y="10106"/>
                    <a:pt x="21547" y="8501"/>
                    <a:pt x="21547" y="6741"/>
                  </a:cubicBezTo>
                  <a:cubicBezTo>
                    <a:pt x="21552" y="2878"/>
                    <a:pt x="16352" y="-229"/>
                    <a:pt x="10088" y="1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4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التغيرات الكيميائية</a:t>
              </a: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DB6A6D16-D62E-4FF3-A619-5E1EFE6B9718}"/>
                </a:ext>
              </a:extLst>
            </p:cNvPr>
            <p:cNvSpPr/>
            <p:nvPr/>
          </p:nvSpPr>
          <p:spPr>
            <a:xfrm>
              <a:off x="6052338" y="3683957"/>
              <a:ext cx="87321" cy="14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extrusionOk="0">
                  <a:moveTo>
                    <a:pt x="13033" y="20290"/>
                  </a:moveTo>
                  <a:lnTo>
                    <a:pt x="13033" y="1310"/>
                  </a:lnTo>
                  <a:cubicBezTo>
                    <a:pt x="17864" y="1242"/>
                    <a:pt x="21509" y="987"/>
                    <a:pt x="21509" y="669"/>
                  </a:cubicBezTo>
                  <a:cubicBezTo>
                    <a:pt x="21509" y="301"/>
                    <a:pt x="16678" y="0"/>
                    <a:pt x="10754" y="0"/>
                  </a:cubicBezTo>
                  <a:cubicBezTo>
                    <a:pt x="4830" y="0"/>
                    <a:pt x="0" y="301"/>
                    <a:pt x="0" y="669"/>
                  </a:cubicBezTo>
                  <a:cubicBezTo>
                    <a:pt x="0" y="987"/>
                    <a:pt x="3646" y="1242"/>
                    <a:pt x="8476" y="1310"/>
                  </a:cubicBezTo>
                  <a:lnTo>
                    <a:pt x="8476" y="20290"/>
                  </a:lnTo>
                  <a:cubicBezTo>
                    <a:pt x="3645" y="20358"/>
                    <a:pt x="0" y="20613"/>
                    <a:pt x="0" y="20931"/>
                  </a:cubicBezTo>
                  <a:cubicBezTo>
                    <a:pt x="0" y="21299"/>
                    <a:pt x="4831" y="21600"/>
                    <a:pt x="10754" y="21600"/>
                  </a:cubicBezTo>
                  <a:cubicBezTo>
                    <a:pt x="16679" y="21600"/>
                    <a:pt x="21509" y="21299"/>
                    <a:pt x="21509" y="20931"/>
                  </a:cubicBezTo>
                  <a:cubicBezTo>
                    <a:pt x="21600" y="20613"/>
                    <a:pt x="17864" y="20358"/>
                    <a:pt x="13033" y="2029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99EB1F-FC62-4558-A873-D8CE3AA0F331}"/>
              </a:ext>
            </a:extLst>
          </p:cNvPr>
          <p:cNvGrpSpPr/>
          <p:nvPr/>
        </p:nvGrpSpPr>
        <p:grpSpPr>
          <a:xfrm>
            <a:off x="2894012" y="1323479"/>
            <a:ext cx="1603573" cy="5152467"/>
            <a:chOff x="1589118" y="1086408"/>
            <a:chExt cx="1603573" cy="515246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36C0CC-7B1F-44D2-BA11-1394F294C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5902" y="6092519"/>
              <a:ext cx="1390008" cy="146356"/>
            </a:xfrm>
            <a:prstGeom prst="rect">
              <a:avLst/>
            </a:prstGeom>
          </p:spPr>
        </p:pic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5D491C06-02AB-4BE8-901F-226581754E19}"/>
                </a:ext>
              </a:extLst>
            </p:cNvPr>
            <p:cNvSpPr/>
            <p:nvPr/>
          </p:nvSpPr>
          <p:spPr>
            <a:xfrm>
              <a:off x="1589118" y="1086408"/>
              <a:ext cx="1603573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55" extrusionOk="0">
                  <a:moveTo>
                    <a:pt x="10091" y="14"/>
                  </a:moveTo>
                  <a:cubicBezTo>
                    <a:pt x="4537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6" y="11285"/>
                  </a:cubicBezTo>
                  <a:cubicBezTo>
                    <a:pt x="2995" y="11409"/>
                    <a:pt x="3184" y="11527"/>
                    <a:pt x="3378" y="11642"/>
                  </a:cubicBezTo>
                  <a:cubicBezTo>
                    <a:pt x="4517" y="12314"/>
                    <a:pt x="5297" y="13213"/>
                    <a:pt x="5407" y="14190"/>
                  </a:cubicBezTo>
                  <a:cubicBezTo>
                    <a:pt x="5417" y="14283"/>
                    <a:pt x="5422" y="14376"/>
                    <a:pt x="5422" y="14470"/>
                  </a:cubicBezTo>
                  <a:cubicBezTo>
                    <a:pt x="5422" y="14936"/>
                    <a:pt x="5282" y="15384"/>
                    <a:pt x="5044" y="15798"/>
                  </a:cubicBezTo>
                  <a:cubicBezTo>
                    <a:pt x="4989" y="15897"/>
                    <a:pt x="4924" y="15994"/>
                    <a:pt x="4855" y="16090"/>
                  </a:cubicBezTo>
                  <a:cubicBezTo>
                    <a:pt x="4537" y="16644"/>
                    <a:pt x="4402" y="17250"/>
                    <a:pt x="4527" y="17888"/>
                  </a:cubicBezTo>
                  <a:cubicBezTo>
                    <a:pt x="4909" y="19828"/>
                    <a:pt x="7600" y="21340"/>
                    <a:pt x="10727" y="21355"/>
                  </a:cubicBezTo>
                  <a:cubicBezTo>
                    <a:pt x="14228" y="21371"/>
                    <a:pt x="17072" y="19601"/>
                    <a:pt x="17072" y="17418"/>
                  </a:cubicBezTo>
                  <a:cubicBezTo>
                    <a:pt x="17072" y="16923"/>
                    <a:pt x="16918" y="16451"/>
                    <a:pt x="16654" y="16015"/>
                  </a:cubicBezTo>
                  <a:cubicBezTo>
                    <a:pt x="16624" y="15969"/>
                    <a:pt x="16595" y="15919"/>
                    <a:pt x="16565" y="15872"/>
                  </a:cubicBezTo>
                  <a:cubicBezTo>
                    <a:pt x="16296" y="15437"/>
                    <a:pt x="16147" y="14964"/>
                    <a:pt x="16147" y="14470"/>
                  </a:cubicBezTo>
                  <a:cubicBezTo>
                    <a:pt x="16147" y="14373"/>
                    <a:pt x="16152" y="14280"/>
                    <a:pt x="16162" y="14187"/>
                  </a:cubicBezTo>
                  <a:cubicBezTo>
                    <a:pt x="16271" y="13207"/>
                    <a:pt x="17057" y="12305"/>
                    <a:pt x="18196" y="11627"/>
                  </a:cubicBezTo>
                  <a:cubicBezTo>
                    <a:pt x="18370" y="11524"/>
                    <a:pt x="18539" y="11415"/>
                    <a:pt x="18703" y="11307"/>
                  </a:cubicBezTo>
                  <a:cubicBezTo>
                    <a:pt x="20473" y="10106"/>
                    <a:pt x="21552" y="8501"/>
                    <a:pt x="21552" y="6741"/>
                  </a:cubicBezTo>
                  <a:cubicBezTo>
                    <a:pt x="21552" y="2878"/>
                    <a:pt x="16351" y="-229"/>
                    <a:pt x="10091" y="1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4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تغير كيميائى</a:t>
              </a: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6DF72905-04D8-4E5A-A552-8E30A341EEAC}"/>
                </a:ext>
              </a:extLst>
            </p:cNvPr>
            <p:cNvSpPr/>
            <p:nvPr/>
          </p:nvSpPr>
          <p:spPr>
            <a:xfrm>
              <a:off x="2006135" y="5156062"/>
              <a:ext cx="769538" cy="769538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endParaRPr 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A6468E3F-E9ED-4FD2-95D7-31C5C504D2F7}"/>
                </a:ext>
              </a:extLst>
            </p:cNvPr>
            <p:cNvSpPr/>
            <p:nvPr/>
          </p:nvSpPr>
          <p:spPr>
            <a:xfrm>
              <a:off x="2347246" y="3683957"/>
              <a:ext cx="87316" cy="14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8" y="20290"/>
                  </a:moveTo>
                  <a:lnTo>
                    <a:pt x="13088" y="1310"/>
                  </a:lnTo>
                  <a:cubicBezTo>
                    <a:pt x="17939" y="1242"/>
                    <a:pt x="21600" y="987"/>
                    <a:pt x="21600" y="669"/>
                  </a:cubicBezTo>
                  <a:cubicBezTo>
                    <a:pt x="21600" y="301"/>
                    <a:pt x="16749" y="0"/>
                    <a:pt x="10800" y="0"/>
                  </a:cubicBezTo>
                  <a:cubicBezTo>
                    <a:pt x="4851" y="0"/>
                    <a:pt x="0" y="301"/>
                    <a:pt x="0" y="669"/>
                  </a:cubicBezTo>
                  <a:cubicBezTo>
                    <a:pt x="0" y="987"/>
                    <a:pt x="3661" y="1242"/>
                    <a:pt x="8512" y="1310"/>
                  </a:cubicBezTo>
                  <a:lnTo>
                    <a:pt x="8512" y="20290"/>
                  </a:lnTo>
                  <a:cubicBezTo>
                    <a:pt x="3661" y="20358"/>
                    <a:pt x="0" y="20613"/>
                    <a:pt x="0" y="20931"/>
                  </a:cubicBezTo>
                  <a:cubicBezTo>
                    <a:pt x="0" y="21299"/>
                    <a:pt x="4851" y="21600"/>
                    <a:pt x="10800" y="21600"/>
                  </a:cubicBezTo>
                  <a:cubicBezTo>
                    <a:pt x="16749" y="21600"/>
                    <a:pt x="21600" y="21299"/>
                    <a:pt x="21600" y="20931"/>
                  </a:cubicBezTo>
                  <a:cubicBezTo>
                    <a:pt x="21600" y="20613"/>
                    <a:pt x="17939" y="20358"/>
                    <a:pt x="13088" y="2029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</p:grpSp>
      <p:sp>
        <p:nvSpPr>
          <p:cNvPr id="73" name="Circle">
            <a:extLst>
              <a:ext uri="{FF2B5EF4-FFF2-40B4-BE49-F238E27FC236}">
                <a16:creationId xmlns:a16="http://schemas.microsoft.com/office/drawing/2014/main" id="{C37330F6-BFFD-4930-A2FB-4CED570FFD10}"/>
              </a:ext>
            </a:extLst>
          </p:cNvPr>
          <p:cNvSpPr/>
          <p:nvPr/>
        </p:nvSpPr>
        <p:spPr>
          <a:xfrm>
            <a:off x="6903277" y="3039324"/>
            <a:ext cx="769538" cy="769538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444DAA3-C3EC-4D14-8D5E-C0D2CCEA5C6B}"/>
              </a:ext>
            </a:extLst>
          </p:cNvPr>
          <p:cNvGrpSpPr/>
          <p:nvPr/>
        </p:nvGrpSpPr>
        <p:grpSpPr>
          <a:xfrm>
            <a:off x="4593628" y="2210148"/>
            <a:ext cx="1603570" cy="3801667"/>
            <a:chOff x="5462673" y="2248758"/>
            <a:chExt cx="1603570" cy="3801667"/>
          </a:xfrm>
        </p:grpSpPr>
        <p:sp>
          <p:nvSpPr>
            <p:cNvPr id="68" name="Circle">
              <a:extLst>
                <a:ext uri="{FF2B5EF4-FFF2-40B4-BE49-F238E27FC236}">
                  <a16:creationId xmlns:a16="http://schemas.microsoft.com/office/drawing/2014/main" id="{4B88D2DB-B496-43AA-A89A-C4C5975B44C6}"/>
                </a:ext>
              </a:extLst>
            </p:cNvPr>
            <p:cNvSpPr/>
            <p:nvPr/>
          </p:nvSpPr>
          <p:spPr>
            <a:xfrm>
              <a:off x="5879691" y="5280887"/>
              <a:ext cx="769538" cy="769538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endParaRPr 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1" name="Shape">
              <a:extLst>
                <a:ext uri="{FF2B5EF4-FFF2-40B4-BE49-F238E27FC236}">
                  <a16:creationId xmlns:a16="http://schemas.microsoft.com/office/drawing/2014/main" id="{D1B3005A-AB20-4743-826B-82EB2B064286}"/>
                </a:ext>
              </a:extLst>
            </p:cNvPr>
            <p:cNvSpPr/>
            <p:nvPr/>
          </p:nvSpPr>
          <p:spPr>
            <a:xfrm>
              <a:off x="6220798" y="4789822"/>
              <a:ext cx="87324" cy="4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extrusionOk="0">
                  <a:moveTo>
                    <a:pt x="13033" y="17180"/>
                  </a:moveTo>
                  <a:lnTo>
                    <a:pt x="13033" y="4420"/>
                  </a:lnTo>
                  <a:cubicBezTo>
                    <a:pt x="17864" y="4190"/>
                    <a:pt x="21509" y="3329"/>
                    <a:pt x="21509" y="2258"/>
                  </a:cubicBezTo>
                  <a:cubicBezTo>
                    <a:pt x="21509" y="1014"/>
                    <a:pt x="16678" y="0"/>
                    <a:pt x="10754" y="0"/>
                  </a:cubicBezTo>
                  <a:cubicBezTo>
                    <a:pt x="4831" y="0"/>
                    <a:pt x="0" y="1014"/>
                    <a:pt x="0" y="2258"/>
                  </a:cubicBezTo>
                  <a:cubicBezTo>
                    <a:pt x="0" y="3329"/>
                    <a:pt x="3646" y="4190"/>
                    <a:pt x="8476" y="4420"/>
                  </a:cubicBezTo>
                  <a:lnTo>
                    <a:pt x="8476" y="17180"/>
                  </a:lnTo>
                  <a:cubicBezTo>
                    <a:pt x="3645" y="17410"/>
                    <a:pt x="0" y="18271"/>
                    <a:pt x="0" y="19342"/>
                  </a:cubicBezTo>
                  <a:cubicBezTo>
                    <a:pt x="0" y="20586"/>
                    <a:pt x="4831" y="21600"/>
                    <a:pt x="10754" y="21600"/>
                  </a:cubicBezTo>
                  <a:cubicBezTo>
                    <a:pt x="16678" y="21600"/>
                    <a:pt x="21509" y="20586"/>
                    <a:pt x="21509" y="19342"/>
                  </a:cubicBezTo>
                  <a:cubicBezTo>
                    <a:pt x="21600" y="18271"/>
                    <a:pt x="17863" y="17410"/>
                    <a:pt x="13033" y="171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884FDDF8-4164-4010-B150-967DBD09603F}"/>
                </a:ext>
              </a:extLst>
            </p:cNvPr>
            <p:cNvSpPr/>
            <p:nvPr/>
          </p:nvSpPr>
          <p:spPr>
            <a:xfrm>
              <a:off x="5462673" y="2248758"/>
              <a:ext cx="1603570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55" extrusionOk="0">
                  <a:moveTo>
                    <a:pt x="10088" y="14"/>
                  </a:moveTo>
                  <a:cubicBezTo>
                    <a:pt x="4535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5" y="11285"/>
                  </a:cubicBezTo>
                  <a:cubicBezTo>
                    <a:pt x="2994" y="11409"/>
                    <a:pt x="3183" y="11527"/>
                    <a:pt x="3377" y="11642"/>
                  </a:cubicBezTo>
                  <a:cubicBezTo>
                    <a:pt x="4516" y="12314"/>
                    <a:pt x="5296" y="13213"/>
                    <a:pt x="5405" y="14190"/>
                  </a:cubicBezTo>
                  <a:cubicBezTo>
                    <a:pt x="5415" y="14283"/>
                    <a:pt x="5420" y="14376"/>
                    <a:pt x="5420" y="14470"/>
                  </a:cubicBezTo>
                  <a:cubicBezTo>
                    <a:pt x="5420" y="14936"/>
                    <a:pt x="5281" y="15384"/>
                    <a:pt x="5043" y="15798"/>
                  </a:cubicBezTo>
                  <a:cubicBezTo>
                    <a:pt x="4988" y="15897"/>
                    <a:pt x="4923" y="15994"/>
                    <a:pt x="4854" y="16090"/>
                  </a:cubicBezTo>
                  <a:cubicBezTo>
                    <a:pt x="4535" y="16644"/>
                    <a:pt x="4401" y="17250"/>
                    <a:pt x="4526" y="17888"/>
                  </a:cubicBezTo>
                  <a:cubicBezTo>
                    <a:pt x="4908" y="19828"/>
                    <a:pt x="7598" y="21340"/>
                    <a:pt x="10725" y="21355"/>
                  </a:cubicBezTo>
                  <a:cubicBezTo>
                    <a:pt x="14224" y="21371"/>
                    <a:pt x="17068" y="19601"/>
                    <a:pt x="17068" y="17418"/>
                  </a:cubicBezTo>
                  <a:cubicBezTo>
                    <a:pt x="17068" y="16923"/>
                    <a:pt x="16914" y="16451"/>
                    <a:pt x="16650" y="16015"/>
                  </a:cubicBezTo>
                  <a:cubicBezTo>
                    <a:pt x="16621" y="15969"/>
                    <a:pt x="16591" y="15919"/>
                    <a:pt x="16561" y="15872"/>
                  </a:cubicBezTo>
                  <a:cubicBezTo>
                    <a:pt x="16292" y="15437"/>
                    <a:pt x="16143" y="14964"/>
                    <a:pt x="16143" y="14470"/>
                  </a:cubicBezTo>
                  <a:cubicBezTo>
                    <a:pt x="16143" y="14373"/>
                    <a:pt x="16148" y="14280"/>
                    <a:pt x="16158" y="14187"/>
                  </a:cubicBezTo>
                  <a:cubicBezTo>
                    <a:pt x="16268" y="13207"/>
                    <a:pt x="17053" y="12305"/>
                    <a:pt x="18191" y="11627"/>
                  </a:cubicBezTo>
                  <a:cubicBezTo>
                    <a:pt x="18365" y="11524"/>
                    <a:pt x="18534" y="11415"/>
                    <a:pt x="18699" y="11307"/>
                  </a:cubicBezTo>
                  <a:cubicBezTo>
                    <a:pt x="20468" y="10106"/>
                    <a:pt x="21547" y="8501"/>
                    <a:pt x="21547" y="6741"/>
                  </a:cubicBezTo>
                  <a:cubicBezTo>
                    <a:pt x="21552" y="2878"/>
                    <a:pt x="16352" y="-229"/>
                    <a:pt x="10088" y="14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تغير فيزيائى</a:t>
              </a:r>
              <a:endParaRPr 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id="{F5057F60-F358-484A-B909-FDAD4D352FDC}"/>
                </a:ext>
              </a:extLst>
            </p:cNvPr>
            <p:cNvSpPr/>
            <p:nvPr/>
          </p:nvSpPr>
          <p:spPr>
            <a:xfrm>
              <a:off x="5879691" y="3899713"/>
              <a:ext cx="769538" cy="769538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</p:grpSp>
      <p:sp>
        <p:nvSpPr>
          <p:cNvPr id="75" name="Circle">
            <a:extLst>
              <a:ext uri="{FF2B5EF4-FFF2-40B4-BE49-F238E27FC236}">
                <a16:creationId xmlns:a16="http://schemas.microsoft.com/office/drawing/2014/main" id="{CA6F152A-8C3F-4B3B-914D-30EFFE7B299F}"/>
              </a:ext>
            </a:extLst>
          </p:cNvPr>
          <p:cNvSpPr/>
          <p:nvPr/>
        </p:nvSpPr>
        <p:spPr>
          <a:xfrm>
            <a:off x="3316810" y="3044231"/>
            <a:ext cx="769538" cy="769538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pic>
        <p:nvPicPr>
          <p:cNvPr id="26" name="Picture 25">
            <a:hlinkClick r:id="rId3" action="ppaction://hlinksldjump"/>
            <a:extLst>
              <a:ext uri="{FF2B5EF4-FFF2-40B4-BE49-F238E27FC236}">
                <a16:creationId xmlns:a16="http://schemas.microsoft.com/office/drawing/2014/main" id="{0E933DBF-1F10-4CC5-9525-F790A9674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54" y="3272619"/>
            <a:ext cx="524773" cy="405573"/>
          </a:xfrm>
          <a:prstGeom prst="rect">
            <a:avLst/>
          </a:prstGeom>
        </p:spPr>
      </p:pic>
      <p:pic>
        <p:nvPicPr>
          <p:cNvPr id="76" name="Picture 75">
            <a:hlinkClick r:id="rId5" action="ppaction://hlinksldjump"/>
            <a:extLst>
              <a:ext uri="{FF2B5EF4-FFF2-40B4-BE49-F238E27FC236}">
                <a16:creationId xmlns:a16="http://schemas.microsoft.com/office/drawing/2014/main" id="{F7C429CB-5429-4C3C-8C4F-E943E8D2C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85" y="3995828"/>
            <a:ext cx="371120" cy="667030"/>
          </a:xfrm>
          <a:prstGeom prst="rect">
            <a:avLst/>
          </a:prstGeom>
        </p:spPr>
      </p:pic>
      <p:pic>
        <p:nvPicPr>
          <p:cNvPr id="80" name="Picture 79">
            <a:hlinkClick r:id="rId5" action="ppaction://hlinksldjump"/>
            <a:extLst>
              <a:ext uri="{FF2B5EF4-FFF2-40B4-BE49-F238E27FC236}">
                <a16:creationId xmlns:a16="http://schemas.microsoft.com/office/drawing/2014/main" id="{669E04FB-665F-47E8-AB61-02962F941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13" y="3094915"/>
            <a:ext cx="696623" cy="69662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1FB156A-5833-425C-8952-6BF8656DE2C3}"/>
              </a:ext>
            </a:extLst>
          </p:cNvPr>
          <p:cNvSpPr txBox="1"/>
          <p:nvPr/>
        </p:nvSpPr>
        <p:spPr>
          <a:xfrm>
            <a:off x="8180240" y="222084"/>
            <a:ext cx="332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EG" sz="3200" b="1" dirty="0">
                <a:solidFill>
                  <a:srgbClr val="00206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الفهرس</a:t>
            </a:r>
            <a:endParaRPr lang="en-US" sz="3200" b="1" dirty="0">
              <a:solidFill>
                <a:srgbClr val="00206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C5D4821-F27C-4DBD-A9CA-A6C8608B5986}"/>
              </a:ext>
            </a:extLst>
          </p:cNvPr>
          <p:cNvGrpSpPr/>
          <p:nvPr/>
        </p:nvGrpSpPr>
        <p:grpSpPr>
          <a:xfrm>
            <a:off x="883042" y="1979574"/>
            <a:ext cx="1603570" cy="3840277"/>
            <a:chOff x="3441667" y="2085323"/>
            <a:chExt cx="1603570" cy="3840277"/>
          </a:xfrm>
          <a:solidFill>
            <a:srgbClr val="218380"/>
          </a:solidFill>
        </p:grpSpPr>
        <p:sp>
          <p:nvSpPr>
            <p:cNvPr id="85" name="Shape">
              <a:extLst>
                <a:ext uri="{FF2B5EF4-FFF2-40B4-BE49-F238E27FC236}">
                  <a16:creationId xmlns:a16="http://schemas.microsoft.com/office/drawing/2014/main" id="{72C8DE58-A519-4484-B499-4573D5FE78EB}"/>
                </a:ext>
              </a:extLst>
            </p:cNvPr>
            <p:cNvSpPr/>
            <p:nvPr/>
          </p:nvSpPr>
          <p:spPr>
            <a:xfrm>
              <a:off x="4199792" y="4626387"/>
              <a:ext cx="87324" cy="4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extrusionOk="0">
                  <a:moveTo>
                    <a:pt x="13033" y="17180"/>
                  </a:moveTo>
                  <a:lnTo>
                    <a:pt x="13033" y="4420"/>
                  </a:lnTo>
                  <a:cubicBezTo>
                    <a:pt x="17864" y="4190"/>
                    <a:pt x="21509" y="3329"/>
                    <a:pt x="21509" y="2258"/>
                  </a:cubicBezTo>
                  <a:cubicBezTo>
                    <a:pt x="21509" y="1014"/>
                    <a:pt x="16678" y="0"/>
                    <a:pt x="10754" y="0"/>
                  </a:cubicBezTo>
                  <a:cubicBezTo>
                    <a:pt x="4831" y="0"/>
                    <a:pt x="0" y="1014"/>
                    <a:pt x="0" y="2258"/>
                  </a:cubicBezTo>
                  <a:cubicBezTo>
                    <a:pt x="0" y="3329"/>
                    <a:pt x="3646" y="4190"/>
                    <a:pt x="8476" y="4420"/>
                  </a:cubicBezTo>
                  <a:lnTo>
                    <a:pt x="8476" y="17180"/>
                  </a:lnTo>
                  <a:cubicBezTo>
                    <a:pt x="3645" y="17410"/>
                    <a:pt x="0" y="18271"/>
                    <a:pt x="0" y="19342"/>
                  </a:cubicBezTo>
                  <a:cubicBezTo>
                    <a:pt x="0" y="20586"/>
                    <a:pt x="4831" y="21600"/>
                    <a:pt x="10754" y="21600"/>
                  </a:cubicBezTo>
                  <a:cubicBezTo>
                    <a:pt x="16678" y="21600"/>
                    <a:pt x="21509" y="20586"/>
                    <a:pt x="21509" y="19342"/>
                  </a:cubicBezTo>
                  <a:cubicBezTo>
                    <a:pt x="21600" y="18271"/>
                    <a:pt x="17863" y="17410"/>
                    <a:pt x="13033" y="171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400" noProof="1"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61DAB634-4F8F-4947-938F-0726CCAA9CD0}"/>
                </a:ext>
              </a:extLst>
            </p:cNvPr>
            <p:cNvSpPr/>
            <p:nvPr/>
          </p:nvSpPr>
          <p:spPr>
            <a:xfrm>
              <a:off x="3441667" y="2085323"/>
              <a:ext cx="1603570" cy="254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55" extrusionOk="0">
                  <a:moveTo>
                    <a:pt x="10088" y="14"/>
                  </a:moveTo>
                  <a:cubicBezTo>
                    <a:pt x="4535" y="228"/>
                    <a:pt x="101" y="3139"/>
                    <a:pt x="2" y="6620"/>
                  </a:cubicBezTo>
                  <a:cubicBezTo>
                    <a:pt x="-48" y="8417"/>
                    <a:pt x="1026" y="10059"/>
                    <a:pt x="2815" y="11285"/>
                  </a:cubicBezTo>
                  <a:cubicBezTo>
                    <a:pt x="2994" y="11409"/>
                    <a:pt x="3183" y="11527"/>
                    <a:pt x="3377" y="11642"/>
                  </a:cubicBezTo>
                  <a:cubicBezTo>
                    <a:pt x="4516" y="12314"/>
                    <a:pt x="5296" y="13213"/>
                    <a:pt x="5405" y="14190"/>
                  </a:cubicBezTo>
                  <a:cubicBezTo>
                    <a:pt x="5415" y="14283"/>
                    <a:pt x="5420" y="14376"/>
                    <a:pt x="5420" y="14470"/>
                  </a:cubicBezTo>
                  <a:cubicBezTo>
                    <a:pt x="5420" y="14936"/>
                    <a:pt x="5281" y="15384"/>
                    <a:pt x="5043" y="15798"/>
                  </a:cubicBezTo>
                  <a:cubicBezTo>
                    <a:pt x="4988" y="15897"/>
                    <a:pt x="4923" y="15994"/>
                    <a:pt x="4854" y="16090"/>
                  </a:cubicBezTo>
                  <a:cubicBezTo>
                    <a:pt x="4535" y="16644"/>
                    <a:pt x="4401" y="17250"/>
                    <a:pt x="4526" y="17888"/>
                  </a:cubicBezTo>
                  <a:cubicBezTo>
                    <a:pt x="4908" y="19828"/>
                    <a:pt x="7598" y="21340"/>
                    <a:pt x="10725" y="21355"/>
                  </a:cubicBezTo>
                  <a:cubicBezTo>
                    <a:pt x="14224" y="21371"/>
                    <a:pt x="17068" y="19601"/>
                    <a:pt x="17068" y="17418"/>
                  </a:cubicBezTo>
                  <a:cubicBezTo>
                    <a:pt x="17068" y="16923"/>
                    <a:pt x="16914" y="16451"/>
                    <a:pt x="16650" y="16015"/>
                  </a:cubicBezTo>
                  <a:cubicBezTo>
                    <a:pt x="16621" y="15969"/>
                    <a:pt x="16591" y="15919"/>
                    <a:pt x="16561" y="15872"/>
                  </a:cubicBezTo>
                  <a:cubicBezTo>
                    <a:pt x="16292" y="15437"/>
                    <a:pt x="16143" y="14964"/>
                    <a:pt x="16143" y="14470"/>
                  </a:cubicBezTo>
                  <a:cubicBezTo>
                    <a:pt x="16143" y="14373"/>
                    <a:pt x="16148" y="14280"/>
                    <a:pt x="16158" y="14187"/>
                  </a:cubicBezTo>
                  <a:cubicBezTo>
                    <a:pt x="16268" y="13207"/>
                    <a:pt x="17053" y="12305"/>
                    <a:pt x="18191" y="11627"/>
                  </a:cubicBezTo>
                  <a:cubicBezTo>
                    <a:pt x="18365" y="11524"/>
                    <a:pt x="18534" y="11415"/>
                    <a:pt x="18699" y="11307"/>
                  </a:cubicBezTo>
                  <a:cubicBezTo>
                    <a:pt x="20468" y="10106"/>
                    <a:pt x="21547" y="8501"/>
                    <a:pt x="21547" y="6741"/>
                  </a:cubicBezTo>
                  <a:cubicBezTo>
                    <a:pt x="21552" y="2878"/>
                    <a:pt x="16352" y="-229"/>
                    <a:pt x="10088" y="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t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ملخص</a:t>
              </a:r>
              <a:endParaRPr 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US" sz="24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7" name="Circle">
              <a:extLst>
                <a:ext uri="{FF2B5EF4-FFF2-40B4-BE49-F238E27FC236}">
                  <a16:creationId xmlns:a16="http://schemas.microsoft.com/office/drawing/2014/main" id="{1A68515E-BDAD-4205-A15A-F441B81418E2}"/>
                </a:ext>
              </a:extLst>
            </p:cNvPr>
            <p:cNvSpPr/>
            <p:nvPr/>
          </p:nvSpPr>
          <p:spPr>
            <a:xfrm>
              <a:off x="3858683" y="5156062"/>
              <a:ext cx="769538" cy="769538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ar-EG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endParaRPr 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Circle">
            <a:extLst>
              <a:ext uri="{FF2B5EF4-FFF2-40B4-BE49-F238E27FC236}">
                <a16:creationId xmlns:a16="http://schemas.microsoft.com/office/drawing/2014/main" id="{1FECFB30-4977-4A05-9321-01DE8BC16C17}"/>
              </a:ext>
            </a:extLst>
          </p:cNvPr>
          <p:cNvSpPr/>
          <p:nvPr/>
        </p:nvSpPr>
        <p:spPr>
          <a:xfrm>
            <a:off x="1311018" y="3688942"/>
            <a:ext cx="769538" cy="749704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pic>
        <p:nvPicPr>
          <p:cNvPr id="90" name="Picture 89">
            <a:hlinkClick r:id="rId8" action="ppaction://hlinksldjump"/>
            <a:extLst>
              <a:ext uri="{FF2B5EF4-FFF2-40B4-BE49-F238E27FC236}">
                <a16:creationId xmlns:a16="http://schemas.microsoft.com/office/drawing/2014/main" id="{18704D6D-A5B1-4A38-B38D-DC7E6DF60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59" y="3741636"/>
            <a:ext cx="667030" cy="667030"/>
          </a:xfrm>
          <a:prstGeom prst="rect">
            <a:avLst/>
          </a:prstGeom>
        </p:spPr>
      </p:pic>
      <p:sp>
        <p:nvSpPr>
          <p:cNvPr id="46" name="Circle">
            <a:extLst>
              <a:ext uri="{FF2B5EF4-FFF2-40B4-BE49-F238E27FC236}">
                <a16:creationId xmlns:a16="http://schemas.microsoft.com/office/drawing/2014/main" id="{ABA4F6E0-7600-4E43-B9D8-40E11448C09F}"/>
              </a:ext>
            </a:extLst>
          </p:cNvPr>
          <p:cNvSpPr/>
          <p:nvPr/>
        </p:nvSpPr>
        <p:spPr>
          <a:xfrm>
            <a:off x="10755338" y="2834526"/>
            <a:ext cx="769538" cy="769538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pic>
        <p:nvPicPr>
          <p:cNvPr id="78" name="Picture 77">
            <a:hlinkClick r:id="rId10" action="ppaction://hlinksldjump"/>
            <a:extLst>
              <a:ext uri="{FF2B5EF4-FFF2-40B4-BE49-F238E27FC236}">
                <a16:creationId xmlns:a16="http://schemas.microsoft.com/office/drawing/2014/main" id="{91E2EAA2-BF51-41B4-BF39-C7354DEAE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56" y="2973675"/>
            <a:ext cx="569879" cy="491240"/>
          </a:xfrm>
          <a:prstGeom prst="rect">
            <a:avLst/>
          </a:prstGeom>
        </p:spPr>
      </p:pic>
      <p:sp>
        <p:nvSpPr>
          <p:cNvPr id="56" name="Circle">
            <a:extLst>
              <a:ext uri="{FF2B5EF4-FFF2-40B4-BE49-F238E27FC236}">
                <a16:creationId xmlns:a16="http://schemas.microsoft.com/office/drawing/2014/main" id="{B3441C0A-7103-442E-B077-B08CE0C17AE1}"/>
              </a:ext>
            </a:extLst>
          </p:cNvPr>
          <p:cNvSpPr/>
          <p:nvPr/>
        </p:nvSpPr>
        <p:spPr>
          <a:xfrm>
            <a:off x="9060224" y="3838615"/>
            <a:ext cx="769538" cy="769538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lang="en-US" sz="2400" noProof="1"/>
          </a:p>
        </p:txBody>
      </p:sp>
      <p:pic>
        <p:nvPicPr>
          <p:cNvPr id="59" name="Graphic 58">
            <a:hlinkClick r:id="rId12" action="ppaction://hlinksldjump"/>
            <a:extLst>
              <a:ext uri="{FF2B5EF4-FFF2-40B4-BE49-F238E27FC236}">
                <a16:creationId xmlns:a16="http://schemas.microsoft.com/office/drawing/2014/main" id="{098ABC9F-1F78-42E2-B624-427336736B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070" y="4019332"/>
            <a:ext cx="497344" cy="5303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2A09A6E-8A59-4AAE-B5D5-77C12AF0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599521" y="6401424"/>
            <a:ext cx="1390008" cy="1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1" grpId="0"/>
      <p:bldP spid="88" grpId="0" animBg="1"/>
      <p:bldP spid="46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3221433" y="485403"/>
            <a:ext cx="5292979" cy="5753472"/>
            <a:chOff x="626804" y="619125"/>
            <a:chExt cx="4948086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ar-EG" sz="1200" dirty="0">
                  <a:solidFill>
                    <a:schemeClr val="tx1"/>
                  </a:solidFill>
                  <a:latin typeface="Questv1" panose="01000500000000020006" pitchFamily="50" charset="-78"/>
                  <a:cs typeface="Questv1" panose="01000500000000020006" pitchFamily="50" charset="-78"/>
                </a:rPr>
                <a:t>الفصل الدراسى الاول</a:t>
              </a:r>
              <a:endParaRPr lang="en-IN" sz="1200" dirty="0">
                <a:solidFill>
                  <a:schemeClr val="tx1"/>
                </a:solidFill>
                <a:latin typeface="Questv1" panose="01000500000000020006" pitchFamily="50" charset="-78"/>
                <a:cs typeface="Questv1" panose="01000500000000020006" pitchFamily="50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927F42-0FC3-40A9-9E7C-07D8AA9625B9}"/>
              </a:ext>
            </a:extLst>
          </p:cNvPr>
          <p:cNvSpPr txBox="1"/>
          <p:nvPr/>
        </p:nvSpPr>
        <p:spPr>
          <a:xfrm>
            <a:off x="4601980" y="5565343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6C61F-66F1-4661-B834-5B8F1799D052}"/>
              </a:ext>
            </a:extLst>
          </p:cNvPr>
          <p:cNvSpPr txBox="1"/>
          <p:nvPr/>
        </p:nvSpPr>
        <p:spPr>
          <a:xfrm>
            <a:off x="4462263" y="814146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54B6ECAB-612D-4688-9F35-1D151BA7F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1681559"/>
            <a:ext cx="563957" cy="563957"/>
          </a:xfrm>
          <a:prstGeom prst="rect">
            <a:avLst/>
          </a:prstGeom>
        </p:spPr>
      </p:pic>
      <p:pic>
        <p:nvPicPr>
          <p:cNvPr id="34" name="Picture 33">
            <a:hlinkClick r:id="rId4" action="ppaction://hlinksldjump"/>
            <a:extLst>
              <a:ext uri="{FF2B5EF4-FFF2-40B4-BE49-F238E27FC236}">
                <a16:creationId xmlns:a16="http://schemas.microsoft.com/office/drawing/2014/main" id="{25442165-6D7F-471C-9BB2-758BFA37F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63" y="2447081"/>
            <a:ext cx="630604" cy="630604"/>
          </a:xfrm>
          <a:prstGeom prst="rect">
            <a:avLst/>
          </a:prstGeom>
        </p:spPr>
      </p:pic>
      <p:pic>
        <p:nvPicPr>
          <p:cNvPr id="36" name="Picture 35">
            <a:hlinkClick r:id="rId6" action="ppaction://hlinksldjump"/>
            <a:extLst>
              <a:ext uri="{FF2B5EF4-FFF2-40B4-BE49-F238E27FC236}">
                <a16:creationId xmlns:a16="http://schemas.microsoft.com/office/drawing/2014/main" id="{ED7D6375-47F2-4C86-B0B7-4C3C6BC71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24" y="3972622"/>
            <a:ext cx="568134" cy="610611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09FD2D17-9DAF-4E73-909E-990413809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3269557"/>
            <a:ext cx="513568" cy="51356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831857A9-8A0D-4913-B4AA-F6BC08501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99" y="949387"/>
            <a:ext cx="625939" cy="625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C0D0F-880C-4957-8B47-3996430C33DA}"/>
              </a:ext>
            </a:extLst>
          </p:cNvPr>
          <p:cNvSpPr txBox="1"/>
          <p:nvPr/>
        </p:nvSpPr>
        <p:spPr>
          <a:xfrm>
            <a:off x="5741233" y="1214256"/>
            <a:ext cx="215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dirty="0">
                <a:solidFill>
                  <a:srgbClr val="00206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أهداف الدرس</a:t>
            </a:r>
            <a:endParaRPr lang="en-US" b="1" dirty="0">
              <a:solidFill>
                <a:srgbClr val="00206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A6F41-1462-4B56-949E-31DD4C590571}"/>
              </a:ext>
            </a:extLst>
          </p:cNvPr>
          <p:cNvSpPr txBox="1"/>
          <p:nvPr/>
        </p:nvSpPr>
        <p:spPr>
          <a:xfrm>
            <a:off x="4536214" y="1670467"/>
            <a:ext cx="346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600" dirty="0">
                <a:solidFill>
                  <a:srgbClr val="00206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فى نهاية الدرس يبنغى أن يكون التلميذ قادر على:</a:t>
            </a:r>
            <a:endParaRPr lang="en-US" sz="1600" dirty="0">
              <a:solidFill>
                <a:srgbClr val="00206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75873-6A8B-4A85-9CA9-9304B1F2D07C}"/>
              </a:ext>
            </a:extLst>
          </p:cNvPr>
          <p:cNvSpPr txBox="1"/>
          <p:nvPr/>
        </p:nvSpPr>
        <p:spPr>
          <a:xfrm>
            <a:off x="4093149" y="2447081"/>
            <a:ext cx="396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يحدد التغيرات الفيزيائية للمادة فى الحياة اليومية.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يثبت بالتجربة التغيرات الكيميائية للمادة.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يشرح معنى التغير الفيزيائى والكيميائى.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يعطى أمثلة للتغيرات المختلفة فى بيئتة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6A5C438C-15F1-4F49-B45E-6ABE758CE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77"/>
            <a:ext cx="1015583" cy="10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3161473" y="485403"/>
            <a:ext cx="5292979" cy="5753472"/>
            <a:chOff x="626804" y="619125"/>
            <a:chExt cx="4948086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4432254" y="1036970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5443495" y="1527117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اولا: التغيرات الفيزيائية</a:t>
            </a:r>
            <a:endParaRPr lang="en-US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4754888" y="2087042"/>
            <a:ext cx="3313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(1) : دورة التلج 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يتحول الثلج الى ماء بارتفاع درجة حرارته ( انصهار) وبأستمرار التسخين يغلى الماء ويتصاعد بخار الماء ( تبخر) الذى يتكثف على السطح البارد الى قطرات ماء (تكثف) .تتجمد قطرات الماء بوضعها فى فريزر التلاجة (تجمد).ويعود الثلج لحالتة الاولى.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7A9728-9D2E-4A24-9F44-1E4425A7C1E5}"/>
              </a:ext>
            </a:extLst>
          </p:cNvPr>
          <p:cNvSpPr txBox="1"/>
          <p:nvPr/>
        </p:nvSpPr>
        <p:spPr>
          <a:xfrm>
            <a:off x="4601980" y="5565343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7FC74-0D3C-488D-962B-98B8AB5975BC}"/>
              </a:ext>
            </a:extLst>
          </p:cNvPr>
          <p:cNvSpPr/>
          <p:nvPr/>
        </p:nvSpPr>
        <p:spPr>
          <a:xfrm>
            <a:off x="5584732" y="5835525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30" name="Picture 29">
            <a:hlinkClick r:id="rId2" action="ppaction://hlinksldjump"/>
            <a:extLst>
              <a:ext uri="{FF2B5EF4-FFF2-40B4-BE49-F238E27FC236}">
                <a16:creationId xmlns:a16="http://schemas.microsoft.com/office/drawing/2014/main" id="{D5777D1E-03A4-4ACF-B7CA-4C87DD6FA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30" y="299804"/>
            <a:ext cx="1015583" cy="1015583"/>
          </a:xfrm>
          <a:prstGeom prst="rect">
            <a:avLst/>
          </a:prstGeom>
        </p:spPr>
      </p:pic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3F69479-9851-4268-9653-CDB6C23C6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99" y="949387"/>
            <a:ext cx="625939" cy="625939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  <a:extLst>
              <a:ext uri="{FF2B5EF4-FFF2-40B4-BE49-F238E27FC236}">
                <a16:creationId xmlns:a16="http://schemas.microsoft.com/office/drawing/2014/main" id="{11E9BB27-95A2-4765-8F57-A162ED8D3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1681559"/>
            <a:ext cx="563957" cy="563957"/>
          </a:xfrm>
          <a:prstGeom prst="rect">
            <a:avLst/>
          </a:prstGeom>
        </p:spPr>
      </p:pic>
      <p:pic>
        <p:nvPicPr>
          <p:cNvPr id="33" name="Picture 32">
            <a:hlinkClick r:id="rId8" action="ppaction://hlinksldjump"/>
            <a:extLst>
              <a:ext uri="{FF2B5EF4-FFF2-40B4-BE49-F238E27FC236}">
                <a16:creationId xmlns:a16="http://schemas.microsoft.com/office/drawing/2014/main" id="{CD3D0420-4C05-4AEF-A0A7-154320CCB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63" y="2447081"/>
            <a:ext cx="630604" cy="630604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sldjump"/>
            <a:extLst>
              <a:ext uri="{FF2B5EF4-FFF2-40B4-BE49-F238E27FC236}">
                <a16:creationId xmlns:a16="http://schemas.microsoft.com/office/drawing/2014/main" id="{09684191-1F5B-43EB-A6E6-1D660212E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1" y="3269557"/>
            <a:ext cx="513568" cy="513568"/>
          </a:xfrm>
          <a:prstGeom prst="rect">
            <a:avLst/>
          </a:prstGeom>
        </p:spPr>
      </p:pic>
      <p:pic>
        <p:nvPicPr>
          <p:cNvPr id="35" name="Picture 34">
            <a:hlinkClick r:id="rId11" action="ppaction://hlinksldjump"/>
            <a:extLst>
              <a:ext uri="{FF2B5EF4-FFF2-40B4-BE49-F238E27FC236}">
                <a16:creationId xmlns:a16="http://schemas.microsoft.com/office/drawing/2014/main" id="{908CDD6A-8108-47AD-ACBC-9BDB888592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24" y="3972622"/>
            <a:ext cx="568134" cy="61061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DA351D-BBF3-43BD-BEA5-8398DD3D03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09" y="6419991"/>
            <a:ext cx="311404" cy="311404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EDE3BE-DA43-4A6A-B3CA-B40CA3B1DC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323" y="6383282"/>
            <a:ext cx="311404" cy="3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8345183" y="1378093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اولا: التغيرات الفيزيائية</a:t>
            </a:r>
            <a:endParaRPr lang="en-US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844569" y="1888949"/>
            <a:ext cx="3313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(1) : دورة التلج 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يتحول الثلج الى ماء بارتفاع درجة حرارته ( انصهار) وبأستمرار التسخين يغلى الماء ويتصاعد بخار الماء ( تبخر) الذى يتكثف على السطح البارد الى قطرات ماء (تكثف) .تتجمد قطرات الماء بوضعها فى فريزر التلاجة (تجمد).ويعود الثلج لحالتة الاولى.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51232" y="639363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B857C7-2AF8-4100-AB99-6F4EFBF2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06" y="1859428"/>
            <a:ext cx="3766853" cy="3100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7425E8-C592-4EE0-BA9C-72E9DC77A57B}"/>
              </a:ext>
            </a:extLst>
          </p:cNvPr>
          <p:cNvSpPr txBox="1"/>
          <p:nvPr/>
        </p:nvSpPr>
        <p:spPr>
          <a:xfrm>
            <a:off x="1812600" y="5834433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8C79F7-F081-4E8E-B1DD-C20E6675A76C}"/>
              </a:ext>
            </a:extLst>
          </p:cNvPr>
          <p:cNvSpPr txBox="1"/>
          <p:nvPr/>
        </p:nvSpPr>
        <p:spPr>
          <a:xfrm>
            <a:off x="7757237" y="5777210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49" name="Picture 48">
            <a:hlinkClick r:id="rId3" action="ppaction://hlinksldjump"/>
            <a:extLst>
              <a:ext uri="{FF2B5EF4-FFF2-40B4-BE49-F238E27FC236}">
                <a16:creationId xmlns:a16="http://schemas.microsoft.com/office/drawing/2014/main" id="{B3D1DB1A-3DC3-45D5-A0CE-39DAA898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384" y="13813"/>
            <a:ext cx="1015583" cy="1015583"/>
          </a:xfrm>
          <a:prstGeom prst="rect">
            <a:avLst/>
          </a:prstGeom>
        </p:spPr>
      </p:pic>
      <p:pic>
        <p:nvPicPr>
          <p:cNvPr id="50" name="Picture 49">
            <a:hlinkClick r:id="rId5" action="ppaction://hlinksldjump"/>
            <a:extLst>
              <a:ext uri="{FF2B5EF4-FFF2-40B4-BE49-F238E27FC236}">
                <a16:creationId xmlns:a16="http://schemas.microsoft.com/office/drawing/2014/main" id="{0070F316-F7D4-4E6D-B444-095823807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1" name="Picture 50">
            <a:hlinkClick r:id="rId5" action="ppaction://hlinksldjump"/>
            <a:extLst>
              <a:ext uri="{FF2B5EF4-FFF2-40B4-BE49-F238E27FC236}">
                <a16:creationId xmlns:a16="http://schemas.microsoft.com/office/drawing/2014/main" id="{FB5990AC-8FD8-4998-ACEA-35ADFF0BC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5" y="1082197"/>
            <a:ext cx="625939" cy="625939"/>
          </a:xfrm>
          <a:prstGeom prst="rect">
            <a:avLst/>
          </a:prstGeom>
        </p:spPr>
      </p:pic>
      <p:pic>
        <p:nvPicPr>
          <p:cNvPr id="52" name="Picture 51">
            <a:hlinkClick r:id="rId7" action="ppaction://hlinksldjump"/>
            <a:extLst>
              <a:ext uri="{FF2B5EF4-FFF2-40B4-BE49-F238E27FC236}">
                <a16:creationId xmlns:a16="http://schemas.microsoft.com/office/drawing/2014/main" id="{EAE74208-8521-4CCC-B376-1C8B8956F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43" y="1788905"/>
            <a:ext cx="563957" cy="563957"/>
          </a:xfrm>
          <a:prstGeom prst="rect">
            <a:avLst/>
          </a:prstGeom>
        </p:spPr>
      </p:pic>
      <p:pic>
        <p:nvPicPr>
          <p:cNvPr id="53" name="Picture 52">
            <a:hlinkClick r:id="rId7" action="ppaction://hlinksldjump"/>
            <a:extLst>
              <a:ext uri="{FF2B5EF4-FFF2-40B4-BE49-F238E27FC236}">
                <a16:creationId xmlns:a16="http://schemas.microsoft.com/office/drawing/2014/main" id="{34D65B4B-A018-4092-84A8-0C9937527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2" y="1888949"/>
            <a:ext cx="563957" cy="563957"/>
          </a:xfrm>
          <a:prstGeom prst="rect">
            <a:avLst/>
          </a:prstGeom>
        </p:spPr>
      </p:pic>
      <p:pic>
        <p:nvPicPr>
          <p:cNvPr id="54" name="Picture 53">
            <a:hlinkClick r:id="rId9" action="ppaction://hlinksldjump"/>
            <a:extLst>
              <a:ext uri="{FF2B5EF4-FFF2-40B4-BE49-F238E27FC236}">
                <a16:creationId xmlns:a16="http://schemas.microsoft.com/office/drawing/2014/main" id="{4DE618BE-43C9-4C53-B349-959C301A3D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02" y="2551970"/>
            <a:ext cx="630604" cy="630604"/>
          </a:xfrm>
          <a:prstGeom prst="rect">
            <a:avLst/>
          </a:prstGeom>
        </p:spPr>
      </p:pic>
      <p:pic>
        <p:nvPicPr>
          <p:cNvPr id="55" name="Picture 54">
            <a:hlinkClick r:id="rId9" action="ppaction://hlinksldjump"/>
            <a:extLst>
              <a:ext uri="{FF2B5EF4-FFF2-40B4-BE49-F238E27FC236}">
                <a16:creationId xmlns:a16="http://schemas.microsoft.com/office/drawing/2014/main" id="{724C9623-E592-4C7A-A404-DAE1585AF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8" y="2654026"/>
            <a:ext cx="630604" cy="630604"/>
          </a:xfrm>
          <a:prstGeom prst="rect">
            <a:avLst/>
          </a:prstGeom>
        </p:spPr>
      </p:pic>
      <p:pic>
        <p:nvPicPr>
          <p:cNvPr id="56" name="Picture 55">
            <a:hlinkClick r:id="rId9" action="ppaction://hlinksldjump"/>
            <a:extLst>
              <a:ext uri="{FF2B5EF4-FFF2-40B4-BE49-F238E27FC236}">
                <a16:creationId xmlns:a16="http://schemas.microsoft.com/office/drawing/2014/main" id="{68153882-4D3F-4CA1-9059-381C407CEA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80" y="3371920"/>
            <a:ext cx="513568" cy="513568"/>
          </a:xfrm>
          <a:prstGeom prst="rect">
            <a:avLst/>
          </a:prstGeom>
        </p:spPr>
      </p:pic>
      <p:pic>
        <p:nvPicPr>
          <p:cNvPr id="57" name="Picture 56">
            <a:hlinkClick r:id="rId9" action="ppaction://hlinksldjump"/>
            <a:extLst>
              <a:ext uri="{FF2B5EF4-FFF2-40B4-BE49-F238E27FC236}">
                <a16:creationId xmlns:a16="http://schemas.microsoft.com/office/drawing/2014/main" id="{73FD6672-4762-4AC5-96E7-04A0B9D657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8" y="3404461"/>
            <a:ext cx="513568" cy="513568"/>
          </a:xfrm>
          <a:prstGeom prst="rect">
            <a:avLst/>
          </a:prstGeom>
        </p:spPr>
      </p:pic>
      <p:pic>
        <p:nvPicPr>
          <p:cNvPr id="58" name="Picture 57">
            <a:hlinkClick r:id="rId12" action="ppaction://hlinksldjump"/>
            <a:extLst>
              <a:ext uri="{FF2B5EF4-FFF2-40B4-BE49-F238E27FC236}">
                <a16:creationId xmlns:a16="http://schemas.microsoft.com/office/drawing/2014/main" id="{0E38A786-BF81-4C8D-A299-0D93990A72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92" y="4086688"/>
            <a:ext cx="568134" cy="610611"/>
          </a:xfrm>
          <a:prstGeom prst="rect">
            <a:avLst/>
          </a:prstGeom>
        </p:spPr>
      </p:pic>
      <p:pic>
        <p:nvPicPr>
          <p:cNvPr id="59" name="Picture 58">
            <a:hlinkClick r:id="rId12" action="ppaction://hlinksldjump"/>
            <a:extLst>
              <a:ext uri="{FF2B5EF4-FFF2-40B4-BE49-F238E27FC236}">
                <a16:creationId xmlns:a16="http://schemas.microsoft.com/office/drawing/2014/main" id="{A6A505DB-FCB5-43FA-9FAB-7969654429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7" y="4132746"/>
            <a:ext cx="568134" cy="610611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0F5416-8CDB-4EFE-902B-38EE10C21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3" y="6470046"/>
            <a:ext cx="311404" cy="311404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43C74C-D475-4700-AB47-F105435D4C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1381" y="6464800"/>
            <a:ext cx="311404" cy="3114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566DB46-5DC1-4D75-88E1-C44F4A53F326}"/>
              </a:ext>
            </a:extLst>
          </p:cNvPr>
          <p:cNvSpPr/>
          <p:nvPr/>
        </p:nvSpPr>
        <p:spPr>
          <a:xfrm>
            <a:off x="8790647" y="5984706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EBCAE77-C1CF-46A3-B17A-2CFDB738384F}"/>
              </a:ext>
            </a:extLst>
          </p:cNvPr>
          <p:cNvSpPr/>
          <p:nvPr/>
        </p:nvSpPr>
        <p:spPr>
          <a:xfrm>
            <a:off x="2977691" y="6100375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8345183" y="1378093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اولا: التغيرات الفيزيائية</a:t>
            </a:r>
            <a:endParaRPr lang="en-US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844569" y="1888949"/>
            <a:ext cx="33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(2) : انصهار الشمع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ينصهر بعض من الشمع ويتساقط فى زجاجة الساعة ويتجمد.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51232" y="639363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B857C7-2AF8-4100-AB99-6F4EFBF2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5649" y="1859428"/>
            <a:ext cx="2713167" cy="3100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50700-310E-4A4D-AFB8-D615FD81B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74" y="3235573"/>
            <a:ext cx="2186375" cy="191945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9CCD05D-30C4-439E-B932-35D747DE3B6F}"/>
              </a:ext>
            </a:extLst>
          </p:cNvPr>
          <p:cNvSpPr txBox="1"/>
          <p:nvPr/>
        </p:nvSpPr>
        <p:spPr>
          <a:xfrm>
            <a:off x="1838438" y="5834399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B04BDB-AD39-4FD0-A453-34DF0CA693A8}"/>
              </a:ext>
            </a:extLst>
          </p:cNvPr>
          <p:cNvSpPr txBox="1"/>
          <p:nvPr/>
        </p:nvSpPr>
        <p:spPr>
          <a:xfrm>
            <a:off x="7783075" y="5748532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49" name="Picture 48">
            <a:hlinkClick r:id="rId4" action="ppaction://hlinksldjump"/>
            <a:extLst>
              <a:ext uri="{FF2B5EF4-FFF2-40B4-BE49-F238E27FC236}">
                <a16:creationId xmlns:a16="http://schemas.microsoft.com/office/drawing/2014/main" id="{0B13A903-E152-4B8E-B113-19C17F069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7" y="0"/>
            <a:ext cx="1015583" cy="1015583"/>
          </a:xfrm>
          <a:prstGeom prst="rect">
            <a:avLst/>
          </a:prstGeom>
        </p:spPr>
      </p:pic>
      <p:pic>
        <p:nvPicPr>
          <p:cNvPr id="50" name="Picture 49">
            <a:hlinkClick r:id="rId6" action="ppaction://hlinksldjump"/>
            <a:extLst>
              <a:ext uri="{FF2B5EF4-FFF2-40B4-BE49-F238E27FC236}">
                <a16:creationId xmlns:a16="http://schemas.microsoft.com/office/drawing/2014/main" id="{0AFF4016-9562-446B-938F-1EA1D3BD3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AFBC04BE-FE70-4F85-8289-85F34F28B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8" y="1131912"/>
            <a:ext cx="625939" cy="625939"/>
          </a:xfrm>
          <a:prstGeom prst="rect">
            <a:avLst/>
          </a:prstGeom>
        </p:spPr>
      </p:pic>
      <p:pic>
        <p:nvPicPr>
          <p:cNvPr id="52" name="Picture 51">
            <a:hlinkClick r:id="rId8" action="ppaction://hlinksldjump"/>
            <a:extLst>
              <a:ext uri="{FF2B5EF4-FFF2-40B4-BE49-F238E27FC236}">
                <a16:creationId xmlns:a16="http://schemas.microsoft.com/office/drawing/2014/main" id="{B2F65AA9-6FB5-479E-B050-50B1033285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6" y="1807451"/>
            <a:ext cx="563957" cy="563957"/>
          </a:xfrm>
          <a:prstGeom prst="rect">
            <a:avLst/>
          </a:prstGeom>
        </p:spPr>
      </p:pic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A945B7CF-1204-4CF7-8297-0E39AEF24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4" y="1870775"/>
            <a:ext cx="563957" cy="563957"/>
          </a:xfrm>
          <a:prstGeom prst="rect">
            <a:avLst/>
          </a:prstGeom>
        </p:spPr>
      </p:pic>
      <p:pic>
        <p:nvPicPr>
          <p:cNvPr id="54" name="Picture 53">
            <a:hlinkClick r:id="rId10" action="ppaction://hlinksldjump"/>
            <a:extLst>
              <a:ext uri="{FF2B5EF4-FFF2-40B4-BE49-F238E27FC236}">
                <a16:creationId xmlns:a16="http://schemas.microsoft.com/office/drawing/2014/main" id="{69F347A4-0569-4F25-9ACD-1A2547A0D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28" y="2552615"/>
            <a:ext cx="630604" cy="630604"/>
          </a:xfrm>
          <a:prstGeom prst="rect">
            <a:avLst/>
          </a:prstGeom>
        </p:spPr>
      </p:pic>
      <p:pic>
        <p:nvPicPr>
          <p:cNvPr id="55" name="Picture 54">
            <a:hlinkClick r:id="rId10" action="ppaction://hlinksldjump"/>
            <a:extLst>
              <a:ext uri="{FF2B5EF4-FFF2-40B4-BE49-F238E27FC236}">
                <a16:creationId xmlns:a16="http://schemas.microsoft.com/office/drawing/2014/main" id="{ECE631DD-E030-452D-90D8-4684E912B6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6" y="2654026"/>
            <a:ext cx="630604" cy="630604"/>
          </a:xfrm>
          <a:prstGeom prst="rect">
            <a:avLst/>
          </a:prstGeom>
        </p:spPr>
      </p:pic>
      <p:pic>
        <p:nvPicPr>
          <p:cNvPr id="56" name="Picture 55">
            <a:hlinkClick r:id="rId10" action="ppaction://hlinksldjump"/>
            <a:extLst>
              <a:ext uri="{FF2B5EF4-FFF2-40B4-BE49-F238E27FC236}">
                <a16:creationId xmlns:a16="http://schemas.microsoft.com/office/drawing/2014/main" id="{DE13953C-19D2-4E2F-BB66-C8FE37210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2" y="3426255"/>
            <a:ext cx="513568" cy="513568"/>
          </a:xfrm>
          <a:prstGeom prst="rect">
            <a:avLst/>
          </a:prstGeom>
        </p:spPr>
      </p:pic>
      <p:pic>
        <p:nvPicPr>
          <p:cNvPr id="57" name="Picture 56">
            <a:hlinkClick r:id="rId10" action="ppaction://hlinksldjump"/>
            <a:extLst>
              <a:ext uri="{FF2B5EF4-FFF2-40B4-BE49-F238E27FC236}">
                <a16:creationId xmlns:a16="http://schemas.microsoft.com/office/drawing/2014/main" id="{2129BD22-F5F7-43F7-8AE1-17F34625E1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7" y="3506589"/>
            <a:ext cx="513568" cy="513568"/>
          </a:xfrm>
          <a:prstGeom prst="rect">
            <a:avLst/>
          </a:prstGeom>
        </p:spPr>
      </p:pic>
      <p:pic>
        <p:nvPicPr>
          <p:cNvPr id="58" name="Picture 57">
            <a:hlinkClick r:id="rId13" action="ppaction://hlinksldjump"/>
            <a:extLst>
              <a:ext uri="{FF2B5EF4-FFF2-40B4-BE49-F238E27FC236}">
                <a16:creationId xmlns:a16="http://schemas.microsoft.com/office/drawing/2014/main" id="{65B03024-4BAF-46D4-8AF2-9C040E800D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2" y="4081448"/>
            <a:ext cx="568134" cy="610611"/>
          </a:xfrm>
          <a:prstGeom prst="rect">
            <a:avLst/>
          </a:prstGeom>
        </p:spPr>
      </p:pic>
      <p:pic>
        <p:nvPicPr>
          <p:cNvPr id="59" name="Picture 58">
            <a:hlinkClick r:id="rId13" action="ppaction://hlinksldjump"/>
            <a:extLst>
              <a:ext uri="{FF2B5EF4-FFF2-40B4-BE49-F238E27FC236}">
                <a16:creationId xmlns:a16="http://schemas.microsoft.com/office/drawing/2014/main" id="{B107475E-4221-4006-A9AD-8CEAA4E2BE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5" y="4132746"/>
            <a:ext cx="568134" cy="610611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5DE31F-45D9-4073-AEA2-1E2A9F880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8832" y="6422260"/>
            <a:ext cx="311404" cy="311404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BDDB0B-7E4A-41FD-BDCD-1BDE7D9CB2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44" y="6408630"/>
            <a:ext cx="311404" cy="3114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389C563-E886-41CB-87A2-C5B965B1B277}"/>
              </a:ext>
            </a:extLst>
          </p:cNvPr>
          <p:cNvSpPr/>
          <p:nvPr/>
        </p:nvSpPr>
        <p:spPr>
          <a:xfrm>
            <a:off x="8799106" y="5985464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8C21E2-38AD-47D9-8230-BB8EDD326011}"/>
              </a:ext>
            </a:extLst>
          </p:cNvPr>
          <p:cNvSpPr/>
          <p:nvPr/>
        </p:nvSpPr>
        <p:spPr>
          <a:xfrm>
            <a:off x="2947765" y="6058997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2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8345183" y="1378093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اولا: التغيرات الفيزيائية</a:t>
            </a:r>
            <a:endParaRPr lang="en-US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844569" y="1888949"/>
            <a:ext cx="331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(3) : طحن السكر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لا يتغير الطعم الحلو للسكر المطحون ويظل السكر محتفظ بخواصة.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51232" y="639363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C3FE0-FEB0-450B-BCFC-283DFA8BE572}"/>
              </a:ext>
            </a:extLst>
          </p:cNvPr>
          <p:cNvSpPr txBox="1"/>
          <p:nvPr/>
        </p:nvSpPr>
        <p:spPr>
          <a:xfrm>
            <a:off x="7859365" y="3522499"/>
            <a:ext cx="331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(4) : ذوبان ملح الطعام فى الماء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يتبقى الملح محتفظا بخواصة التى بداء بيها.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2466C-38C7-4E87-A880-2AD5F24B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5" y="1430086"/>
            <a:ext cx="1934098" cy="16636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D24C44E-2432-468B-BE94-708AF10C6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54" y="3319643"/>
            <a:ext cx="1962888" cy="166929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E3FDB16-A992-4199-82CE-ECCBDC884CA8}"/>
              </a:ext>
            </a:extLst>
          </p:cNvPr>
          <p:cNvSpPr txBox="1"/>
          <p:nvPr/>
        </p:nvSpPr>
        <p:spPr>
          <a:xfrm>
            <a:off x="1799442" y="5830469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4346F6-CA9B-4CA8-BBDD-F8E3619D8765}"/>
              </a:ext>
            </a:extLst>
          </p:cNvPr>
          <p:cNvSpPr txBox="1"/>
          <p:nvPr/>
        </p:nvSpPr>
        <p:spPr>
          <a:xfrm>
            <a:off x="7722631" y="5742446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51" name="Picture 50">
            <a:hlinkClick r:id="rId5" action="ppaction://hlinksldjump"/>
            <a:extLst>
              <a:ext uri="{FF2B5EF4-FFF2-40B4-BE49-F238E27FC236}">
                <a16:creationId xmlns:a16="http://schemas.microsoft.com/office/drawing/2014/main" id="{12D8AB1A-4C46-415F-BE3B-BA75D031D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0" y="13889"/>
            <a:ext cx="1015583" cy="1015583"/>
          </a:xfrm>
          <a:prstGeom prst="rect">
            <a:avLst/>
          </a:prstGeom>
        </p:spPr>
      </p:pic>
      <p:pic>
        <p:nvPicPr>
          <p:cNvPr id="52" name="Picture 51">
            <a:hlinkClick r:id="rId7" action="ppaction://hlinksldjump"/>
            <a:extLst>
              <a:ext uri="{FF2B5EF4-FFF2-40B4-BE49-F238E27FC236}">
                <a16:creationId xmlns:a16="http://schemas.microsoft.com/office/drawing/2014/main" id="{4BD22C93-10DB-4923-9DEC-49C63A62B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3" name="Picture 52">
            <a:hlinkClick r:id="rId7" action="ppaction://hlinksldjump"/>
            <a:extLst>
              <a:ext uri="{FF2B5EF4-FFF2-40B4-BE49-F238E27FC236}">
                <a16:creationId xmlns:a16="http://schemas.microsoft.com/office/drawing/2014/main" id="{45B4B3BC-F64B-4DA9-95F1-27CCBFD71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" y="1158275"/>
            <a:ext cx="625939" cy="625939"/>
          </a:xfrm>
          <a:prstGeom prst="rect">
            <a:avLst/>
          </a:prstGeom>
        </p:spPr>
      </p:pic>
      <p:pic>
        <p:nvPicPr>
          <p:cNvPr id="54" name="Picture 53">
            <a:hlinkClick r:id="rId9" action="ppaction://hlinksldjump"/>
            <a:extLst>
              <a:ext uri="{FF2B5EF4-FFF2-40B4-BE49-F238E27FC236}">
                <a16:creationId xmlns:a16="http://schemas.microsoft.com/office/drawing/2014/main" id="{7F1D1030-9E8F-4CD9-AFD6-0B73A12A0D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50" y="1803155"/>
            <a:ext cx="563957" cy="563957"/>
          </a:xfrm>
          <a:prstGeom prst="rect">
            <a:avLst/>
          </a:prstGeom>
        </p:spPr>
      </p:pic>
      <p:pic>
        <p:nvPicPr>
          <p:cNvPr id="55" name="Picture 54">
            <a:hlinkClick r:id="rId9" action="ppaction://hlinksldjump"/>
            <a:extLst>
              <a:ext uri="{FF2B5EF4-FFF2-40B4-BE49-F238E27FC236}">
                <a16:creationId xmlns:a16="http://schemas.microsoft.com/office/drawing/2014/main" id="{0C5A391E-C1FA-4DBE-8DC7-BE7CD29AF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863301"/>
            <a:ext cx="563957" cy="563957"/>
          </a:xfrm>
          <a:prstGeom prst="rect">
            <a:avLst/>
          </a:prstGeom>
        </p:spPr>
      </p:pic>
      <p:pic>
        <p:nvPicPr>
          <p:cNvPr id="56" name="Picture 55">
            <a:hlinkClick r:id="rId11" action="ppaction://hlinksldjump"/>
            <a:extLst>
              <a:ext uri="{FF2B5EF4-FFF2-40B4-BE49-F238E27FC236}">
                <a16:creationId xmlns:a16="http://schemas.microsoft.com/office/drawing/2014/main" id="{26F30EEE-CA69-4C3A-B015-2924A9F0B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62" y="2526896"/>
            <a:ext cx="630604" cy="630604"/>
          </a:xfrm>
          <a:prstGeom prst="rect">
            <a:avLst/>
          </a:prstGeom>
        </p:spPr>
      </p:pic>
      <p:pic>
        <p:nvPicPr>
          <p:cNvPr id="57" name="Picture 56">
            <a:hlinkClick r:id="rId11" action="ppaction://hlinksldjump"/>
            <a:extLst>
              <a:ext uri="{FF2B5EF4-FFF2-40B4-BE49-F238E27FC236}">
                <a16:creationId xmlns:a16="http://schemas.microsoft.com/office/drawing/2014/main" id="{091F50A8-D7A3-4ECD-817A-971C0D980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3" y="2648795"/>
            <a:ext cx="630604" cy="630604"/>
          </a:xfrm>
          <a:prstGeom prst="rect">
            <a:avLst/>
          </a:prstGeom>
        </p:spPr>
      </p:pic>
      <p:pic>
        <p:nvPicPr>
          <p:cNvPr id="58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id="{E542BFD3-C38F-4CDE-A722-7BF7A3E3F2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2" y="3455743"/>
            <a:ext cx="513568" cy="513568"/>
          </a:xfrm>
          <a:prstGeom prst="rect">
            <a:avLst/>
          </a:prstGeom>
        </p:spPr>
      </p:pic>
      <p:pic>
        <p:nvPicPr>
          <p:cNvPr id="59" name="Picture 58">
            <a:hlinkClick r:id="rId11" action="ppaction://hlinksldjump"/>
            <a:extLst>
              <a:ext uri="{FF2B5EF4-FFF2-40B4-BE49-F238E27FC236}">
                <a16:creationId xmlns:a16="http://schemas.microsoft.com/office/drawing/2014/main" id="{52C6147B-64D3-45D9-8DBC-E750B7F9F9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5" y="3484580"/>
            <a:ext cx="513568" cy="513568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  <a:extLst>
              <a:ext uri="{FF2B5EF4-FFF2-40B4-BE49-F238E27FC236}">
                <a16:creationId xmlns:a16="http://schemas.microsoft.com/office/drawing/2014/main" id="{34A5CC02-4FB2-46BF-B6D2-14EF37D444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2" y="4081448"/>
            <a:ext cx="568134" cy="610611"/>
          </a:xfrm>
          <a:prstGeom prst="rect">
            <a:avLst/>
          </a:prstGeom>
        </p:spPr>
      </p:pic>
      <p:pic>
        <p:nvPicPr>
          <p:cNvPr id="61" name="Picture 60">
            <a:hlinkClick r:id="rId14" action="ppaction://hlinksldjump"/>
            <a:extLst>
              <a:ext uri="{FF2B5EF4-FFF2-40B4-BE49-F238E27FC236}">
                <a16:creationId xmlns:a16="http://schemas.microsoft.com/office/drawing/2014/main" id="{C765F107-CEC9-4395-92D8-44F2665ACA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" y="4184279"/>
            <a:ext cx="568134" cy="610611"/>
          </a:xfrm>
          <a:prstGeom prst="rect">
            <a:avLst/>
          </a:prstGeom>
        </p:spPr>
      </p:pic>
      <p:pic>
        <p:nvPicPr>
          <p:cNvPr id="62" name="Picture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20C9C3-D49F-4FDA-A06B-50331D58DE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72" y="6402771"/>
            <a:ext cx="315741" cy="315741"/>
          </a:xfrm>
          <a:prstGeom prst="rect">
            <a:avLst/>
          </a:prstGeom>
        </p:spPr>
      </p:pic>
      <p:pic>
        <p:nvPicPr>
          <p:cNvPr id="63" name="Pictur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77FC33-52FF-4363-8AFF-E509DEE98E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3358" y="6394939"/>
            <a:ext cx="311404" cy="31140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F7F9E23-F46A-431B-8C05-EC78B681F218}"/>
              </a:ext>
            </a:extLst>
          </p:cNvPr>
          <p:cNvSpPr/>
          <p:nvPr/>
        </p:nvSpPr>
        <p:spPr>
          <a:xfrm>
            <a:off x="8790647" y="5984706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6C11EA-6990-4BC0-AE6F-DB32288EBB86}"/>
              </a:ext>
            </a:extLst>
          </p:cNvPr>
          <p:cNvSpPr/>
          <p:nvPr/>
        </p:nvSpPr>
        <p:spPr>
          <a:xfrm>
            <a:off x="2827305" y="6042222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7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8391986" y="1813662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73D2D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ثانيا: التغيرات الكميائية</a:t>
            </a:r>
            <a:endParaRPr lang="en-US" dirty="0">
              <a:solidFill>
                <a:srgbClr val="73D2D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656576" y="2467689"/>
            <a:ext cx="3313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</a:t>
            </a:r>
            <a:r>
              <a:rPr lang="en-US" dirty="0">
                <a:latin typeface="Questv1" panose="01000500000000020006" pitchFamily="50" charset="-78"/>
                <a:cs typeface="Questv1" panose="01000500000000020006" pitchFamily="50" charset="-78"/>
              </a:rPr>
              <a:t>5</a:t>
            </a:r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) : احتراق السكر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يتحول السكر الى اللون البنى ويفقد المذاق الحلو للسكر ولا يمكن إعادتة مرة اخرى الى السكر الابيض الحلو 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51232" y="639363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78AF8-2D24-4AC6-80A7-64736BDC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8" y="1888949"/>
            <a:ext cx="2848373" cy="25721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B4C55BD-731A-4908-BAF0-DECA79918C1F}"/>
              </a:ext>
            </a:extLst>
          </p:cNvPr>
          <p:cNvSpPr txBox="1"/>
          <p:nvPr/>
        </p:nvSpPr>
        <p:spPr>
          <a:xfrm>
            <a:off x="1773558" y="5777210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5546FD-6124-4F5F-AD7E-D9FD6BD9747A}"/>
              </a:ext>
            </a:extLst>
          </p:cNvPr>
          <p:cNvSpPr txBox="1"/>
          <p:nvPr/>
        </p:nvSpPr>
        <p:spPr>
          <a:xfrm>
            <a:off x="7707072" y="5697632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49" name="Picture 48">
            <a:hlinkClick r:id="rId3" action="ppaction://hlinksldjump"/>
            <a:extLst>
              <a:ext uri="{FF2B5EF4-FFF2-40B4-BE49-F238E27FC236}">
                <a16:creationId xmlns:a16="http://schemas.microsoft.com/office/drawing/2014/main" id="{48CC81C6-B8A1-4DDE-BB48-2550B5E18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67" y="0"/>
            <a:ext cx="1015583" cy="1015583"/>
          </a:xfrm>
          <a:prstGeom prst="rect">
            <a:avLst/>
          </a:prstGeom>
        </p:spPr>
      </p:pic>
      <p:pic>
        <p:nvPicPr>
          <p:cNvPr id="50" name="Picture 49">
            <a:hlinkClick r:id="rId5" action="ppaction://hlinksldjump"/>
            <a:extLst>
              <a:ext uri="{FF2B5EF4-FFF2-40B4-BE49-F238E27FC236}">
                <a16:creationId xmlns:a16="http://schemas.microsoft.com/office/drawing/2014/main" id="{E433781D-BC82-40A4-A6A9-B99C4AF4A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1" name="Picture 50">
            <a:hlinkClick r:id="rId5" action="ppaction://hlinksldjump"/>
            <a:extLst>
              <a:ext uri="{FF2B5EF4-FFF2-40B4-BE49-F238E27FC236}">
                <a16:creationId xmlns:a16="http://schemas.microsoft.com/office/drawing/2014/main" id="{D151268F-97D2-47A1-A35F-3D00413C8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7" y="1142438"/>
            <a:ext cx="625939" cy="625939"/>
          </a:xfrm>
          <a:prstGeom prst="rect">
            <a:avLst/>
          </a:prstGeom>
        </p:spPr>
      </p:pic>
      <p:pic>
        <p:nvPicPr>
          <p:cNvPr id="52" name="Picture 51">
            <a:hlinkClick r:id="rId7" action="ppaction://hlinksldjump"/>
            <a:extLst>
              <a:ext uri="{FF2B5EF4-FFF2-40B4-BE49-F238E27FC236}">
                <a16:creationId xmlns:a16="http://schemas.microsoft.com/office/drawing/2014/main" id="{46958F39-1FCF-4A4A-839F-9607A069C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9" y="2555818"/>
            <a:ext cx="630604" cy="630604"/>
          </a:xfrm>
          <a:prstGeom prst="rect">
            <a:avLst/>
          </a:prstGeom>
        </p:spPr>
      </p:pic>
      <p:pic>
        <p:nvPicPr>
          <p:cNvPr id="53" name="Picture 52">
            <a:hlinkClick r:id="rId7" action="ppaction://hlinksldjump"/>
            <a:extLst>
              <a:ext uri="{FF2B5EF4-FFF2-40B4-BE49-F238E27FC236}">
                <a16:creationId xmlns:a16="http://schemas.microsoft.com/office/drawing/2014/main" id="{FA300DBF-280B-4220-A5B7-A104809DD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9" y="2647503"/>
            <a:ext cx="630604" cy="630604"/>
          </a:xfrm>
          <a:prstGeom prst="rect">
            <a:avLst/>
          </a:prstGeom>
        </p:spPr>
      </p:pic>
      <p:pic>
        <p:nvPicPr>
          <p:cNvPr id="54" name="Picture 53">
            <a:hlinkClick r:id="rId9" action="ppaction://hlinksldjump"/>
            <a:extLst>
              <a:ext uri="{FF2B5EF4-FFF2-40B4-BE49-F238E27FC236}">
                <a16:creationId xmlns:a16="http://schemas.microsoft.com/office/drawing/2014/main" id="{A1211F36-3807-4DCE-9FAD-627D8DD81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6" y="1807451"/>
            <a:ext cx="563957" cy="563957"/>
          </a:xfrm>
          <a:prstGeom prst="rect">
            <a:avLst/>
          </a:prstGeom>
        </p:spPr>
      </p:pic>
      <p:pic>
        <p:nvPicPr>
          <p:cNvPr id="55" name="Picture 54">
            <a:hlinkClick r:id="rId9" action="ppaction://hlinksldjump"/>
            <a:extLst>
              <a:ext uri="{FF2B5EF4-FFF2-40B4-BE49-F238E27FC236}">
                <a16:creationId xmlns:a16="http://schemas.microsoft.com/office/drawing/2014/main" id="{D1B8A756-8FA1-4320-B1AE-694865D64A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" y="1917436"/>
            <a:ext cx="563957" cy="563957"/>
          </a:xfrm>
          <a:prstGeom prst="rect">
            <a:avLst/>
          </a:prstGeom>
        </p:spPr>
      </p:pic>
      <p:pic>
        <p:nvPicPr>
          <p:cNvPr id="56" name="Picture 55">
            <a:hlinkClick r:id="rId7" action="ppaction://hlinksldjump"/>
            <a:extLst>
              <a:ext uri="{FF2B5EF4-FFF2-40B4-BE49-F238E27FC236}">
                <a16:creationId xmlns:a16="http://schemas.microsoft.com/office/drawing/2014/main" id="{13DB773C-2F18-4564-A53A-F76FB1646F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55" y="3403486"/>
            <a:ext cx="513568" cy="513568"/>
          </a:xfrm>
          <a:prstGeom prst="rect">
            <a:avLst/>
          </a:prstGeom>
        </p:spPr>
      </p:pic>
      <p:pic>
        <p:nvPicPr>
          <p:cNvPr id="57" name="Picture 56">
            <a:hlinkClick r:id="rId7" action="ppaction://hlinksldjump"/>
            <a:extLst>
              <a:ext uri="{FF2B5EF4-FFF2-40B4-BE49-F238E27FC236}">
                <a16:creationId xmlns:a16="http://schemas.microsoft.com/office/drawing/2014/main" id="{B43762F0-358F-47D3-8079-1A693F465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4" y="3491459"/>
            <a:ext cx="513568" cy="513568"/>
          </a:xfrm>
          <a:prstGeom prst="rect">
            <a:avLst/>
          </a:prstGeom>
        </p:spPr>
      </p:pic>
      <p:pic>
        <p:nvPicPr>
          <p:cNvPr id="58" name="Picture 57">
            <a:hlinkClick r:id="rId12" action="ppaction://hlinksldjump"/>
            <a:extLst>
              <a:ext uri="{FF2B5EF4-FFF2-40B4-BE49-F238E27FC236}">
                <a16:creationId xmlns:a16="http://schemas.microsoft.com/office/drawing/2014/main" id="{573D9A84-5F28-4CF6-BE75-A3F57545B3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2" y="4081448"/>
            <a:ext cx="568134" cy="610611"/>
          </a:xfrm>
          <a:prstGeom prst="rect">
            <a:avLst/>
          </a:prstGeom>
        </p:spPr>
      </p:pic>
      <p:pic>
        <p:nvPicPr>
          <p:cNvPr id="59" name="Picture 58">
            <a:hlinkClick r:id="rId12" action="ppaction://hlinksldjump"/>
            <a:extLst>
              <a:ext uri="{FF2B5EF4-FFF2-40B4-BE49-F238E27FC236}">
                <a16:creationId xmlns:a16="http://schemas.microsoft.com/office/drawing/2014/main" id="{C12319FE-645E-4E6D-8363-FADF3C444A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5" y="4155752"/>
            <a:ext cx="568134" cy="610611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33E2E2A-D1CB-4F2C-8F02-C484A6736950}"/>
              </a:ext>
            </a:extLst>
          </p:cNvPr>
          <p:cNvSpPr/>
          <p:nvPr/>
        </p:nvSpPr>
        <p:spPr>
          <a:xfrm>
            <a:off x="8820860" y="5987592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0C7EB1-908E-41C8-A622-6FA70D8BEFBA}"/>
              </a:ext>
            </a:extLst>
          </p:cNvPr>
          <p:cNvSpPr/>
          <p:nvPr/>
        </p:nvSpPr>
        <p:spPr>
          <a:xfrm>
            <a:off x="2884920" y="6075206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30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9E4A87-457A-4E46-BA4D-AD09A9120E2B}"/>
              </a:ext>
            </a:extLst>
          </p:cNvPr>
          <p:cNvGrpSpPr/>
          <p:nvPr/>
        </p:nvGrpSpPr>
        <p:grpSpPr>
          <a:xfrm flipH="1">
            <a:off x="5759747" y="554636"/>
            <a:ext cx="5944640" cy="5840303"/>
            <a:chOff x="626804" y="619125"/>
            <a:chExt cx="5438567" cy="56290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A6F2B8-3533-4DF6-B829-B4B9927A2EB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51652F-1B21-4C47-9743-88E5119E63EF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9EBFE9-A738-41CE-9C43-038F3D7A0017}"/>
                </a:ext>
              </a:extLst>
            </p:cNvPr>
            <p:cNvSpPr/>
            <p:nvPr/>
          </p:nvSpPr>
          <p:spPr>
            <a:xfrm>
              <a:off x="4085304" y="2514585"/>
              <a:ext cx="198006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8F36D65-B68F-4C09-99F5-6557DA3CDD27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962F8C-5F10-447C-9C7F-4B527981C513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111500-E085-4E0F-B957-B2DFB7B313AB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04DE4-C748-44CC-9D10-CD92AC6BA1A7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579246B-3A07-4448-8028-2638737B14E6}"/>
              </a:ext>
            </a:extLst>
          </p:cNvPr>
          <p:cNvSpPr txBox="1"/>
          <p:nvPr/>
        </p:nvSpPr>
        <p:spPr>
          <a:xfrm>
            <a:off x="7477432" y="6238875"/>
            <a:ext cx="4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spc="300" dirty="0">
                <a:solidFill>
                  <a:schemeClr val="tx1">
                    <a:alpha val="12000"/>
                  </a:schemeClr>
                </a:solidFill>
                <a:latin typeface="Agency FB" panose="020B0503020202020204" pitchFamily="34" charset="0"/>
              </a:rPr>
              <a:t>CREATIVE VENUS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9B9CC-A080-4150-ADAA-6AFE5B1853E6}"/>
              </a:ext>
            </a:extLst>
          </p:cNvPr>
          <p:cNvSpPr txBox="1"/>
          <p:nvPr/>
        </p:nvSpPr>
        <p:spPr>
          <a:xfrm>
            <a:off x="7538991" y="963622"/>
            <a:ext cx="361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solidFill>
                  <a:srgbClr val="8F2D56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التغيرات الفيزيائية والكيمائية</a:t>
            </a:r>
            <a:endParaRPr lang="en-US" sz="2000" b="1" dirty="0">
              <a:solidFill>
                <a:srgbClr val="8F2D56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8175B-3C88-40F7-9EA7-F3E9818A1A68}"/>
              </a:ext>
            </a:extLst>
          </p:cNvPr>
          <p:cNvSpPr txBox="1"/>
          <p:nvPr/>
        </p:nvSpPr>
        <p:spPr>
          <a:xfrm>
            <a:off x="8391986" y="1795016"/>
            <a:ext cx="26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73D2DE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ثانيا: التغيرات الكميائية</a:t>
            </a:r>
            <a:endParaRPr lang="en-US" dirty="0">
              <a:solidFill>
                <a:srgbClr val="73D2DE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C144A-2DAC-4744-9A2B-8CC24CD345F1}"/>
              </a:ext>
            </a:extLst>
          </p:cNvPr>
          <p:cNvSpPr txBox="1"/>
          <p:nvPr/>
        </p:nvSpPr>
        <p:spPr>
          <a:xfrm>
            <a:off x="7790210" y="2435784"/>
            <a:ext cx="3313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نشاط (6) : صدأ المعادن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استنتاج النشاط .....</a:t>
            </a:r>
          </a:p>
          <a:p>
            <a:pPr algn="r" rtl="1"/>
            <a:r>
              <a:rPr lang="ar-EG" dirty="0">
                <a:latin typeface="Questv1" panose="01000500000000020006" pitchFamily="50" charset="-78"/>
                <a:cs typeface="Questv1" panose="01000500000000020006" pitchFamily="50" charset="-78"/>
              </a:rPr>
              <a:t>من نشاط 5-6 نستنتج ان احتراق السكر وصدأ المعادن نتج عنها مواد جديدة تختلف فى تركيبها عن المادة التى بداء بيها ويعرف هذا بالتغير الكيميائى.</a:t>
            </a:r>
            <a:endParaRPr lang="en-US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8F2F6-5BD7-4434-8E94-A563EEAC831F}"/>
              </a:ext>
            </a:extLst>
          </p:cNvPr>
          <p:cNvGrpSpPr/>
          <p:nvPr/>
        </p:nvGrpSpPr>
        <p:grpSpPr>
          <a:xfrm flipH="1">
            <a:off x="351232" y="639363"/>
            <a:ext cx="5408518" cy="5840303"/>
            <a:chOff x="626804" y="619125"/>
            <a:chExt cx="4948086" cy="5629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D50E0-E1ED-4262-8058-70C3A56932F6}"/>
                </a:ext>
              </a:extLst>
            </p:cNvPr>
            <p:cNvSpPr/>
            <p:nvPr/>
          </p:nvSpPr>
          <p:spPr>
            <a:xfrm>
              <a:off x="4085303" y="3986132"/>
              <a:ext cx="1489587" cy="687857"/>
            </a:xfrm>
            <a:prstGeom prst="roundRect">
              <a:avLst/>
            </a:prstGeom>
            <a:solidFill>
              <a:srgbClr val="73D2DE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AFA8F4-D2CE-4BF8-8DC1-947333902322}"/>
                </a:ext>
              </a:extLst>
            </p:cNvPr>
            <p:cNvSpPr/>
            <p:nvPr/>
          </p:nvSpPr>
          <p:spPr>
            <a:xfrm>
              <a:off x="4085303" y="3250358"/>
              <a:ext cx="1489587" cy="687857"/>
            </a:xfrm>
            <a:prstGeom prst="roundRect">
              <a:avLst/>
            </a:prstGeom>
            <a:solidFill>
              <a:srgbClr val="FBB13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0AF72C-4919-4414-8B19-8B65A90125BF}"/>
                </a:ext>
              </a:extLst>
            </p:cNvPr>
            <p:cNvSpPr/>
            <p:nvPr/>
          </p:nvSpPr>
          <p:spPr>
            <a:xfrm>
              <a:off x="4085303" y="2514585"/>
              <a:ext cx="1489587" cy="687857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DD4290-D3AD-468C-B9B9-538E6C4D6A75}"/>
                </a:ext>
              </a:extLst>
            </p:cNvPr>
            <p:cNvSpPr/>
            <p:nvPr/>
          </p:nvSpPr>
          <p:spPr>
            <a:xfrm>
              <a:off x="4085303" y="1778812"/>
              <a:ext cx="1489587" cy="687857"/>
            </a:xfrm>
            <a:prstGeom prst="roundRect">
              <a:avLst/>
            </a:prstGeom>
            <a:solidFill>
              <a:srgbClr val="8F2D5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4F9916-6C02-4B5F-A2D4-76F40C109D57}"/>
                </a:ext>
              </a:extLst>
            </p:cNvPr>
            <p:cNvSpPr/>
            <p:nvPr/>
          </p:nvSpPr>
          <p:spPr>
            <a:xfrm>
              <a:off x="4085303" y="1043039"/>
              <a:ext cx="1489587" cy="687857"/>
            </a:xfrm>
            <a:prstGeom prst="roundRect">
              <a:avLst/>
            </a:prstGeom>
            <a:solidFill>
              <a:srgbClr val="D8115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1F1F6-D1BF-4E57-A767-31B3B51E829F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03200" dist="152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B30779-BA14-42ED-B26A-D76513171F71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40B4D9-0D7A-40FD-A29E-D9E1080F8162}"/>
                </a:ext>
              </a:extLst>
            </p:cNvPr>
            <p:cNvSpPr/>
            <p:nvPr/>
          </p:nvSpPr>
          <p:spPr>
            <a:xfrm>
              <a:off x="626804" y="5864051"/>
              <a:ext cx="2202563" cy="249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EE31A1-B61B-44E4-B336-C5507666EB86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FA033F-AB6A-4A7C-8E32-3505FD962085}"/>
                </a:ext>
              </a:extLst>
            </p:cNvPr>
            <p:cNvSpPr/>
            <p:nvPr/>
          </p:nvSpPr>
          <p:spPr>
            <a:xfrm>
              <a:off x="3082412" y="5294040"/>
              <a:ext cx="1360555" cy="954107"/>
            </a:xfrm>
            <a:prstGeom prst="rect">
              <a:avLst/>
            </a:prstGeom>
            <a:solidFill>
              <a:srgbClr val="FBB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CBB13-74BC-4BD2-92E2-08D74883CA41}"/>
                </a:ext>
              </a:extLst>
            </p:cNvPr>
            <p:cNvSpPr/>
            <p:nvPr/>
          </p:nvSpPr>
          <p:spPr>
            <a:xfrm>
              <a:off x="2961845" y="4998452"/>
              <a:ext cx="695372" cy="487638"/>
            </a:xfrm>
            <a:prstGeom prst="rect">
              <a:avLst/>
            </a:prstGeom>
            <a:solidFill>
              <a:srgbClr val="8F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8F2D5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C9A88A-789D-4DE1-81FE-ECDD954E618A}"/>
              </a:ext>
            </a:extLst>
          </p:cNvPr>
          <p:cNvSpPr txBox="1"/>
          <p:nvPr/>
        </p:nvSpPr>
        <p:spPr>
          <a:xfrm>
            <a:off x="2983052" y="1031691"/>
            <a:ext cx="2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EG" b="1" dirty="0">
                <a:solidFill>
                  <a:srgbClr val="218380"/>
                </a:solidFill>
                <a:latin typeface="Questv1" panose="01000500000000020006" pitchFamily="50" charset="-78"/>
                <a:cs typeface="Questv1" panose="01000500000000020006" pitchFamily="50" charset="-78"/>
              </a:rPr>
              <a:t>تنفيذ النشاط</a:t>
            </a:r>
            <a:endParaRPr lang="en-US" b="1" dirty="0">
              <a:solidFill>
                <a:srgbClr val="218380"/>
              </a:solidFill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78AF8-2D24-4AC6-80A7-64736BDC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388" y="2106864"/>
            <a:ext cx="2848373" cy="213627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BD46F25-CD1A-455C-8813-9DB81D7C9943}"/>
              </a:ext>
            </a:extLst>
          </p:cNvPr>
          <p:cNvSpPr txBox="1"/>
          <p:nvPr/>
        </p:nvSpPr>
        <p:spPr>
          <a:xfrm>
            <a:off x="1830138" y="5777210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257B89-3156-4BAD-A3ED-F16DA995B756}"/>
              </a:ext>
            </a:extLst>
          </p:cNvPr>
          <p:cNvSpPr txBox="1"/>
          <p:nvPr/>
        </p:nvSpPr>
        <p:spPr>
          <a:xfrm>
            <a:off x="7822359" y="5777092"/>
            <a:ext cx="113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علوم-الصف الرابع الابتدائى</a:t>
            </a:r>
            <a:endParaRPr lang="en-US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pic>
        <p:nvPicPr>
          <p:cNvPr id="48" name="Picture 47">
            <a:hlinkClick r:id="rId3" action="ppaction://hlinksldjump"/>
            <a:extLst>
              <a:ext uri="{FF2B5EF4-FFF2-40B4-BE49-F238E27FC236}">
                <a16:creationId xmlns:a16="http://schemas.microsoft.com/office/drawing/2014/main" id="{466F01CE-FBB1-4FF7-A4B7-B87B3BEBA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6" y="16108"/>
            <a:ext cx="1015583" cy="1015583"/>
          </a:xfrm>
          <a:prstGeom prst="rect">
            <a:avLst/>
          </a:prstGeom>
        </p:spPr>
      </p:pic>
      <p:pic>
        <p:nvPicPr>
          <p:cNvPr id="49" name="Picture 48">
            <a:hlinkClick r:id="rId5" action="ppaction://hlinksldjump"/>
            <a:extLst>
              <a:ext uri="{FF2B5EF4-FFF2-40B4-BE49-F238E27FC236}">
                <a16:creationId xmlns:a16="http://schemas.microsoft.com/office/drawing/2014/main" id="{B17ED4B9-536B-4D31-9523-4BFE6FF84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1065123"/>
            <a:ext cx="625939" cy="625939"/>
          </a:xfrm>
          <a:prstGeom prst="rect">
            <a:avLst/>
          </a:prstGeom>
        </p:spPr>
      </p:pic>
      <p:pic>
        <p:nvPicPr>
          <p:cNvPr id="50" name="Picture 49">
            <a:hlinkClick r:id="rId5" action="ppaction://hlinksldjump"/>
            <a:extLst>
              <a:ext uri="{FF2B5EF4-FFF2-40B4-BE49-F238E27FC236}">
                <a16:creationId xmlns:a16="http://schemas.microsoft.com/office/drawing/2014/main" id="{F174C544-658C-4F38-89D3-16C402916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2" y="1119795"/>
            <a:ext cx="625939" cy="625939"/>
          </a:xfrm>
          <a:prstGeom prst="rect">
            <a:avLst/>
          </a:prstGeom>
        </p:spPr>
      </p:pic>
      <p:pic>
        <p:nvPicPr>
          <p:cNvPr id="51" name="Picture 50">
            <a:hlinkClick r:id="rId7" action="ppaction://hlinksldjump"/>
            <a:extLst>
              <a:ext uri="{FF2B5EF4-FFF2-40B4-BE49-F238E27FC236}">
                <a16:creationId xmlns:a16="http://schemas.microsoft.com/office/drawing/2014/main" id="{5D66B1E2-E7F3-4F17-9421-E596DE528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05" y="2570842"/>
            <a:ext cx="630604" cy="630604"/>
          </a:xfrm>
          <a:prstGeom prst="rect">
            <a:avLst/>
          </a:prstGeom>
        </p:spPr>
      </p:pic>
      <p:pic>
        <p:nvPicPr>
          <p:cNvPr id="52" name="Picture 51">
            <a:hlinkClick r:id="rId7" action="ppaction://hlinksldjump"/>
            <a:extLst>
              <a:ext uri="{FF2B5EF4-FFF2-40B4-BE49-F238E27FC236}">
                <a16:creationId xmlns:a16="http://schemas.microsoft.com/office/drawing/2014/main" id="{6EC363B7-C874-4568-854C-BAB81A68C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6" y="2654026"/>
            <a:ext cx="630604" cy="630604"/>
          </a:xfrm>
          <a:prstGeom prst="rect">
            <a:avLst/>
          </a:prstGeom>
        </p:spPr>
      </p:pic>
      <p:pic>
        <p:nvPicPr>
          <p:cNvPr id="53" name="Picture 52">
            <a:hlinkClick r:id="rId9" action="ppaction://hlinksldjump"/>
            <a:extLst>
              <a:ext uri="{FF2B5EF4-FFF2-40B4-BE49-F238E27FC236}">
                <a16:creationId xmlns:a16="http://schemas.microsoft.com/office/drawing/2014/main" id="{C16126C8-25E1-4EF4-9947-8F4A8E175F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6" y="1807451"/>
            <a:ext cx="563957" cy="563957"/>
          </a:xfrm>
          <a:prstGeom prst="rect">
            <a:avLst/>
          </a:prstGeom>
        </p:spPr>
      </p:pic>
      <p:pic>
        <p:nvPicPr>
          <p:cNvPr id="54" name="Picture 53">
            <a:hlinkClick r:id="rId9" action="ppaction://hlinksldjump"/>
            <a:extLst>
              <a:ext uri="{FF2B5EF4-FFF2-40B4-BE49-F238E27FC236}">
                <a16:creationId xmlns:a16="http://schemas.microsoft.com/office/drawing/2014/main" id="{60084E86-2D78-4DDF-89E9-F27834350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" y="1917436"/>
            <a:ext cx="563957" cy="563957"/>
          </a:xfrm>
          <a:prstGeom prst="rect">
            <a:avLst/>
          </a:prstGeom>
        </p:spPr>
      </p:pic>
      <p:pic>
        <p:nvPicPr>
          <p:cNvPr id="55" name="Picture 54">
            <a:hlinkClick r:id="rId7" action="ppaction://hlinksldjump"/>
            <a:extLst>
              <a:ext uri="{FF2B5EF4-FFF2-40B4-BE49-F238E27FC236}">
                <a16:creationId xmlns:a16="http://schemas.microsoft.com/office/drawing/2014/main" id="{B001FFA6-B7DB-435E-810C-38C3A1F42A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13" y="3459937"/>
            <a:ext cx="513568" cy="513568"/>
          </a:xfrm>
          <a:prstGeom prst="rect">
            <a:avLst/>
          </a:prstGeom>
        </p:spPr>
      </p:pic>
      <p:pic>
        <p:nvPicPr>
          <p:cNvPr id="56" name="Picture 55">
            <a:hlinkClick r:id="rId7" action="ppaction://hlinksldjump"/>
            <a:extLst>
              <a:ext uri="{FF2B5EF4-FFF2-40B4-BE49-F238E27FC236}">
                <a16:creationId xmlns:a16="http://schemas.microsoft.com/office/drawing/2014/main" id="{7C108F92-0F3F-4890-9B77-6699AA552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" y="3484737"/>
            <a:ext cx="513568" cy="513568"/>
          </a:xfrm>
          <a:prstGeom prst="rect">
            <a:avLst/>
          </a:prstGeom>
        </p:spPr>
      </p:pic>
      <p:pic>
        <p:nvPicPr>
          <p:cNvPr id="57" name="Picture 56">
            <a:hlinkClick r:id="rId12" action="ppaction://hlinksldjump"/>
            <a:extLst>
              <a:ext uri="{FF2B5EF4-FFF2-40B4-BE49-F238E27FC236}">
                <a16:creationId xmlns:a16="http://schemas.microsoft.com/office/drawing/2014/main" id="{95441B47-904F-4F3D-BC0F-4C95E2CDB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2" y="4081448"/>
            <a:ext cx="568134" cy="610611"/>
          </a:xfrm>
          <a:prstGeom prst="rect">
            <a:avLst/>
          </a:prstGeom>
        </p:spPr>
      </p:pic>
      <p:pic>
        <p:nvPicPr>
          <p:cNvPr id="58" name="Picture 57">
            <a:hlinkClick r:id="rId12" action="ppaction://hlinksldjump"/>
            <a:extLst>
              <a:ext uri="{FF2B5EF4-FFF2-40B4-BE49-F238E27FC236}">
                <a16:creationId xmlns:a16="http://schemas.microsoft.com/office/drawing/2014/main" id="{E1405D53-C7B6-4A59-8EA1-DA4DED1CD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8" y="4141546"/>
            <a:ext cx="568134" cy="61061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45E1940-F0AD-4350-95EA-D4D9AF09E376}"/>
              </a:ext>
            </a:extLst>
          </p:cNvPr>
          <p:cNvSpPr/>
          <p:nvPr/>
        </p:nvSpPr>
        <p:spPr>
          <a:xfrm>
            <a:off x="8737695" y="5954610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5955DBD-8493-4E86-8B55-3FE475D523E5}"/>
              </a:ext>
            </a:extLst>
          </p:cNvPr>
          <p:cNvSpPr/>
          <p:nvPr/>
        </p:nvSpPr>
        <p:spPr>
          <a:xfrm>
            <a:off x="2919125" y="6059358"/>
            <a:ext cx="2681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1200" dirty="0">
                <a:latin typeface="Questv1" panose="01000500000000020006" pitchFamily="50" charset="-78"/>
                <a:cs typeface="Questv1" panose="01000500000000020006" pitchFamily="50" charset="-78"/>
              </a:rPr>
              <a:t>الفصل الدراسى الاول</a:t>
            </a:r>
            <a:endParaRPr lang="en-IN" sz="1200" dirty="0">
              <a:latin typeface="Questv1" panose="01000500000000020006" pitchFamily="50" charset="-78"/>
              <a:cs typeface="Questv1" panose="01000500000000020006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9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597</Words>
  <Application>Microsoft Office PowerPoint</Application>
  <PresentationFormat>Widescreen</PresentationFormat>
  <Paragraphs>200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Courier New</vt:lpstr>
      <vt:lpstr>Questv1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Venus</dc:creator>
  <cp:lastModifiedBy>TOXSHIBA</cp:lastModifiedBy>
  <cp:revision>63</cp:revision>
  <dcterms:created xsi:type="dcterms:W3CDTF">2018-08-19T14:55:37Z</dcterms:created>
  <dcterms:modified xsi:type="dcterms:W3CDTF">2020-12-15T22:25:34Z</dcterms:modified>
</cp:coreProperties>
</file>