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8" r:id="rId1"/>
  </p:sldMasterIdLst>
  <p:notesMasterIdLst>
    <p:notesMasterId r:id="rId16"/>
  </p:notesMasterIdLst>
  <p:sldIdLst>
    <p:sldId id="256" r:id="rId2"/>
    <p:sldId id="323" r:id="rId3"/>
    <p:sldId id="319" r:id="rId4"/>
    <p:sldId id="330" r:id="rId5"/>
    <p:sldId id="348" r:id="rId6"/>
    <p:sldId id="332" r:id="rId7"/>
    <p:sldId id="349" r:id="rId8"/>
    <p:sldId id="350" r:id="rId9"/>
    <p:sldId id="351" r:id="rId10"/>
    <p:sldId id="352" r:id="rId11"/>
    <p:sldId id="353" r:id="rId12"/>
    <p:sldId id="354" r:id="rId13"/>
    <p:sldId id="342" r:id="rId14"/>
    <p:sldId id="356" r:id="rId1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430A0A1-05B5-442D-A5CA-1CC431119FB5}">
  <a:tblStyle styleId="{1430A0A1-05B5-442D-A5CA-1CC431119FB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34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5884406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6" name="Google Shape;454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47" name="Google Shape;454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912291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Google Shape;539;g80636b2eb2_0_1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0" name="Google Shape;540;g80636b2eb2_0_1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261685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Google Shape;416;g8729d97241_0_1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7" name="Google Shape;417;g8729d97241_0_1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278809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8" name="Google Shape;5958;g9999893140_0_28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59" name="Google Shape;5959;g9999893140_0_28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221968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0" name="Google Shape;6220;g9a7a0987a2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21" name="Google Shape;6221;g9a7a0987a2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508677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77ae687167_0_1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Google Shape;53;g77ae687167_0_11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971117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Google Shape;539;g80636b2eb2_0_1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0" name="Google Shape;540;g80636b2eb2_0_1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996665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0" name="Google Shape;4730;g9999893140_0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31" name="Google Shape;4731;g9999893140_0_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998405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Google Shape;416;g8729d97241_0_1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7" name="Google Shape;417;g8729d97241_0_1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76469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g8565d7c642_0_4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3" name="Google Shape;333;g8565d7c642_0_4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126164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Google Shape;416;g8729d97241_0_1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7" name="Google Shape;417;g8729d97241_0_1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95036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729150" y="1310848"/>
            <a:ext cx="3844200" cy="1702500"/>
          </a:xfrm>
          <a:prstGeom prst="rect">
            <a:avLst/>
          </a:prstGeom>
        </p:spPr>
        <p:txBody>
          <a:bodyPr spcFirstLastPara="1" wrap="square" lIns="90000" tIns="91425" rIns="91425" bIns="91425" anchor="b" anchorCtr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grpSp>
        <p:nvGrpSpPr>
          <p:cNvPr id="10" name="Google Shape;10;p2"/>
          <p:cNvGrpSpPr/>
          <p:nvPr/>
        </p:nvGrpSpPr>
        <p:grpSpPr>
          <a:xfrm>
            <a:off x="8692875" y="144188"/>
            <a:ext cx="204425" cy="203675"/>
            <a:chOff x="5568000" y="3110525"/>
            <a:chExt cx="204425" cy="203675"/>
          </a:xfrm>
        </p:grpSpPr>
        <p:sp>
          <p:nvSpPr>
            <p:cNvPr id="11" name="Google Shape;11;p2"/>
            <p:cNvSpPr/>
            <p:nvPr/>
          </p:nvSpPr>
          <p:spPr>
            <a:xfrm>
              <a:off x="5636400" y="3110525"/>
              <a:ext cx="66875" cy="203675"/>
            </a:xfrm>
            <a:custGeom>
              <a:avLst/>
              <a:gdLst/>
              <a:ahLst/>
              <a:cxnLst/>
              <a:rect l="l" t="t" r="r" b="b"/>
              <a:pathLst>
                <a:path w="2675" h="8147" extrusionOk="0">
                  <a:moveTo>
                    <a:pt x="0" y="0"/>
                  </a:moveTo>
                  <a:lnTo>
                    <a:pt x="0" y="8146"/>
                  </a:lnTo>
                  <a:lnTo>
                    <a:pt x="2675" y="8146"/>
                  </a:lnTo>
                  <a:lnTo>
                    <a:pt x="267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5568000" y="3178900"/>
              <a:ext cx="204425" cy="66900"/>
            </a:xfrm>
            <a:custGeom>
              <a:avLst/>
              <a:gdLst/>
              <a:ahLst/>
              <a:cxnLst/>
              <a:rect l="l" t="t" r="r" b="b"/>
              <a:pathLst>
                <a:path w="8177" h="2676" extrusionOk="0">
                  <a:moveTo>
                    <a:pt x="0" y="1"/>
                  </a:moveTo>
                  <a:lnTo>
                    <a:pt x="0" y="2676"/>
                  </a:lnTo>
                  <a:lnTo>
                    <a:pt x="8177" y="2676"/>
                  </a:lnTo>
                  <a:lnTo>
                    <a:pt x="817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" name="Google Shape;13;p2"/>
          <p:cNvGrpSpPr/>
          <p:nvPr/>
        </p:nvGrpSpPr>
        <p:grpSpPr>
          <a:xfrm>
            <a:off x="193850" y="159388"/>
            <a:ext cx="992450" cy="173300"/>
            <a:chOff x="548150" y="4859775"/>
            <a:chExt cx="992450" cy="173300"/>
          </a:xfrm>
        </p:grpSpPr>
        <p:sp>
          <p:nvSpPr>
            <p:cNvPr id="14" name="Google Shape;14;p2"/>
            <p:cNvSpPr/>
            <p:nvPr/>
          </p:nvSpPr>
          <p:spPr>
            <a:xfrm>
              <a:off x="548150" y="4859775"/>
              <a:ext cx="173275" cy="173300"/>
            </a:xfrm>
            <a:custGeom>
              <a:avLst/>
              <a:gdLst/>
              <a:ahLst/>
              <a:cxnLst/>
              <a:rect l="l" t="t" r="r" b="b"/>
              <a:pathLst>
                <a:path w="6931" h="6932" fill="none" extrusionOk="0">
                  <a:moveTo>
                    <a:pt x="6931" y="3466"/>
                  </a:moveTo>
                  <a:cubicBezTo>
                    <a:pt x="6931" y="5381"/>
                    <a:pt x="5380" y="6931"/>
                    <a:pt x="3466" y="6931"/>
                  </a:cubicBezTo>
                  <a:cubicBezTo>
                    <a:pt x="1551" y="6931"/>
                    <a:pt x="0" y="5381"/>
                    <a:pt x="0" y="3466"/>
                  </a:cubicBezTo>
                  <a:cubicBezTo>
                    <a:pt x="0" y="1551"/>
                    <a:pt x="1551" y="1"/>
                    <a:pt x="3466" y="1"/>
                  </a:cubicBezTo>
                  <a:cubicBezTo>
                    <a:pt x="5380" y="1"/>
                    <a:pt x="6931" y="1551"/>
                    <a:pt x="6931" y="3466"/>
                  </a:cubicBezTo>
                  <a:close/>
                </a:path>
              </a:pathLst>
            </a:custGeom>
            <a:solidFill>
              <a:schemeClr val="lt2"/>
            </a:solidFill>
            <a:ln w="28875" cap="flat" cmpd="sng">
              <a:solidFill>
                <a:schemeClr val="lt2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821700" y="4859775"/>
              <a:ext cx="172525" cy="173300"/>
            </a:xfrm>
            <a:custGeom>
              <a:avLst/>
              <a:gdLst/>
              <a:ahLst/>
              <a:cxnLst/>
              <a:rect l="l" t="t" r="r" b="b"/>
              <a:pathLst>
                <a:path w="6901" h="6932" fill="none" extrusionOk="0">
                  <a:moveTo>
                    <a:pt x="6901" y="3466"/>
                  </a:moveTo>
                  <a:cubicBezTo>
                    <a:pt x="6901" y="5381"/>
                    <a:pt x="5351" y="6931"/>
                    <a:pt x="3436" y="6931"/>
                  </a:cubicBezTo>
                  <a:cubicBezTo>
                    <a:pt x="1551" y="6931"/>
                    <a:pt x="1" y="5381"/>
                    <a:pt x="1" y="3466"/>
                  </a:cubicBezTo>
                  <a:cubicBezTo>
                    <a:pt x="1" y="1551"/>
                    <a:pt x="1551" y="1"/>
                    <a:pt x="3436" y="1"/>
                  </a:cubicBezTo>
                  <a:cubicBezTo>
                    <a:pt x="5351" y="1"/>
                    <a:pt x="6901" y="1551"/>
                    <a:pt x="6901" y="3466"/>
                  </a:cubicBezTo>
                  <a:close/>
                </a:path>
              </a:pathLst>
            </a:custGeom>
            <a:noFill/>
            <a:ln w="28875" cap="flat" cmpd="sng">
              <a:solidFill>
                <a:schemeClr val="accent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1094500" y="4859775"/>
              <a:ext cx="173300" cy="173300"/>
            </a:xfrm>
            <a:custGeom>
              <a:avLst/>
              <a:gdLst/>
              <a:ahLst/>
              <a:cxnLst/>
              <a:rect l="l" t="t" r="r" b="b"/>
              <a:pathLst>
                <a:path w="6932" h="6932" fill="none" extrusionOk="0">
                  <a:moveTo>
                    <a:pt x="6931" y="3466"/>
                  </a:moveTo>
                  <a:cubicBezTo>
                    <a:pt x="6931" y="5381"/>
                    <a:pt x="5381" y="6931"/>
                    <a:pt x="3466" y="6931"/>
                  </a:cubicBezTo>
                  <a:cubicBezTo>
                    <a:pt x="1551" y="6931"/>
                    <a:pt x="1" y="5381"/>
                    <a:pt x="1" y="3466"/>
                  </a:cubicBezTo>
                  <a:cubicBezTo>
                    <a:pt x="1" y="1551"/>
                    <a:pt x="1551" y="1"/>
                    <a:pt x="3466" y="1"/>
                  </a:cubicBezTo>
                  <a:cubicBezTo>
                    <a:pt x="5381" y="1"/>
                    <a:pt x="6931" y="1551"/>
                    <a:pt x="6931" y="3466"/>
                  </a:cubicBezTo>
                  <a:close/>
                </a:path>
              </a:pathLst>
            </a:custGeom>
            <a:noFill/>
            <a:ln w="28875" cap="flat" cmpd="sng">
              <a:solidFill>
                <a:schemeClr val="accent2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1368075" y="4859775"/>
              <a:ext cx="172525" cy="173300"/>
            </a:xfrm>
            <a:custGeom>
              <a:avLst/>
              <a:gdLst/>
              <a:ahLst/>
              <a:cxnLst/>
              <a:rect l="l" t="t" r="r" b="b"/>
              <a:pathLst>
                <a:path w="6901" h="6932" fill="none" extrusionOk="0">
                  <a:moveTo>
                    <a:pt x="6900" y="3466"/>
                  </a:moveTo>
                  <a:cubicBezTo>
                    <a:pt x="6900" y="5381"/>
                    <a:pt x="5350" y="6931"/>
                    <a:pt x="3435" y="6931"/>
                  </a:cubicBezTo>
                  <a:cubicBezTo>
                    <a:pt x="1520" y="6931"/>
                    <a:pt x="0" y="5381"/>
                    <a:pt x="0" y="3466"/>
                  </a:cubicBezTo>
                  <a:cubicBezTo>
                    <a:pt x="0" y="1551"/>
                    <a:pt x="1520" y="1"/>
                    <a:pt x="3435" y="1"/>
                  </a:cubicBezTo>
                  <a:cubicBezTo>
                    <a:pt x="5350" y="1"/>
                    <a:pt x="6900" y="1551"/>
                    <a:pt x="6900" y="3466"/>
                  </a:cubicBezTo>
                  <a:close/>
                </a:path>
              </a:pathLst>
            </a:custGeom>
            <a:noFill/>
            <a:ln w="28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" name="Google Shape;18;p2"/>
          <p:cNvGrpSpPr/>
          <p:nvPr/>
        </p:nvGrpSpPr>
        <p:grpSpPr>
          <a:xfrm>
            <a:off x="3999788" y="-604425"/>
            <a:ext cx="1144425" cy="1144425"/>
            <a:chOff x="2136325" y="1787550"/>
            <a:chExt cx="1144425" cy="1144425"/>
          </a:xfrm>
        </p:grpSpPr>
        <p:sp>
          <p:nvSpPr>
            <p:cNvPr id="19" name="Google Shape;19;p2"/>
            <p:cNvSpPr/>
            <p:nvPr/>
          </p:nvSpPr>
          <p:spPr>
            <a:xfrm>
              <a:off x="2136325" y="1787550"/>
              <a:ext cx="1144425" cy="1144425"/>
            </a:xfrm>
            <a:custGeom>
              <a:avLst/>
              <a:gdLst/>
              <a:ahLst/>
              <a:cxnLst/>
              <a:rect l="l" t="t" r="r" b="b"/>
              <a:pathLst>
                <a:path w="45777" h="45777" fill="none" extrusionOk="0">
                  <a:moveTo>
                    <a:pt x="45776" y="22888"/>
                  </a:moveTo>
                  <a:cubicBezTo>
                    <a:pt x="45776" y="35533"/>
                    <a:pt x="35533" y="45776"/>
                    <a:pt x="22888" y="45776"/>
                  </a:cubicBezTo>
                  <a:cubicBezTo>
                    <a:pt x="10244" y="45776"/>
                    <a:pt x="0" y="35533"/>
                    <a:pt x="0" y="22888"/>
                  </a:cubicBezTo>
                  <a:cubicBezTo>
                    <a:pt x="0" y="10244"/>
                    <a:pt x="10244" y="1"/>
                    <a:pt x="22888" y="1"/>
                  </a:cubicBezTo>
                  <a:cubicBezTo>
                    <a:pt x="35533" y="1"/>
                    <a:pt x="45776" y="10244"/>
                    <a:pt x="45776" y="22888"/>
                  </a:cubicBezTo>
                  <a:close/>
                </a:path>
              </a:pathLst>
            </a:custGeom>
            <a:noFill/>
            <a:ln w="9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2194825" y="1846050"/>
              <a:ext cx="1027400" cy="1027400"/>
            </a:xfrm>
            <a:custGeom>
              <a:avLst/>
              <a:gdLst/>
              <a:ahLst/>
              <a:cxnLst/>
              <a:rect l="l" t="t" r="r" b="b"/>
              <a:pathLst>
                <a:path w="41096" h="41096" fill="none" extrusionOk="0">
                  <a:moveTo>
                    <a:pt x="41096" y="20548"/>
                  </a:moveTo>
                  <a:cubicBezTo>
                    <a:pt x="41096" y="31916"/>
                    <a:pt x="31886" y="41096"/>
                    <a:pt x="20548" y="41096"/>
                  </a:cubicBezTo>
                  <a:cubicBezTo>
                    <a:pt x="9211" y="41096"/>
                    <a:pt x="1" y="31916"/>
                    <a:pt x="1" y="20548"/>
                  </a:cubicBezTo>
                  <a:cubicBezTo>
                    <a:pt x="1" y="9211"/>
                    <a:pt x="9211" y="1"/>
                    <a:pt x="20548" y="1"/>
                  </a:cubicBezTo>
                  <a:cubicBezTo>
                    <a:pt x="31886" y="1"/>
                    <a:pt x="41096" y="9211"/>
                    <a:pt x="41096" y="20548"/>
                  </a:cubicBezTo>
                  <a:close/>
                </a:path>
              </a:pathLst>
            </a:custGeom>
            <a:noFill/>
            <a:ln w="9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2252575" y="1903825"/>
              <a:ext cx="911900" cy="911875"/>
            </a:xfrm>
            <a:custGeom>
              <a:avLst/>
              <a:gdLst/>
              <a:ahLst/>
              <a:cxnLst/>
              <a:rect l="l" t="t" r="r" b="b"/>
              <a:pathLst>
                <a:path w="36476" h="36475" fill="none" extrusionOk="0">
                  <a:moveTo>
                    <a:pt x="36476" y="18237"/>
                  </a:moveTo>
                  <a:cubicBezTo>
                    <a:pt x="36476" y="28298"/>
                    <a:pt x="28299" y="36475"/>
                    <a:pt x="18238" y="36475"/>
                  </a:cubicBezTo>
                  <a:cubicBezTo>
                    <a:pt x="8177" y="36475"/>
                    <a:pt x="1" y="28298"/>
                    <a:pt x="1" y="18237"/>
                  </a:cubicBezTo>
                  <a:cubicBezTo>
                    <a:pt x="1" y="8176"/>
                    <a:pt x="8177" y="0"/>
                    <a:pt x="18238" y="0"/>
                  </a:cubicBezTo>
                  <a:cubicBezTo>
                    <a:pt x="28299" y="0"/>
                    <a:pt x="36476" y="8176"/>
                    <a:pt x="36476" y="18237"/>
                  </a:cubicBezTo>
                  <a:close/>
                </a:path>
              </a:pathLst>
            </a:custGeom>
            <a:noFill/>
            <a:ln w="9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2311100" y="1962325"/>
              <a:ext cx="794875" cy="794875"/>
            </a:xfrm>
            <a:custGeom>
              <a:avLst/>
              <a:gdLst/>
              <a:ahLst/>
              <a:cxnLst/>
              <a:rect l="l" t="t" r="r" b="b"/>
              <a:pathLst>
                <a:path w="31795" h="31795" fill="none" extrusionOk="0">
                  <a:moveTo>
                    <a:pt x="31794" y="15897"/>
                  </a:moveTo>
                  <a:cubicBezTo>
                    <a:pt x="31794" y="24682"/>
                    <a:pt x="24682" y="31794"/>
                    <a:pt x="15897" y="31794"/>
                  </a:cubicBezTo>
                  <a:cubicBezTo>
                    <a:pt x="7113" y="31794"/>
                    <a:pt x="0" y="24682"/>
                    <a:pt x="0" y="15897"/>
                  </a:cubicBezTo>
                  <a:cubicBezTo>
                    <a:pt x="0" y="7113"/>
                    <a:pt x="7113" y="1"/>
                    <a:pt x="15897" y="1"/>
                  </a:cubicBezTo>
                  <a:cubicBezTo>
                    <a:pt x="24682" y="1"/>
                    <a:pt x="31794" y="7113"/>
                    <a:pt x="31794" y="15897"/>
                  </a:cubicBezTo>
                  <a:close/>
                </a:path>
              </a:pathLst>
            </a:custGeom>
            <a:noFill/>
            <a:ln w="9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2369600" y="2020825"/>
              <a:ext cx="678625" cy="678625"/>
            </a:xfrm>
            <a:custGeom>
              <a:avLst/>
              <a:gdLst/>
              <a:ahLst/>
              <a:cxnLst/>
              <a:rect l="l" t="t" r="r" b="b"/>
              <a:pathLst>
                <a:path w="27145" h="27145" fill="none" extrusionOk="0">
                  <a:moveTo>
                    <a:pt x="27144" y="13557"/>
                  </a:moveTo>
                  <a:cubicBezTo>
                    <a:pt x="27144" y="21065"/>
                    <a:pt x="21065" y="27144"/>
                    <a:pt x="13557" y="27144"/>
                  </a:cubicBezTo>
                  <a:cubicBezTo>
                    <a:pt x="6050" y="27144"/>
                    <a:pt x="1" y="21065"/>
                    <a:pt x="1" y="13557"/>
                  </a:cubicBezTo>
                  <a:cubicBezTo>
                    <a:pt x="1" y="6080"/>
                    <a:pt x="6050" y="1"/>
                    <a:pt x="13557" y="1"/>
                  </a:cubicBezTo>
                  <a:cubicBezTo>
                    <a:pt x="21065" y="1"/>
                    <a:pt x="27144" y="6080"/>
                    <a:pt x="27144" y="13557"/>
                  </a:cubicBezTo>
                  <a:close/>
                </a:path>
              </a:pathLst>
            </a:custGeom>
            <a:noFill/>
            <a:ln w="9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2427350" y="2078600"/>
              <a:ext cx="562350" cy="562325"/>
            </a:xfrm>
            <a:custGeom>
              <a:avLst/>
              <a:gdLst/>
              <a:ahLst/>
              <a:cxnLst/>
              <a:rect l="l" t="t" r="r" b="b"/>
              <a:pathLst>
                <a:path w="22494" h="22493" fill="none" extrusionOk="0">
                  <a:moveTo>
                    <a:pt x="22494" y="11246"/>
                  </a:moveTo>
                  <a:cubicBezTo>
                    <a:pt x="22494" y="17447"/>
                    <a:pt x="17448" y="22493"/>
                    <a:pt x="11247" y="22493"/>
                  </a:cubicBezTo>
                  <a:cubicBezTo>
                    <a:pt x="5047" y="22493"/>
                    <a:pt x="1" y="17447"/>
                    <a:pt x="1" y="11246"/>
                  </a:cubicBezTo>
                  <a:cubicBezTo>
                    <a:pt x="1" y="5046"/>
                    <a:pt x="5047" y="0"/>
                    <a:pt x="11247" y="0"/>
                  </a:cubicBezTo>
                  <a:cubicBezTo>
                    <a:pt x="17448" y="0"/>
                    <a:pt x="22494" y="5046"/>
                    <a:pt x="22494" y="11246"/>
                  </a:cubicBezTo>
                  <a:close/>
                </a:path>
              </a:pathLst>
            </a:custGeom>
            <a:noFill/>
            <a:ln w="9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2485875" y="2137100"/>
              <a:ext cx="446075" cy="446075"/>
            </a:xfrm>
            <a:custGeom>
              <a:avLst/>
              <a:gdLst/>
              <a:ahLst/>
              <a:cxnLst/>
              <a:rect l="l" t="t" r="r" b="b"/>
              <a:pathLst>
                <a:path w="17843" h="17843" fill="none" extrusionOk="0">
                  <a:moveTo>
                    <a:pt x="17843" y="8906"/>
                  </a:moveTo>
                  <a:cubicBezTo>
                    <a:pt x="17843" y="13830"/>
                    <a:pt x="13831" y="17843"/>
                    <a:pt x="8906" y="17843"/>
                  </a:cubicBezTo>
                  <a:cubicBezTo>
                    <a:pt x="3982" y="17843"/>
                    <a:pt x="0" y="13830"/>
                    <a:pt x="0" y="8906"/>
                  </a:cubicBezTo>
                  <a:cubicBezTo>
                    <a:pt x="0" y="3982"/>
                    <a:pt x="3982" y="0"/>
                    <a:pt x="8906" y="0"/>
                  </a:cubicBezTo>
                  <a:cubicBezTo>
                    <a:pt x="13831" y="0"/>
                    <a:pt x="17843" y="3982"/>
                    <a:pt x="17843" y="8906"/>
                  </a:cubicBezTo>
                  <a:close/>
                </a:path>
              </a:pathLst>
            </a:custGeom>
            <a:noFill/>
            <a:ln w="9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2543625" y="2194850"/>
              <a:ext cx="329825" cy="329825"/>
            </a:xfrm>
            <a:custGeom>
              <a:avLst/>
              <a:gdLst/>
              <a:ahLst/>
              <a:cxnLst/>
              <a:rect l="l" t="t" r="r" b="b"/>
              <a:pathLst>
                <a:path w="13193" h="13193" fill="none" extrusionOk="0">
                  <a:moveTo>
                    <a:pt x="13192" y="6596"/>
                  </a:moveTo>
                  <a:cubicBezTo>
                    <a:pt x="13192" y="10244"/>
                    <a:pt x="10244" y="13192"/>
                    <a:pt x="6596" y="13192"/>
                  </a:cubicBezTo>
                  <a:cubicBezTo>
                    <a:pt x="2949" y="13192"/>
                    <a:pt x="1" y="10244"/>
                    <a:pt x="1" y="6596"/>
                  </a:cubicBezTo>
                  <a:cubicBezTo>
                    <a:pt x="1" y="2949"/>
                    <a:pt x="2949" y="1"/>
                    <a:pt x="6596" y="1"/>
                  </a:cubicBezTo>
                  <a:cubicBezTo>
                    <a:pt x="10244" y="1"/>
                    <a:pt x="13192" y="2949"/>
                    <a:pt x="13192" y="6596"/>
                  </a:cubicBezTo>
                  <a:close/>
                </a:path>
              </a:pathLst>
            </a:custGeom>
            <a:noFill/>
            <a:ln w="9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2602150" y="2253375"/>
              <a:ext cx="212775" cy="212775"/>
            </a:xfrm>
            <a:custGeom>
              <a:avLst/>
              <a:gdLst/>
              <a:ahLst/>
              <a:cxnLst/>
              <a:rect l="l" t="t" r="r" b="b"/>
              <a:pathLst>
                <a:path w="8511" h="8511" fill="none" extrusionOk="0">
                  <a:moveTo>
                    <a:pt x="8511" y="4255"/>
                  </a:moveTo>
                  <a:cubicBezTo>
                    <a:pt x="8511" y="6626"/>
                    <a:pt x="6626" y="8511"/>
                    <a:pt x="4255" y="8511"/>
                  </a:cubicBezTo>
                  <a:cubicBezTo>
                    <a:pt x="1885" y="8511"/>
                    <a:pt x="0" y="6626"/>
                    <a:pt x="0" y="4255"/>
                  </a:cubicBezTo>
                  <a:cubicBezTo>
                    <a:pt x="0" y="1915"/>
                    <a:pt x="1885" y="0"/>
                    <a:pt x="4255" y="0"/>
                  </a:cubicBezTo>
                  <a:cubicBezTo>
                    <a:pt x="6626" y="0"/>
                    <a:pt x="8511" y="1915"/>
                    <a:pt x="8511" y="4255"/>
                  </a:cubicBezTo>
                  <a:close/>
                </a:path>
              </a:pathLst>
            </a:custGeom>
            <a:noFill/>
            <a:ln w="9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2659900" y="2311125"/>
              <a:ext cx="97275" cy="97275"/>
            </a:xfrm>
            <a:custGeom>
              <a:avLst/>
              <a:gdLst/>
              <a:ahLst/>
              <a:cxnLst/>
              <a:rect l="l" t="t" r="r" b="b"/>
              <a:pathLst>
                <a:path w="3891" h="3891" fill="none" extrusionOk="0">
                  <a:moveTo>
                    <a:pt x="3891" y="1945"/>
                  </a:moveTo>
                  <a:cubicBezTo>
                    <a:pt x="3891" y="3009"/>
                    <a:pt x="3009" y="3891"/>
                    <a:pt x="1945" y="3891"/>
                  </a:cubicBezTo>
                  <a:cubicBezTo>
                    <a:pt x="882" y="3891"/>
                    <a:pt x="0" y="3009"/>
                    <a:pt x="0" y="1945"/>
                  </a:cubicBezTo>
                  <a:cubicBezTo>
                    <a:pt x="0" y="882"/>
                    <a:pt x="882" y="0"/>
                    <a:pt x="1945" y="0"/>
                  </a:cubicBezTo>
                  <a:cubicBezTo>
                    <a:pt x="3009" y="0"/>
                    <a:pt x="3891" y="882"/>
                    <a:pt x="3891" y="1945"/>
                  </a:cubicBezTo>
                  <a:close/>
                </a:path>
              </a:pathLst>
            </a:custGeom>
            <a:noFill/>
            <a:ln w="9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" name="Google Shape;29;p2"/>
          <p:cNvSpPr/>
          <p:nvPr/>
        </p:nvSpPr>
        <p:spPr>
          <a:xfrm>
            <a:off x="-628825" y="4603500"/>
            <a:ext cx="1348825" cy="1349575"/>
          </a:xfrm>
          <a:custGeom>
            <a:avLst/>
            <a:gdLst/>
            <a:ahLst/>
            <a:cxnLst/>
            <a:rect l="l" t="t" r="r" b="b"/>
            <a:pathLst>
              <a:path w="53953" h="53983" extrusionOk="0">
                <a:moveTo>
                  <a:pt x="43101" y="0"/>
                </a:moveTo>
                <a:lnTo>
                  <a:pt x="44165" y="9697"/>
                </a:lnTo>
                <a:lnTo>
                  <a:pt x="34469" y="8633"/>
                </a:lnTo>
                <a:lnTo>
                  <a:pt x="34469" y="8633"/>
                </a:lnTo>
                <a:lnTo>
                  <a:pt x="35533" y="18299"/>
                </a:lnTo>
                <a:lnTo>
                  <a:pt x="25867" y="17235"/>
                </a:lnTo>
                <a:lnTo>
                  <a:pt x="26931" y="26931"/>
                </a:lnTo>
                <a:lnTo>
                  <a:pt x="17235" y="25867"/>
                </a:lnTo>
                <a:lnTo>
                  <a:pt x="18299" y="35563"/>
                </a:lnTo>
                <a:lnTo>
                  <a:pt x="8633" y="34499"/>
                </a:lnTo>
                <a:lnTo>
                  <a:pt x="9697" y="44165"/>
                </a:lnTo>
                <a:lnTo>
                  <a:pt x="0" y="43101"/>
                </a:lnTo>
                <a:lnTo>
                  <a:pt x="1186" y="53983"/>
                </a:lnTo>
                <a:lnTo>
                  <a:pt x="3070" y="53770"/>
                </a:lnTo>
                <a:lnTo>
                  <a:pt x="2128" y="45259"/>
                </a:lnTo>
                <a:lnTo>
                  <a:pt x="11824" y="46323"/>
                </a:lnTo>
                <a:lnTo>
                  <a:pt x="10760" y="36627"/>
                </a:lnTo>
                <a:lnTo>
                  <a:pt x="10760" y="36627"/>
                </a:lnTo>
                <a:lnTo>
                  <a:pt x="20457" y="37691"/>
                </a:lnTo>
                <a:lnTo>
                  <a:pt x="19393" y="28025"/>
                </a:lnTo>
                <a:lnTo>
                  <a:pt x="29059" y="29089"/>
                </a:lnTo>
                <a:lnTo>
                  <a:pt x="27995" y="19393"/>
                </a:lnTo>
                <a:lnTo>
                  <a:pt x="37691" y="20457"/>
                </a:lnTo>
                <a:lnTo>
                  <a:pt x="36627" y="10760"/>
                </a:lnTo>
                <a:lnTo>
                  <a:pt x="46323" y="11824"/>
                </a:lnTo>
                <a:lnTo>
                  <a:pt x="45260" y="2159"/>
                </a:lnTo>
                <a:lnTo>
                  <a:pt x="53770" y="3070"/>
                </a:lnTo>
                <a:lnTo>
                  <a:pt x="53953" y="1186"/>
                </a:lnTo>
                <a:lnTo>
                  <a:pt x="43101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30;p2"/>
          <p:cNvSpPr txBox="1">
            <a:spLocks noGrp="1"/>
          </p:cNvSpPr>
          <p:nvPr>
            <p:ph type="subTitle" idx="1"/>
          </p:nvPr>
        </p:nvSpPr>
        <p:spPr>
          <a:xfrm>
            <a:off x="729150" y="2937150"/>
            <a:ext cx="2928300" cy="792600"/>
          </a:xfrm>
          <a:prstGeom prst="rect">
            <a:avLst/>
          </a:prstGeom>
        </p:spPr>
        <p:txBody>
          <a:bodyPr spcFirstLastPara="1" wrap="square" lIns="90000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710275" y="536650"/>
            <a:ext cx="7723500" cy="4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5486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Google Shape;559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560" name="Google Shape;560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61" name="Google Shape;561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_1">
    <p:spTree>
      <p:nvGrpSpPr>
        <p:cNvPr id="1" name="Shape 6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" name="Google Shape;616;p14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grpSp>
        <p:nvGrpSpPr>
          <p:cNvPr id="617" name="Google Shape;617;p14"/>
          <p:cNvGrpSpPr/>
          <p:nvPr/>
        </p:nvGrpSpPr>
        <p:grpSpPr>
          <a:xfrm>
            <a:off x="269800" y="668988"/>
            <a:ext cx="191500" cy="191500"/>
            <a:chOff x="5960875" y="1124175"/>
            <a:chExt cx="191500" cy="191500"/>
          </a:xfrm>
        </p:grpSpPr>
        <p:sp>
          <p:nvSpPr>
            <p:cNvPr id="618" name="Google Shape;618;p14"/>
            <p:cNvSpPr/>
            <p:nvPr/>
          </p:nvSpPr>
          <p:spPr>
            <a:xfrm>
              <a:off x="5960875" y="1124175"/>
              <a:ext cx="191500" cy="191500"/>
            </a:xfrm>
            <a:custGeom>
              <a:avLst/>
              <a:gdLst/>
              <a:ahLst/>
              <a:cxnLst/>
              <a:rect l="l" t="t" r="r" b="b"/>
              <a:pathLst>
                <a:path w="7660" h="7660" extrusionOk="0">
                  <a:moveTo>
                    <a:pt x="5775" y="0"/>
                  </a:moveTo>
                  <a:lnTo>
                    <a:pt x="0" y="5775"/>
                  </a:lnTo>
                  <a:lnTo>
                    <a:pt x="1885" y="7660"/>
                  </a:lnTo>
                  <a:lnTo>
                    <a:pt x="7660" y="1854"/>
                  </a:lnTo>
                  <a:lnTo>
                    <a:pt x="577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14"/>
            <p:cNvSpPr/>
            <p:nvPr/>
          </p:nvSpPr>
          <p:spPr>
            <a:xfrm>
              <a:off x="5960875" y="1124175"/>
              <a:ext cx="191500" cy="191500"/>
            </a:xfrm>
            <a:custGeom>
              <a:avLst/>
              <a:gdLst/>
              <a:ahLst/>
              <a:cxnLst/>
              <a:rect l="l" t="t" r="r" b="b"/>
              <a:pathLst>
                <a:path w="7660" h="7660" extrusionOk="0">
                  <a:moveTo>
                    <a:pt x="1885" y="0"/>
                  </a:moveTo>
                  <a:lnTo>
                    <a:pt x="0" y="1885"/>
                  </a:lnTo>
                  <a:lnTo>
                    <a:pt x="5806" y="7660"/>
                  </a:lnTo>
                  <a:lnTo>
                    <a:pt x="7660" y="5775"/>
                  </a:lnTo>
                  <a:lnTo>
                    <a:pt x="188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20" name="Google Shape;620;p14"/>
          <p:cNvSpPr txBox="1">
            <a:spLocks noGrp="1"/>
          </p:cNvSpPr>
          <p:nvPr>
            <p:ph type="title" idx="2" hasCustomPrompt="1"/>
          </p:nvPr>
        </p:nvSpPr>
        <p:spPr>
          <a:xfrm>
            <a:off x="6639238" y="3228569"/>
            <a:ext cx="1079700" cy="46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1600" b="0">
                <a:solidFill>
                  <a:schemeClr val="lt1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9pPr>
          </a:lstStyle>
          <a:p>
            <a:r>
              <a:t>xx%</a:t>
            </a:r>
          </a:p>
        </p:txBody>
      </p:sp>
      <p:sp>
        <p:nvSpPr>
          <p:cNvPr id="621" name="Google Shape;621;p14"/>
          <p:cNvSpPr txBox="1">
            <a:spLocks noGrp="1"/>
          </p:cNvSpPr>
          <p:nvPr>
            <p:ph type="subTitle" idx="1"/>
          </p:nvPr>
        </p:nvSpPr>
        <p:spPr>
          <a:xfrm>
            <a:off x="2031413" y="2981100"/>
            <a:ext cx="2394000" cy="41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endParaRPr/>
          </a:p>
        </p:txBody>
      </p:sp>
      <p:sp>
        <p:nvSpPr>
          <p:cNvPr id="622" name="Google Shape;622;p14"/>
          <p:cNvSpPr txBox="1">
            <a:spLocks noGrp="1"/>
          </p:cNvSpPr>
          <p:nvPr>
            <p:ph type="subTitle" idx="3"/>
          </p:nvPr>
        </p:nvSpPr>
        <p:spPr>
          <a:xfrm>
            <a:off x="2031413" y="3316500"/>
            <a:ext cx="2394000" cy="636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623" name="Google Shape;623;p14"/>
          <p:cNvSpPr txBox="1">
            <a:spLocks noGrp="1"/>
          </p:cNvSpPr>
          <p:nvPr>
            <p:ph type="subTitle" idx="4"/>
          </p:nvPr>
        </p:nvSpPr>
        <p:spPr>
          <a:xfrm>
            <a:off x="2031413" y="1796400"/>
            <a:ext cx="2394000" cy="41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endParaRPr/>
          </a:p>
        </p:txBody>
      </p:sp>
      <p:sp>
        <p:nvSpPr>
          <p:cNvPr id="624" name="Google Shape;624;p14"/>
          <p:cNvSpPr txBox="1">
            <a:spLocks noGrp="1"/>
          </p:cNvSpPr>
          <p:nvPr>
            <p:ph type="subTitle" idx="5"/>
          </p:nvPr>
        </p:nvSpPr>
        <p:spPr>
          <a:xfrm>
            <a:off x="2031413" y="2131800"/>
            <a:ext cx="2394000" cy="636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625" name="Google Shape;625;p14"/>
          <p:cNvSpPr txBox="1">
            <a:spLocks noGrp="1"/>
          </p:cNvSpPr>
          <p:nvPr>
            <p:ph type="subTitle" idx="6"/>
          </p:nvPr>
        </p:nvSpPr>
        <p:spPr>
          <a:xfrm>
            <a:off x="5700363" y="1796400"/>
            <a:ext cx="2394000" cy="41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endParaRPr/>
          </a:p>
        </p:txBody>
      </p:sp>
      <p:sp>
        <p:nvSpPr>
          <p:cNvPr id="626" name="Google Shape;626;p14"/>
          <p:cNvSpPr txBox="1">
            <a:spLocks noGrp="1"/>
          </p:cNvSpPr>
          <p:nvPr>
            <p:ph type="subTitle" idx="7"/>
          </p:nvPr>
        </p:nvSpPr>
        <p:spPr>
          <a:xfrm>
            <a:off x="5700363" y="2131800"/>
            <a:ext cx="2394000" cy="636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627" name="Google Shape;627;p14"/>
          <p:cNvSpPr txBox="1">
            <a:spLocks noGrp="1"/>
          </p:cNvSpPr>
          <p:nvPr>
            <p:ph type="subTitle" idx="8"/>
          </p:nvPr>
        </p:nvSpPr>
        <p:spPr>
          <a:xfrm>
            <a:off x="5700363" y="2981100"/>
            <a:ext cx="2394000" cy="41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endParaRPr/>
          </a:p>
        </p:txBody>
      </p:sp>
      <p:sp>
        <p:nvSpPr>
          <p:cNvPr id="628" name="Google Shape;628;p14"/>
          <p:cNvSpPr txBox="1">
            <a:spLocks noGrp="1"/>
          </p:cNvSpPr>
          <p:nvPr>
            <p:ph type="subTitle" idx="9"/>
          </p:nvPr>
        </p:nvSpPr>
        <p:spPr>
          <a:xfrm>
            <a:off x="5700363" y="3316500"/>
            <a:ext cx="2394000" cy="636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629" name="Google Shape;629;p14"/>
          <p:cNvSpPr txBox="1">
            <a:spLocks noGrp="1"/>
          </p:cNvSpPr>
          <p:nvPr>
            <p:ph type="title" idx="13" hasCustomPrompt="1"/>
          </p:nvPr>
        </p:nvSpPr>
        <p:spPr>
          <a:xfrm>
            <a:off x="1089713" y="1796400"/>
            <a:ext cx="789300" cy="747000"/>
          </a:xfrm>
          <a:prstGeom prst="rect">
            <a:avLst/>
          </a:prstGeom>
        </p:spPr>
        <p:txBody>
          <a:bodyPr spcFirstLastPara="1" wrap="square" lIns="0" tIns="91425" rIns="0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49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r>
              <a:t>xx%</a:t>
            </a:r>
          </a:p>
        </p:txBody>
      </p:sp>
      <p:sp>
        <p:nvSpPr>
          <p:cNvPr id="630" name="Google Shape;630;p14"/>
          <p:cNvSpPr txBox="1">
            <a:spLocks noGrp="1"/>
          </p:cNvSpPr>
          <p:nvPr>
            <p:ph type="title" idx="14" hasCustomPrompt="1"/>
          </p:nvPr>
        </p:nvSpPr>
        <p:spPr>
          <a:xfrm>
            <a:off x="1089713" y="2981089"/>
            <a:ext cx="789300" cy="747000"/>
          </a:xfrm>
          <a:prstGeom prst="rect">
            <a:avLst/>
          </a:prstGeom>
        </p:spPr>
        <p:txBody>
          <a:bodyPr spcFirstLastPara="1" wrap="square" lIns="0" tIns="91425" rIns="0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49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r>
              <a:t>xx%</a:t>
            </a:r>
          </a:p>
        </p:txBody>
      </p:sp>
      <p:sp>
        <p:nvSpPr>
          <p:cNvPr id="631" name="Google Shape;631;p14"/>
          <p:cNvSpPr txBox="1">
            <a:spLocks noGrp="1"/>
          </p:cNvSpPr>
          <p:nvPr>
            <p:ph type="title" idx="15" hasCustomPrompt="1"/>
          </p:nvPr>
        </p:nvSpPr>
        <p:spPr>
          <a:xfrm>
            <a:off x="4758663" y="1796403"/>
            <a:ext cx="789300" cy="747000"/>
          </a:xfrm>
          <a:prstGeom prst="rect">
            <a:avLst/>
          </a:prstGeom>
        </p:spPr>
        <p:txBody>
          <a:bodyPr spcFirstLastPara="1" wrap="square" lIns="0" tIns="91425" rIns="0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49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r>
              <a:t>xx%</a:t>
            </a:r>
          </a:p>
        </p:txBody>
      </p:sp>
      <p:sp>
        <p:nvSpPr>
          <p:cNvPr id="632" name="Google Shape;632;p14"/>
          <p:cNvSpPr txBox="1">
            <a:spLocks noGrp="1"/>
          </p:cNvSpPr>
          <p:nvPr>
            <p:ph type="title" idx="16" hasCustomPrompt="1"/>
          </p:nvPr>
        </p:nvSpPr>
        <p:spPr>
          <a:xfrm>
            <a:off x="4758663" y="2981100"/>
            <a:ext cx="789300" cy="747000"/>
          </a:xfrm>
          <a:prstGeom prst="rect">
            <a:avLst/>
          </a:prstGeom>
        </p:spPr>
        <p:txBody>
          <a:bodyPr spcFirstLastPara="1" wrap="square" lIns="0" tIns="91425" rIns="0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49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r>
              <a:t>xx%</a:t>
            </a:r>
          </a:p>
        </p:txBody>
      </p:sp>
      <p:sp>
        <p:nvSpPr>
          <p:cNvPr id="633" name="Google Shape;633;p14"/>
          <p:cNvSpPr/>
          <p:nvPr/>
        </p:nvSpPr>
        <p:spPr>
          <a:xfrm rot="1800068">
            <a:off x="7187064" y="-1253567"/>
            <a:ext cx="1960713" cy="1959696"/>
          </a:xfrm>
          <a:custGeom>
            <a:avLst/>
            <a:gdLst/>
            <a:ahLst/>
            <a:cxnLst/>
            <a:rect l="l" t="t" r="r" b="b"/>
            <a:pathLst>
              <a:path w="59789" h="59758" extrusionOk="0">
                <a:moveTo>
                  <a:pt x="29880" y="0"/>
                </a:moveTo>
                <a:cubicBezTo>
                  <a:pt x="13375" y="0"/>
                  <a:pt x="1" y="13374"/>
                  <a:pt x="1" y="29879"/>
                </a:cubicBezTo>
                <a:cubicBezTo>
                  <a:pt x="1" y="46384"/>
                  <a:pt x="13375" y="59758"/>
                  <a:pt x="29880" y="59758"/>
                </a:cubicBezTo>
                <a:cubicBezTo>
                  <a:pt x="46384" y="59758"/>
                  <a:pt x="59759" y="46384"/>
                  <a:pt x="59789" y="29879"/>
                </a:cubicBezTo>
                <a:cubicBezTo>
                  <a:pt x="59789" y="28481"/>
                  <a:pt x="58634" y="27356"/>
                  <a:pt x="57266" y="27356"/>
                </a:cubicBezTo>
                <a:cubicBezTo>
                  <a:pt x="55868" y="27356"/>
                  <a:pt x="54743" y="28481"/>
                  <a:pt x="54743" y="29879"/>
                </a:cubicBezTo>
                <a:cubicBezTo>
                  <a:pt x="54743" y="39940"/>
                  <a:pt x="48694" y="48998"/>
                  <a:pt x="39393" y="52828"/>
                </a:cubicBezTo>
                <a:cubicBezTo>
                  <a:pt x="36320" y="54107"/>
                  <a:pt x="33089" y="54729"/>
                  <a:pt x="29884" y="54729"/>
                </a:cubicBezTo>
                <a:cubicBezTo>
                  <a:pt x="23422" y="54729"/>
                  <a:pt x="17065" y="52202"/>
                  <a:pt x="12311" y="47448"/>
                </a:cubicBezTo>
                <a:cubicBezTo>
                  <a:pt x="5229" y="40335"/>
                  <a:pt x="3101" y="29666"/>
                  <a:pt x="6931" y="20365"/>
                </a:cubicBezTo>
                <a:cubicBezTo>
                  <a:pt x="10791" y="11094"/>
                  <a:pt x="19849" y="5046"/>
                  <a:pt x="29880" y="5046"/>
                </a:cubicBezTo>
                <a:cubicBezTo>
                  <a:pt x="31278" y="5046"/>
                  <a:pt x="32402" y="3921"/>
                  <a:pt x="32402" y="2523"/>
                </a:cubicBezTo>
                <a:cubicBezTo>
                  <a:pt x="32402" y="1125"/>
                  <a:pt x="31278" y="0"/>
                  <a:pt x="2988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4" name="Google Shape;634;p14"/>
          <p:cNvSpPr/>
          <p:nvPr/>
        </p:nvSpPr>
        <p:spPr>
          <a:xfrm>
            <a:off x="8424000" y="56588"/>
            <a:ext cx="1348825" cy="1349575"/>
          </a:xfrm>
          <a:custGeom>
            <a:avLst/>
            <a:gdLst/>
            <a:ahLst/>
            <a:cxnLst/>
            <a:rect l="l" t="t" r="r" b="b"/>
            <a:pathLst>
              <a:path w="53953" h="53983" extrusionOk="0">
                <a:moveTo>
                  <a:pt x="43101" y="0"/>
                </a:moveTo>
                <a:lnTo>
                  <a:pt x="44165" y="9697"/>
                </a:lnTo>
                <a:lnTo>
                  <a:pt x="34469" y="8633"/>
                </a:lnTo>
                <a:lnTo>
                  <a:pt x="34469" y="8633"/>
                </a:lnTo>
                <a:lnTo>
                  <a:pt x="35533" y="18299"/>
                </a:lnTo>
                <a:lnTo>
                  <a:pt x="25867" y="17235"/>
                </a:lnTo>
                <a:lnTo>
                  <a:pt x="26931" y="26931"/>
                </a:lnTo>
                <a:lnTo>
                  <a:pt x="17235" y="25867"/>
                </a:lnTo>
                <a:lnTo>
                  <a:pt x="18299" y="35563"/>
                </a:lnTo>
                <a:lnTo>
                  <a:pt x="8633" y="34499"/>
                </a:lnTo>
                <a:lnTo>
                  <a:pt x="9697" y="44165"/>
                </a:lnTo>
                <a:lnTo>
                  <a:pt x="0" y="43101"/>
                </a:lnTo>
                <a:lnTo>
                  <a:pt x="1186" y="53983"/>
                </a:lnTo>
                <a:lnTo>
                  <a:pt x="3070" y="53770"/>
                </a:lnTo>
                <a:lnTo>
                  <a:pt x="2128" y="45259"/>
                </a:lnTo>
                <a:lnTo>
                  <a:pt x="11824" y="46323"/>
                </a:lnTo>
                <a:lnTo>
                  <a:pt x="10760" y="36627"/>
                </a:lnTo>
                <a:lnTo>
                  <a:pt x="10760" y="36627"/>
                </a:lnTo>
                <a:lnTo>
                  <a:pt x="20457" y="37691"/>
                </a:lnTo>
                <a:lnTo>
                  <a:pt x="19393" y="28025"/>
                </a:lnTo>
                <a:lnTo>
                  <a:pt x="29059" y="29089"/>
                </a:lnTo>
                <a:lnTo>
                  <a:pt x="27995" y="19393"/>
                </a:lnTo>
                <a:lnTo>
                  <a:pt x="37691" y="20457"/>
                </a:lnTo>
                <a:lnTo>
                  <a:pt x="36627" y="10760"/>
                </a:lnTo>
                <a:lnTo>
                  <a:pt x="46323" y="11824"/>
                </a:lnTo>
                <a:lnTo>
                  <a:pt x="45260" y="2159"/>
                </a:lnTo>
                <a:lnTo>
                  <a:pt x="53770" y="3070"/>
                </a:lnTo>
                <a:lnTo>
                  <a:pt x="53953" y="1186"/>
                </a:lnTo>
                <a:lnTo>
                  <a:pt x="43101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35" name="Google Shape;635;p14"/>
          <p:cNvGrpSpPr/>
          <p:nvPr/>
        </p:nvGrpSpPr>
        <p:grpSpPr>
          <a:xfrm>
            <a:off x="8721538" y="4773338"/>
            <a:ext cx="204425" cy="203675"/>
            <a:chOff x="5568000" y="3110525"/>
            <a:chExt cx="204425" cy="203675"/>
          </a:xfrm>
        </p:grpSpPr>
        <p:sp>
          <p:nvSpPr>
            <p:cNvPr id="636" name="Google Shape;636;p14"/>
            <p:cNvSpPr/>
            <p:nvPr/>
          </p:nvSpPr>
          <p:spPr>
            <a:xfrm>
              <a:off x="5636400" y="3110525"/>
              <a:ext cx="66875" cy="203675"/>
            </a:xfrm>
            <a:custGeom>
              <a:avLst/>
              <a:gdLst/>
              <a:ahLst/>
              <a:cxnLst/>
              <a:rect l="l" t="t" r="r" b="b"/>
              <a:pathLst>
                <a:path w="2675" h="8147" extrusionOk="0">
                  <a:moveTo>
                    <a:pt x="0" y="0"/>
                  </a:moveTo>
                  <a:lnTo>
                    <a:pt x="0" y="8146"/>
                  </a:lnTo>
                  <a:lnTo>
                    <a:pt x="2675" y="8146"/>
                  </a:lnTo>
                  <a:lnTo>
                    <a:pt x="267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14"/>
            <p:cNvSpPr/>
            <p:nvPr/>
          </p:nvSpPr>
          <p:spPr>
            <a:xfrm>
              <a:off x="5568000" y="3178900"/>
              <a:ext cx="204425" cy="66900"/>
            </a:xfrm>
            <a:custGeom>
              <a:avLst/>
              <a:gdLst/>
              <a:ahLst/>
              <a:cxnLst/>
              <a:rect l="l" t="t" r="r" b="b"/>
              <a:pathLst>
                <a:path w="8177" h="2676" extrusionOk="0">
                  <a:moveTo>
                    <a:pt x="0" y="1"/>
                  </a:moveTo>
                  <a:lnTo>
                    <a:pt x="0" y="2676"/>
                  </a:lnTo>
                  <a:lnTo>
                    <a:pt x="8177" y="2676"/>
                  </a:lnTo>
                  <a:lnTo>
                    <a:pt x="817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38" name="Google Shape;638;p14"/>
          <p:cNvGrpSpPr/>
          <p:nvPr/>
        </p:nvGrpSpPr>
        <p:grpSpPr>
          <a:xfrm>
            <a:off x="193850" y="4788525"/>
            <a:ext cx="992450" cy="173300"/>
            <a:chOff x="548150" y="4859775"/>
            <a:chExt cx="992450" cy="173300"/>
          </a:xfrm>
        </p:grpSpPr>
        <p:sp>
          <p:nvSpPr>
            <p:cNvPr id="639" name="Google Shape;639;p14"/>
            <p:cNvSpPr/>
            <p:nvPr/>
          </p:nvSpPr>
          <p:spPr>
            <a:xfrm>
              <a:off x="548150" y="4859775"/>
              <a:ext cx="173275" cy="173300"/>
            </a:xfrm>
            <a:custGeom>
              <a:avLst/>
              <a:gdLst/>
              <a:ahLst/>
              <a:cxnLst/>
              <a:rect l="l" t="t" r="r" b="b"/>
              <a:pathLst>
                <a:path w="6931" h="6932" fill="none" extrusionOk="0">
                  <a:moveTo>
                    <a:pt x="6931" y="3466"/>
                  </a:moveTo>
                  <a:cubicBezTo>
                    <a:pt x="6931" y="5381"/>
                    <a:pt x="5380" y="6931"/>
                    <a:pt x="3466" y="6931"/>
                  </a:cubicBezTo>
                  <a:cubicBezTo>
                    <a:pt x="1551" y="6931"/>
                    <a:pt x="0" y="5381"/>
                    <a:pt x="0" y="3466"/>
                  </a:cubicBezTo>
                  <a:cubicBezTo>
                    <a:pt x="0" y="1551"/>
                    <a:pt x="1551" y="1"/>
                    <a:pt x="3466" y="1"/>
                  </a:cubicBezTo>
                  <a:cubicBezTo>
                    <a:pt x="5380" y="1"/>
                    <a:pt x="6931" y="1551"/>
                    <a:pt x="6931" y="3466"/>
                  </a:cubicBezTo>
                  <a:close/>
                </a:path>
              </a:pathLst>
            </a:custGeom>
            <a:solidFill>
              <a:schemeClr val="lt2"/>
            </a:solidFill>
            <a:ln w="28875" cap="flat" cmpd="sng">
              <a:solidFill>
                <a:schemeClr val="lt2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14"/>
            <p:cNvSpPr/>
            <p:nvPr/>
          </p:nvSpPr>
          <p:spPr>
            <a:xfrm>
              <a:off x="821700" y="4859775"/>
              <a:ext cx="172525" cy="173300"/>
            </a:xfrm>
            <a:custGeom>
              <a:avLst/>
              <a:gdLst/>
              <a:ahLst/>
              <a:cxnLst/>
              <a:rect l="l" t="t" r="r" b="b"/>
              <a:pathLst>
                <a:path w="6901" h="6932" fill="none" extrusionOk="0">
                  <a:moveTo>
                    <a:pt x="6901" y="3466"/>
                  </a:moveTo>
                  <a:cubicBezTo>
                    <a:pt x="6901" y="5381"/>
                    <a:pt x="5351" y="6931"/>
                    <a:pt x="3436" y="6931"/>
                  </a:cubicBezTo>
                  <a:cubicBezTo>
                    <a:pt x="1551" y="6931"/>
                    <a:pt x="1" y="5381"/>
                    <a:pt x="1" y="3466"/>
                  </a:cubicBezTo>
                  <a:cubicBezTo>
                    <a:pt x="1" y="1551"/>
                    <a:pt x="1551" y="1"/>
                    <a:pt x="3436" y="1"/>
                  </a:cubicBezTo>
                  <a:cubicBezTo>
                    <a:pt x="5351" y="1"/>
                    <a:pt x="6901" y="1551"/>
                    <a:pt x="6901" y="3466"/>
                  </a:cubicBezTo>
                  <a:close/>
                </a:path>
              </a:pathLst>
            </a:custGeom>
            <a:noFill/>
            <a:ln w="28875" cap="flat" cmpd="sng">
              <a:solidFill>
                <a:schemeClr val="accent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14"/>
            <p:cNvSpPr/>
            <p:nvPr/>
          </p:nvSpPr>
          <p:spPr>
            <a:xfrm>
              <a:off x="1094500" y="4859775"/>
              <a:ext cx="173300" cy="173300"/>
            </a:xfrm>
            <a:custGeom>
              <a:avLst/>
              <a:gdLst/>
              <a:ahLst/>
              <a:cxnLst/>
              <a:rect l="l" t="t" r="r" b="b"/>
              <a:pathLst>
                <a:path w="6932" h="6932" fill="none" extrusionOk="0">
                  <a:moveTo>
                    <a:pt x="6931" y="3466"/>
                  </a:moveTo>
                  <a:cubicBezTo>
                    <a:pt x="6931" y="5381"/>
                    <a:pt x="5381" y="6931"/>
                    <a:pt x="3466" y="6931"/>
                  </a:cubicBezTo>
                  <a:cubicBezTo>
                    <a:pt x="1551" y="6931"/>
                    <a:pt x="1" y="5381"/>
                    <a:pt x="1" y="3466"/>
                  </a:cubicBezTo>
                  <a:cubicBezTo>
                    <a:pt x="1" y="1551"/>
                    <a:pt x="1551" y="1"/>
                    <a:pt x="3466" y="1"/>
                  </a:cubicBezTo>
                  <a:cubicBezTo>
                    <a:pt x="5381" y="1"/>
                    <a:pt x="6931" y="1551"/>
                    <a:pt x="6931" y="3466"/>
                  </a:cubicBezTo>
                  <a:close/>
                </a:path>
              </a:pathLst>
            </a:custGeom>
            <a:noFill/>
            <a:ln w="28875" cap="flat" cmpd="sng">
              <a:solidFill>
                <a:schemeClr val="accent2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14"/>
            <p:cNvSpPr/>
            <p:nvPr/>
          </p:nvSpPr>
          <p:spPr>
            <a:xfrm>
              <a:off x="1368075" y="4859775"/>
              <a:ext cx="172525" cy="173300"/>
            </a:xfrm>
            <a:custGeom>
              <a:avLst/>
              <a:gdLst/>
              <a:ahLst/>
              <a:cxnLst/>
              <a:rect l="l" t="t" r="r" b="b"/>
              <a:pathLst>
                <a:path w="6901" h="6932" fill="none" extrusionOk="0">
                  <a:moveTo>
                    <a:pt x="6900" y="3466"/>
                  </a:moveTo>
                  <a:cubicBezTo>
                    <a:pt x="6900" y="5381"/>
                    <a:pt x="5350" y="6931"/>
                    <a:pt x="3435" y="6931"/>
                  </a:cubicBezTo>
                  <a:cubicBezTo>
                    <a:pt x="1520" y="6931"/>
                    <a:pt x="0" y="5381"/>
                    <a:pt x="0" y="3466"/>
                  </a:cubicBezTo>
                  <a:cubicBezTo>
                    <a:pt x="0" y="1551"/>
                    <a:pt x="1520" y="1"/>
                    <a:pt x="3435" y="1"/>
                  </a:cubicBezTo>
                  <a:cubicBezTo>
                    <a:pt x="5350" y="1"/>
                    <a:pt x="6900" y="1551"/>
                    <a:pt x="6900" y="3466"/>
                  </a:cubicBezTo>
                  <a:close/>
                </a:path>
              </a:pathLst>
            </a:custGeom>
            <a:noFill/>
            <a:ln w="28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CUSTOM_5">
    <p:spTree>
      <p:nvGrpSpPr>
        <p:cNvPr id="1" name="Shape 16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2" name="Google Shape;1642;p21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grpSp>
        <p:nvGrpSpPr>
          <p:cNvPr id="1643" name="Google Shape;1643;p21"/>
          <p:cNvGrpSpPr/>
          <p:nvPr/>
        </p:nvGrpSpPr>
        <p:grpSpPr>
          <a:xfrm>
            <a:off x="269800" y="668988"/>
            <a:ext cx="191500" cy="191500"/>
            <a:chOff x="5960875" y="1124175"/>
            <a:chExt cx="191500" cy="191500"/>
          </a:xfrm>
        </p:grpSpPr>
        <p:sp>
          <p:nvSpPr>
            <p:cNvPr id="1644" name="Google Shape;1644;p21"/>
            <p:cNvSpPr/>
            <p:nvPr/>
          </p:nvSpPr>
          <p:spPr>
            <a:xfrm>
              <a:off x="5960875" y="1124175"/>
              <a:ext cx="191500" cy="191500"/>
            </a:xfrm>
            <a:custGeom>
              <a:avLst/>
              <a:gdLst/>
              <a:ahLst/>
              <a:cxnLst/>
              <a:rect l="l" t="t" r="r" b="b"/>
              <a:pathLst>
                <a:path w="7660" h="7660" extrusionOk="0">
                  <a:moveTo>
                    <a:pt x="5775" y="0"/>
                  </a:moveTo>
                  <a:lnTo>
                    <a:pt x="0" y="5775"/>
                  </a:lnTo>
                  <a:lnTo>
                    <a:pt x="1885" y="7660"/>
                  </a:lnTo>
                  <a:lnTo>
                    <a:pt x="7660" y="1854"/>
                  </a:lnTo>
                  <a:lnTo>
                    <a:pt x="577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5" name="Google Shape;1645;p21"/>
            <p:cNvSpPr/>
            <p:nvPr/>
          </p:nvSpPr>
          <p:spPr>
            <a:xfrm>
              <a:off x="5960875" y="1124175"/>
              <a:ext cx="191500" cy="191500"/>
            </a:xfrm>
            <a:custGeom>
              <a:avLst/>
              <a:gdLst/>
              <a:ahLst/>
              <a:cxnLst/>
              <a:rect l="l" t="t" r="r" b="b"/>
              <a:pathLst>
                <a:path w="7660" h="7660" extrusionOk="0">
                  <a:moveTo>
                    <a:pt x="1885" y="0"/>
                  </a:moveTo>
                  <a:lnTo>
                    <a:pt x="0" y="1885"/>
                  </a:lnTo>
                  <a:lnTo>
                    <a:pt x="5806" y="7660"/>
                  </a:lnTo>
                  <a:lnTo>
                    <a:pt x="7660" y="5775"/>
                  </a:lnTo>
                  <a:lnTo>
                    <a:pt x="188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46" name="Google Shape;1646;p21"/>
          <p:cNvSpPr txBox="1">
            <a:spLocks noGrp="1"/>
          </p:cNvSpPr>
          <p:nvPr>
            <p:ph type="subTitle" idx="1"/>
          </p:nvPr>
        </p:nvSpPr>
        <p:spPr>
          <a:xfrm>
            <a:off x="1312564" y="1948800"/>
            <a:ext cx="1883700" cy="41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endParaRPr/>
          </a:p>
        </p:txBody>
      </p:sp>
      <p:sp>
        <p:nvSpPr>
          <p:cNvPr id="1647" name="Google Shape;1647;p21"/>
          <p:cNvSpPr txBox="1">
            <a:spLocks noGrp="1"/>
          </p:cNvSpPr>
          <p:nvPr>
            <p:ph type="subTitle" idx="2"/>
          </p:nvPr>
        </p:nvSpPr>
        <p:spPr>
          <a:xfrm>
            <a:off x="1312564" y="2284200"/>
            <a:ext cx="1883700" cy="636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648" name="Google Shape;1648;p21"/>
          <p:cNvSpPr txBox="1">
            <a:spLocks noGrp="1"/>
          </p:cNvSpPr>
          <p:nvPr>
            <p:ph type="subTitle" idx="3"/>
          </p:nvPr>
        </p:nvSpPr>
        <p:spPr>
          <a:xfrm>
            <a:off x="3630150" y="1948800"/>
            <a:ext cx="1883700" cy="41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endParaRPr/>
          </a:p>
        </p:txBody>
      </p:sp>
      <p:sp>
        <p:nvSpPr>
          <p:cNvPr id="1649" name="Google Shape;1649;p21"/>
          <p:cNvSpPr txBox="1">
            <a:spLocks noGrp="1"/>
          </p:cNvSpPr>
          <p:nvPr>
            <p:ph type="subTitle" idx="4"/>
          </p:nvPr>
        </p:nvSpPr>
        <p:spPr>
          <a:xfrm>
            <a:off x="3630150" y="2284200"/>
            <a:ext cx="1883700" cy="636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650" name="Google Shape;1650;p21"/>
          <p:cNvSpPr txBox="1">
            <a:spLocks noGrp="1"/>
          </p:cNvSpPr>
          <p:nvPr>
            <p:ph type="subTitle" idx="5"/>
          </p:nvPr>
        </p:nvSpPr>
        <p:spPr>
          <a:xfrm>
            <a:off x="5947737" y="1948800"/>
            <a:ext cx="1883700" cy="41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endParaRPr/>
          </a:p>
        </p:txBody>
      </p:sp>
      <p:sp>
        <p:nvSpPr>
          <p:cNvPr id="1651" name="Google Shape;1651;p21"/>
          <p:cNvSpPr txBox="1">
            <a:spLocks noGrp="1"/>
          </p:cNvSpPr>
          <p:nvPr>
            <p:ph type="subTitle" idx="6"/>
          </p:nvPr>
        </p:nvSpPr>
        <p:spPr>
          <a:xfrm>
            <a:off x="5947737" y="2284200"/>
            <a:ext cx="1883700" cy="636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652" name="Google Shape;1652;p21"/>
          <p:cNvSpPr txBox="1">
            <a:spLocks noGrp="1"/>
          </p:cNvSpPr>
          <p:nvPr>
            <p:ph type="subTitle" idx="7"/>
          </p:nvPr>
        </p:nvSpPr>
        <p:spPr>
          <a:xfrm>
            <a:off x="1312564" y="3555900"/>
            <a:ext cx="1883700" cy="41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endParaRPr/>
          </a:p>
        </p:txBody>
      </p:sp>
      <p:sp>
        <p:nvSpPr>
          <p:cNvPr id="1653" name="Google Shape;1653;p21"/>
          <p:cNvSpPr txBox="1">
            <a:spLocks noGrp="1"/>
          </p:cNvSpPr>
          <p:nvPr>
            <p:ph type="subTitle" idx="8"/>
          </p:nvPr>
        </p:nvSpPr>
        <p:spPr>
          <a:xfrm>
            <a:off x="1312564" y="3891300"/>
            <a:ext cx="1883700" cy="636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654" name="Google Shape;1654;p21"/>
          <p:cNvSpPr txBox="1">
            <a:spLocks noGrp="1"/>
          </p:cNvSpPr>
          <p:nvPr>
            <p:ph type="subTitle" idx="9"/>
          </p:nvPr>
        </p:nvSpPr>
        <p:spPr>
          <a:xfrm>
            <a:off x="3630150" y="3555900"/>
            <a:ext cx="1883700" cy="41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endParaRPr/>
          </a:p>
        </p:txBody>
      </p:sp>
      <p:sp>
        <p:nvSpPr>
          <p:cNvPr id="1655" name="Google Shape;1655;p21"/>
          <p:cNvSpPr txBox="1">
            <a:spLocks noGrp="1"/>
          </p:cNvSpPr>
          <p:nvPr>
            <p:ph type="subTitle" idx="13"/>
          </p:nvPr>
        </p:nvSpPr>
        <p:spPr>
          <a:xfrm>
            <a:off x="3630150" y="3891300"/>
            <a:ext cx="1883700" cy="636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656" name="Google Shape;1656;p21"/>
          <p:cNvSpPr txBox="1">
            <a:spLocks noGrp="1"/>
          </p:cNvSpPr>
          <p:nvPr>
            <p:ph type="subTitle" idx="14"/>
          </p:nvPr>
        </p:nvSpPr>
        <p:spPr>
          <a:xfrm>
            <a:off x="5947737" y="3555900"/>
            <a:ext cx="1883700" cy="41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endParaRPr/>
          </a:p>
        </p:txBody>
      </p:sp>
      <p:sp>
        <p:nvSpPr>
          <p:cNvPr id="1657" name="Google Shape;1657;p21"/>
          <p:cNvSpPr txBox="1">
            <a:spLocks noGrp="1"/>
          </p:cNvSpPr>
          <p:nvPr>
            <p:ph type="subTitle" idx="15"/>
          </p:nvPr>
        </p:nvSpPr>
        <p:spPr>
          <a:xfrm>
            <a:off x="5947737" y="3891300"/>
            <a:ext cx="1883700" cy="636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grpSp>
        <p:nvGrpSpPr>
          <p:cNvPr id="1658" name="Google Shape;1658;p21"/>
          <p:cNvGrpSpPr/>
          <p:nvPr/>
        </p:nvGrpSpPr>
        <p:grpSpPr>
          <a:xfrm>
            <a:off x="8391422" y="134396"/>
            <a:ext cx="752860" cy="1255020"/>
            <a:chOff x="8427400" y="134088"/>
            <a:chExt cx="716600" cy="1194575"/>
          </a:xfrm>
        </p:grpSpPr>
        <p:sp>
          <p:nvSpPr>
            <p:cNvPr id="1659" name="Google Shape;1659;p21"/>
            <p:cNvSpPr/>
            <p:nvPr/>
          </p:nvSpPr>
          <p:spPr>
            <a:xfrm flipH="1">
              <a:off x="8427400" y="134088"/>
              <a:ext cx="716600" cy="716600"/>
            </a:xfrm>
            <a:custGeom>
              <a:avLst/>
              <a:gdLst/>
              <a:ahLst/>
              <a:cxnLst/>
              <a:rect l="l" t="t" r="r" b="b"/>
              <a:pathLst>
                <a:path w="28664" h="28664" extrusionOk="0">
                  <a:moveTo>
                    <a:pt x="1" y="1"/>
                  </a:moveTo>
                  <a:lnTo>
                    <a:pt x="1" y="28664"/>
                  </a:lnTo>
                  <a:lnTo>
                    <a:pt x="2866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0" name="Google Shape;1660;p21"/>
            <p:cNvSpPr/>
            <p:nvPr/>
          </p:nvSpPr>
          <p:spPr>
            <a:xfrm flipH="1">
              <a:off x="8427400" y="612838"/>
              <a:ext cx="716600" cy="715825"/>
            </a:xfrm>
            <a:custGeom>
              <a:avLst/>
              <a:gdLst/>
              <a:ahLst/>
              <a:cxnLst/>
              <a:rect l="l" t="t" r="r" b="b"/>
              <a:pathLst>
                <a:path w="28664" h="28633" extrusionOk="0">
                  <a:moveTo>
                    <a:pt x="1" y="0"/>
                  </a:moveTo>
                  <a:lnTo>
                    <a:pt x="1" y="28633"/>
                  </a:lnTo>
                  <a:lnTo>
                    <a:pt x="2866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61" name="Google Shape;1661;p21"/>
          <p:cNvGrpSpPr/>
          <p:nvPr/>
        </p:nvGrpSpPr>
        <p:grpSpPr>
          <a:xfrm>
            <a:off x="8423996" y="4527304"/>
            <a:ext cx="918907" cy="538196"/>
            <a:chOff x="7167500" y="128075"/>
            <a:chExt cx="874650" cy="512275"/>
          </a:xfrm>
        </p:grpSpPr>
        <p:sp>
          <p:nvSpPr>
            <p:cNvPr id="1662" name="Google Shape;1662;p21"/>
            <p:cNvSpPr/>
            <p:nvPr/>
          </p:nvSpPr>
          <p:spPr>
            <a:xfrm flipH="1">
              <a:off x="7957775" y="128075"/>
              <a:ext cx="84375" cy="72300"/>
            </a:xfrm>
            <a:custGeom>
              <a:avLst/>
              <a:gdLst/>
              <a:ahLst/>
              <a:cxnLst/>
              <a:rect l="l" t="t" r="r" b="b"/>
              <a:pathLst>
                <a:path w="3375" h="2892" extrusionOk="0">
                  <a:moveTo>
                    <a:pt x="1946" y="399"/>
                  </a:moveTo>
                  <a:cubicBezTo>
                    <a:pt x="2523" y="399"/>
                    <a:pt x="3010" y="855"/>
                    <a:pt x="3010" y="1433"/>
                  </a:cubicBezTo>
                  <a:cubicBezTo>
                    <a:pt x="3010" y="2073"/>
                    <a:pt x="2477" y="2503"/>
                    <a:pt x="1925" y="2503"/>
                  </a:cubicBezTo>
                  <a:cubicBezTo>
                    <a:pt x="1665" y="2503"/>
                    <a:pt x="1400" y="2407"/>
                    <a:pt x="1186" y="2193"/>
                  </a:cubicBezTo>
                  <a:cubicBezTo>
                    <a:pt x="517" y="1524"/>
                    <a:pt x="1004" y="399"/>
                    <a:pt x="1946" y="399"/>
                  </a:cubicBezTo>
                  <a:close/>
                  <a:moveTo>
                    <a:pt x="1929" y="0"/>
                  </a:moveTo>
                  <a:cubicBezTo>
                    <a:pt x="1573" y="0"/>
                    <a:pt x="1209" y="133"/>
                    <a:pt x="912" y="430"/>
                  </a:cubicBezTo>
                  <a:cubicBezTo>
                    <a:pt x="1" y="1341"/>
                    <a:pt x="669" y="2892"/>
                    <a:pt x="1946" y="2892"/>
                  </a:cubicBezTo>
                  <a:cubicBezTo>
                    <a:pt x="2736" y="2892"/>
                    <a:pt x="3374" y="2223"/>
                    <a:pt x="3374" y="1433"/>
                  </a:cubicBezTo>
                  <a:cubicBezTo>
                    <a:pt x="3374" y="571"/>
                    <a:pt x="2669" y="0"/>
                    <a:pt x="192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3" name="Google Shape;1663;p21"/>
            <p:cNvSpPr/>
            <p:nvPr/>
          </p:nvSpPr>
          <p:spPr>
            <a:xfrm flipH="1">
              <a:off x="7844550" y="128075"/>
              <a:ext cx="84375" cy="72300"/>
            </a:xfrm>
            <a:custGeom>
              <a:avLst/>
              <a:gdLst/>
              <a:ahLst/>
              <a:cxnLst/>
              <a:rect l="l" t="t" r="r" b="b"/>
              <a:pathLst>
                <a:path w="3375" h="2892" extrusionOk="0">
                  <a:moveTo>
                    <a:pt x="1915" y="399"/>
                  </a:moveTo>
                  <a:cubicBezTo>
                    <a:pt x="2523" y="399"/>
                    <a:pt x="2979" y="855"/>
                    <a:pt x="2979" y="1433"/>
                  </a:cubicBezTo>
                  <a:cubicBezTo>
                    <a:pt x="2979" y="2073"/>
                    <a:pt x="2460" y="2503"/>
                    <a:pt x="1918" y="2503"/>
                  </a:cubicBezTo>
                  <a:cubicBezTo>
                    <a:pt x="1662" y="2503"/>
                    <a:pt x="1400" y="2407"/>
                    <a:pt x="1186" y="2193"/>
                  </a:cubicBezTo>
                  <a:cubicBezTo>
                    <a:pt x="517" y="1524"/>
                    <a:pt x="973" y="399"/>
                    <a:pt x="1915" y="399"/>
                  </a:cubicBezTo>
                  <a:close/>
                  <a:moveTo>
                    <a:pt x="1929" y="0"/>
                  </a:moveTo>
                  <a:cubicBezTo>
                    <a:pt x="1573" y="0"/>
                    <a:pt x="1209" y="133"/>
                    <a:pt x="912" y="430"/>
                  </a:cubicBezTo>
                  <a:cubicBezTo>
                    <a:pt x="0" y="1341"/>
                    <a:pt x="639" y="2892"/>
                    <a:pt x="1915" y="2892"/>
                  </a:cubicBezTo>
                  <a:cubicBezTo>
                    <a:pt x="2736" y="2892"/>
                    <a:pt x="3374" y="2223"/>
                    <a:pt x="3374" y="1433"/>
                  </a:cubicBezTo>
                  <a:cubicBezTo>
                    <a:pt x="3374" y="571"/>
                    <a:pt x="2669" y="0"/>
                    <a:pt x="192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4" name="Google Shape;1664;p21"/>
            <p:cNvSpPr/>
            <p:nvPr/>
          </p:nvSpPr>
          <p:spPr>
            <a:xfrm flipH="1">
              <a:off x="7732100" y="128075"/>
              <a:ext cx="83600" cy="72300"/>
            </a:xfrm>
            <a:custGeom>
              <a:avLst/>
              <a:gdLst/>
              <a:ahLst/>
              <a:cxnLst/>
              <a:rect l="l" t="t" r="r" b="b"/>
              <a:pathLst>
                <a:path w="3344" h="2892" extrusionOk="0">
                  <a:moveTo>
                    <a:pt x="1915" y="399"/>
                  </a:moveTo>
                  <a:cubicBezTo>
                    <a:pt x="2493" y="399"/>
                    <a:pt x="2979" y="855"/>
                    <a:pt x="2979" y="1433"/>
                  </a:cubicBezTo>
                  <a:cubicBezTo>
                    <a:pt x="2979" y="2073"/>
                    <a:pt x="2446" y="2503"/>
                    <a:pt x="1894" y="2503"/>
                  </a:cubicBezTo>
                  <a:cubicBezTo>
                    <a:pt x="1634" y="2503"/>
                    <a:pt x="1370" y="2407"/>
                    <a:pt x="1155" y="2193"/>
                  </a:cubicBezTo>
                  <a:cubicBezTo>
                    <a:pt x="487" y="1524"/>
                    <a:pt x="973" y="399"/>
                    <a:pt x="1915" y="399"/>
                  </a:cubicBezTo>
                  <a:close/>
                  <a:moveTo>
                    <a:pt x="1899" y="0"/>
                  </a:moveTo>
                  <a:cubicBezTo>
                    <a:pt x="1543" y="0"/>
                    <a:pt x="1178" y="133"/>
                    <a:pt x="882" y="430"/>
                  </a:cubicBezTo>
                  <a:cubicBezTo>
                    <a:pt x="0" y="1341"/>
                    <a:pt x="639" y="2892"/>
                    <a:pt x="1915" y="2892"/>
                  </a:cubicBezTo>
                  <a:cubicBezTo>
                    <a:pt x="2706" y="2892"/>
                    <a:pt x="3344" y="2223"/>
                    <a:pt x="3344" y="1433"/>
                  </a:cubicBezTo>
                  <a:cubicBezTo>
                    <a:pt x="3344" y="571"/>
                    <a:pt x="2638" y="0"/>
                    <a:pt x="189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5" name="Google Shape;1665;p21"/>
            <p:cNvSpPr/>
            <p:nvPr/>
          </p:nvSpPr>
          <p:spPr>
            <a:xfrm flipH="1">
              <a:off x="7618875" y="128075"/>
              <a:ext cx="84350" cy="72300"/>
            </a:xfrm>
            <a:custGeom>
              <a:avLst/>
              <a:gdLst/>
              <a:ahLst/>
              <a:cxnLst/>
              <a:rect l="l" t="t" r="r" b="b"/>
              <a:pathLst>
                <a:path w="3374" h="2892" extrusionOk="0">
                  <a:moveTo>
                    <a:pt x="1879" y="399"/>
                  </a:moveTo>
                  <a:cubicBezTo>
                    <a:pt x="1891" y="399"/>
                    <a:pt x="1903" y="399"/>
                    <a:pt x="1915" y="399"/>
                  </a:cubicBezTo>
                  <a:cubicBezTo>
                    <a:pt x="2492" y="399"/>
                    <a:pt x="2979" y="855"/>
                    <a:pt x="2979" y="1433"/>
                  </a:cubicBezTo>
                  <a:cubicBezTo>
                    <a:pt x="2979" y="2073"/>
                    <a:pt x="2446" y="2503"/>
                    <a:pt x="1894" y="2503"/>
                  </a:cubicBezTo>
                  <a:cubicBezTo>
                    <a:pt x="1634" y="2503"/>
                    <a:pt x="1369" y="2407"/>
                    <a:pt x="1155" y="2193"/>
                  </a:cubicBezTo>
                  <a:cubicBezTo>
                    <a:pt x="495" y="1532"/>
                    <a:pt x="960" y="399"/>
                    <a:pt x="1879" y="399"/>
                  </a:cubicBezTo>
                  <a:close/>
                  <a:moveTo>
                    <a:pt x="1909" y="0"/>
                  </a:moveTo>
                  <a:cubicBezTo>
                    <a:pt x="1556" y="0"/>
                    <a:pt x="1199" y="133"/>
                    <a:pt x="912" y="430"/>
                  </a:cubicBezTo>
                  <a:cubicBezTo>
                    <a:pt x="0" y="1341"/>
                    <a:pt x="638" y="2892"/>
                    <a:pt x="1915" y="2892"/>
                  </a:cubicBezTo>
                  <a:cubicBezTo>
                    <a:pt x="2705" y="2861"/>
                    <a:pt x="3374" y="2223"/>
                    <a:pt x="3374" y="1433"/>
                  </a:cubicBezTo>
                  <a:cubicBezTo>
                    <a:pt x="3353" y="571"/>
                    <a:pt x="2641" y="0"/>
                    <a:pt x="190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6" name="Google Shape;1666;p21"/>
            <p:cNvSpPr/>
            <p:nvPr/>
          </p:nvSpPr>
          <p:spPr>
            <a:xfrm flipH="1">
              <a:off x="7506400" y="128075"/>
              <a:ext cx="83625" cy="72300"/>
            </a:xfrm>
            <a:custGeom>
              <a:avLst/>
              <a:gdLst/>
              <a:ahLst/>
              <a:cxnLst/>
              <a:rect l="l" t="t" r="r" b="b"/>
              <a:pathLst>
                <a:path w="3345" h="2892" extrusionOk="0">
                  <a:moveTo>
                    <a:pt x="1916" y="399"/>
                  </a:moveTo>
                  <a:cubicBezTo>
                    <a:pt x="2493" y="399"/>
                    <a:pt x="2980" y="855"/>
                    <a:pt x="2980" y="1433"/>
                  </a:cubicBezTo>
                  <a:cubicBezTo>
                    <a:pt x="2980" y="2073"/>
                    <a:pt x="2447" y="2503"/>
                    <a:pt x="1895" y="2503"/>
                  </a:cubicBezTo>
                  <a:cubicBezTo>
                    <a:pt x="1635" y="2503"/>
                    <a:pt x="1370" y="2407"/>
                    <a:pt x="1156" y="2193"/>
                  </a:cubicBezTo>
                  <a:cubicBezTo>
                    <a:pt x="487" y="1524"/>
                    <a:pt x="974" y="399"/>
                    <a:pt x="1916" y="399"/>
                  </a:cubicBezTo>
                  <a:close/>
                  <a:moveTo>
                    <a:pt x="1909" y="0"/>
                  </a:moveTo>
                  <a:cubicBezTo>
                    <a:pt x="1557" y="0"/>
                    <a:pt x="1200" y="133"/>
                    <a:pt x="913" y="430"/>
                  </a:cubicBezTo>
                  <a:cubicBezTo>
                    <a:pt x="1" y="1341"/>
                    <a:pt x="639" y="2892"/>
                    <a:pt x="1916" y="2892"/>
                  </a:cubicBezTo>
                  <a:cubicBezTo>
                    <a:pt x="2706" y="2892"/>
                    <a:pt x="3345" y="2223"/>
                    <a:pt x="3345" y="1433"/>
                  </a:cubicBezTo>
                  <a:cubicBezTo>
                    <a:pt x="3345" y="571"/>
                    <a:pt x="2639" y="0"/>
                    <a:pt x="190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7" name="Google Shape;1667;p21"/>
            <p:cNvSpPr/>
            <p:nvPr/>
          </p:nvSpPr>
          <p:spPr>
            <a:xfrm flipH="1">
              <a:off x="7393175" y="128075"/>
              <a:ext cx="84375" cy="72300"/>
            </a:xfrm>
            <a:custGeom>
              <a:avLst/>
              <a:gdLst/>
              <a:ahLst/>
              <a:cxnLst/>
              <a:rect l="l" t="t" r="r" b="b"/>
              <a:pathLst>
                <a:path w="3375" h="2892" extrusionOk="0">
                  <a:moveTo>
                    <a:pt x="1908" y="399"/>
                  </a:moveTo>
                  <a:cubicBezTo>
                    <a:pt x="1921" y="399"/>
                    <a:pt x="1933" y="399"/>
                    <a:pt x="1946" y="399"/>
                  </a:cubicBezTo>
                  <a:cubicBezTo>
                    <a:pt x="2523" y="399"/>
                    <a:pt x="2979" y="855"/>
                    <a:pt x="2979" y="1433"/>
                  </a:cubicBezTo>
                  <a:cubicBezTo>
                    <a:pt x="2979" y="2073"/>
                    <a:pt x="2460" y="2503"/>
                    <a:pt x="1918" y="2503"/>
                  </a:cubicBezTo>
                  <a:cubicBezTo>
                    <a:pt x="1662" y="2503"/>
                    <a:pt x="1400" y="2407"/>
                    <a:pt x="1186" y="2193"/>
                  </a:cubicBezTo>
                  <a:cubicBezTo>
                    <a:pt x="526" y="1532"/>
                    <a:pt x="962" y="399"/>
                    <a:pt x="1908" y="399"/>
                  </a:cubicBezTo>
                  <a:close/>
                  <a:moveTo>
                    <a:pt x="1929" y="0"/>
                  </a:moveTo>
                  <a:cubicBezTo>
                    <a:pt x="1573" y="0"/>
                    <a:pt x="1209" y="133"/>
                    <a:pt x="912" y="430"/>
                  </a:cubicBezTo>
                  <a:cubicBezTo>
                    <a:pt x="1" y="1341"/>
                    <a:pt x="639" y="2892"/>
                    <a:pt x="1946" y="2892"/>
                  </a:cubicBezTo>
                  <a:cubicBezTo>
                    <a:pt x="2736" y="2892"/>
                    <a:pt x="3374" y="2223"/>
                    <a:pt x="3374" y="1433"/>
                  </a:cubicBezTo>
                  <a:cubicBezTo>
                    <a:pt x="3374" y="571"/>
                    <a:pt x="2669" y="0"/>
                    <a:pt x="192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8" name="Google Shape;1668;p21"/>
            <p:cNvSpPr/>
            <p:nvPr/>
          </p:nvSpPr>
          <p:spPr>
            <a:xfrm flipH="1">
              <a:off x="7280700" y="128075"/>
              <a:ext cx="83625" cy="72300"/>
            </a:xfrm>
            <a:custGeom>
              <a:avLst/>
              <a:gdLst/>
              <a:ahLst/>
              <a:cxnLst/>
              <a:rect l="l" t="t" r="r" b="b"/>
              <a:pathLst>
                <a:path w="3345" h="2892" extrusionOk="0">
                  <a:moveTo>
                    <a:pt x="1879" y="399"/>
                  </a:moveTo>
                  <a:cubicBezTo>
                    <a:pt x="1891" y="399"/>
                    <a:pt x="1903" y="399"/>
                    <a:pt x="1915" y="399"/>
                  </a:cubicBezTo>
                  <a:cubicBezTo>
                    <a:pt x="2493" y="399"/>
                    <a:pt x="2979" y="855"/>
                    <a:pt x="2979" y="1433"/>
                  </a:cubicBezTo>
                  <a:cubicBezTo>
                    <a:pt x="2979" y="2073"/>
                    <a:pt x="2446" y="2503"/>
                    <a:pt x="1895" y="2503"/>
                  </a:cubicBezTo>
                  <a:cubicBezTo>
                    <a:pt x="1634" y="2503"/>
                    <a:pt x="1370" y="2407"/>
                    <a:pt x="1156" y="2193"/>
                  </a:cubicBezTo>
                  <a:cubicBezTo>
                    <a:pt x="495" y="1532"/>
                    <a:pt x="961" y="399"/>
                    <a:pt x="1879" y="399"/>
                  </a:cubicBezTo>
                  <a:close/>
                  <a:moveTo>
                    <a:pt x="1908" y="0"/>
                  </a:moveTo>
                  <a:cubicBezTo>
                    <a:pt x="1556" y="0"/>
                    <a:pt x="1199" y="133"/>
                    <a:pt x="912" y="430"/>
                  </a:cubicBezTo>
                  <a:cubicBezTo>
                    <a:pt x="1" y="1341"/>
                    <a:pt x="639" y="2892"/>
                    <a:pt x="1915" y="2892"/>
                  </a:cubicBezTo>
                  <a:cubicBezTo>
                    <a:pt x="2706" y="2892"/>
                    <a:pt x="3344" y="2223"/>
                    <a:pt x="3344" y="1433"/>
                  </a:cubicBezTo>
                  <a:cubicBezTo>
                    <a:pt x="3344" y="571"/>
                    <a:pt x="2638" y="0"/>
                    <a:pt x="190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9" name="Google Shape;1669;p21"/>
            <p:cNvSpPr/>
            <p:nvPr/>
          </p:nvSpPr>
          <p:spPr>
            <a:xfrm flipH="1">
              <a:off x="7167500" y="128075"/>
              <a:ext cx="84350" cy="72300"/>
            </a:xfrm>
            <a:custGeom>
              <a:avLst/>
              <a:gdLst/>
              <a:ahLst/>
              <a:cxnLst/>
              <a:rect l="l" t="t" r="r" b="b"/>
              <a:pathLst>
                <a:path w="3374" h="2892" extrusionOk="0">
                  <a:moveTo>
                    <a:pt x="1945" y="399"/>
                  </a:moveTo>
                  <a:cubicBezTo>
                    <a:pt x="2523" y="399"/>
                    <a:pt x="3009" y="855"/>
                    <a:pt x="3009" y="1433"/>
                  </a:cubicBezTo>
                  <a:cubicBezTo>
                    <a:pt x="3009" y="2073"/>
                    <a:pt x="2476" y="2503"/>
                    <a:pt x="1924" y="2503"/>
                  </a:cubicBezTo>
                  <a:cubicBezTo>
                    <a:pt x="1664" y="2503"/>
                    <a:pt x="1400" y="2407"/>
                    <a:pt x="1185" y="2193"/>
                  </a:cubicBezTo>
                  <a:cubicBezTo>
                    <a:pt x="517" y="1524"/>
                    <a:pt x="1003" y="399"/>
                    <a:pt x="1945" y="399"/>
                  </a:cubicBezTo>
                  <a:close/>
                  <a:moveTo>
                    <a:pt x="1929" y="0"/>
                  </a:moveTo>
                  <a:cubicBezTo>
                    <a:pt x="1573" y="0"/>
                    <a:pt x="1209" y="133"/>
                    <a:pt x="912" y="430"/>
                  </a:cubicBezTo>
                  <a:cubicBezTo>
                    <a:pt x="0" y="1341"/>
                    <a:pt x="638" y="2892"/>
                    <a:pt x="1945" y="2892"/>
                  </a:cubicBezTo>
                  <a:cubicBezTo>
                    <a:pt x="2736" y="2892"/>
                    <a:pt x="3374" y="2223"/>
                    <a:pt x="3374" y="1433"/>
                  </a:cubicBezTo>
                  <a:cubicBezTo>
                    <a:pt x="3374" y="571"/>
                    <a:pt x="2668" y="0"/>
                    <a:pt x="192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70" name="Google Shape;1670;p21"/>
            <p:cNvGrpSpPr/>
            <p:nvPr/>
          </p:nvGrpSpPr>
          <p:grpSpPr>
            <a:xfrm flipH="1">
              <a:off x="7167500" y="237525"/>
              <a:ext cx="874650" cy="402825"/>
              <a:chOff x="1629475" y="-1279100"/>
              <a:chExt cx="874650" cy="402825"/>
            </a:xfrm>
          </p:grpSpPr>
          <p:sp>
            <p:nvSpPr>
              <p:cNvPr id="1671" name="Google Shape;1671;p21"/>
              <p:cNvSpPr/>
              <p:nvPr/>
            </p:nvSpPr>
            <p:spPr>
              <a:xfrm>
                <a:off x="1629475" y="-1279100"/>
                <a:ext cx="84375" cy="72275"/>
              </a:xfrm>
              <a:custGeom>
                <a:avLst/>
                <a:gdLst/>
                <a:ahLst/>
                <a:cxnLst/>
                <a:rect l="l" t="t" r="r" b="b"/>
                <a:pathLst>
                  <a:path w="3375" h="2891" extrusionOk="0">
                    <a:moveTo>
                      <a:pt x="1946" y="398"/>
                    </a:moveTo>
                    <a:cubicBezTo>
                      <a:pt x="2523" y="398"/>
                      <a:pt x="2979" y="884"/>
                      <a:pt x="3010" y="1462"/>
                    </a:cubicBezTo>
                    <a:cubicBezTo>
                      <a:pt x="3010" y="2095"/>
                      <a:pt x="2488" y="2509"/>
                      <a:pt x="1943" y="2509"/>
                    </a:cubicBezTo>
                    <a:cubicBezTo>
                      <a:pt x="1677" y="2509"/>
                      <a:pt x="1405" y="2411"/>
                      <a:pt x="1186" y="2191"/>
                    </a:cubicBezTo>
                    <a:cubicBezTo>
                      <a:pt x="517" y="1523"/>
                      <a:pt x="1004" y="398"/>
                      <a:pt x="1946" y="398"/>
                    </a:cubicBezTo>
                    <a:close/>
                    <a:moveTo>
                      <a:pt x="1925" y="0"/>
                    </a:moveTo>
                    <a:cubicBezTo>
                      <a:pt x="1570" y="0"/>
                      <a:pt x="1208" y="133"/>
                      <a:pt x="912" y="429"/>
                    </a:cubicBezTo>
                    <a:cubicBezTo>
                      <a:pt x="1" y="1340"/>
                      <a:pt x="669" y="2891"/>
                      <a:pt x="1946" y="2891"/>
                    </a:cubicBezTo>
                    <a:cubicBezTo>
                      <a:pt x="2736" y="2891"/>
                      <a:pt x="3374" y="2252"/>
                      <a:pt x="3374" y="1462"/>
                    </a:cubicBezTo>
                    <a:cubicBezTo>
                      <a:pt x="3374" y="578"/>
                      <a:pt x="2666" y="0"/>
                      <a:pt x="192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2" name="Google Shape;1672;p21"/>
              <p:cNvSpPr/>
              <p:nvPr/>
            </p:nvSpPr>
            <p:spPr>
              <a:xfrm>
                <a:off x="1742700" y="-1279100"/>
                <a:ext cx="84375" cy="72275"/>
              </a:xfrm>
              <a:custGeom>
                <a:avLst/>
                <a:gdLst/>
                <a:ahLst/>
                <a:cxnLst/>
                <a:rect l="l" t="t" r="r" b="b"/>
                <a:pathLst>
                  <a:path w="3375" h="2891" extrusionOk="0">
                    <a:moveTo>
                      <a:pt x="1915" y="398"/>
                    </a:moveTo>
                    <a:cubicBezTo>
                      <a:pt x="2493" y="398"/>
                      <a:pt x="2979" y="884"/>
                      <a:pt x="2979" y="1462"/>
                    </a:cubicBezTo>
                    <a:cubicBezTo>
                      <a:pt x="2979" y="2095"/>
                      <a:pt x="2471" y="2509"/>
                      <a:pt x="1935" y="2509"/>
                    </a:cubicBezTo>
                    <a:cubicBezTo>
                      <a:pt x="1673" y="2509"/>
                      <a:pt x="1405" y="2411"/>
                      <a:pt x="1186" y="2191"/>
                    </a:cubicBezTo>
                    <a:cubicBezTo>
                      <a:pt x="517" y="1523"/>
                      <a:pt x="973" y="398"/>
                      <a:pt x="1915" y="398"/>
                    </a:cubicBezTo>
                    <a:close/>
                    <a:moveTo>
                      <a:pt x="1925" y="0"/>
                    </a:moveTo>
                    <a:cubicBezTo>
                      <a:pt x="1570" y="0"/>
                      <a:pt x="1208" y="133"/>
                      <a:pt x="912" y="429"/>
                    </a:cubicBezTo>
                    <a:cubicBezTo>
                      <a:pt x="0" y="1340"/>
                      <a:pt x="639" y="2891"/>
                      <a:pt x="1915" y="2891"/>
                    </a:cubicBezTo>
                    <a:cubicBezTo>
                      <a:pt x="2736" y="2891"/>
                      <a:pt x="3374" y="2252"/>
                      <a:pt x="3374" y="1462"/>
                    </a:cubicBezTo>
                    <a:cubicBezTo>
                      <a:pt x="3374" y="578"/>
                      <a:pt x="2666" y="0"/>
                      <a:pt x="192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3" name="Google Shape;1673;p21"/>
              <p:cNvSpPr/>
              <p:nvPr/>
            </p:nvSpPr>
            <p:spPr>
              <a:xfrm>
                <a:off x="1855925" y="-1279100"/>
                <a:ext cx="83600" cy="72275"/>
              </a:xfrm>
              <a:custGeom>
                <a:avLst/>
                <a:gdLst/>
                <a:ahLst/>
                <a:cxnLst/>
                <a:rect l="l" t="t" r="r" b="b"/>
                <a:pathLst>
                  <a:path w="3344" h="2891" extrusionOk="0">
                    <a:moveTo>
                      <a:pt x="1915" y="398"/>
                    </a:moveTo>
                    <a:cubicBezTo>
                      <a:pt x="2493" y="398"/>
                      <a:pt x="2979" y="884"/>
                      <a:pt x="2979" y="1462"/>
                    </a:cubicBezTo>
                    <a:cubicBezTo>
                      <a:pt x="2979" y="2095"/>
                      <a:pt x="2457" y="2509"/>
                      <a:pt x="1912" y="2509"/>
                    </a:cubicBezTo>
                    <a:cubicBezTo>
                      <a:pt x="1646" y="2509"/>
                      <a:pt x="1375" y="2411"/>
                      <a:pt x="1155" y="2191"/>
                    </a:cubicBezTo>
                    <a:cubicBezTo>
                      <a:pt x="487" y="1523"/>
                      <a:pt x="973" y="398"/>
                      <a:pt x="1915" y="398"/>
                    </a:cubicBezTo>
                    <a:close/>
                    <a:moveTo>
                      <a:pt x="1895" y="0"/>
                    </a:moveTo>
                    <a:cubicBezTo>
                      <a:pt x="1540" y="0"/>
                      <a:pt x="1177" y="133"/>
                      <a:pt x="882" y="429"/>
                    </a:cubicBezTo>
                    <a:cubicBezTo>
                      <a:pt x="0" y="1340"/>
                      <a:pt x="639" y="2891"/>
                      <a:pt x="1915" y="2891"/>
                    </a:cubicBezTo>
                    <a:cubicBezTo>
                      <a:pt x="2706" y="2891"/>
                      <a:pt x="3344" y="2252"/>
                      <a:pt x="3344" y="1462"/>
                    </a:cubicBezTo>
                    <a:cubicBezTo>
                      <a:pt x="3344" y="578"/>
                      <a:pt x="2635" y="0"/>
                      <a:pt x="189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4" name="Google Shape;1674;p21"/>
              <p:cNvSpPr/>
              <p:nvPr/>
            </p:nvSpPr>
            <p:spPr>
              <a:xfrm>
                <a:off x="1968400" y="-1278950"/>
                <a:ext cx="84350" cy="72125"/>
              </a:xfrm>
              <a:custGeom>
                <a:avLst/>
                <a:gdLst/>
                <a:ahLst/>
                <a:cxnLst/>
                <a:rect l="l" t="t" r="r" b="b"/>
                <a:pathLst>
                  <a:path w="3374" h="2885" extrusionOk="0">
                    <a:moveTo>
                      <a:pt x="1915" y="392"/>
                    </a:moveTo>
                    <a:cubicBezTo>
                      <a:pt x="2523" y="392"/>
                      <a:pt x="2979" y="878"/>
                      <a:pt x="2979" y="1456"/>
                    </a:cubicBezTo>
                    <a:cubicBezTo>
                      <a:pt x="2979" y="2089"/>
                      <a:pt x="2457" y="2503"/>
                      <a:pt x="1912" y="2503"/>
                    </a:cubicBezTo>
                    <a:cubicBezTo>
                      <a:pt x="1646" y="2503"/>
                      <a:pt x="1374" y="2405"/>
                      <a:pt x="1155" y="2185"/>
                    </a:cubicBezTo>
                    <a:cubicBezTo>
                      <a:pt x="486" y="1517"/>
                      <a:pt x="973" y="392"/>
                      <a:pt x="1915" y="392"/>
                    </a:cubicBezTo>
                    <a:close/>
                    <a:moveTo>
                      <a:pt x="1912" y="1"/>
                    </a:moveTo>
                    <a:cubicBezTo>
                      <a:pt x="1561" y="1"/>
                      <a:pt x="1204" y="131"/>
                      <a:pt x="912" y="423"/>
                    </a:cubicBezTo>
                    <a:cubicBezTo>
                      <a:pt x="0" y="1334"/>
                      <a:pt x="638" y="2885"/>
                      <a:pt x="1915" y="2885"/>
                    </a:cubicBezTo>
                    <a:cubicBezTo>
                      <a:pt x="2705" y="2885"/>
                      <a:pt x="3344" y="2246"/>
                      <a:pt x="3374" y="1456"/>
                    </a:cubicBezTo>
                    <a:cubicBezTo>
                      <a:pt x="3374" y="588"/>
                      <a:pt x="2657" y="1"/>
                      <a:pt x="191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5" name="Google Shape;1675;p21"/>
              <p:cNvSpPr/>
              <p:nvPr/>
            </p:nvSpPr>
            <p:spPr>
              <a:xfrm>
                <a:off x="2081600" y="-1279100"/>
                <a:ext cx="83625" cy="72275"/>
              </a:xfrm>
              <a:custGeom>
                <a:avLst/>
                <a:gdLst/>
                <a:ahLst/>
                <a:cxnLst/>
                <a:rect l="l" t="t" r="r" b="b"/>
                <a:pathLst>
                  <a:path w="3345" h="2891" extrusionOk="0">
                    <a:moveTo>
                      <a:pt x="1916" y="398"/>
                    </a:moveTo>
                    <a:cubicBezTo>
                      <a:pt x="2493" y="398"/>
                      <a:pt x="2980" y="884"/>
                      <a:pt x="2980" y="1462"/>
                    </a:cubicBezTo>
                    <a:cubicBezTo>
                      <a:pt x="2980" y="2095"/>
                      <a:pt x="2458" y="2509"/>
                      <a:pt x="1913" y="2509"/>
                    </a:cubicBezTo>
                    <a:cubicBezTo>
                      <a:pt x="1647" y="2509"/>
                      <a:pt x="1375" y="2411"/>
                      <a:pt x="1156" y="2191"/>
                    </a:cubicBezTo>
                    <a:cubicBezTo>
                      <a:pt x="487" y="1523"/>
                      <a:pt x="974" y="398"/>
                      <a:pt x="1916" y="398"/>
                    </a:cubicBezTo>
                    <a:close/>
                    <a:moveTo>
                      <a:pt x="1905" y="0"/>
                    </a:moveTo>
                    <a:cubicBezTo>
                      <a:pt x="1554" y="0"/>
                      <a:pt x="1198" y="133"/>
                      <a:pt x="913" y="429"/>
                    </a:cubicBezTo>
                    <a:cubicBezTo>
                      <a:pt x="1" y="1340"/>
                      <a:pt x="639" y="2891"/>
                      <a:pt x="1916" y="2891"/>
                    </a:cubicBezTo>
                    <a:cubicBezTo>
                      <a:pt x="2706" y="2891"/>
                      <a:pt x="3345" y="2252"/>
                      <a:pt x="3345" y="1462"/>
                    </a:cubicBezTo>
                    <a:cubicBezTo>
                      <a:pt x="3345" y="578"/>
                      <a:pt x="2636" y="0"/>
                      <a:pt x="190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6" name="Google Shape;1676;p21"/>
              <p:cNvSpPr/>
              <p:nvPr/>
            </p:nvSpPr>
            <p:spPr>
              <a:xfrm>
                <a:off x="2194075" y="-1279100"/>
                <a:ext cx="84375" cy="72275"/>
              </a:xfrm>
              <a:custGeom>
                <a:avLst/>
                <a:gdLst/>
                <a:ahLst/>
                <a:cxnLst/>
                <a:rect l="l" t="t" r="r" b="b"/>
                <a:pathLst>
                  <a:path w="3375" h="2891" extrusionOk="0">
                    <a:moveTo>
                      <a:pt x="1946" y="398"/>
                    </a:moveTo>
                    <a:cubicBezTo>
                      <a:pt x="2523" y="398"/>
                      <a:pt x="2979" y="884"/>
                      <a:pt x="2979" y="1462"/>
                    </a:cubicBezTo>
                    <a:cubicBezTo>
                      <a:pt x="2979" y="2095"/>
                      <a:pt x="2471" y="2509"/>
                      <a:pt x="1935" y="2509"/>
                    </a:cubicBezTo>
                    <a:cubicBezTo>
                      <a:pt x="1673" y="2509"/>
                      <a:pt x="1405" y="2411"/>
                      <a:pt x="1186" y="2191"/>
                    </a:cubicBezTo>
                    <a:cubicBezTo>
                      <a:pt x="517" y="1523"/>
                      <a:pt x="973" y="398"/>
                      <a:pt x="1946" y="398"/>
                    </a:cubicBezTo>
                    <a:close/>
                    <a:moveTo>
                      <a:pt x="1925" y="0"/>
                    </a:moveTo>
                    <a:cubicBezTo>
                      <a:pt x="1570" y="0"/>
                      <a:pt x="1208" y="133"/>
                      <a:pt x="912" y="429"/>
                    </a:cubicBezTo>
                    <a:cubicBezTo>
                      <a:pt x="1" y="1340"/>
                      <a:pt x="639" y="2891"/>
                      <a:pt x="1946" y="2891"/>
                    </a:cubicBezTo>
                    <a:cubicBezTo>
                      <a:pt x="2736" y="2891"/>
                      <a:pt x="3374" y="2252"/>
                      <a:pt x="3374" y="1462"/>
                    </a:cubicBezTo>
                    <a:cubicBezTo>
                      <a:pt x="3374" y="578"/>
                      <a:pt x="2666" y="0"/>
                      <a:pt x="192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7" name="Google Shape;1677;p21"/>
              <p:cNvSpPr/>
              <p:nvPr/>
            </p:nvSpPr>
            <p:spPr>
              <a:xfrm>
                <a:off x="2307300" y="-1279100"/>
                <a:ext cx="83625" cy="72275"/>
              </a:xfrm>
              <a:custGeom>
                <a:avLst/>
                <a:gdLst/>
                <a:ahLst/>
                <a:cxnLst/>
                <a:rect l="l" t="t" r="r" b="b"/>
                <a:pathLst>
                  <a:path w="3345" h="2891" extrusionOk="0">
                    <a:moveTo>
                      <a:pt x="1915" y="398"/>
                    </a:moveTo>
                    <a:cubicBezTo>
                      <a:pt x="2493" y="398"/>
                      <a:pt x="2979" y="884"/>
                      <a:pt x="2979" y="1462"/>
                    </a:cubicBezTo>
                    <a:cubicBezTo>
                      <a:pt x="2979" y="2095"/>
                      <a:pt x="2457" y="2509"/>
                      <a:pt x="1912" y="2509"/>
                    </a:cubicBezTo>
                    <a:cubicBezTo>
                      <a:pt x="1646" y="2509"/>
                      <a:pt x="1375" y="2411"/>
                      <a:pt x="1156" y="2191"/>
                    </a:cubicBezTo>
                    <a:cubicBezTo>
                      <a:pt x="487" y="1523"/>
                      <a:pt x="973" y="398"/>
                      <a:pt x="1915" y="398"/>
                    </a:cubicBezTo>
                    <a:close/>
                    <a:moveTo>
                      <a:pt x="1904" y="0"/>
                    </a:moveTo>
                    <a:cubicBezTo>
                      <a:pt x="1554" y="0"/>
                      <a:pt x="1198" y="133"/>
                      <a:pt x="912" y="429"/>
                    </a:cubicBezTo>
                    <a:cubicBezTo>
                      <a:pt x="1" y="1340"/>
                      <a:pt x="639" y="2891"/>
                      <a:pt x="1915" y="2891"/>
                    </a:cubicBezTo>
                    <a:cubicBezTo>
                      <a:pt x="2706" y="2891"/>
                      <a:pt x="3344" y="2252"/>
                      <a:pt x="3344" y="1462"/>
                    </a:cubicBezTo>
                    <a:cubicBezTo>
                      <a:pt x="3344" y="578"/>
                      <a:pt x="2636" y="0"/>
                      <a:pt x="190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8" name="Google Shape;1678;p21"/>
              <p:cNvSpPr/>
              <p:nvPr/>
            </p:nvSpPr>
            <p:spPr>
              <a:xfrm>
                <a:off x="2419775" y="-1279100"/>
                <a:ext cx="84350" cy="72275"/>
              </a:xfrm>
              <a:custGeom>
                <a:avLst/>
                <a:gdLst/>
                <a:ahLst/>
                <a:cxnLst/>
                <a:rect l="l" t="t" r="r" b="b"/>
                <a:pathLst>
                  <a:path w="3374" h="2891" extrusionOk="0">
                    <a:moveTo>
                      <a:pt x="1945" y="398"/>
                    </a:moveTo>
                    <a:cubicBezTo>
                      <a:pt x="2523" y="398"/>
                      <a:pt x="2979" y="884"/>
                      <a:pt x="3009" y="1462"/>
                    </a:cubicBezTo>
                    <a:cubicBezTo>
                      <a:pt x="3009" y="2095"/>
                      <a:pt x="2487" y="2509"/>
                      <a:pt x="1942" y="2509"/>
                    </a:cubicBezTo>
                    <a:cubicBezTo>
                      <a:pt x="1676" y="2509"/>
                      <a:pt x="1405" y="2411"/>
                      <a:pt x="1185" y="2191"/>
                    </a:cubicBezTo>
                    <a:cubicBezTo>
                      <a:pt x="517" y="1523"/>
                      <a:pt x="1003" y="398"/>
                      <a:pt x="1945" y="398"/>
                    </a:cubicBezTo>
                    <a:close/>
                    <a:moveTo>
                      <a:pt x="1925" y="0"/>
                    </a:moveTo>
                    <a:cubicBezTo>
                      <a:pt x="1570" y="0"/>
                      <a:pt x="1207" y="133"/>
                      <a:pt x="912" y="429"/>
                    </a:cubicBezTo>
                    <a:cubicBezTo>
                      <a:pt x="0" y="1340"/>
                      <a:pt x="638" y="2891"/>
                      <a:pt x="1945" y="2891"/>
                    </a:cubicBezTo>
                    <a:cubicBezTo>
                      <a:pt x="2736" y="2891"/>
                      <a:pt x="3374" y="2252"/>
                      <a:pt x="3374" y="1462"/>
                    </a:cubicBezTo>
                    <a:cubicBezTo>
                      <a:pt x="3374" y="578"/>
                      <a:pt x="2666" y="0"/>
                      <a:pt x="192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9" name="Google Shape;1679;p21"/>
              <p:cNvSpPr/>
              <p:nvPr/>
            </p:nvSpPr>
            <p:spPr>
              <a:xfrm>
                <a:off x="1629475" y="-1168425"/>
                <a:ext cx="84375" cy="71775"/>
              </a:xfrm>
              <a:custGeom>
                <a:avLst/>
                <a:gdLst/>
                <a:ahLst/>
                <a:cxnLst/>
                <a:rect l="l" t="t" r="r" b="b"/>
                <a:pathLst>
                  <a:path w="3375" h="2871" extrusionOk="0">
                    <a:moveTo>
                      <a:pt x="1997" y="377"/>
                    </a:moveTo>
                    <a:cubicBezTo>
                      <a:pt x="2552" y="377"/>
                      <a:pt x="3010" y="853"/>
                      <a:pt x="3010" y="1442"/>
                    </a:cubicBezTo>
                    <a:cubicBezTo>
                      <a:pt x="3010" y="2083"/>
                      <a:pt x="2477" y="2512"/>
                      <a:pt x="1925" y="2512"/>
                    </a:cubicBezTo>
                    <a:cubicBezTo>
                      <a:pt x="1665" y="2512"/>
                      <a:pt x="1400" y="2417"/>
                      <a:pt x="1186" y="2202"/>
                    </a:cubicBezTo>
                    <a:cubicBezTo>
                      <a:pt x="517" y="1534"/>
                      <a:pt x="1004" y="378"/>
                      <a:pt x="1946" y="378"/>
                    </a:cubicBezTo>
                    <a:cubicBezTo>
                      <a:pt x="1963" y="378"/>
                      <a:pt x="1980" y="377"/>
                      <a:pt x="1997" y="377"/>
                    </a:cubicBezTo>
                    <a:close/>
                    <a:moveTo>
                      <a:pt x="1911" y="1"/>
                    </a:moveTo>
                    <a:cubicBezTo>
                      <a:pt x="1561" y="1"/>
                      <a:pt x="1204" y="127"/>
                      <a:pt x="912" y="409"/>
                    </a:cubicBezTo>
                    <a:cubicBezTo>
                      <a:pt x="1" y="1321"/>
                      <a:pt x="669" y="2871"/>
                      <a:pt x="1946" y="2871"/>
                    </a:cubicBezTo>
                    <a:cubicBezTo>
                      <a:pt x="2736" y="2871"/>
                      <a:pt x="3374" y="2233"/>
                      <a:pt x="3374" y="1442"/>
                    </a:cubicBezTo>
                    <a:cubicBezTo>
                      <a:pt x="3374" y="574"/>
                      <a:pt x="2657" y="1"/>
                      <a:pt x="191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0" name="Google Shape;1680;p21"/>
              <p:cNvSpPr/>
              <p:nvPr/>
            </p:nvSpPr>
            <p:spPr>
              <a:xfrm>
                <a:off x="1742700" y="-1168425"/>
                <a:ext cx="84375" cy="71775"/>
              </a:xfrm>
              <a:custGeom>
                <a:avLst/>
                <a:gdLst/>
                <a:ahLst/>
                <a:cxnLst/>
                <a:rect l="l" t="t" r="r" b="b"/>
                <a:pathLst>
                  <a:path w="3375" h="2871" extrusionOk="0">
                    <a:moveTo>
                      <a:pt x="1969" y="377"/>
                    </a:moveTo>
                    <a:cubicBezTo>
                      <a:pt x="2552" y="377"/>
                      <a:pt x="3009" y="853"/>
                      <a:pt x="2979" y="1442"/>
                    </a:cubicBezTo>
                    <a:cubicBezTo>
                      <a:pt x="2979" y="2083"/>
                      <a:pt x="2460" y="2512"/>
                      <a:pt x="1918" y="2512"/>
                    </a:cubicBezTo>
                    <a:cubicBezTo>
                      <a:pt x="1662" y="2512"/>
                      <a:pt x="1400" y="2417"/>
                      <a:pt x="1186" y="2202"/>
                    </a:cubicBezTo>
                    <a:cubicBezTo>
                      <a:pt x="517" y="1534"/>
                      <a:pt x="973" y="378"/>
                      <a:pt x="1915" y="378"/>
                    </a:cubicBezTo>
                    <a:cubicBezTo>
                      <a:pt x="1934" y="378"/>
                      <a:pt x="1951" y="377"/>
                      <a:pt x="1969" y="377"/>
                    </a:cubicBezTo>
                    <a:close/>
                    <a:moveTo>
                      <a:pt x="1911" y="1"/>
                    </a:moveTo>
                    <a:cubicBezTo>
                      <a:pt x="1560" y="1"/>
                      <a:pt x="1204" y="127"/>
                      <a:pt x="912" y="409"/>
                    </a:cubicBezTo>
                    <a:cubicBezTo>
                      <a:pt x="0" y="1321"/>
                      <a:pt x="639" y="2871"/>
                      <a:pt x="1915" y="2871"/>
                    </a:cubicBezTo>
                    <a:cubicBezTo>
                      <a:pt x="2736" y="2871"/>
                      <a:pt x="3374" y="2233"/>
                      <a:pt x="3374" y="1442"/>
                    </a:cubicBezTo>
                    <a:cubicBezTo>
                      <a:pt x="3374" y="574"/>
                      <a:pt x="2657" y="1"/>
                      <a:pt x="191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1" name="Google Shape;1681;p21"/>
              <p:cNvSpPr/>
              <p:nvPr/>
            </p:nvSpPr>
            <p:spPr>
              <a:xfrm>
                <a:off x="1855925" y="-1168425"/>
                <a:ext cx="83600" cy="71775"/>
              </a:xfrm>
              <a:custGeom>
                <a:avLst/>
                <a:gdLst/>
                <a:ahLst/>
                <a:cxnLst/>
                <a:rect l="l" t="t" r="r" b="b"/>
                <a:pathLst>
                  <a:path w="3344" h="2871" extrusionOk="0">
                    <a:moveTo>
                      <a:pt x="1967" y="377"/>
                    </a:moveTo>
                    <a:cubicBezTo>
                      <a:pt x="2521" y="377"/>
                      <a:pt x="2979" y="853"/>
                      <a:pt x="2979" y="1442"/>
                    </a:cubicBezTo>
                    <a:cubicBezTo>
                      <a:pt x="2979" y="2083"/>
                      <a:pt x="2446" y="2512"/>
                      <a:pt x="1894" y="2512"/>
                    </a:cubicBezTo>
                    <a:cubicBezTo>
                      <a:pt x="1634" y="2512"/>
                      <a:pt x="1370" y="2417"/>
                      <a:pt x="1155" y="2202"/>
                    </a:cubicBezTo>
                    <a:cubicBezTo>
                      <a:pt x="487" y="1534"/>
                      <a:pt x="973" y="378"/>
                      <a:pt x="1915" y="378"/>
                    </a:cubicBezTo>
                    <a:cubicBezTo>
                      <a:pt x="1933" y="378"/>
                      <a:pt x="1950" y="377"/>
                      <a:pt x="1967" y="377"/>
                    </a:cubicBezTo>
                    <a:close/>
                    <a:moveTo>
                      <a:pt x="1880" y="1"/>
                    </a:moveTo>
                    <a:cubicBezTo>
                      <a:pt x="1530" y="1"/>
                      <a:pt x="1173" y="127"/>
                      <a:pt x="882" y="409"/>
                    </a:cubicBezTo>
                    <a:cubicBezTo>
                      <a:pt x="0" y="1321"/>
                      <a:pt x="639" y="2871"/>
                      <a:pt x="1915" y="2871"/>
                    </a:cubicBezTo>
                    <a:cubicBezTo>
                      <a:pt x="2706" y="2871"/>
                      <a:pt x="3344" y="2233"/>
                      <a:pt x="3344" y="1442"/>
                    </a:cubicBezTo>
                    <a:cubicBezTo>
                      <a:pt x="3344" y="574"/>
                      <a:pt x="2626" y="1"/>
                      <a:pt x="188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2" name="Google Shape;1682;p21"/>
              <p:cNvSpPr/>
              <p:nvPr/>
            </p:nvSpPr>
            <p:spPr>
              <a:xfrm>
                <a:off x="1968400" y="-1168750"/>
                <a:ext cx="84350" cy="72100"/>
              </a:xfrm>
              <a:custGeom>
                <a:avLst/>
                <a:gdLst/>
                <a:ahLst/>
                <a:cxnLst/>
                <a:rect l="l" t="t" r="r" b="b"/>
                <a:pathLst>
                  <a:path w="3374" h="2884" extrusionOk="0">
                    <a:moveTo>
                      <a:pt x="1915" y="391"/>
                    </a:moveTo>
                    <a:cubicBezTo>
                      <a:pt x="2523" y="391"/>
                      <a:pt x="2979" y="878"/>
                      <a:pt x="2979" y="1455"/>
                    </a:cubicBezTo>
                    <a:cubicBezTo>
                      <a:pt x="2979" y="2096"/>
                      <a:pt x="2446" y="2525"/>
                      <a:pt x="1894" y="2525"/>
                    </a:cubicBezTo>
                    <a:cubicBezTo>
                      <a:pt x="1634" y="2525"/>
                      <a:pt x="1369" y="2430"/>
                      <a:pt x="1155" y="2215"/>
                    </a:cubicBezTo>
                    <a:cubicBezTo>
                      <a:pt x="486" y="1516"/>
                      <a:pt x="973" y="391"/>
                      <a:pt x="1915" y="391"/>
                    </a:cubicBezTo>
                    <a:close/>
                    <a:moveTo>
                      <a:pt x="1898" y="0"/>
                    </a:moveTo>
                    <a:cubicBezTo>
                      <a:pt x="1548" y="0"/>
                      <a:pt x="1194" y="130"/>
                      <a:pt x="912" y="422"/>
                    </a:cubicBezTo>
                    <a:cubicBezTo>
                      <a:pt x="0" y="1334"/>
                      <a:pt x="638" y="2884"/>
                      <a:pt x="1915" y="2884"/>
                    </a:cubicBezTo>
                    <a:cubicBezTo>
                      <a:pt x="2705" y="2884"/>
                      <a:pt x="3344" y="2246"/>
                      <a:pt x="3374" y="1455"/>
                    </a:cubicBezTo>
                    <a:cubicBezTo>
                      <a:pt x="3374" y="587"/>
                      <a:pt x="2643" y="0"/>
                      <a:pt x="189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3" name="Google Shape;1683;p21"/>
              <p:cNvSpPr/>
              <p:nvPr/>
            </p:nvSpPr>
            <p:spPr>
              <a:xfrm>
                <a:off x="2081600" y="-1168425"/>
                <a:ext cx="83625" cy="71775"/>
              </a:xfrm>
              <a:custGeom>
                <a:avLst/>
                <a:gdLst/>
                <a:ahLst/>
                <a:cxnLst/>
                <a:rect l="l" t="t" r="r" b="b"/>
                <a:pathLst>
                  <a:path w="3345" h="2871" extrusionOk="0">
                    <a:moveTo>
                      <a:pt x="1970" y="377"/>
                    </a:moveTo>
                    <a:cubicBezTo>
                      <a:pt x="2551" y="377"/>
                      <a:pt x="2980" y="853"/>
                      <a:pt x="2980" y="1442"/>
                    </a:cubicBezTo>
                    <a:cubicBezTo>
                      <a:pt x="2980" y="2083"/>
                      <a:pt x="2447" y="2512"/>
                      <a:pt x="1895" y="2512"/>
                    </a:cubicBezTo>
                    <a:cubicBezTo>
                      <a:pt x="1635" y="2512"/>
                      <a:pt x="1370" y="2417"/>
                      <a:pt x="1156" y="2202"/>
                    </a:cubicBezTo>
                    <a:cubicBezTo>
                      <a:pt x="487" y="1534"/>
                      <a:pt x="974" y="378"/>
                      <a:pt x="1916" y="378"/>
                    </a:cubicBezTo>
                    <a:cubicBezTo>
                      <a:pt x="1934" y="378"/>
                      <a:pt x="1952" y="377"/>
                      <a:pt x="1970" y="377"/>
                    </a:cubicBezTo>
                    <a:close/>
                    <a:moveTo>
                      <a:pt x="1891" y="1"/>
                    </a:moveTo>
                    <a:cubicBezTo>
                      <a:pt x="1545" y="1"/>
                      <a:pt x="1195" y="127"/>
                      <a:pt x="913" y="409"/>
                    </a:cubicBezTo>
                    <a:cubicBezTo>
                      <a:pt x="1" y="1321"/>
                      <a:pt x="639" y="2871"/>
                      <a:pt x="1916" y="2871"/>
                    </a:cubicBezTo>
                    <a:cubicBezTo>
                      <a:pt x="2706" y="2871"/>
                      <a:pt x="3345" y="2233"/>
                      <a:pt x="3345" y="1442"/>
                    </a:cubicBezTo>
                    <a:cubicBezTo>
                      <a:pt x="3345" y="574"/>
                      <a:pt x="2627" y="1"/>
                      <a:pt x="189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4" name="Google Shape;1684;p21"/>
              <p:cNvSpPr/>
              <p:nvPr/>
            </p:nvSpPr>
            <p:spPr>
              <a:xfrm>
                <a:off x="2194075" y="-1168425"/>
                <a:ext cx="84375" cy="71775"/>
              </a:xfrm>
              <a:custGeom>
                <a:avLst/>
                <a:gdLst/>
                <a:ahLst/>
                <a:cxnLst/>
                <a:rect l="l" t="t" r="r" b="b"/>
                <a:pathLst>
                  <a:path w="3375" h="2871" extrusionOk="0">
                    <a:moveTo>
                      <a:pt x="1997" y="377"/>
                    </a:moveTo>
                    <a:cubicBezTo>
                      <a:pt x="2550" y="377"/>
                      <a:pt x="2979" y="852"/>
                      <a:pt x="2979" y="1412"/>
                    </a:cubicBezTo>
                    <a:cubicBezTo>
                      <a:pt x="2979" y="2052"/>
                      <a:pt x="2460" y="2482"/>
                      <a:pt x="1918" y="2482"/>
                    </a:cubicBezTo>
                    <a:cubicBezTo>
                      <a:pt x="1662" y="2482"/>
                      <a:pt x="1400" y="2386"/>
                      <a:pt x="1186" y="2172"/>
                    </a:cubicBezTo>
                    <a:cubicBezTo>
                      <a:pt x="526" y="1512"/>
                      <a:pt x="962" y="378"/>
                      <a:pt x="1908" y="378"/>
                    </a:cubicBezTo>
                    <a:cubicBezTo>
                      <a:pt x="1921" y="378"/>
                      <a:pt x="1933" y="378"/>
                      <a:pt x="1946" y="378"/>
                    </a:cubicBezTo>
                    <a:cubicBezTo>
                      <a:pt x="1963" y="378"/>
                      <a:pt x="1980" y="377"/>
                      <a:pt x="1997" y="377"/>
                    </a:cubicBezTo>
                    <a:close/>
                    <a:moveTo>
                      <a:pt x="1911" y="1"/>
                    </a:moveTo>
                    <a:cubicBezTo>
                      <a:pt x="1561" y="1"/>
                      <a:pt x="1204" y="127"/>
                      <a:pt x="912" y="409"/>
                    </a:cubicBezTo>
                    <a:cubicBezTo>
                      <a:pt x="1" y="1321"/>
                      <a:pt x="639" y="2871"/>
                      <a:pt x="1946" y="2871"/>
                    </a:cubicBezTo>
                    <a:cubicBezTo>
                      <a:pt x="2736" y="2871"/>
                      <a:pt x="3374" y="2233"/>
                      <a:pt x="3374" y="1442"/>
                    </a:cubicBezTo>
                    <a:cubicBezTo>
                      <a:pt x="3374" y="574"/>
                      <a:pt x="2657" y="1"/>
                      <a:pt x="191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5" name="Google Shape;1685;p21"/>
              <p:cNvSpPr/>
              <p:nvPr/>
            </p:nvSpPr>
            <p:spPr>
              <a:xfrm>
                <a:off x="2307300" y="-1168425"/>
                <a:ext cx="83625" cy="71775"/>
              </a:xfrm>
              <a:custGeom>
                <a:avLst/>
                <a:gdLst/>
                <a:ahLst/>
                <a:cxnLst/>
                <a:rect l="l" t="t" r="r" b="b"/>
                <a:pathLst>
                  <a:path w="3345" h="2871" extrusionOk="0">
                    <a:moveTo>
                      <a:pt x="1969" y="377"/>
                    </a:moveTo>
                    <a:cubicBezTo>
                      <a:pt x="2550" y="377"/>
                      <a:pt x="2979" y="853"/>
                      <a:pt x="2979" y="1442"/>
                    </a:cubicBezTo>
                    <a:cubicBezTo>
                      <a:pt x="2979" y="2083"/>
                      <a:pt x="2446" y="2512"/>
                      <a:pt x="1895" y="2512"/>
                    </a:cubicBezTo>
                    <a:cubicBezTo>
                      <a:pt x="1634" y="2512"/>
                      <a:pt x="1370" y="2417"/>
                      <a:pt x="1156" y="2202"/>
                    </a:cubicBezTo>
                    <a:cubicBezTo>
                      <a:pt x="487" y="1534"/>
                      <a:pt x="973" y="378"/>
                      <a:pt x="1915" y="378"/>
                    </a:cubicBezTo>
                    <a:cubicBezTo>
                      <a:pt x="1934" y="378"/>
                      <a:pt x="1951" y="377"/>
                      <a:pt x="1969" y="377"/>
                    </a:cubicBezTo>
                    <a:close/>
                    <a:moveTo>
                      <a:pt x="1890" y="1"/>
                    </a:moveTo>
                    <a:cubicBezTo>
                      <a:pt x="1544" y="1"/>
                      <a:pt x="1194" y="127"/>
                      <a:pt x="912" y="409"/>
                    </a:cubicBezTo>
                    <a:cubicBezTo>
                      <a:pt x="1" y="1321"/>
                      <a:pt x="639" y="2871"/>
                      <a:pt x="1915" y="2871"/>
                    </a:cubicBezTo>
                    <a:cubicBezTo>
                      <a:pt x="2706" y="2871"/>
                      <a:pt x="3344" y="2233"/>
                      <a:pt x="3344" y="1442"/>
                    </a:cubicBezTo>
                    <a:cubicBezTo>
                      <a:pt x="3344" y="574"/>
                      <a:pt x="2626" y="1"/>
                      <a:pt x="189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6" name="Google Shape;1686;p21"/>
              <p:cNvSpPr/>
              <p:nvPr/>
            </p:nvSpPr>
            <p:spPr>
              <a:xfrm>
                <a:off x="2419775" y="-1168425"/>
                <a:ext cx="84350" cy="71775"/>
              </a:xfrm>
              <a:custGeom>
                <a:avLst/>
                <a:gdLst/>
                <a:ahLst/>
                <a:cxnLst/>
                <a:rect l="l" t="t" r="r" b="b"/>
                <a:pathLst>
                  <a:path w="3374" h="2871" extrusionOk="0">
                    <a:moveTo>
                      <a:pt x="1997" y="377"/>
                    </a:moveTo>
                    <a:cubicBezTo>
                      <a:pt x="2551" y="377"/>
                      <a:pt x="3009" y="853"/>
                      <a:pt x="3009" y="1442"/>
                    </a:cubicBezTo>
                    <a:cubicBezTo>
                      <a:pt x="3009" y="2083"/>
                      <a:pt x="2476" y="2512"/>
                      <a:pt x="1924" y="2512"/>
                    </a:cubicBezTo>
                    <a:cubicBezTo>
                      <a:pt x="1664" y="2512"/>
                      <a:pt x="1400" y="2417"/>
                      <a:pt x="1185" y="2202"/>
                    </a:cubicBezTo>
                    <a:cubicBezTo>
                      <a:pt x="517" y="1534"/>
                      <a:pt x="1003" y="378"/>
                      <a:pt x="1945" y="378"/>
                    </a:cubicBezTo>
                    <a:cubicBezTo>
                      <a:pt x="1963" y="378"/>
                      <a:pt x="1980" y="377"/>
                      <a:pt x="1997" y="377"/>
                    </a:cubicBezTo>
                    <a:close/>
                    <a:moveTo>
                      <a:pt x="1910" y="1"/>
                    </a:moveTo>
                    <a:cubicBezTo>
                      <a:pt x="1560" y="1"/>
                      <a:pt x="1203" y="127"/>
                      <a:pt x="912" y="409"/>
                    </a:cubicBezTo>
                    <a:cubicBezTo>
                      <a:pt x="0" y="1321"/>
                      <a:pt x="638" y="2871"/>
                      <a:pt x="1945" y="2871"/>
                    </a:cubicBezTo>
                    <a:cubicBezTo>
                      <a:pt x="2736" y="2871"/>
                      <a:pt x="3374" y="2233"/>
                      <a:pt x="3374" y="1442"/>
                    </a:cubicBezTo>
                    <a:cubicBezTo>
                      <a:pt x="3374" y="574"/>
                      <a:pt x="2656" y="1"/>
                      <a:pt x="191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7" name="Google Shape;1687;p21"/>
              <p:cNvSpPr/>
              <p:nvPr/>
            </p:nvSpPr>
            <p:spPr>
              <a:xfrm>
                <a:off x="1629475" y="-1058575"/>
                <a:ext cx="84375" cy="72125"/>
              </a:xfrm>
              <a:custGeom>
                <a:avLst/>
                <a:gdLst/>
                <a:ahLst/>
                <a:cxnLst/>
                <a:rect l="l" t="t" r="r" b="b"/>
                <a:pathLst>
                  <a:path w="3375" h="2885" extrusionOk="0">
                    <a:moveTo>
                      <a:pt x="1946" y="392"/>
                    </a:moveTo>
                    <a:cubicBezTo>
                      <a:pt x="2523" y="392"/>
                      <a:pt x="3010" y="878"/>
                      <a:pt x="3010" y="1456"/>
                    </a:cubicBezTo>
                    <a:cubicBezTo>
                      <a:pt x="3010" y="2096"/>
                      <a:pt x="2477" y="2526"/>
                      <a:pt x="1925" y="2526"/>
                    </a:cubicBezTo>
                    <a:cubicBezTo>
                      <a:pt x="1665" y="2526"/>
                      <a:pt x="1400" y="2430"/>
                      <a:pt x="1186" y="2216"/>
                    </a:cubicBezTo>
                    <a:cubicBezTo>
                      <a:pt x="517" y="1547"/>
                      <a:pt x="1004" y="392"/>
                      <a:pt x="1946" y="392"/>
                    </a:cubicBezTo>
                    <a:close/>
                    <a:moveTo>
                      <a:pt x="1912" y="1"/>
                    </a:moveTo>
                    <a:cubicBezTo>
                      <a:pt x="1561" y="1"/>
                      <a:pt x="1204" y="130"/>
                      <a:pt x="912" y="422"/>
                    </a:cubicBezTo>
                    <a:cubicBezTo>
                      <a:pt x="1" y="1334"/>
                      <a:pt x="669" y="2884"/>
                      <a:pt x="1946" y="2884"/>
                    </a:cubicBezTo>
                    <a:cubicBezTo>
                      <a:pt x="2736" y="2884"/>
                      <a:pt x="3374" y="2246"/>
                      <a:pt x="3374" y="1456"/>
                    </a:cubicBezTo>
                    <a:cubicBezTo>
                      <a:pt x="3374" y="588"/>
                      <a:pt x="2658" y="1"/>
                      <a:pt x="191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8" name="Google Shape;1688;p21"/>
              <p:cNvSpPr/>
              <p:nvPr/>
            </p:nvSpPr>
            <p:spPr>
              <a:xfrm>
                <a:off x="1742700" y="-1058575"/>
                <a:ext cx="84375" cy="72125"/>
              </a:xfrm>
              <a:custGeom>
                <a:avLst/>
                <a:gdLst/>
                <a:ahLst/>
                <a:cxnLst/>
                <a:rect l="l" t="t" r="r" b="b"/>
                <a:pathLst>
                  <a:path w="3375" h="2885" extrusionOk="0">
                    <a:moveTo>
                      <a:pt x="1915" y="392"/>
                    </a:moveTo>
                    <a:cubicBezTo>
                      <a:pt x="2523" y="392"/>
                      <a:pt x="2979" y="878"/>
                      <a:pt x="2979" y="1456"/>
                    </a:cubicBezTo>
                    <a:cubicBezTo>
                      <a:pt x="2979" y="2096"/>
                      <a:pt x="2460" y="2526"/>
                      <a:pt x="1918" y="2526"/>
                    </a:cubicBezTo>
                    <a:cubicBezTo>
                      <a:pt x="1662" y="2526"/>
                      <a:pt x="1400" y="2430"/>
                      <a:pt x="1186" y="2216"/>
                    </a:cubicBezTo>
                    <a:cubicBezTo>
                      <a:pt x="517" y="1547"/>
                      <a:pt x="973" y="392"/>
                      <a:pt x="1915" y="392"/>
                    </a:cubicBezTo>
                    <a:close/>
                    <a:moveTo>
                      <a:pt x="1912" y="1"/>
                    </a:moveTo>
                    <a:cubicBezTo>
                      <a:pt x="1561" y="1"/>
                      <a:pt x="1204" y="130"/>
                      <a:pt x="912" y="422"/>
                    </a:cubicBezTo>
                    <a:cubicBezTo>
                      <a:pt x="0" y="1334"/>
                      <a:pt x="639" y="2884"/>
                      <a:pt x="1915" y="2884"/>
                    </a:cubicBezTo>
                    <a:cubicBezTo>
                      <a:pt x="2736" y="2884"/>
                      <a:pt x="3374" y="2246"/>
                      <a:pt x="3374" y="1456"/>
                    </a:cubicBezTo>
                    <a:cubicBezTo>
                      <a:pt x="3374" y="588"/>
                      <a:pt x="2658" y="1"/>
                      <a:pt x="191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9" name="Google Shape;1689;p21"/>
              <p:cNvSpPr/>
              <p:nvPr/>
            </p:nvSpPr>
            <p:spPr>
              <a:xfrm>
                <a:off x="1855925" y="-1058575"/>
                <a:ext cx="83600" cy="72125"/>
              </a:xfrm>
              <a:custGeom>
                <a:avLst/>
                <a:gdLst/>
                <a:ahLst/>
                <a:cxnLst/>
                <a:rect l="l" t="t" r="r" b="b"/>
                <a:pathLst>
                  <a:path w="3344" h="2885" extrusionOk="0">
                    <a:moveTo>
                      <a:pt x="1915" y="392"/>
                    </a:moveTo>
                    <a:cubicBezTo>
                      <a:pt x="2493" y="392"/>
                      <a:pt x="2979" y="878"/>
                      <a:pt x="2979" y="1456"/>
                    </a:cubicBezTo>
                    <a:cubicBezTo>
                      <a:pt x="2979" y="2096"/>
                      <a:pt x="2446" y="2526"/>
                      <a:pt x="1894" y="2526"/>
                    </a:cubicBezTo>
                    <a:cubicBezTo>
                      <a:pt x="1634" y="2526"/>
                      <a:pt x="1370" y="2430"/>
                      <a:pt x="1155" y="2216"/>
                    </a:cubicBezTo>
                    <a:cubicBezTo>
                      <a:pt x="487" y="1547"/>
                      <a:pt x="973" y="392"/>
                      <a:pt x="1915" y="392"/>
                    </a:cubicBezTo>
                    <a:close/>
                    <a:moveTo>
                      <a:pt x="1882" y="1"/>
                    </a:moveTo>
                    <a:cubicBezTo>
                      <a:pt x="1531" y="1"/>
                      <a:pt x="1174" y="130"/>
                      <a:pt x="882" y="422"/>
                    </a:cubicBezTo>
                    <a:cubicBezTo>
                      <a:pt x="0" y="1334"/>
                      <a:pt x="639" y="2884"/>
                      <a:pt x="1915" y="2884"/>
                    </a:cubicBezTo>
                    <a:cubicBezTo>
                      <a:pt x="2706" y="2884"/>
                      <a:pt x="3344" y="2246"/>
                      <a:pt x="3344" y="1456"/>
                    </a:cubicBezTo>
                    <a:cubicBezTo>
                      <a:pt x="3344" y="588"/>
                      <a:pt x="2627" y="1"/>
                      <a:pt x="188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0" name="Google Shape;1690;p21"/>
              <p:cNvSpPr/>
              <p:nvPr/>
            </p:nvSpPr>
            <p:spPr>
              <a:xfrm>
                <a:off x="1968400" y="-1058725"/>
                <a:ext cx="84350" cy="72275"/>
              </a:xfrm>
              <a:custGeom>
                <a:avLst/>
                <a:gdLst/>
                <a:ahLst/>
                <a:cxnLst/>
                <a:rect l="l" t="t" r="r" b="b"/>
                <a:pathLst>
                  <a:path w="3374" h="2891" extrusionOk="0">
                    <a:moveTo>
                      <a:pt x="1915" y="398"/>
                    </a:moveTo>
                    <a:cubicBezTo>
                      <a:pt x="2492" y="398"/>
                      <a:pt x="2979" y="884"/>
                      <a:pt x="2979" y="1462"/>
                    </a:cubicBezTo>
                    <a:cubicBezTo>
                      <a:pt x="2979" y="2095"/>
                      <a:pt x="2457" y="2522"/>
                      <a:pt x="1912" y="2522"/>
                    </a:cubicBezTo>
                    <a:cubicBezTo>
                      <a:pt x="1646" y="2522"/>
                      <a:pt x="1374" y="2420"/>
                      <a:pt x="1155" y="2191"/>
                    </a:cubicBezTo>
                    <a:cubicBezTo>
                      <a:pt x="486" y="1522"/>
                      <a:pt x="973" y="398"/>
                      <a:pt x="1915" y="398"/>
                    </a:cubicBezTo>
                    <a:close/>
                    <a:moveTo>
                      <a:pt x="1905" y="0"/>
                    </a:moveTo>
                    <a:cubicBezTo>
                      <a:pt x="1553" y="0"/>
                      <a:pt x="1197" y="133"/>
                      <a:pt x="912" y="428"/>
                    </a:cubicBezTo>
                    <a:cubicBezTo>
                      <a:pt x="0" y="1340"/>
                      <a:pt x="638" y="2890"/>
                      <a:pt x="1915" y="2890"/>
                    </a:cubicBezTo>
                    <a:cubicBezTo>
                      <a:pt x="2705" y="2890"/>
                      <a:pt x="3374" y="2252"/>
                      <a:pt x="3374" y="1462"/>
                    </a:cubicBezTo>
                    <a:cubicBezTo>
                      <a:pt x="3353" y="578"/>
                      <a:pt x="2638" y="0"/>
                      <a:pt x="190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1" name="Google Shape;1691;p21"/>
              <p:cNvSpPr/>
              <p:nvPr/>
            </p:nvSpPr>
            <p:spPr>
              <a:xfrm>
                <a:off x="2081600" y="-1058575"/>
                <a:ext cx="83625" cy="72125"/>
              </a:xfrm>
              <a:custGeom>
                <a:avLst/>
                <a:gdLst/>
                <a:ahLst/>
                <a:cxnLst/>
                <a:rect l="l" t="t" r="r" b="b"/>
                <a:pathLst>
                  <a:path w="3345" h="2885" extrusionOk="0">
                    <a:moveTo>
                      <a:pt x="1916" y="392"/>
                    </a:moveTo>
                    <a:cubicBezTo>
                      <a:pt x="2493" y="392"/>
                      <a:pt x="2980" y="878"/>
                      <a:pt x="2980" y="1456"/>
                    </a:cubicBezTo>
                    <a:cubicBezTo>
                      <a:pt x="2980" y="2096"/>
                      <a:pt x="2447" y="2526"/>
                      <a:pt x="1895" y="2526"/>
                    </a:cubicBezTo>
                    <a:cubicBezTo>
                      <a:pt x="1635" y="2526"/>
                      <a:pt x="1370" y="2430"/>
                      <a:pt x="1156" y="2216"/>
                    </a:cubicBezTo>
                    <a:cubicBezTo>
                      <a:pt x="487" y="1547"/>
                      <a:pt x="974" y="392"/>
                      <a:pt x="1916" y="392"/>
                    </a:cubicBezTo>
                    <a:close/>
                    <a:moveTo>
                      <a:pt x="1892" y="1"/>
                    </a:moveTo>
                    <a:cubicBezTo>
                      <a:pt x="1545" y="1"/>
                      <a:pt x="1195" y="130"/>
                      <a:pt x="913" y="422"/>
                    </a:cubicBezTo>
                    <a:cubicBezTo>
                      <a:pt x="1" y="1334"/>
                      <a:pt x="639" y="2884"/>
                      <a:pt x="1916" y="2884"/>
                    </a:cubicBezTo>
                    <a:cubicBezTo>
                      <a:pt x="2706" y="2884"/>
                      <a:pt x="3345" y="2246"/>
                      <a:pt x="3345" y="1456"/>
                    </a:cubicBezTo>
                    <a:cubicBezTo>
                      <a:pt x="3345" y="588"/>
                      <a:pt x="2628" y="1"/>
                      <a:pt x="189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2" name="Google Shape;1692;p21"/>
              <p:cNvSpPr/>
              <p:nvPr/>
            </p:nvSpPr>
            <p:spPr>
              <a:xfrm>
                <a:off x="2194075" y="-1058575"/>
                <a:ext cx="84375" cy="72125"/>
              </a:xfrm>
              <a:custGeom>
                <a:avLst/>
                <a:gdLst/>
                <a:ahLst/>
                <a:cxnLst/>
                <a:rect l="l" t="t" r="r" b="b"/>
                <a:pathLst>
                  <a:path w="3375" h="2885" extrusionOk="0">
                    <a:moveTo>
                      <a:pt x="1946" y="392"/>
                    </a:moveTo>
                    <a:cubicBezTo>
                      <a:pt x="2523" y="392"/>
                      <a:pt x="2979" y="878"/>
                      <a:pt x="2979" y="1456"/>
                    </a:cubicBezTo>
                    <a:cubicBezTo>
                      <a:pt x="2979" y="2096"/>
                      <a:pt x="2460" y="2526"/>
                      <a:pt x="1918" y="2526"/>
                    </a:cubicBezTo>
                    <a:cubicBezTo>
                      <a:pt x="1662" y="2526"/>
                      <a:pt x="1400" y="2430"/>
                      <a:pt x="1186" y="2216"/>
                    </a:cubicBezTo>
                    <a:cubicBezTo>
                      <a:pt x="517" y="1547"/>
                      <a:pt x="973" y="392"/>
                      <a:pt x="1946" y="392"/>
                    </a:cubicBezTo>
                    <a:close/>
                    <a:moveTo>
                      <a:pt x="1912" y="1"/>
                    </a:moveTo>
                    <a:cubicBezTo>
                      <a:pt x="1561" y="1"/>
                      <a:pt x="1204" y="130"/>
                      <a:pt x="912" y="422"/>
                    </a:cubicBezTo>
                    <a:cubicBezTo>
                      <a:pt x="1" y="1334"/>
                      <a:pt x="639" y="2884"/>
                      <a:pt x="1946" y="2884"/>
                    </a:cubicBezTo>
                    <a:cubicBezTo>
                      <a:pt x="2736" y="2884"/>
                      <a:pt x="3374" y="2246"/>
                      <a:pt x="3374" y="1456"/>
                    </a:cubicBezTo>
                    <a:cubicBezTo>
                      <a:pt x="3374" y="588"/>
                      <a:pt x="2658" y="1"/>
                      <a:pt x="191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3" name="Google Shape;1693;p21"/>
              <p:cNvSpPr/>
              <p:nvPr/>
            </p:nvSpPr>
            <p:spPr>
              <a:xfrm>
                <a:off x="2307300" y="-1058575"/>
                <a:ext cx="83625" cy="72125"/>
              </a:xfrm>
              <a:custGeom>
                <a:avLst/>
                <a:gdLst/>
                <a:ahLst/>
                <a:cxnLst/>
                <a:rect l="l" t="t" r="r" b="b"/>
                <a:pathLst>
                  <a:path w="3345" h="2885" extrusionOk="0">
                    <a:moveTo>
                      <a:pt x="1915" y="392"/>
                    </a:moveTo>
                    <a:cubicBezTo>
                      <a:pt x="2493" y="392"/>
                      <a:pt x="2979" y="878"/>
                      <a:pt x="2979" y="1456"/>
                    </a:cubicBezTo>
                    <a:cubicBezTo>
                      <a:pt x="2979" y="2096"/>
                      <a:pt x="2446" y="2526"/>
                      <a:pt x="1895" y="2526"/>
                    </a:cubicBezTo>
                    <a:cubicBezTo>
                      <a:pt x="1634" y="2526"/>
                      <a:pt x="1370" y="2430"/>
                      <a:pt x="1156" y="2216"/>
                    </a:cubicBezTo>
                    <a:cubicBezTo>
                      <a:pt x="487" y="1547"/>
                      <a:pt x="973" y="392"/>
                      <a:pt x="1915" y="392"/>
                    </a:cubicBezTo>
                    <a:close/>
                    <a:moveTo>
                      <a:pt x="1891" y="1"/>
                    </a:moveTo>
                    <a:cubicBezTo>
                      <a:pt x="1545" y="1"/>
                      <a:pt x="1194" y="130"/>
                      <a:pt x="912" y="422"/>
                    </a:cubicBezTo>
                    <a:cubicBezTo>
                      <a:pt x="1" y="1334"/>
                      <a:pt x="639" y="2884"/>
                      <a:pt x="1915" y="2884"/>
                    </a:cubicBezTo>
                    <a:cubicBezTo>
                      <a:pt x="2706" y="2884"/>
                      <a:pt x="3344" y="2246"/>
                      <a:pt x="3344" y="1456"/>
                    </a:cubicBezTo>
                    <a:cubicBezTo>
                      <a:pt x="3344" y="588"/>
                      <a:pt x="2627" y="1"/>
                      <a:pt x="189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4" name="Google Shape;1694;p21"/>
              <p:cNvSpPr/>
              <p:nvPr/>
            </p:nvSpPr>
            <p:spPr>
              <a:xfrm>
                <a:off x="2419775" y="-1058575"/>
                <a:ext cx="84350" cy="72125"/>
              </a:xfrm>
              <a:custGeom>
                <a:avLst/>
                <a:gdLst/>
                <a:ahLst/>
                <a:cxnLst/>
                <a:rect l="l" t="t" r="r" b="b"/>
                <a:pathLst>
                  <a:path w="3374" h="2885" extrusionOk="0">
                    <a:moveTo>
                      <a:pt x="1945" y="392"/>
                    </a:moveTo>
                    <a:cubicBezTo>
                      <a:pt x="2523" y="392"/>
                      <a:pt x="3009" y="878"/>
                      <a:pt x="3009" y="1456"/>
                    </a:cubicBezTo>
                    <a:cubicBezTo>
                      <a:pt x="3009" y="2096"/>
                      <a:pt x="2476" y="2526"/>
                      <a:pt x="1924" y="2526"/>
                    </a:cubicBezTo>
                    <a:cubicBezTo>
                      <a:pt x="1664" y="2526"/>
                      <a:pt x="1400" y="2430"/>
                      <a:pt x="1185" y="2216"/>
                    </a:cubicBezTo>
                    <a:cubicBezTo>
                      <a:pt x="517" y="1547"/>
                      <a:pt x="1003" y="392"/>
                      <a:pt x="1945" y="392"/>
                    </a:cubicBezTo>
                    <a:close/>
                    <a:moveTo>
                      <a:pt x="1912" y="1"/>
                    </a:moveTo>
                    <a:cubicBezTo>
                      <a:pt x="1561" y="1"/>
                      <a:pt x="1204" y="130"/>
                      <a:pt x="912" y="422"/>
                    </a:cubicBezTo>
                    <a:cubicBezTo>
                      <a:pt x="0" y="1334"/>
                      <a:pt x="638" y="2884"/>
                      <a:pt x="1945" y="2884"/>
                    </a:cubicBezTo>
                    <a:cubicBezTo>
                      <a:pt x="2736" y="2884"/>
                      <a:pt x="3374" y="2246"/>
                      <a:pt x="3374" y="1456"/>
                    </a:cubicBezTo>
                    <a:cubicBezTo>
                      <a:pt x="3374" y="588"/>
                      <a:pt x="2657" y="1"/>
                      <a:pt x="191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5" name="Google Shape;1695;p21"/>
              <p:cNvSpPr/>
              <p:nvPr/>
            </p:nvSpPr>
            <p:spPr>
              <a:xfrm>
                <a:off x="1629475" y="-948550"/>
                <a:ext cx="84375" cy="72275"/>
              </a:xfrm>
              <a:custGeom>
                <a:avLst/>
                <a:gdLst/>
                <a:ahLst/>
                <a:cxnLst/>
                <a:rect l="l" t="t" r="r" b="b"/>
                <a:pathLst>
                  <a:path w="3375" h="2891" extrusionOk="0">
                    <a:moveTo>
                      <a:pt x="1946" y="398"/>
                    </a:moveTo>
                    <a:cubicBezTo>
                      <a:pt x="2523" y="398"/>
                      <a:pt x="3010" y="854"/>
                      <a:pt x="3010" y="1462"/>
                    </a:cubicBezTo>
                    <a:cubicBezTo>
                      <a:pt x="3010" y="2095"/>
                      <a:pt x="2488" y="2509"/>
                      <a:pt x="1943" y="2509"/>
                    </a:cubicBezTo>
                    <a:cubicBezTo>
                      <a:pt x="1677" y="2509"/>
                      <a:pt x="1405" y="2411"/>
                      <a:pt x="1186" y="2192"/>
                    </a:cubicBezTo>
                    <a:cubicBezTo>
                      <a:pt x="517" y="1523"/>
                      <a:pt x="1004" y="398"/>
                      <a:pt x="1946" y="398"/>
                    </a:cubicBezTo>
                    <a:close/>
                    <a:moveTo>
                      <a:pt x="1925" y="0"/>
                    </a:moveTo>
                    <a:cubicBezTo>
                      <a:pt x="1570" y="0"/>
                      <a:pt x="1208" y="133"/>
                      <a:pt x="912" y="429"/>
                    </a:cubicBezTo>
                    <a:cubicBezTo>
                      <a:pt x="1" y="1340"/>
                      <a:pt x="669" y="2891"/>
                      <a:pt x="1946" y="2891"/>
                    </a:cubicBezTo>
                    <a:cubicBezTo>
                      <a:pt x="2736" y="2891"/>
                      <a:pt x="3374" y="2252"/>
                      <a:pt x="3374" y="1462"/>
                    </a:cubicBezTo>
                    <a:cubicBezTo>
                      <a:pt x="3374" y="578"/>
                      <a:pt x="2666" y="0"/>
                      <a:pt x="192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6" name="Google Shape;1696;p21"/>
              <p:cNvSpPr/>
              <p:nvPr/>
            </p:nvSpPr>
            <p:spPr>
              <a:xfrm>
                <a:off x="1742700" y="-948550"/>
                <a:ext cx="84375" cy="72275"/>
              </a:xfrm>
              <a:custGeom>
                <a:avLst/>
                <a:gdLst/>
                <a:ahLst/>
                <a:cxnLst/>
                <a:rect l="l" t="t" r="r" b="b"/>
                <a:pathLst>
                  <a:path w="3375" h="2891" extrusionOk="0">
                    <a:moveTo>
                      <a:pt x="1915" y="398"/>
                    </a:moveTo>
                    <a:cubicBezTo>
                      <a:pt x="2523" y="398"/>
                      <a:pt x="2979" y="854"/>
                      <a:pt x="2979" y="1462"/>
                    </a:cubicBezTo>
                    <a:cubicBezTo>
                      <a:pt x="2979" y="2095"/>
                      <a:pt x="2471" y="2509"/>
                      <a:pt x="1935" y="2509"/>
                    </a:cubicBezTo>
                    <a:cubicBezTo>
                      <a:pt x="1673" y="2509"/>
                      <a:pt x="1405" y="2411"/>
                      <a:pt x="1186" y="2192"/>
                    </a:cubicBezTo>
                    <a:cubicBezTo>
                      <a:pt x="517" y="1523"/>
                      <a:pt x="973" y="398"/>
                      <a:pt x="1915" y="398"/>
                    </a:cubicBezTo>
                    <a:close/>
                    <a:moveTo>
                      <a:pt x="1925" y="0"/>
                    </a:moveTo>
                    <a:cubicBezTo>
                      <a:pt x="1570" y="0"/>
                      <a:pt x="1208" y="133"/>
                      <a:pt x="912" y="429"/>
                    </a:cubicBezTo>
                    <a:cubicBezTo>
                      <a:pt x="0" y="1340"/>
                      <a:pt x="639" y="2891"/>
                      <a:pt x="1915" y="2891"/>
                    </a:cubicBezTo>
                    <a:cubicBezTo>
                      <a:pt x="2706" y="2891"/>
                      <a:pt x="3374" y="2252"/>
                      <a:pt x="3374" y="1462"/>
                    </a:cubicBezTo>
                    <a:cubicBezTo>
                      <a:pt x="3374" y="578"/>
                      <a:pt x="2666" y="0"/>
                      <a:pt x="192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7" name="Google Shape;1697;p21"/>
              <p:cNvSpPr/>
              <p:nvPr/>
            </p:nvSpPr>
            <p:spPr>
              <a:xfrm>
                <a:off x="1855925" y="-948550"/>
                <a:ext cx="83600" cy="72275"/>
              </a:xfrm>
              <a:custGeom>
                <a:avLst/>
                <a:gdLst/>
                <a:ahLst/>
                <a:cxnLst/>
                <a:rect l="l" t="t" r="r" b="b"/>
                <a:pathLst>
                  <a:path w="3344" h="2891" extrusionOk="0">
                    <a:moveTo>
                      <a:pt x="1915" y="398"/>
                    </a:moveTo>
                    <a:cubicBezTo>
                      <a:pt x="2493" y="398"/>
                      <a:pt x="2979" y="854"/>
                      <a:pt x="2979" y="1462"/>
                    </a:cubicBezTo>
                    <a:cubicBezTo>
                      <a:pt x="2979" y="2095"/>
                      <a:pt x="2457" y="2509"/>
                      <a:pt x="1912" y="2509"/>
                    </a:cubicBezTo>
                    <a:cubicBezTo>
                      <a:pt x="1646" y="2509"/>
                      <a:pt x="1375" y="2411"/>
                      <a:pt x="1155" y="2192"/>
                    </a:cubicBezTo>
                    <a:cubicBezTo>
                      <a:pt x="487" y="1523"/>
                      <a:pt x="973" y="398"/>
                      <a:pt x="1915" y="398"/>
                    </a:cubicBezTo>
                    <a:close/>
                    <a:moveTo>
                      <a:pt x="1895" y="0"/>
                    </a:moveTo>
                    <a:cubicBezTo>
                      <a:pt x="1540" y="0"/>
                      <a:pt x="1177" y="133"/>
                      <a:pt x="882" y="429"/>
                    </a:cubicBezTo>
                    <a:cubicBezTo>
                      <a:pt x="0" y="1340"/>
                      <a:pt x="639" y="2891"/>
                      <a:pt x="1915" y="2891"/>
                    </a:cubicBezTo>
                    <a:cubicBezTo>
                      <a:pt x="2706" y="2891"/>
                      <a:pt x="3344" y="2252"/>
                      <a:pt x="3344" y="1462"/>
                    </a:cubicBezTo>
                    <a:cubicBezTo>
                      <a:pt x="3344" y="578"/>
                      <a:pt x="2635" y="0"/>
                      <a:pt x="189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8" name="Google Shape;1698;p21"/>
              <p:cNvSpPr/>
              <p:nvPr/>
            </p:nvSpPr>
            <p:spPr>
              <a:xfrm>
                <a:off x="1968400" y="-948550"/>
                <a:ext cx="84350" cy="72275"/>
              </a:xfrm>
              <a:custGeom>
                <a:avLst/>
                <a:gdLst/>
                <a:ahLst/>
                <a:cxnLst/>
                <a:rect l="l" t="t" r="r" b="b"/>
                <a:pathLst>
                  <a:path w="3374" h="2891" extrusionOk="0">
                    <a:moveTo>
                      <a:pt x="1915" y="398"/>
                    </a:moveTo>
                    <a:cubicBezTo>
                      <a:pt x="2492" y="398"/>
                      <a:pt x="2979" y="854"/>
                      <a:pt x="2979" y="1462"/>
                    </a:cubicBezTo>
                    <a:cubicBezTo>
                      <a:pt x="2979" y="2095"/>
                      <a:pt x="2457" y="2509"/>
                      <a:pt x="1912" y="2509"/>
                    </a:cubicBezTo>
                    <a:cubicBezTo>
                      <a:pt x="1646" y="2509"/>
                      <a:pt x="1374" y="2411"/>
                      <a:pt x="1155" y="2192"/>
                    </a:cubicBezTo>
                    <a:cubicBezTo>
                      <a:pt x="486" y="1523"/>
                      <a:pt x="973" y="398"/>
                      <a:pt x="1915" y="398"/>
                    </a:cubicBezTo>
                    <a:close/>
                    <a:moveTo>
                      <a:pt x="1905" y="0"/>
                    </a:moveTo>
                    <a:cubicBezTo>
                      <a:pt x="1553" y="0"/>
                      <a:pt x="1197" y="133"/>
                      <a:pt x="912" y="429"/>
                    </a:cubicBezTo>
                    <a:cubicBezTo>
                      <a:pt x="0" y="1340"/>
                      <a:pt x="638" y="2891"/>
                      <a:pt x="1915" y="2891"/>
                    </a:cubicBezTo>
                    <a:cubicBezTo>
                      <a:pt x="2705" y="2891"/>
                      <a:pt x="3374" y="2252"/>
                      <a:pt x="3374" y="1462"/>
                    </a:cubicBezTo>
                    <a:cubicBezTo>
                      <a:pt x="3353" y="578"/>
                      <a:pt x="2638" y="0"/>
                      <a:pt x="190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9" name="Google Shape;1699;p21"/>
              <p:cNvSpPr/>
              <p:nvPr/>
            </p:nvSpPr>
            <p:spPr>
              <a:xfrm>
                <a:off x="2081600" y="-948550"/>
                <a:ext cx="83625" cy="72275"/>
              </a:xfrm>
              <a:custGeom>
                <a:avLst/>
                <a:gdLst/>
                <a:ahLst/>
                <a:cxnLst/>
                <a:rect l="l" t="t" r="r" b="b"/>
                <a:pathLst>
                  <a:path w="3345" h="2891" extrusionOk="0">
                    <a:moveTo>
                      <a:pt x="1916" y="398"/>
                    </a:moveTo>
                    <a:cubicBezTo>
                      <a:pt x="2493" y="398"/>
                      <a:pt x="2980" y="854"/>
                      <a:pt x="2980" y="1462"/>
                    </a:cubicBezTo>
                    <a:cubicBezTo>
                      <a:pt x="2980" y="2095"/>
                      <a:pt x="2458" y="2509"/>
                      <a:pt x="1913" y="2509"/>
                    </a:cubicBezTo>
                    <a:cubicBezTo>
                      <a:pt x="1647" y="2509"/>
                      <a:pt x="1375" y="2411"/>
                      <a:pt x="1156" y="2192"/>
                    </a:cubicBezTo>
                    <a:cubicBezTo>
                      <a:pt x="487" y="1523"/>
                      <a:pt x="974" y="398"/>
                      <a:pt x="1916" y="398"/>
                    </a:cubicBezTo>
                    <a:close/>
                    <a:moveTo>
                      <a:pt x="1895" y="0"/>
                    </a:moveTo>
                    <a:cubicBezTo>
                      <a:pt x="1540" y="0"/>
                      <a:pt x="1178" y="133"/>
                      <a:pt x="882" y="429"/>
                    </a:cubicBezTo>
                    <a:cubicBezTo>
                      <a:pt x="1" y="1340"/>
                      <a:pt x="639" y="2891"/>
                      <a:pt x="1916" y="2891"/>
                    </a:cubicBezTo>
                    <a:cubicBezTo>
                      <a:pt x="2706" y="2891"/>
                      <a:pt x="3345" y="2252"/>
                      <a:pt x="3345" y="1462"/>
                    </a:cubicBezTo>
                    <a:cubicBezTo>
                      <a:pt x="3345" y="578"/>
                      <a:pt x="2636" y="0"/>
                      <a:pt x="189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0" name="Google Shape;1700;p21"/>
              <p:cNvSpPr/>
              <p:nvPr/>
            </p:nvSpPr>
            <p:spPr>
              <a:xfrm>
                <a:off x="2194075" y="-948550"/>
                <a:ext cx="84375" cy="72275"/>
              </a:xfrm>
              <a:custGeom>
                <a:avLst/>
                <a:gdLst/>
                <a:ahLst/>
                <a:cxnLst/>
                <a:rect l="l" t="t" r="r" b="b"/>
                <a:pathLst>
                  <a:path w="3375" h="2891" extrusionOk="0">
                    <a:moveTo>
                      <a:pt x="1946" y="398"/>
                    </a:moveTo>
                    <a:cubicBezTo>
                      <a:pt x="2523" y="398"/>
                      <a:pt x="2979" y="854"/>
                      <a:pt x="2979" y="1462"/>
                    </a:cubicBezTo>
                    <a:cubicBezTo>
                      <a:pt x="2979" y="2095"/>
                      <a:pt x="2471" y="2509"/>
                      <a:pt x="1935" y="2509"/>
                    </a:cubicBezTo>
                    <a:cubicBezTo>
                      <a:pt x="1673" y="2509"/>
                      <a:pt x="1405" y="2411"/>
                      <a:pt x="1186" y="2192"/>
                    </a:cubicBezTo>
                    <a:cubicBezTo>
                      <a:pt x="517" y="1523"/>
                      <a:pt x="973" y="398"/>
                      <a:pt x="1946" y="398"/>
                    </a:cubicBezTo>
                    <a:close/>
                    <a:moveTo>
                      <a:pt x="1925" y="0"/>
                    </a:moveTo>
                    <a:cubicBezTo>
                      <a:pt x="1570" y="0"/>
                      <a:pt x="1208" y="133"/>
                      <a:pt x="912" y="429"/>
                    </a:cubicBezTo>
                    <a:cubicBezTo>
                      <a:pt x="1" y="1340"/>
                      <a:pt x="639" y="2891"/>
                      <a:pt x="1946" y="2891"/>
                    </a:cubicBezTo>
                    <a:cubicBezTo>
                      <a:pt x="2736" y="2891"/>
                      <a:pt x="3374" y="2252"/>
                      <a:pt x="3374" y="1462"/>
                    </a:cubicBezTo>
                    <a:cubicBezTo>
                      <a:pt x="3374" y="578"/>
                      <a:pt x="2666" y="0"/>
                      <a:pt x="192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1" name="Google Shape;1701;p21"/>
              <p:cNvSpPr/>
              <p:nvPr/>
            </p:nvSpPr>
            <p:spPr>
              <a:xfrm>
                <a:off x="2307300" y="-948550"/>
                <a:ext cx="83625" cy="72275"/>
              </a:xfrm>
              <a:custGeom>
                <a:avLst/>
                <a:gdLst/>
                <a:ahLst/>
                <a:cxnLst/>
                <a:rect l="l" t="t" r="r" b="b"/>
                <a:pathLst>
                  <a:path w="3345" h="2891" extrusionOk="0">
                    <a:moveTo>
                      <a:pt x="1915" y="398"/>
                    </a:moveTo>
                    <a:cubicBezTo>
                      <a:pt x="2493" y="398"/>
                      <a:pt x="2979" y="854"/>
                      <a:pt x="2979" y="1462"/>
                    </a:cubicBezTo>
                    <a:cubicBezTo>
                      <a:pt x="2979" y="2095"/>
                      <a:pt x="2457" y="2509"/>
                      <a:pt x="1912" y="2509"/>
                    </a:cubicBezTo>
                    <a:cubicBezTo>
                      <a:pt x="1646" y="2509"/>
                      <a:pt x="1375" y="2411"/>
                      <a:pt x="1156" y="2192"/>
                    </a:cubicBezTo>
                    <a:cubicBezTo>
                      <a:pt x="487" y="1523"/>
                      <a:pt x="973" y="398"/>
                      <a:pt x="1915" y="398"/>
                    </a:cubicBezTo>
                    <a:close/>
                    <a:moveTo>
                      <a:pt x="1895" y="0"/>
                    </a:moveTo>
                    <a:cubicBezTo>
                      <a:pt x="1540" y="0"/>
                      <a:pt x="1177" y="133"/>
                      <a:pt x="882" y="429"/>
                    </a:cubicBezTo>
                    <a:cubicBezTo>
                      <a:pt x="1" y="1340"/>
                      <a:pt x="639" y="2891"/>
                      <a:pt x="1915" y="2891"/>
                    </a:cubicBezTo>
                    <a:cubicBezTo>
                      <a:pt x="2706" y="2891"/>
                      <a:pt x="3344" y="2252"/>
                      <a:pt x="3344" y="1462"/>
                    </a:cubicBezTo>
                    <a:cubicBezTo>
                      <a:pt x="3344" y="578"/>
                      <a:pt x="2636" y="0"/>
                      <a:pt x="189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2" name="Google Shape;1702;p21"/>
              <p:cNvSpPr/>
              <p:nvPr/>
            </p:nvSpPr>
            <p:spPr>
              <a:xfrm>
                <a:off x="2419775" y="-948550"/>
                <a:ext cx="84350" cy="72275"/>
              </a:xfrm>
              <a:custGeom>
                <a:avLst/>
                <a:gdLst/>
                <a:ahLst/>
                <a:cxnLst/>
                <a:rect l="l" t="t" r="r" b="b"/>
                <a:pathLst>
                  <a:path w="3374" h="2891" extrusionOk="0">
                    <a:moveTo>
                      <a:pt x="1945" y="398"/>
                    </a:moveTo>
                    <a:cubicBezTo>
                      <a:pt x="2523" y="398"/>
                      <a:pt x="2979" y="854"/>
                      <a:pt x="3009" y="1462"/>
                    </a:cubicBezTo>
                    <a:cubicBezTo>
                      <a:pt x="3009" y="2095"/>
                      <a:pt x="2487" y="2509"/>
                      <a:pt x="1942" y="2509"/>
                    </a:cubicBezTo>
                    <a:cubicBezTo>
                      <a:pt x="1676" y="2509"/>
                      <a:pt x="1405" y="2411"/>
                      <a:pt x="1185" y="2192"/>
                    </a:cubicBezTo>
                    <a:cubicBezTo>
                      <a:pt x="517" y="1523"/>
                      <a:pt x="1003" y="398"/>
                      <a:pt x="1945" y="398"/>
                    </a:cubicBezTo>
                    <a:close/>
                    <a:moveTo>
                      <a:pt x="1925" y="0"/>
                    </a:moveTo>
                    <a:cubicBezTo>
                      <a:pt x="1570" y="0"/>
                      <a:pt x="1207" y="133"/>
                      <a:pt x="912" y="429"/>
                    </a:cubicBezTo>
                    <a:cubicBezTo>
                      <a:pt x="0" y="1340"/>
                      <a:pt x="638" y="2891"/>
                      <a:pt x="1945" y="2891"/>
                    </a:cubicBezTo>
                    <a:cubicBezTo>
                      <a:pt x="2736" y="2891"/>
                      <a:pt x="3374" y="2252"/>
                      <a:pt x="3374" y="1462"/>
                    </a:cubicBezTo>
                    <a:cubicBezTo>
                      <a:pt x="3374" y="578"/>
                      <a:pt x="2666" y="0"/>
                      <a:pt x="192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703" name="Google Shape;1703;p21"/>
          <p:cNvGrpSpPr/>
          <p:nvPr/>
        </p:nvGrpSpPr>
        <p:grpSpPr>
          <a:xfrm>
            <a:off x="-400000" y="4270450"/>
            <a:ext cx="867825" cy="867800"/>
            <a:chOff x="628700" y="3828625"/>
            <a:chExt cx="867825" cy="867800"/>
          </a:xfrm>
        </p:grpSpPr>
        <p:sp>
          <p:nvSpPr>
            <p:cNvPr id="1704" name="Google Shape;1704;p21"/>
            <p:cNvSpPr/>
            <p:nvPr/>
          </p:nvSpPr>
          <p:spPr>
            <a:xfrm>
              <a:off x="1020050" y="3828625"/>
              <a:ext cx="57000" cy="56250"/>
            </a:xfrm>
            <a:custGeom>
              <a:avLst/>
              <a:gdLst/>
              <a:ahLst/>
              <a:cxnLst/>
              <a:rect l="l" t="t" r="r" b="b"/>
              <a:pathLst>
                <a:path w="2280" h="2250" extrusionOk="0">
                  <a:moveTo>
                    <a:pt x="578" y="0"/>
                  </a:moveTo>
                  <a:lnTo>
                    <a:pt x="0" y="547"/>
                  </a:lnTo>
                  <a:lnTo>
                    <a:pt x="578" y="1125"/>
                  </a:lnTo>
                  <a:lnTo>
                    <a:pt x="0" y="1702"/>
                  </a:lnTo>
                  <a:lnTo>
                    <a:pt x="578" y="2249"/>
                  </a:lnTo>
                  <a:lnTo>
                    <a:pt x="1125" y="1672"/>
                  </a:lnTo>
                  <a:lnTo>
                    <a:pt x="1702" y="2249"/>
                  </a:lnTo>
                  <a:lnTo>
                    <a:pt x="2280" y="1702"/>
                  </a:lnTo>
                  <a:lnTo>
                    <a:pt x="1702" y="1125"/>
                  </a:lnTo>
                  <a:lnTo>
                    <a:pt x="2280" y="547"/>
                  </a:lnTo>
                  <a:lnTo>
                    <a:pt x="1702" y="0"/>
                  </a:lnTo>
                  <a:lnTo>
                    <a:pt x="1125" y="578"/>
                  </a:lnTo>
                  <a:lnTo>
                    <a:pt x="578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5" name="Google Shape;1705;p21"/>
            <p:cNvSpPr/>
            <p:nvPr/>
          </p:nvSpPr>
          <p:spPr>
            <a:xfrm>
              <a:off x="1089950" y="3898525"/>
              <a:ext cx="57025" cy="56250"/>
            </a:xfrm>
            <a:custGeom>
              <a:avLst/>
              <a:gdLst/>
              <a:ahLst/>
              <a:cxnLst/>
              <a:rect l="l" t="t" r="r" b="b"/>
              <a:pathLst>
                <a:path w="2281" h="2250" extrusionOk="0">
                  <a:moveTo>
                    <a:pt x="578" y="0"/>
                  </a:moveTo>
                  <a:lnTo>
                    <a:pt x="1" y="548"/>
                  </a:lnTo>
                  <a:lnTo>
                    <a:pt x="578" y="1125"/>
                  </a:lnTo>
                  <a:lnTo>
                    <a:pt x="1" y="1703"/>
                  </a:lnTo>
                  <a:lnTo>
                    <a:pt x="578" y="2250"/>
                  </a:lnTo>
                  <a:lnTo>
                    <a:pt x="1125" y="1672"/>
                  </a:lnTo>
                  <a:lnTo>
                    <a:pt x="1703" y="2250"/>
                  </a:lnTo>
                  <a:lnTo>
                    <a:pt x="2280" y="1703"/>
                  </a:lnTo>
                  <a:lnTo>
                    <a:pt x="1703" y="1125"/>
                  </a:lnTo>
                  <a:lnTo>
                    <a:pt x="2280" y="548"/>
                  </a:lnTo>
                  <a:lnTo>
                    <a:pt x="1703" y="0"/>
                  </a:lnTo>
                  <a:lnTo>
                    <a:pt x="1125" y="578"/>
                  </a:lnTo>
                  <a:lnTo>
                    <a:pt x="578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6" name="Google Shape;1706;p21"/>
            <p:cNvSpPr/>
            <p:nvPr/>
          </p:nvSpPr>
          <p:spPr>
            <a:xfrm>
              <a:off x="1159850" y="3968425"/>
              <a:ext cx="57025" cy="56275"/>
            </a:xfrm>
            <a:custGeom>
              <a:avLst/>
              <a:gdLst/>
              <a:ahLst/>
              <a:cxnLst/>
              <a:rect l="l" t="t" r="r" b="b"/>
              <a:pathLst>
                <a:path w="2281" h="2251" extrusionOk="0">
                  <a:moveTo>
                    <a:pt x="579" y="1"/>
                  </a:moveTo>
                  <a:lnTo>
                    <a:pt x="1" y="548"/>
                  </a:lnTo>
                  <a:lnTo>
                    <a:pt x="579" y="1125"/>
                  </a:lnTo>
                  <a:lnTo>
                    <a:pt x="1" y="1703"/>
                  </a:lnTo>
                  <a:lnTo>
                    <a:pt x="579" y="2250"/>
                  </a:lnTo>
                  <a:lnTo>
                    <a:pt x="1126" y="1673"/>
                  </a:lnTo>
                  <a:lnTo>
                    <a:pt x="1703" y="2250"/>
                  </a:lnTo>
                  <a:lnTo>
                    <a:pt x="2281" y="1703"/>
                  </a:lnTo>
                  <a:lnTo>
                    <a:pt x="1703" y="1125"/>
                  </a:lnTo>
                  <a:lnTo>
                    <a:pt x="2281" y="548"/>
                  </a:lnTo>
                  <a:lnTo>
                    <a:pt x="1703" y="1"/>
                  </a:lnTo>
                  <a:lnTo>
                    <a:pt x="1126" y="578"/>
                  </a:lnTo>
                  <a:lnTo>
                    <a:pt x="579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7" name="Google Shape;1707;p21"/>
            <p:cNvSpPr/>
            <p:nvPr/>
          </p:nvSpPr>
          <p:spPr>
            <a:xfrm>
              <a:off x="1229775" y="4038350"/>
              <a:ext cx="57025" cy="56250"/>
            </a:xfrm>
            <a:custGeom>
              <a:avLst/>
              <a:gdLst/>
              <a:ahLst/>
              <a:cxnLst/>
              <a:rect l="l" t="t" r="r" b="b"/>
              <a:pathLst>
                <a:path w="2281" h="2250" extrusionOk="0">
                  <a:moveTo>
                    <a:pt x="578" y="0"/>
                  </a:moveTo>
                  <a:lnTo>
                    <a:pt x="0" y="547"/>
                  </a:lnTo>
                  <a:lnTo>
                    <a:pt x="578" y="1125"/>
                  </a:lnTo>
                  <a:lnTo>
                    <a:pt x="0" y="1702"/>
                  </a:lnTo>
                  <a:lnTo>
                    <a:pt x="578" y="2250"/>
                  </a:lnTo>
                  <a:lnTo>
                    <a:pt x="1125" y="1672"/>
                  </a:lnTo>
                  <a:lnTo>
                    <a:pt x="1703" y="2250"/>
                  </a:lnTo>
                  <a:lnTo>
                    <a:pt x="2280" y="1702"/>
                  </a:lnTo>
                  <a:lnTo>
                    <a:pt x="1703" y="1125"/>
                  </a:lnTo>
                  <a:lnTo>
                    <a:pt x="2280" y="547"/>
                  </a:lnTo>
                  <a:lnTo>
                    <a:pt x="1703" y="0"/>
                  </a:lnTo>
                  <a:lnTo>
                    <a:pt x="1125" y="578"/>
                  </a:lnTo>
                  <a:lnTo>
                    <a:pt x="578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8" name="Google Shape;1708;p21"/>
            <p:cNvSpPr/>
            <p:nvPr/>
          </p:nvSpPr>
          <p:spPr>
            <a:xfrm>
              <a:off x="1299675" y="4108250"/>
              <a:ext cx="57025" cy="56250"/>
            </a:xfrm>
            <a:custGeom>
              <a:avLst/>
              <a:gdLst/>
              <a:ahLst/>
              <a:cxnLst/>
              <a:rect l="l" t="t" r="r" b="b"/>
              <a:pathLst>
                <a:path w="2281" h="2250" extrusionOk="0">
                  <a:moveTo>
                    <a:pt x="578" y="1"/>
                  </a:moveTo>
                  <a:lnTo>
                    <a:pt x="1" y="548"/>
                  </a:lnTo>
                  <a:lnTo>
                    <a:pt x="578" y="1125"/>
                  </a:lnTo>
                  <a:lnTo>
                    <a:pt x="1" y="1703"/>
                  </a:lnTo>
                  <a:lnTo>
                    <a:pt x="578" y="2250"/>
                  </a:lnTo>
                  <a:lnTo>
                    <a:pt x="1125" y="1672"/>
                  </a:lnTo>
                  <a:lnTo>
                    <a:pt x="1703" y="2250"/>
                  </a:lnTo>
                  <a:lnTo>
                    <a:pt x="2280" y="1703"/>
                  </a:lnTo>
                  <a:lnTo>
                    <a:pt x="1703" y="1125"/>
                  </a:lnTo>
                  <a:lnTo>
                    <a:pt x="2280" y="548"/>
                  </a:lnTo>
                  <a:lnTo>
                    <a:pt x="1703" y="1"/>
                  </a:lnTo>
                  <a:lnTo>
                    <a:pt x="1125" y="578"/>
                  </a:lnTo>
                  <a:lnTo>
                    <a:pt x="578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9" name="Google Shape;1709;p21"/>
            <p:cNvSpPr/>
            <p:nvPr/>
          </p:nvSpPr>
          <p:spPr>
            <a:xfrm>
              <a:off x="1369600" y="4178175"/>
              <a:ext cx="57000" cy="56250"/>
            </a:xfrm>
            <a:custGeom>
              <a:avLst/>
              <a:gdLst/>
              <a:ahLst/>
              <a:cxnLst/>
              <a:rect l="l" t="t" r="r" b="b"/>
              <a:pathLst>
                <a:path w="2280" h="2250" extrusionOk="0">
                  <a:moveTo>
                    <a:pt x="578" y="0"/>
                  </a:moveTo>
                  <a:lnTo>
                    <a:pt x="0" y="547"/>
                  </a:lnTo>
                  <a:lnTo>
                    <a:pt x="578" y="1125"/>
                  </a:lnTo>
                  <a:lnTo>
                    <a:pt x="0" y="1702"/>
                  </a:lnTo>
                  <a:lnTo>
                    <a:pt x="578" y="2249"/>
                  </a:lnTo>
                  <a:lnTo>
                    <a:pt x="1125" y="1672"/>
                  </a:lnTo>
                  <a:lnTo>
                    <a:pt x="1702" y="2249"/>
                  </a:lnTo>
                  <a:lnTo>
                    <a:pt x="2280" y="1702"/>
                  </a:lnTo>
                  <a:lnTo>
                    <a:pt x="1702" y="1125"/>
                  </a:lnTo>
                  <a:lnTo>
                    <a:pt x="2280" y="547"/>
                  </a:lnTo>
                  <a:lnTo>
                    <a:pt x="1702" y="0"/>
                  </a:lnTo>
                  <a:lnTo>
                    <a:pt x="1125" y="578"/>
                  </a:lnTo>
                  <a:lnTo>
                    <a:pt x="578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0" name="Google Shape;1710;p21"/>
            <p:cNvSpPr/>
            <p:nvPr/>
          </p:nvSpPr>
          <p:spPr>
            <a:xfrm>
              <a:off x="1439500" y="4248075"/>
              <a:ext cx="57025" cy="56250"/>
            </a:xfrm>
            <a:custGeom>
              <a:avLst/>
              <a:gdLst/>
              <a:ahLst/>
              <a:cxnLst/>
              <a:rect l="l" t="t" r="r" b="b"/>
              <a:pathLst>
                <a:path w="2281" h="2250" extrusionOk="0">
                  <a:moveTo>
                    <a:pt x="578" y="0"/>
                  </a:moveTo>
                  <a:lnTo>
                    <a:pt x="1" y="548"/>
                  </a:lnTo>
                  <a:lnTo>
                    <a:pt x="578" y="1125"/>
                  </a:lnTo>
                  <a:lnTo>
                    <a:pt x="1" y="1703"/>
                  </a:lnTo>
                  <a:lnTo>
                    <a:pt x="578" y="2250"/>
                  </a:lnTo>
                  <a:lnTo>
                    <a:pt x="1125" y="1672"/>
                  </a:lnTo>
                  <a:lnTo>
                    <a:pt x="1703" y="2250"/>
                  </a:lnTo>
                  <a:lnTo>
                    <a:pt x="2250" y="1703"/>
                  </a:lnTo>
                  <a:lnTo>
                    <a:pt x="1703" y="1125"/>
                  </a:lnTo>
                  <a:lnTo>
                    <a:pt x="2280" y="548"/>
                  </a:lnTo>
                  <a:lnTo>
                    <a:pt x="1703" y="0"/>
                  </a:lnTo>
                  <a:lnTo>
                    <a:pt x="1125" y="578"/>
                  </a:lnTo>
                  <a:lnTo>
                    <a:pt x="578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1" name="Google Shape;1711;p21"/>
            <p:cNvSpPr/>
            <p:nvPr/>
          </p:nvSpPr>
          <p:spPr>
            <a:xfrm>
              <a:off x="941775" y="3906875"/>
              <a:ext cx="56250" cy="56275"/>
            </a:xfrm>
            <a:custGeom>
              <a:avLst/>
              <a:gdLst/>
              <a:ahLst/>
              <a:cxnLst/>
              <a:rect l="l" t="t" r="r" b="b"/>
              <a:pathLst>
                <a:path w="2250" h="2251" extrusionOk="0">
                  <a:moveTo>
                    <a:pt x="578" y="1"/>
                  </a:moveTo>
                  <a:lnTo>
                    <a:pt x="0" y="548"/>
                  </a:lnTo>
                  <a:lnTo>
                    <a:pt x="578" y="1125"/>
                  </a:lnTo>
                  <a:lnTo>
                    <a:pt x="0" y="1703"/>
                  </a:lnTo>
                  <a:lnTo>
                    <a:pt x="578" y="2250"/>
                  </a:lnTo>
                  <a:lnTo>
                    <a:pt x="1125" y="1703"/>
                  </a:lnTo>
                  <a:lnTo>
                    <a:pt x="1703" y="2250"/>
                  </a:lnTo>
                  <a:lnTo>
                    <a:pt x="2250" y="1703"/>
                  </a:lnTo>
                  <a:lnTo>
                    <a:pt x="1703" y="1125"/>
                  </a:lnTo>
                  <a:lnTo>
                    <a:pt x="2250" y="548"/>
                  </a:lnTo>
                  <a:lnTo>
                    <a:pt x="1703" y="1"/>
                  </a:lnTo>
                  <a:lnTo>
                    <a:pt x="1125" y="578"/>
                  </a:lnTo>
                  <a:lnTo>
                    <a:pt x="578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2" name="Google Shape;1712;p21"/>
            <p:cNvSpPr/>
            <p:nvPr/>
          </p:nvSpPr>
          <p:spPr>
            <a:xfrm>
              <a:off x="1011675" y="3976800"/>
              <a:ext cx="56275" cy="56250"/>
            </a:xfrm>
            <a:custGeom>
              <a:avLst/>
              <a:gdLst/>
              <a:ahLst/>
              <a:cxnLst/>
              <a:rect l="l" t="t" r="r" b="b"/>
              <a:pathLst>
                <a:path w="2251" h="2250" extrusionOk="0">
                  <a:moveTo>
                    <a:pt x="578" y="0"/>
                  </a:moveTo>
                  <a:lnTo>
                    <a:pt x="1" y="547"/>
                  </a:lnTo>
                  <a:lnTo>
                    <a:pt x="578" y="1125"/>
                  </a:lnTo>
                  <a:lnTo>
                    <a:pt x="1" y="1702"/>
                  </a:lnTo>
                  <a:lnTo>
                    <a:pt x="578" y="2249"/>
                  </a:lnTo>
                  <a:lnTo>
                    <a:pt x="1125" y="1702"/>
                  </a:lnTo>
                  <a:lnTo>
                    <a:pt x="1703" y="2249"/>
                  </a:lnTo>
                  <a:lnTo>
                    <a:pt x="2250" y="1702"/>
                  </a:lnTo>
                  <a:lnTo>
                    <a:pt x="1703" y="1125"/>
                  </a:lnTo>
                  <a:lnTo>
                    <a:pt x="2250" y="547"/>
                  </a:lnTo>
                  <a:lnTo>
                    <a:pt x="1703" y="0"/>
                  </a:lnTo>
                  <a:lnTo>
                    <a:pt x="1125" y="578"/>
                  </a:lnTo>
                  <a:lnTo>
                    <a:pt x="578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3" name="Google Shape;1713;p21"/>
            <p:cNvSpPr/>
            <p:nvPr/>
          </p:nvSpPr>
          <p:spPr>
            <a:xfrm>
              <a:off x="1081600" y="4046700"/>
              <a:ext cx="56250" cy="56250"/>
            </a:xfrm>
            <a:custGeom>
              <a:avLst/>
              <a:gdLst/>
              <a:ahLst/>
              <a:cxnLst/>
              <a:rect l="l" t="t" r="r" b="b"/>
              <a:pathLst>
                <a:path w="2250" h="2250" extrusionOk="0">
                  <a:moveTo>
                    <a:pt x="578" y="1"/>
                  </a:moveTo>
                  <a:lnTo>
                    <a:pt x="0" y="548"/>
                  </a:lnTo>
                  <a:lnTo>
                    <a:pt x="578" y="1125"/>
                  </a:lnTo>
                  <a:lnTo>
                    <a:pt x="0" y="1703"/>
                  </a:lnTo>
                  <a:lnTo>
                    <a:pt x="578" y="2250"/>
                  </a:lnTo>
                  <a:lnTo>
                    <a:pt x="1125" y="1703"/>
                  </a:lnTo>
                  <a:lnTo>
                    <a:pt x="1702" y="2250"/>
                  </a:lnTo>
                  <a:lnTo>
                    <a:pt x="2250" y="1703"/>
                  </a:lnTo>
                  <a:lnTo>
                    <a:pt x="1702" y="1125"/>
                  </a:lnTo>
                  <a:lnTo>
                    <a:pt x="2250" y="548"/>
                  </a:lnTo>
                  <a:lnTo>
                    <a:pt x="1702" y="1"/>
                  </a:lnTo>
                  <a:lnTo>
                    <a:pt x="1125" y="578"/>
                  </a:lnTo>
                  <a:lnTo>
                    <a:pt x="578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4" name="Google Shape;1714;p21"/>
            <p:cNvSpPr/>
            <p:nvPr/>
          </p:nvSpPr>
          <p:spPr>
            <a:xfrm>
              <a:off x="1151500" y="4116600"/>
              <a:ext cx="56250" cy="56275"/>
            </a:xfrm>
            <a:custGeom>
              <a:avLst/>
              <a:gdLst/>
              <a:ahLst/>
              <a:cxnLst/>
              <a:rect l="l" t="t" r="r" b="b"/>
              <a:pathLst>
                <a:path w="2250" h="2251" extrusionOk="0">
                  <a:moveTo>
                    <a:pt x="578" y="1"/>
                  </a:moveTo>
                  <a:lnTo>
                    <a:pt x="1" y="548"/>
                  </a:lnTo>
                  <a:lnTo>
                    <a:pt x="578" y="1126"/>
                  </a:lnTo>
                  <a:lnTo>
                    <a:pt x="1" y="1703"/>
                  </a:lnTo>
                  <a:lnTo>
                    <a:pt x="578" y="2250"/>
                  </a:lnTo>
                  <a:lnTo>
                    <a:pt x="1125" y="1673"/>
                  </a:lnTo>
                  <a:lnTo>
                    <a:pt x="1703" y="2250"/>
                  </a:lnTo>
                  <a:lnTo>
                    <a:pt x="2250" y="1703"/>
                  </a:lnTo>
                  <a:lnTo>
                    <a:pt x="1703" y="1126"/>
                  </a:lnTo>
                  <a:lnTo>
                    <a:pt x="2250" y="548"/>
                  </a:lnTo>
                  <a:lnTo>
                    <a:pt x="1703" y="1"/>
                  </a:lnTo>
                  <a:lnTo>
                    <a:pt x="1125" y="578"/>
                  </a:lnTo>
                  <a:lnTo>
                    <a:pt x="578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5" name="Google Shape;1715;p21"/>
            <p:cNvSpPr/>
            <p:nvPr/>
          </p:nvSpPr>
          <p:spPr>
            <a:xfrm>
              <a:off x="1221425" y="4186525"/>
              <a:ext cx="56250" cy="56250"/>
            </a:xfrm>
            <a:custGeom>
              <a:avLst/>
              <a:gdLst/>
              <a:ahLst/>
              <a:cxnLst/>
              <a:rect l="l" t="t" r="r" b="b"/>
              <a:pathLst>
                <a:path w="2250" h="2250" extrusionOk="0">
                  <a:moveTo>
                    <a:pt x="578" y="0"/>
                  </a:moveTo>
                  <a:lnTo>
                    <a:pt x="0" y="547"/>
                  </a:lnTo>
                  <a:lnTo>
                    <a:pt x="578" y="1125"/>
                  </a:lnTo>
                  <a:lnTo>
                    <a:pt x="0" y="1703"/>
                  </a:lnTo>
                  <a:lnTo>
                    <a:pt x="578" y="2250"/>
                  </a:lnTo>
                  <a:lnTo>
                    <a:pt x="1125" y="1672"/>
                  </a:lnTo>
                  <a:lnTo>
                    <a:pt x="1702" y="2250"/>
                  </a:lnTo>
                  <a:lnTo>
                    <a:pt x="2249" y="1703"/>
                  </a:lnTo>
                  <a:lnTo>
                    <a:pt x="1702" y="1125"/>
                  </a:lnTo>
                  <a:lnTo>
                    <a:pt x="2249" y="547"/>
                  </a:lnTo>
                  <a:lnTo>
                    <a:pt x="1702" y="0"/>
                  </a:lnTo>
                  <a:lnTo>
                    <a:pt x="1125" y="578"/>
                  </a:lnTo>
                  <a:lnTo>
                    <a:pt x="578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6" name="Google Shape;1716;p21"/>
            <p:cNvSpPr/>
            <p:nvPr/>
          </p:nvSpPr>
          <p:spPr>
            <a:xfrm>
              <a:off x="1291325" y="4256425"/>
              <a:ext cx="56250" cy="56275"/>
            </a:xfrm>
            <a:custGeom>
              <a:avLst/>
              <a:gdLst/>
              <a:ahLst/>
              <a:cxnLst/>
              <a:rect l="l" t="t" r="r" b="b"/>
              <a:pathLst>
                <a:path w="2250" h="2251" extrusionOk="0">
                  <a:moveTo>
                    <a:pt x="548" y="1"/>
                  </a:moveTo>
                  <a:lnTo>
                    <a:pt x="0" y="548"/>
                  </a:lnTo>
                  <a:lnTo>
                    <a:pt x="578" y="1125"/>
                  </a:lnTo>
                  <a:lnTo>
                    <a:pt x="0" y="1703"/>
                  </a:lnTo>
                  <a:lnTo>
                    <a:pt x="548" y="2250"/>
                  </a:lnTo>
                  <a:lnTo>
                    <a:pt x="1125" y="1673"/>
                  </a:lnTo>
                  <a:lnTo>
                    <a:pt x="1703" y="2250"/>
                  </a:lnTo>
                  <a:lnTo>
                    <a:pt x="2250" y="1703"/>
                  </a:lnTo>
                  <a:lnTo>
                    <a:pt x="1703" y="1125"/>
                  </a:lnTo>
                  <a:lnTo>
                    <a:pt x="2250" y="548"/>
                  </a:lnTo>
                  <a:lnTo>
                    <a:pt x="1703" y="1"/>
                  </a:lnTo>
                  <a:lnTo>
                    <a:pt x="1125" y="578"/>
                  </a:lnTo>
                  <a:lnTo>
                    <a:pt x="548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7" name="Google Shape;1717;p21"/>
            <p:cNvSpPr/>
            <p:nvPr/>
          </p:nvSpPr>
          <p:spPr>
            <a:xfrm>
              <a:off x="1361225" y="4326350"/>
              <a:ext cx="56275" cy="56250"/>
            </a:xfrm>
            <a:custGeom>
              <a:avLst/>
              <a:gdLst/>
              <a:ahLst/>
              <a:cxnLst/>
              <a:rect l="l" t="t" r="r" b="b"/>
              <a:pathLst>
                <a:path w="2251" h="2250" extrusionOk="0">
                  <a:moveTo>
                    <a:pt x="548" y="0"/>
                  </a:moveTo>
                  <a:lnTo>
                    <a:pt x="1" y="547"/>
                  </a:lnTo>
                  <a:lnTo>
                    <a:pt x="578" y="1125"/>
                  </a:lnTo>
                  <a:lnTo>
                    <a:pt x="1" y="1702"/>
                  </a:lnTo>
                  <a:lnTo>
                    <a:pt x="548" y="2249"/>
                  </a:lnTo>
                  <a:lnTo>
                    <a:pt x="1125" y="1672"/>
                  </a:lnTo>
                  <a:lnTo>
                    <a:pt x="1703" y="2249"/>
                  </a:lnTo>
                  <a:lnTo>
                    <a:pt x="2250" y="1702"/>
                  </a:lnTo>
                  <a:lnTo>
                    <a:pt x="1703" y="1125"/>
                  </a:lnTo>
                  <a:lnTo>
                    <a:pt x="2250" y="547"/>
                  </a:lnTo>
                  <a:lnTo>
                    <a:pt x="1703" y="0"/>
                  </a:lnTo>
                  <a:lnTo>
                    <a:pt x="1125" y="578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8" name="Google Shape;1718;p21"/>
            <p:cNvSpPr/>
            <p:nvPr/>
          </p:nvSpPr>
          <p:spPr>
            <a:xfrm>
              <a:off x="863500" y="3985150"/>
              <a:ext cx="56250" cy="56250"/>
            </a:xfrm>
            <a:custGeom>
              <a:avLst/>
              <a:gdLst/>
              <a:ahLst/>
              <a:cxnLst/>
              <a:rect l="l" t="t" r="r" b="b"/>
              <a:pathLst>
                <a:path w="2250" h="2250" extrusionOk="0">
                  <a:moveTo>
                    <a:pt x="548" y="1"/>
                  </a:moveTo>
                  <a:lnTo>
                    <a:pt x="1" y="578"/>
                  </a:lnTo>
                  <a:lnTo>
                    <a:pt x="578" y="1125"/>
                  </a:lnTo>
                  <a:lnTo>
                    <a:pt x="1" y="1703"/>
                  </a:lnTo>
                  <a:lnTo>
                    <a:pt x="548" y="2250"/>
                  </a:lnTo>
                  <a:lnTo>
                    <a:pt x="1125" y="1703"/>
                  </a:lnTo>
                  <a:lnTo>
                    <a:pt x="1703" y="2250"/>
                  </a:lnTo>
                  <a:lnTo>
                    <a:pt x="2250" y="1703"/>
                  </a:lnTo>
                  <a:lnTo>
                    <a:pt x="1703" y="1125"/>
                  </a:lnTo>
                  <a:lnTo>
                    <a:pt x="2250" y="578"/>
                  </a:lnTo>
                  <a:lnTo>
                    <a:pt x="1703" y="1"/>
                  </a:lnTo>
                  <a:lnTo>
                    <a:pt x="1125" y="578"/>
                  </a:lnTo>
                  <a:lnTo>
                    <a:pt x="548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9" name="Google Shape;1719;p21"/>
            <p:cNvSpPr/>
            <p:nvPr/>
          </p:nvSpPr>
          <p:spPr>
            <a:xfrm>
              <a:off x="933425" y="4055050"/>
              <a:ext cx="56250" cy="56275"/>
            </a:xfrm>
            <a:custGeom>
              <a:avLst/>
              <a:gdLst/>
              <a:ahLst/>
              <a:cxnLst/>
              <a:rect l="l" t="t" r="r" b="b"/>
              <a:pathLst>
                <a:path w="2250" h="2251" extrusionOk="0">
                  <a:moveTo>
                    <a:pt x="547" y="1"/>
                  </a:moveTo>
                  <a:lnTo>
                    <a:pt x="0" y="578"/>
                  </a:lnTo>
                  <a:lnTo>
                    <a:pt x="578" y="1126"/>
                  </a:lnTo>
                  <a:lnTo>
                    <a:pt x="0" y="1703"/>
                  </a:lnTo>
                  <a:lnTo>
                    <a:pt x="547" y="2250"/>
                  </a:lnTo>
                  <a:lnTo>
                    <a:pt x="1125" y="1703"/>
                  </a:lnTo>
                  <a:lnTo>
                    <a:pt x="1702" y="2250"/>
                  </a:lnTo>
                  <a:lnTo>
                    <a:pt x="2249" y="1703"/>
                  </a:lnTo>
                  <a:lnTo>
                    <a:pt x="1702" y="1126"/>
                  </a:lnTo>
                  <a:lnTo>
                    <a:pt x="2249" y="578"/>
                  </a:lnTo>
                  <a:lnTo>
                    <a:pt x="1702" y="1"/>
                  </a:lnTo>
                  <a:lnTo>
                    <a:pt x="1125" y="578"/>
                  </a:lnTo>
                  <a:lnTo>
                    <a:pt x="547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0" name="Google Shape;1720;p21"/>
            <p:cNvSpPr/>
            <p:nvPr/>
          </p:nvSpPr>
          <p:spPr>
            <a:xfrm>
              <a:off x="1003325" y="4124975"/>
              <a:ext cx="56250" cy="56250"/>
            </a:xfrm>
            <a:custGeom>
              <a:avLst/>
              <a:gdLst/>
              <a:ahLst/>
              <a:cxnLst/>
              <a:rect l="l" t="t" r="r" b="b"/>
              <a:pathLst>
                <a:path w="2250" h="2250" extrusionOk="0">
                  <a:moveTo>
                    <a:pt x="548" y="0"/>
                  </a:moveTo>
                  <a:lnTo>
                    <a:pt x="0" y="578"/>
                  </a:lnTo>
                  <a:lnTo>
                    <a:pt x="578" y="1125"/>
                  </a:lnTo>
                  <a:lnTo>
                    <a:pt x="0" y="1702"/>
                  </a:lnTo>
                  <a:lnTo>
                    <a:pt x="548" y="2250"/>
                  </a:lnTo>
                  <a:lnTo>
                    <a:pt x="1125" y="1702"/>
                  </a:lnTo>
                  <a:lnTo>
                    <a:pt x="1703" y="2250"/>
                  </a:lnTo>
                  <a:lnTo>
                    <a:pt x="2250" y="1702"/>
                  </a:lnTo>
                  <a:lnTo>
                    <a:pt x="1703" y="1125"/>
                  </a:lnTo>
                  <a:lnTo>
                    <a:pt x="2250" y="578"/>
                  </a:lnTo>
                  <a:lnTo>
                    <a:pt x="1703" y="0"/>
                  </a:lnTo>
                  <a:lnTo>
                    <a:pt x="1125" y="578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1" name="Google Shape;1721;p21"/>
            <p:cNvSpPr/>
            <p:nvPr/>
          </p:nvSpPr>
          <p:spPr>
            <a:xfrm>
              <a:off x="1073225" y="4194875"/>
              <a:ext cx="56275" cy="56250"/>
            </a:xfrm>
            <a:custGeom>
              <a:avLst/>
              <a:gdLst/>
              <a:ahLst/>
              <a:cxnLst/>
              <a:rect l="l" t="t" r="r" b="b"/>
              <a:pathLst>
                <a:path w="2251" h="2250" extrusionOk="0">
                  <a:moveTo>
                    <a:pt x="548" y="1"/>
                  </a:moveTo>
                  <a:lnTo>
                    <a:pt x="1" y="578"/>
                  </a:lnTo>
                  <a:lnTo>
                    <a:pt x="578" y="1125"/>
                  </a:lnTo>
                  <a:lnTo>
                    <a:pt x="1" y="1703"/>
                  </a:lnTo>
                  <a:lnTo>
                    <a:pt x="548" y="2250"/>
                  </a:lnTo>
                  <a:lnTo>
                    <a:pt x="1126" y="1703"/>
                  </a:lnTo>
                  <a:lnTo>
                    <a:pt x="1703" y="2250"/>
                  </a:lnTo>
                  <a:lnTo>
                    <a:pt x="2250" y="1703"/>
                  </a:lnTo>
                  <a:lnTo>
                    <a:pt x="1673" y="1125"/>
                  </a:lnTo>
                  <a:lnTo>
                    <a:pt x="2250" y="578"/>
                  </a:lnTo>
                  <a:lnTo>
                    <a:pt x="1703" y="1"/>
                  </a:lnTo>
                  <a:lnTo>
                    <a:pt x="1126" y="578"/>
                  </a:lnTo>
                  <a:lnTo>
                    <a:pt x="548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2" name="Google Shape;1722;p21"/>
            <p:cNvSpPr/>
            <p:nvPr/>
          </p:nvSpPr>
          <p:spPr>
            <a:xfrm>
              <a:off x="1143150" y="4264800"/>
              <a:ext cx="56250" cy="56250"/>
            </a:xfrm>
            <a:custGeom>
              <a:avLst/>
              <a:gdLst/>
              <a:ahLst/>
              <a:cxnLst/>
              <a:rect l="l" t="t" r="r" b="b"/>
              <a:pathLst>
                <a:path w="2250" h="2250" extrusionOk="0">
                  <a:moveTo>
                    <a:pt x="547" y="0"/>
                  </a:moveTo>
                  <a:lnTo>
                    <a:pt x="0" y="578"/>
                  </a:lnTo>
                  <a:lnTo>
                    <a:pt x="578" y="1125"/>
                  </a:lnTo>
                  <a:lnTo>
                    <a:pt x="0" y="1702"/>
                  </a:lnTo>
                  <a:lnTo>
                    <a:pt x="547" y="2249"/>
                  </a:lnTo>
                  <a:lnTo>
                    <a:pt x="1125" y="1702"/>
                  </a:lnTo>
                  <a:lnTo>
                    <a:pt x="1702" y="2249"/>
                  </a:lnTo>
                  <a:lnTo>
                    <a:pt x="2250" y="1702"/>
                  </a:lnTo>
                  <a:lnTo>
                    <a:pt x="1672" y="1125"/>
                  </a:lnTo>
                  <a:lnTo>
                    <a:pt x="2250" y="578"/>
                  </a:lnTo>
                  <a:lnTo>
                    <a:pt x="1702" y="0"/>
                  </a:lnTo>
                  <a:lnTo>
                    <a:pt x="1125" y="578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3" name="Google Shape;1723;p21"/>
            <p:cNvSpPr/>
            <p:nvPr/>
          </p:nvSpPr>
          <p:spPr>
            <a:xfrm>
              <a:off x="1213050" y="4334700"/>
              <a:ext cx="56250" cy="56250"/>
            </a:xfrm>
            <a:custGeom>
              <a:avLst/>
              <a:gdLst/>
              <a:ahLst/>
              <a:cxnLst/>
              <a:rect l="l" t="t" r="r" b="b"/>
              <a:pathLst>
                <a:path w="2250" h="2250" extrusionOk="0">
                  <a:moveTo>
                    <a:pt x="548" y="1"/>
                  </a:moveTo>
                  <a:lnTo>
                    <a:pt x="1" y="548"/>
                  </a:lnTo>
                  <a:lnTo>
                    <a:pt x="578" y="1125"/>
                  </a:lnTo>
                  <a:lnTo>
                    <a:pt x="1" y="1703"/>
                  </a:lnTo>
                  <a:lnTo>
                    <a:pt x="548" y="2250"/>
                  </a:lnTo>
                  <a:lnTo>
                    <a:pt x="1125" y="1703"/>
                  </a:lnTo>
                  <a:lnTo>
                    <a:pt x="1703" y="2250"/>
                  </a:lnTo>
                  <a:lnTo>
                    <a:pt x="2250" y="1703"/>
                  </a:lnTo>
                  <a:lnTo>
                    <a:pt x="1672" y="1125"/>
                  </a:lnTo>
                  <a:lnTo>
                    <a:pt x="2250" y="548"/>
                  </a:lnTo>
                  <a:lnTo>
                    <a:pt x="1703" y="1"/>
                  </a:lnTo>
                  <a:lnTo>
                    <a:pt x="1125" y="578"/>
                  </a:lnTo>
                  <a:lnTo>
                    <a:pt x="548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4" name="Google Shape;1724;p21"/>
            <p:cNvSpPr/>
            <p:nvPr/>
          </p:nvSpPr>
          <p:spPr>
            <a:xfrm>
              <a:off x="1282975" y="4404600"/>
              <a:ext cx="56250" cy="56275"/>
            </a:xfrm>
            <a:custGeom>
              <a:avLst/>
              <a:gdLst/>
              <a:ahLst/>
              <a:cxnLst/>
              <a:rect l="l" t="t" r="r" b="b"/>
              <a:pathLst>
                <a:path w="2250" h="2251" extrusionOk="0">
                  <a:moveTo>
                    <a:pt x="547" y="1"/>
                  </a:moveTo>
                  <a:lnTo>
                    <a:pt x="0" y="548"/>
                  </a:lnTo>
                  <a:lnTo>
                    <a:pt x="578" y="1126"/>
                  </a:lnTo>
                  <a:lnTo>
                    <a:pt x="0" y="1703"/>
                  </a:lnTo>
                  <a:lnTo>
                    <a:pt x="547" y="2250"/>
                  </a:lnTo>
                  <a:lnTo>
                    <a:pt x="1125" y="1703"/>
                  </a:lnTo>
                  <a:lnTo>
                    <a:pt x="1702" y="2250"/>
                  </a:lnTo>
                  <a:lnTo>
                    <a:pt x="2249" y="1703"/>
                  </a:lnTo>
                  <a:lnTo>
                    <a:pt x="1672" y="1126"/>
                  </a:lnTo>
                  <a:lnTo>
                    <a:pt x="2249" y="548"/>
                  </a:lnTo>
                  <a:lnTo>
                    <a:pt x="1702" y="1"/>
                  </a:lnTo>
                  <a:lnTo>
                    <a:pt x="1125" y="578"/>
                  </a:lnTo>
                  <a:lnTo>
                    <a:pt x="547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5" name="Google Shape;1725;p21"/>
            <p:cNvSpPr/>
            <p:nvPr/>
          </p:nvSpPr>
          <p:spPr>
            <a:xfrm>
              <a:off x="785225" y="4063425"/>
              <a:ext cx="56275" cy="57000"/>
            </a:xfrm>
            <a:custGeom>
              <a:avLst/>
              <a:gdLst/>
              <a:ahLst/>
              <a:cxnLst/>
              <a:rect l="l" t="t" r="r" b="b"/>
              <a:pathLst>
                <a:path w="2251" h="2280" extrusionOk="0">
                  <a:moveTo>
                    <a:pt x="548" y="0"/>
                  </a:moveTo>
                  <a:lnTo>
                    <a:pt x="1" y="578"/>
                  </a:lnTo>
                  <a:lnTo>
                    <a:pt x="578" y="1155"/>
                  </a:lnTo>
                  <a:lnTo>
                    <a:pt x="1" y="1702"/>
                  </a:lnTo>
                  <a:lnTo>
                    <a:pt x="548" y="2280"/>
                  </a:lnTo>
                  <a:lnTo>
                    <a:pt x="1126" y="1702"/>
                  </a:lnTo>
                  <a:lnTo>
                    <a:pt x="1703" y="2280"/>
                  </a:lnTo>
                  <a:lnTo>
                    <a:pt x="2250" y="1702"/>
                  </a:lnTo>
                  <a:lnTo>
                    <a:pt x="1673" y="1155"/>
                  </a:lnTo>
                  <a:lnTo>
                    <a:pt x="2250" y="578"/>
                  </a:lnTo>
                  <a:lnTo>
                    <a:pt x="1703" y="0"/>
                  </a:lnTo>
                  <a:lnTo>
                    <a:pt x="1126" y="578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6" name="Google Shape;1726;p21"/>
            <p:cNvSpPr/>
            <p:nvPr/>
          </p:nvSpPr>
          <p:spPr>
            <a:xfrm>
              <a:off x="855150" y="4133325"/>
              <a:ext cx="56250" cy="57025"/>
            </a:xfrm>
            <a:custGeom>
              <a:avLst/>
              <a:gdLst/>
              <a:ahLst/>
              <a:cxnLst/>
              <a:rect l="l" t="t" r="r" b="b"/>
              <a:pathLst>
                <a:path w="2250" h="2281" extrusionOk="0">
                  <a:moveTo>
                    <a:pt x="547" y="1"/>
                  </a:moveTo>
                  <a:lnTo>
                    <a:pt x="0" y="578"/>
                  </a:lnTo>
                  <a:lnTo>
                    <a:pt x="578" y="1156"/>
                  </a:lnTo>
                  <a:lnTo>
                    <a:pt x="0" y="1703"/>
                  </a:lnTo>
                  <a:lnTo>
                    <a:pt x="547" y="2280"/>
                  </a:lnTo>
                  <a:lnTo>
                    <a:pt x="1125" y="1703"/>
                  </a:lnTo>
                  <a:lnTo>
                    <a:pt x="1702" y="2280"/>
                  </a:lnTo>
                  <a:lnTo>
                    <a:pt x="2250" y="1703"/>
                  </a:lnTo>
                  <a:lnTo>
                    <a:pt x="1672" y="1156"/>
                  </a:lnTo>
                  <a:lnTo>
                    <a:pt x="2250" y="578"/>
                  </a:lnTo>
                  <a:lnTo>
                    <a:pt x="1702" y="1"/>
                  </a:lnTo>
                  <a:lnTo>
                    <a:pt x="1125" y="578"/>
                  </a:lnTo>
                  <a:lnTo>
                    <a:pt x="547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7" name="Google Shape;1727;p21"/>
            <p:cNvSpPr/>
            <p:nvPr/>
          </p:nvSpPr>
          <p:spPr>
            <a:xfrm>
              <a:off x="925050" y="4203250"/>
              <a:ext cx="56250" cy="57000"/>
            </a:xfrm>
            <a:custGeom>
              <a:avLst/>
              <a:gdLst/>
              <a:ahLst/>
              <a:cxnLst/>
              <a:rect l="l" t="t" r="r" b="b"/>
              <a:pathLst>
                <a:path w="2250" h="2280" extrusionOk="0">
                  <a:moveTo>
                    <a:pt x="548" y="0"/>
                  </a:moveTo>
                  <a:lnTo>
                    <a:pt x="1" y="578"/>
                  </a:lnTo>
                  <a:lnTo>
                    <a:pt x="578" y="1125"/>
                  </a:lnTo>
                  <a:lnTo>
                    <a:pt x="1" y="1702"/>
                  </a:lnTo>
                  <a:lnTo>
                    <a:pt x="548" y="2280"/>
                  </a:lnTo>
                  <a:lnTo>
                    <a:pt x="1125" y="1702"/>
                  </a:lnTo>
                  <a:lnTo>
                    <a:pt x="1703" y="2280"/>
                  </a:lnTo>
                  <a:lnTo>
                    <a:pt x="2250" y="1702"/>
                  </a:lnTo>
                  <a:lnTo>
                    <a:pt x="1672" y="1125"/>
                  </a:lnTo>
                  <a:lnTo>
                    <a:pt x="2250" y="578"/>
                  </a:lnTo>
                  <a:lnTo>
                    <a:pt x="1703" y="0"/>
                  </a:lnTo>
                  <a:lnTo>
                    <a:pt x="1125" y="578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8" name="Google Shape;1728;p21"/>
            <p:cNvSpPr/>
            <p:nvPr/>
          </p:nvSpPr>
          <p:spPr>
            <a:xfrm>
              <a:off x="994975" y="4273150"/>
              <a:ext cx="56250" cy="57025"/>
            </a:xfrm>
            <a:custGeom>
              <a:avLst/>
              <a:gdLst/>
              <a:ahLst/>
              <a:cxnLst/>
              <a:rect l="l" t="t" r="r" b="b"/>
              <a:pathLst>
                <a:path w="2250" h="2281" extrusionOk="0">
                  <a:moveTo>
                    <a:pt x="547" y="0"/>
                  </a:moveTo>
                  <a:lnTo>
                    <a:pt x="0" y="578"/>
                  </a:lnTo>
                  <a:lnTo>
                    <a:pt x="578" y="1125"/>
                  </a:lnTo>
                  <a:lnTo>
                    <a:pt x="0" y="1703"/>
                  </a:lnTo>
                  <a:lnTo>
                    <a:pt x="547" y="2280"/>
                  </a:lnTo>
                  <a:lnTo>
                    <a:pt x="1125" y="1703"/>
                  </a:lnTo>
                  <a:lnTo>
                    <a:pt x="1702" y="2280"/>
                  </a:lnTo>
                  <a:lnTo>
                    <a:pt x="2249" y="1703"/>
                  </a:lnTo>
                  <a:lnTo>
                    <a:pt x="1672" y="1125"/>
                  </a:lnTo>
                  <a:lnTo>
                    <a:pt x="2249" y="578"/>
                  </a:lnTo>
                  <a:lnTo>
                    <a:pt x="1702" y="0"/>
                  </a:lnTo>
                  <a:lnTo>
                    <a:pt x="1125" y="578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9" name="Google Shape;1729;p21"/>
            <p:cNvSpPr/>
            <p:nvPr/>
          </p:nvSpPr>
          <p:spPr>
            <a:xfrm>
              <a:off x="1064875" y="4343050"/>
              <a:ext cx="56250" cy="57025"/>
            </a:xfrm>
            <a:custGeom>
              <a:avLst/>
              <a:gdLst/>
              <a:ahLst/>
              <a:cxnLst/>
              <a:rect l="l" t="t" r="r" b="b"/>
              <a:pathLst>
                <a:path w="2250" h="2281" extrusionOk="0">
                  <a:moveTo>
                    <a:pt x="548" y="1"/>
                  </a:moveTo>
                  <a:lnTo>
                    <a:pt x="1" y="578"/>
                  </a:lnTo>
                  <a:lnTo>
                    <a:pt x="578" y="1125"/>
                  </a:lnTo>
                  <a:lnTo>
                    <a:pt x="1" y="1703"/>
                  </a:lnTo>
                  <a:lnTo>
                    <a:pt x="548" y="2281"/>
                  </a:lnTo>
                  <a:lnTo>
                    <a:pt x="1125" y="1703"/>
                  </a:lnTo>
                  <a:lnTo>
                    <a:pt x="1703" y="2281"/>
                  </a:lnTo>
                  <a:lnTo>
                    <a:pt x="2250" y="1703"/>
                  </a:lnTo>
                  <a:lnTo>
                    <a:pt x="1672" y="1125"/>
                  </a:lnTo>
                  <a:lnTo>
                    <a:pt x="2250" y="578"/>
                  </a:lnTo>
                  <a:lnTo>
                    <a:pt x="1703" y="1"/>
                  </a:lnTo>
                  <a:lnTo>
                    <a:pt x="1125" y="578"/>
                  </a:lnTo>
                  <a:lnTo>
                    <a:pt x="548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0" name="Google Shape;1730;p21"/>
            <p:cNvSpPr/>
            <p:nvPr/>
          </p:nvSpPr>
          <p:spPr>
            <a:xfrm>
              <a:off x="1134775" y="4412975"/>
              <a:ext cx="56275" cy="57000"/>
            </a:xfrm>
            <a:custGeom>
              <a:avLst/>
              <a:gdLst/>
              <a:ahLst/>
              <a:cxnLst/>
              <a:rect l="l" t="t" r="r" b="b"/>
              <a:pathLst>
                <a:path w="2251" h="2280" extrusionOk="0">
                  <a:moveTo>
                    <a:pt x="548" y="0"/>
                  </a:moveTo>
                  <a:lnTo>
                    <a:pt x="1" y="578"/>
                  </a:lnTo>
                  <a:lnTo>
                    <a:pt x="578" y="1125"/>
                  </a:lnTo>
                  <a:lnTo>
                    <a:pt x="1" y="1702"/>
                  </a:lnTo>
                  <a:lnTo>
                    <a:pt x="548" y="2280"/>
                  </a:lnTo>
                  <a:lnTo>
                    <a:pt x="1126" y="1702"/>
                  </a:lnTo>
                  <a:lnTo>
                    <a:pt x="1703" y="2280"/>
                  </a:lnTo>
                  <a:lnTo>
                    <a:pt x="2250" y="1702"/>
                  </a:lnTo>
                  <a:lnTo>
                    <a:pt x="1673" y="1125"/>
                  </a:lnTo>
                  <a:lnTo>
                    <a:pt x="2250" y="578"/>
                  </a:lnTo>
                  <a:lnTo>
                    <a:pt x="1703" y="0"/>
                  </a:lnTo>
                  <a:lnTo>
                    <a:pt x="1126" y="578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1" name="Google Shape;1731;p21"/>
            <p:cNvSpPr/>
            <p:nvPr/>
          </p:nvSpPr>
          <p:spPr>
            <a:xfrm>
              <a:off x="1204700" y="4482875"/>
              <a:ext cx="56250" cy="57025"/>
            </a:xfrm>
            <a:custGeom>
              <a:avLst/>
              <a:gdLst/>
              <a:ahLst/>
              <a:cxnLst/>
              <a:rect l="l" t="t" r="r" b="b"/>
              <a:pathLst>
                <a:path w="2250" h="2281" extrusionOk="0">
                  <a:moveTo>
                    <a:pt x="547" y="1"/>
                  </a:moveTo>
                  <a:lnTo>
                    <a:pt x="0" y="578"/>
                  </a:lnTo>
                  <a:lnTo>
                    <a:pt x="578" y="1125"/>
                  </a:lnTo>
                  <a:lnTo>
                    <a:pt x="0" y="1703"/>
                  </a:lnTo>
                  <a:lnTo>
                    <a:pt x="547" y="2280"/>
                  </a:lnTo>
                  <a:lnTo>
                    <a:pt x="1125" y="1703"/>
                  </a:lnTo>
                  <a:lnTo>
                    <a:pt x="1702" y="2280"/>
                  </a:lnTo>
                  <a:lnTo>
                    <a:pt x="2250" y="1703"/>
                  </a:lnTo>
                  <a:lnTo>
                    <a:pt x="1672" y="1125"/>
                  </a:lnTo>
                  <a:lnTo>
                    <a:pt x="2250" y="578"/>
                  </a:lnTo>
                  <a:lnTo>
                    <a:pt x="1702" y="1"/>
                  </a:lnTo>
                  <a:lnTo>
                    <a:pt x="1125" y="578"/>
                  </a:lnTo>
                  <a:lnTo>
                    <a:pt x="547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2" name="Google Shape;1732;p21"/>
            <p:cNvSpPr/>
            <p:nvPr/>
          </p:nvSpPr>
          <p:spPr>
            <a:xfrm>
              <a:off x="706975" y="4142450"/>
              <a:ext cx="56250" cy="56250"/>
            </a:xfrm>
            <a:custGeom>
              <a:avLst/>
              <a:gdLst/>
              <a:ahLst/>
              <a:cxnLst/>
              <a:rect l="l" t="t" r="r" b="b"/>
              <a:pathLst>
                <a:path w="2250" h="2250" extrusionOk="0">
                  <a:moveTo>
                    <a:pt x="547" y="0"/>
                  </a:moveTo>
                  <a:lnTo>
                    <a:pt x="0" y="548"/>
                  </a:lnTo>
                  <a:lnTo>
                    <a:pt x="578" y="1125"/>
                  </a:lnTo>
                  <a:lnTo>
                    <a:pt x="0" y="1672"/>
                  </a:lnTo>
                  <a:lnTo>
                    <a:pt x="547" y="2250"/>
                  </a:lnTo>
                  <a:lnTo>
                    <a:pt x="1125" y="1672"/>
                  </a:lnTo>
                  <a:lnTo>
                    <a:pt x="1702" y="2250"/>
                  </a:lnTo>
                  <a:lnTo>
                    <a:pt x="2249" y="1672"/>
                  </a:lnTo>
                  <a:lnTo>
                    <a:pt x="1672" y="1125"/>
                  </a:lnTo>
                  <a:lnTo>
                    <a:pt x="2249" y="548"/>
                  </a:lnTo>
                  <a:lnTo>
                    <a:pt x="1702" y="0"/>
                  </a:lnTo>
                  <a:lnTo>
                    <a:pt x="1125" y="548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3" name="Google Shape;1733;p21"/>
            <p:cNvSpPr/>
            <p:nvPr/>
          </p:nvSpPr>
          <p:spPr>
            <a:xfrm>
              <a:off x="776875" y="4212350"/>
              <a:ext cx="56250" cy="56275"/>
            </a:xfrm>
            <a:custGeom>
              <a:avLst/>
              <a:gdLst/>
              <a:ahLst/>
              <a:cxnLst/>
              <a:rect l="l" t="t" r="r" b="b"/>
              <a:pathLst>
                <a:path w="2250" h="2251" extrusionOk="0">
                  <a:moveTo>
                    <a:pt x="548" y="1"/>
                  </a:moveTo>
                  <a:lnTo>
                    <a:pt x="1" y="548"/>
                  </a:lnTo>
                  <a:lnTo>
                    <a:pt x="578" y="1125"/>
                  </a:lnTo>
                  <a:lnTo>
                    <a:pt x="1" y="1673"/>
                  </a:lnTo>
                  <a:lnTo>
                    <a:pt x="548" y="2250"/>
                  </a:lnTo>
                  <a:lnTo>
                    <a:pt x="1125" y="1673"/>
                  </a:lnTo>
                  <a:lnTo>
                    <a:pt x="1703" y="2250"/>
                  </a:lnTo>
                  <a:lnTo>
                    <a:pt x="2250" y="1673"/>
                  </a:lnTo>
                  <a:lnTo>
                    <a:pt x="1672" y="1125"/>
                  </a:lnTo>
                  <a:lnTo>
                    <a:pt x="2250" y="548"/>
                  </a:lnTo>
                  <a:lnTo>
                    <a:pt x="1703" y="1"/>
                  </a:lnTo>
                  <a:lnTo>
                    <a:pt x="1125" y="548"/>
                  </a:lnTo>
                  <a:lnTo>
                    <a:pt x="548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4" name="Google Shape;1734;p21"/>
            <p:cNvSpPr/>
            <p:nvPr/>
          </p:nvSpPr>
          <p:spPr>
            <a:xfrm>
              <a:off x="846775" y="4281500"/>
              <a:ext cx="56275" cy="57025"/>
            </a:xfrm>
            <a:custGeom>
              <a:avLst/>
              <a:gdLst/>
              <a:ahLst/>
              <a:cxnLst/>
              <a:rect l="l" t="t" r="r" b="b"/>
              <a:pathLst>
                <a:path w="2251" h="2281" extrusionOk="0">
                  <a:moveTo>
                    <a:pt x="548" y="1"/>
                  </a:moveTo>
                  <a:lnTo>
                    <a:pt x="1" y="578"/>
                  </a:lnTo>
                  <a:lnTo>
                    <a:pt x="578" y="1156"/>
                  </a:lnTo>
                  <a:lnTo>
                    <a:pt x="1" y="1703"/>
                  </a:lnTo>
                  <a:lnTo>
                    <a:pt x="548" y="2280"/>
                  </a:lnTo>
                  <a:lnTo>
                    <a:pt x="1126" y="1703"/>
                  </a:lnTo>
                  <a:lnTo>
                    <a:pt x="1703" y="2280"/>
                  </a:lnTo>
                  <a:lnTo>
                    <a:pt x="2250" y="1703"/>
                  </a:lnTo>
                  <a:lnTo>
                    <a:pt x="1673" y="1156"/>
                  </a:lnTo>
                  <a:lnTo>
                    <a:pt x="2250" y="578"/>
                  </a:lnTo>
                  <a:lnTo>
                    <a:pt x="1703" y="1"/>
                  </a:lnTo>
                  <a:lnTo>
                    <a:pt x="1126" y="578"/>
                  </a:lnTo>
                  <a:lnTo>
                    <a:pt x="548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5" name="Google Shape;1735;p21"/>
            <p:cNvSpPr/>
            <p:nvPr/>
          </p:nvSpPr>
          <p:spPr>
            <a:xfrm>
              <a:off x="916700" y="4351425"/>
              <a:ext cx="56250" cy="57000"/>
            </a:xfrm>
            <a:custGeom>
              <a:avLst/>
              <a:gdLst/>
              <a:ahLst/>
              <a:cxnLst/>
              <a:rect l="l" t="t" r="r" b="b"/>
              <a:pathLst>
                <a:path w="2250" h="2280" extrusionOk="0">
                  <a:moveTo>
                    <a:pt x="547" y="0"/>
                  </a:moveTo>
                  <a:lnTo>
                    <a:pt x="0" y="578"/>
                  </a:lnTo>
                  <a:lnTo>
                    <a:pt x="578" y="1155"/>
                  </a:lnTo>
                  <a:lnTo>
                    <a:pt x="0" y="1702"/>
                  </a:lnTo>
                  <a:lnTo>
                    <a:pt x="547" y="2280"/>
                  </a:lnTo>
                  <a:lnTo>
                    <a:pt x="1125" y="1702"/>
                  </a:lnTo>
                  <a:lnTo>
                    <a:pt x="1703" y="2280"/>
                  </a:lnTo>
                  <a:lnTo>
                    <a:pt x="2250" y="1702"/>
                  </a:lnTo>
                  <a:lnTo>
                    <a:pt x="1672" y="1155"/>
                  </a:lnTo>
                  <a:lnTo>
                    <a:pt x="2250" y="578"/>
                  </a:lnTo>
                  <a:lnTo>
                    <a:pt x="1703" y="0"/>
                  </a:lnTo>
                  <a:lnTo>
                    <a:pt x="1125" y="578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6" name="Google Shape;1736;p21"/>
            <p:cNvSpPr/>
            <p:nvPr/>
          </p:nvSpPr>
          <p:spPr>
            <a:xfrm>
              <a:off x="986600" y="4421325"/>
              <a:ext cx="56275" cy="57025"/>
            </a:xfrm>
            <a:custGeom>
              <a:avLst/>
              <a:gdLst/>
              <a:ahLst/>
              <a:cxnLst/>
              <a:rect l="l" t="t" r="r" b="b"/>
              <a:pathLst>
                <a:path w="2251" h="2281" extrusionOk="0">
                  <a:moveTo>
                    <a:pt x="548" y="1"/>
                  </a:moveTo>
                  <a:lnTo>
                    <a:pt x="1" y="578"/>
                  </a:lnTo>
                  <a:lnTo>
                    <a:pt x="578" y="1156"/>
                  </a:lnTo>
                  <a:lnTo>
                    <a:pt x="1" y="1703"/>
                  </a:lnTo>
                  <a:lnTo>
                    <a:pt x="548" y="2280"/>
                  </a:lnTo>
                  <a:lnTo>
                    <a:pt x="1125" y="1703"/>
                  </a:lnTo>
                  <a:lnTo>
                    <a:pt x="1703" y="2280"/>
                  </a:lnTo>
                  <a:lnTo>
                    <a:pt x="2250" y="1703"/>
                  </a:lnTo>
                  <a:lnTo>
                    <a:pt x="1673" y="1156"/>
                  </a:lnTo>
                  <a:lnTo>
                    <a:pt x="2250" y="578"/>
                  </a:lnTo>
                  <a:lnTo>
                    <a:pt x="1703" y="1"/>
                  </a:lnTo>
                  <a:lnTo>
                    <a:pt x="1125" y="578"/>
                  </a:lnTo>
                  <a:lnTo>
                    <a:pt x="548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7" name="Google Shape;1737;p21"/>
            <p:cNvSpPr/>
            <p:nvPr/>
          </p:nvSpPr>
          <p:spPr>
            <a:xfrm>
              <a:off x="1056525" y="4491225"/>
              <a:ext cx="56250" cy="57025"/>
            </a:xfrm>
            <a:custGeom>
              <a:avLst/>
              <a:gdLst/>
              <a:ahLst/>
              <a:cxnLst/>
              <a:rect l="l" t="t" r="r" b="b"/>
              <a:pathLst>
                <a:path w="2250" h="2281" extrusionOk="0">
                  <a:moveTo>
                    <a:pt x="547" y="1"/>
                  </a:moveTo>
                  <a:lnTo>
                    <a:pt x="0" y="579"/>
                  </a:lnTo>
                  <a:lnTo>
                    <a:pt x="578" y="1156"/>
                  </a:lnTo>
                  <a:lnTo>
                    <a:pt x="0" y="1703"/>
                  </a:lnTo>
                  <a:lnTo>
                    <a:pt x="547" y="2281"/>
                  </a:lnTo>
                  <a:lnTo>
                    <a:pt x="1125" y="1703"/>
                  </a:lnTo>
                  <a:lnTo>
                    <a:pt x="1702" y="2281"/>
                  </a:lnTo>
                  <a:lnTo>
                    <a:pt x="2249" y="1703"/>
                  </a:lnTo>
                  <a:lnTo>
                    <a:pt x="1672" y="1156"/>
                  </a:lnTo>
                  <a:lnTo>
                    <a:pt x="2249" y="579"/>
                  </a:lnTo>
                  <a:lnTo>
                    <a:pt x="1702" y="1"/>
                  </a:lnTo>
                  <a:lnTo>
                    <a:pt x="1125" y="579"/>
                  </a:lnTo>
                  <a:lnTo>
                    <a:pt x="547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8" name="Google Shape;1738;p21"/>
            <p:cNvSpPr/>
            <p:nvPr/>
          </p:nvSpPr>
          <p:spPr>
            <a:xfrm>
              <a:off x="1126425" y="4561150"/>
              <a:ext cx="56250" cy="57025"/>
            </a:xfrm>
            <a:custGeom>
              <a:avLst/>
              <a:gdLst/>
              <a:ahLst/>
              <a:cxnLst/>
              <a:rect l="l" t="t" r="r" b="b"/>
              <a:pathLst>
                <a:path w="2250" h="2281" extrusionOk="0">
                  <a:moveTo>
                    <a:pt x="548" y="0"/>
                  </a:moveTo>
                  <a:lnTo>
                    <a:pt x="1" y="578"/>
                  </a:lnTo>
                  <a:lnTo>
                    <a:pt x="578" y="1155"/>
                  </a:lnTo>
                  <a:lnTo>
                    <a:pt x="1" y="1703"/>
                  </a:lnTo>
                  <a:lnTo>
                    <a:pt x="548" y="2280"/>
                  </a:lnTo>
                  <a:lnTo>
                    <a:pt x="1125" y="1703"/>
                  </a:lnTo>
                  <a:lnTo>
                    <a:pt x="1703" y="2280"/>
                  </a:lnTo>
                  <a:lnTo>
                    <a:pt x="2250" y="1703"/>
                  </a:lnTo>
                  <a:lnTo>
                    <a:pt x="1672" y="1155"/>
                  </a:lnTo>
                  <a:lnTo>
                    <a:pt x="2250" y="578"/>
                  </a:lnTo>
                  <a:lnTo>
                    <a:pt x="1703" y="0"/>
                  </a:lnTo>
                  <a:lnTo>
                    <a:pt x="1125" y="578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9" name="Google Shape;1739;p21"/>
            <p:cNvSpPr/>
            <p:nvPr/>
          </p:nvSpPr>
          <p:spPr>
            <a:xfrm>
              <a:off x="628700" y="4220725"/>
              <a:ext cx="56250" cy="56250"/>
            </a:xfrm>
            <a:custGeom>
              <a:avLst/>
              <a:gdLst/>
              <a:ahLst/>
              <a:cxnLst/>
              <a:rect l="l" t="t" r="r" b="b"/>
              <a:pathLst>
                <a:path w="2250" h="2250" extrusionOk="0">
                  <a:moveTo>
                    <a:pt x="548" y="0"/>
                  </a:moveTo>
                  <a:lnTo>
                    <a:pt x="0" y="547"/>
                  </a:lnTo>
                  <a:lnTo>
                    <a:pt x="578" y="1125"/>
                  </a:lnTo>
                  <a:lnTo>
                    <a:pt x="0" y="1702"/>
                  </a:lnTo>
                  <a:lnTo>
                    <a:pt x="548" y="2249"/>
                  </a:lnTo>
                  <a:lnTo>
                    <a:pt x="1125" y="1672"/>
                  </a:lnTo>
                  <a:lnTo>
                    <a:pt x="1703" y="2249"/>
                  </a:lnTo>
                  <a:lnTo>
                    <a:pt x="2250" y="1702"/>
                  </a:lnTo>
                  <a:lnTo>
                    <a:pt x="1672" y="1125"/>
                  </a:lnTo>
                  <a:lnTo>
                    <a:pt x="2250" y="547"/>
                  </a:lnTo>
                  <a:lnTo>
                    <a:pt x="1703" y="0"/>
                  </a:lnTo>
                  <a:lnTo>
                    <a:pt x="1125" y="547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0" name="Google Shape;1740;p21"/>
            <p:cNvSpPr/>
            <p:nvPr/>
          </p:nvSpPr>
          <p:spPr>
            <a:xfrm>
              <a:off x="698600" y="4290625"/>
              <a:ext cx="56275" cy="56250"/>
            </a:xfrm>
            <a:custGeom>
              <a:avLst/>
              <a:gdLst/>
              <a:ahLst/>
              <a:cxnLst/>
              <a:rect l="l" t="t" r="r" b="b"/>
              <a:pathLst>
                <a:path w="2251" h="2250" extrusionOk="0">
                  <a:moveTo>
                    <a:pt x="548" y="1"/>
                  </a:moveTo>
                  <a:lnTo>
                    <a:pt x="1" y="548"/>
                  </a:lnTo>
                  <a:lnTo>
                    <a:pt x="578" y="1125"/>
                  </a:lnTo>
                  <a:lnTo>
                    <a:pt x="1" y="1703"/>
                  </a:lnTo>
                  <a:lnTo>
                    <a:pt x="548" y="2250"/>
                  </a:lnTo>
                  <a:lnTo>
                    <a:pt x="1125" y="1672"/>
                  </a:lnTo>
                  <a:lnTo>
                    <a:pt x="1703" y="2250"/>
                  </a:lnTo>
                  <a:lnTo>
                    <a:pt x="2250" y="1703"/>
                  </a:lnTo>
                  <a:lnTo>
                    <a:pt x="1673" y="1125"/>
                  </a:lnTo>
                  <a:lnTo>
                    <a:pt x="2250" y="548"/>
                  </a:lnTo>
                  <a:lnTo>
                    <a:pt x="1703" y="1"/>
                  </a:lnTo>
                  <a:lnTo>
                    <a:pt x="1125" y="548"/>
                  </a:lnTo>
                  <a:lnTo>
                    <a:pt x="548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1" name="Google Shape;1741;p21"/>
            <p:cNvSpPr/>
            <p:nvPr/>
          </p:nvSpPr>
          <p:spPr>
            <a:xfrm>
              <a:off x="768525" y="4360525"/>
              <a:ext cx="56250" cy="56275"/>
            </a:xfrm>
            <a:custGeom>
              <a:avLst/>
              <a:gdLst/>
              <a:ahLst/>
              <a:cxnLst/>
              <a:rect l="l" t="t" r="r" b="b"/>
              <a:pathLst>
                <a:path w="2250" h="2251" extrusionOk="0">
                  <a:moveTo>
                    <a:pt x="547" y="1"/>
                  </a:moveTo>
                  <a:lnTo>
                    <a:pt x="0" y="548"/>
                  </a:lnTo>
                  <a:lnTo>
                    <a:pt x="578" y="1126"/>
                  </a:lnTo>
                  <a:lnTo>
                    <a:pt x="0" y="1703"/>
                  </a:lnTo>
                  <a:lnTo>
                    <a:pt x="547" y="2250"/>
                  </a:lnTo>
                  <a:lnTo>
                    <a:pt x="1125" y="1673"/>
                  </a:lnTo>
                  <a:lnTo>
                    <a:pt x="1702" y="2250"/>
                  </a:lnTo>
                  <a:lnTo>
                    <a:pt x="2249" y="1703"/>
                  </a:lnTo>
                  <a:lnTo>
                    <a:pt x="1672" y="1126"/>
                  </a:lnTo>
                  <a:lnTo>
                    <a:pt x="2249" y="548"/>
                  </a:lnTo>
                  <a:lnTo>
                    <a:pt x="1702" y="1"/>
                  </a:lnTo>
                  <a:lnTo>
                    <a:pt x="1125" y="548"/>
                  </a:lnTo>
                  <a:lnTo>
                    <a:pt x="547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2" name="Google Shape;1742;p21"/>
            <p:cNvSpPr/>
            <p:nvPr/>
          </p:nvSpPr>
          <p:spPr>
            <a:xfrm>
              <a:off x="838425" y="4430450"/>
              <a:ext cx="56250" cy="56250"/>
            </a:xfrm>
            <a:custGeom>
              <a:avLst/>
              <a:gdLst/>
              <a:ahLst/>
              <a:cxnLst/>
              <a:rect l="l" t="t" r="r" b="b"/>
              <a:pathLst>
                <a:path w="2250" h="2250" extrusionOk="0">
                  <a:moveTo>
                    <a:pt x="548" y="0"/>
                  </a:moveTo>
                  <a:lnTo>
                    <a:pt x="1" y="547"/>
                  </a:lnTo>
                  <a:lnTo>
                    <a:pt x="578" y="1125"/>
                  </a:lnTo>
                  <a:lnTo>
                    <a:pt x="1" y="1672"/>
                  </a:lnTo>
                  <a:lnTo>
                    <a:pt x="548" y="2250"/>
                  </a:lnTo>
                  <a:lnTo>
                    <a:pt x="1125" y="1672"/>
                  </a:lnTo>
                  <a:lnTo>
                    <a:pt x="1703" y="2250"/>
                  </a:lnTo>
                  <a:lnTo>
                    <a:pt x="2250" y="1672"/>
                  </a:lnTo>
                  <a:lnTo>
                    <a:pt x="1672" y="1125"/>
                  </a:lnTo>
                  <a:lnTo>
                    <a:pt x="2250" y="547"/>
                  </a:lnTo>
                  <a:lnTo>
                    <a:pt x="1703" y="0"/>
                  </a:lnTo>
                  <a:lnTo>
                    <a:pt x="1125" y="547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3" name="Google Shape;1743;p21"/>
            <p:cNvSpPr/>
            <p:nvPr/>
          </p:nvSpPr>
          <p:spPr>
            <a:xfrm>
              <a:off x="908350" y="4500350"/>
              <a:ext cx="56250" cy="56250"/>
            </a:xfrm>
            <a:custGeom>
              <a:avLst/>
              <a:gdLst/>
              <a:ahLst/>
              <a:cxnLst/>
              <a:rect l="l" t="t" r="r" b="b"/>
              <a:pathLst>
                <a:path w="2250" h="2250" extrusionOk="0">
                  <a:moveTo>
                    <a:pt x="547" y="1"/>
                  </a:moveTo>
                  <a:lnTo>
                    <a:pt x="0" y="548"/>
                  </a:lnTo>
                  <a:lnTo>
                    <a:pt x="578" y="1125"/>
                  </a:lnTo>
                  <a:lnTo>
                    <a:pt x="0" y="1703"/>
                  </a:lnTo>
                  <a:lnTo>
                    <a:pt x="547" y="2250"/>
                  </a:lnTo>
                  <a:lnTo>
                    <a:pt x="1125" y="1672"/>
                  </a:lnTo>
                  <a:lnTo>
                    <a:pt x="1702" y="2250"/>
                  </a:lnTo>
                  <a:lnTo>
                    <a:pt x="2249" y="1703"/>
                  </a:lnTo>
                  <a:lnTo>
                    <a:pt x="1672" y="1125"/>
                  </a:lnTo>
                  <a:lnTo>
                    <a:pt x="2249" y="548"/>
                  </a:lnTo>
                  <a:lnTo>
                    <a:pt x="1702" y="1"/>
                  </a:lnTo>
                  <a:lnTo>
                    <a:pt x="1125" y="548"/>
                  </a:lnTo>
                  <a:lnTo>
                    <a:pt x="547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4" name="Google Shape;1744;p21"/>
            <p:cNvSpPr/>
            <p:nvPr/>
          </p:nvSpPr>
          <p:spPr>
            <a:xfrm>
              <a:off x="978250" y="4570275"/>
              <a:ext cx="56250" cy="56250"/>
            </a:xfrm>
            <a:custGeom>
              <a:avLst/>
              <a:gdLst/>
              <a:ahLst/>
              <a:cxnLst/>
              <a:rect l="l" t="t" r="r" b="b"/>
              <a:pathLst>
                <a:path w="2250" h="2250" extrusionOk="0">
                  <a:moveTo>
                    <a:pt x="548" y="0"/>
                  </a:moveTo>
                  <a:lnTo>
                    <a:pt x="0" y="547"/>
                  </a:lnTo>
                  <a:lnTo>
                    <a:pt x="578" y="1125"/>
                  </a:lnTo>
                  <a:lnTo>
                    <a:pt x="0" y="1672"/>
                  </a:lnTo>
                  <a:lnTo>
                    <a:pt x="548" y="2249"/>
                  </a:lnTo>
                  <a:lnTo>
                    <a:pt x="1125" y="1672"/>
                  </a:lnTo>
                  <a:lnTo>
                    <a:pt x="1703" y="2249"/>
                  </a:lnTo>
                  <a:lnTo>
                    <a:pt x="2250" y="1672"/>
                  </a:lnTo>
                  <a:lnTo>
                    <a:pt x="1672" y="1125"/>
                  </a:lnTo>
                  <a:lnTo>
                    <a:pt x="2250" y="547"/>
                  </a:lnTo>
                  <a:lnTo>
                    <a:pt x="1703" y="0"/>
                  </a:lnTo>
                  <a:lnTo>
                    <a:pt x="1125" y="547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5" name="Google Shape;1745;p21"/>
            <p:cNvSpPr/>
            <p:nvPr/>
          </p:nvSpPr>
          <p:spPr>
            <a:xfrm>
              <a:off x="1048150" y="4640175"/>
              <a:ext cx="56275" cy="56250"/>
            </a:xfrm>
            <a:custGeom>
              <a:avLst/>
              <a:gdLst/>
              <a:ahLst/>
              <a:cxnLst/>
              <a:rect l="l" t="t" r="r" b="b"/>
              <a:pathLst>
                <a:path w="2251" h="2250" extrusionOk="0">
                  <a:moveTo>
                    <a:pt x="548" y="1"/>
                  </a:moveTo>
                  <a:lnTo>
                    <a:pt x="1" y="548"/>
                  </a:lnTo>
                  <a:lnTo>
                    <a:pt x="578" y="1125"/>
                  </a:lnTo>
                  <a:lnTo>
                    <a:pt x="1" y="1672"/>
                  </a:lnTo>
                  <a:lnTo>
                    <a:pt x="548" y="2250"/>
                  </a:lnTo>
                  <a:lnTo>
                    <a:pt x="1125" y="1672"/>
                  </a:lnTo>
                  <a:lnTo>
                    <a:pt x="1703" y="2250"/>
                  </a:lnTo>
                  <a:lnTo>
                    <a:pt x="2250" y="1672"/>
                  </a:lnTo>
                  <a:lnTo>
                    <a:pt x="1673" y="1125"/>
                  </a:lnTo>
                  <a:lnTo>
                    <a:pt x="2250" y="548"/>
                  </a:lnTo>
                  <a:lnTo>
                    <a:pt x="1703" y="1"/>
                  </a:lnTo>
                  <a:lnTo>
                    <a:pt x="1125" y="548"/>
                  </a:lnTo>
                  <a:lnTo>
                    <a:pt x="548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CUSTOM_6">
    <p:spTree>
      <p:nvGrpSpPr>
        <p:cNvPr id="1" name="Shape 17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7" name="Google Shape;1747;p22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grpSp>
        <p:nvGrpSpPr>
          <p:cNvPr id="1748" name="Google Shape;1748;p22"/>
          <p:cNvGrpSpPr/>
          <p:nvPr/>
        </p:nvGrpSpPr>
        <p:grpSpPr>
          <a:xfrm>
            <a:off x="269800" y="668988"/>
            <a:ext cx="191500" cy="191500"/>
            <a:chOff x="5960875" y="1124175"/>
            <a:chExt cx="191500" cy="191500"/>
          </a:xfrm>
        </p:grpSpPr>
        <p:sp>
          <p:nvSpPr>
            <p:cNvPr id="1749" name="Google Shape;1749;p22"/>
            <p:cNvSpPr/>
            <p:nvPr/>
          </p:nvSpPr>
          <p:spPr>
            <a:xfrm>
              <a:off x="5960875" y="1124175"/>
              <a:ext cx="191500" cy="191500"/>
            </a:xfrm>
            <a:custGeom>
              <a:avLst/>
              <a:gdLst/>
              <a:ahLst/>
              <a:cxnLst/>
              <a:rect l="l" t="t" r="r" b="b"/>
              <a:pathLst>
                <a:path w="7660" h="7660" extrusionOk="0">
                  <a:moveTo>
                    <a:pt x="5775" y="0"/>
                  </a:moveTo>
                  <a:lnTo>
                    <a:pt x="0" y="5775"/>
                  </a:lnTo>
                  <a:lnTo>
                    <a:pt x="1885" y="7660"/>
                  </a:lnTo>
                  <a:lnTo>
                    <a:pt x="7660" y="1854"/>
                  </a:lnTo>
                  <a:lnTo>
                    <a:pt x="577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0" name="Google Shape;1750;p22"/>
            <p:cNvSpPr/>
            <p:nvPr/>
          </p:nvSpPr>
          <p:spPr>
            <a:xfrm>
              <a:off x="5960875" y="1124175"/>
              <a:ext cx="191500" cy="191500"/>
            </a:xfrm>
            <a:custGeom>
              <a:avLst/>
              <a:gdLst/>
              <a:ahLst/>
              <a:cxnLst/>
              <a:rect l="l" t="t" r="r" b="b"/>
              <a:pathLst>
                <a:path w="7660" h="7660" extrusionOk="0">
                  <a:moveTo>
                    <a:pt x="1885" y="0"/>
                  </a:moveTo>
                  <a:lnTo>
                    <a:pt x="0" y="1885"/>
                  </a:lnTo>
                  <a:lnTo>
                    <a:pt x="5806" y="7660"/>
                  </a:lnTo>
                  <a:lnTo>
                    <a:pt x="7660" y="5775"/>
                  </a:lnTo>
                  <a:lnTo>
                    <a:pt x="188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51" name="Google Shape;1751;p22"/>
          <p:cNvGrpSpPr/>
          <p:nvPr/>
        </p:nvGrpSpPr>
        <p:grpSpPr>
          <a:xfrm>
            <a:off x="8615150" y="156375"/>
            <a:ext cx="359450" cy="940775"/>
            <a:chOff x="6833975" y="1413675"/>
            <a:chExt cx="359450" cy="940775"/>
          </a:xfrm>
        </p:grpSpPr>
        <p:sp>
          <p:nvSpPr>
            <p:cNvPr id="1752" name="Google Shape;1752;p22"/>
            <p:cNvSpPr/>
            <p:nvPr/>
          </p:nvSpPr>
          <p:spPr>
            <a:xfrm>
              <a:off x="7106025" y="1413675"/>
              <a:ext cx="87400" cy="611750"/>
            </a:xfrm>
            <a:custGeom>
              <a:avLst/>
              <a:gdLst/>
              <a:ahLst/>
              <a:cxnLst/>
              <a:rect l="l" t="t" r="r" b="b"/>
              <a:pathLst>
                <a:path w="3496" h="24470" extrusionOk="0">
                  <a:moveTo>
                    <a:pt x="2797" y="1"/>
                  </a:moveTo>
                  <a:lnTo>
                    <a:pt x="0" y="2250"/>
                  </a:lnTo>
                  <a:lnTo>
                    <a:pt x="2493" y="4226"/>
                  </a:lnTo>
                  <a:lnTo>
                    <a:pt x="0" y="6232"/>
                  </a:lnTo>
                  <a:lnTo>
                    <a:pt x="2493" y="8238"/>
                  </a:lnTo>
                  <a:lnTo>
                    <a:pt x="0" y="10214"/>
                  </a:lnTo>
                  <a:lnTo>
                    <a:pt x="2493" y="12220"/>
                  </a:lnTo>
                  <a:lnTo>
                    <a:pt x="0" y="14226"/>
                  </a:lnTo>
                  <a:lnTo>
                    <a:pt x="2493" y="16232"/>
                  </a:lnTo>
                  <a:lnTo>
                    <a:pt x="0" y="18208"/>
                  </a:lnTo>
                  <a:lnTo>
                    <a:pt x="2493" y="20214"/>
                  </a:lnTo>
                  <a:lnTo>
                    <a:pt x="0" y="22220"/>
                  </a:lnTo>
                  <a:lnTo>
                    <a:pt x="2797" y="24469"/>
                  </a:lnTo>
                  <a:lnTo>
                    <a:pt x="3192" y="23983"/>
                  </a:lnTo>
                  <a:lnTo>
                    <a:pt x="1003" y="22220"/>
                  </a:lnTo>
                  <a:lnTo>
                    <a:pt x="3496" y="20214"/>
                  </a:lnTo>
                  <a:lnTo>
                    <a:pt x="1003" y="18208"/>
                  </a:lnTo>
                  <a:lnTo>
                    <a:pt x="3496" y="16232"/>
                  </a:lnTo>
                  <a:lnTo>
                    <a:pt x="1003" y="14226"/>
                  </a:lnTo>
                  <a:lnTo>
                    <a:pt x="3496" y="12220"/>
                  </a:lnTo>
                  <a:lnTo>
                    <a:pt x="1003" y="10214"/>
                  </a:lnTo>
                  <a:lnTo>
                    <a:pt x="3496" y="8238"/>
                  </a:lnTo>
                  <a:lnTo>
                    <a:pt x="1003" y="6232"/>
                  </a:lnTo>
                  <a:lnTo>
                    <a:pt x="3496" y="4226"/>
                  </a:lnTo>
                  <a:lnTo>
                    <a:pt x="1003" y="2250"/>
                  </a:lnTo>
                  <a:lnTo>
                    <a:pt x="3192" y="487"/>
                  </a:lnTo>
                  <a:lnTo>
                    <a:pt x="279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3" name="Google Shape;1753;p22"/>
            <p:cNvSpPr/>
            <p:nvPr/>
          </p:nvSpPr>
          <p:spPr>
            <a:xfrm>
              <a:off x="7015600" y="1523100"/>
              <a:ext cx="86650" cy="611750"/>
            </a:xfrm>
            <a:custGeom>
              <a:avLst/>
              <a:gdLst/>
              <a:ahLst/>
              <a:cxnLst/>
              <a:rect l="l" t="t" r="r" b="b"/>
              <a:pathLst>
                <a:path w="3466" h="24470" extrusionOk="0">
                  <a:moveTo>
                    <a:pt x="2797" y="1"/>
                  </a:moveTo>
                  <a:lnTo>
                    <a:pt x="0" y="2250"/>
                  </a:lnTo>
                  <a:lnTo>
                    <a:pt x="2493" y="4256"/>
                  </a:lnTo>
                  <a:lnTo>
                    <a:pt x="0" y="6262"/>
                  </a:lnTo>
                  <a:lnTo>
                    <a:pt x="2493" y="8238"/>
                  </a:lnTo>
                  <a:lnTo>
                    <a:pt x="0" y="10244"/>
                  </a:lnTo>
                  <a:lnTo>
                    <a:pt x="2493" y="12250"/>
                  </a:lnTo>
                  <a:lnTo>
                    <a:pt x="0" y="14226"/>
                  </a:lnTo>
                  <a:lnTo>
                    <a:pt x="2493" y="16232"/>
                  </a:lnTo>
                  <a:lnTo>
                    <a:pt x="0" y="18238"/>
                  </a:lnTo>
                  <a:lnTo>
                    <a:pt x="2493" y="20244"/>
                  </a:lnTo>
                  <a:lnTo>
                    <a:pt x="0" y="22250"/>
                  </a:lnTo>
                  <a:lnTo>
                    <a:pt x="2797" y="24469"/>
                  </a:lnTo>
                  <a:lnTo>
                    <a:pt x="3161" y="23983"/>
                  </a:lnTo>
                  <a:lnTo>
                    <a:pt x="973" y="22250"/>
                  </a:lnTo>
                  <a:lnTo>
                    <a:pt x="3465" y="20244"/>
                  </a:lnTo>
                  <a:lnTo>
                    <a:pt x="973" y="18238"/>
                  </a:lnTo>
                  <a:lnTo>
                    <a:pt x="3465" y="16232"/>
                  </a:lnTo>
                  <a:lnTo>
                    <a:pt x="973" y="14226"/>
                  </a:lnTo>
                  <a:lnTo>
                    <a:pt x="3465" y="12250"/>
                  </a:lnTo>
                  <a:lnTo>
                    <a:pt x="973" y="10244"/>
                  </a:lnTo>
                  <a:lnTo>
                    <a:pt x="3465" y="8238"/>
                  </a:lnTo>
                  <a:lnTo>
                    <a:pt x="973" y="6262"/>
                  </a:lnTo>
                  <a:lnTo>
                    <a:pt x="3465" y="4256"/>
                  </a:lnTo>
                  <a:lnTo>
                    <a:pt x="973" y="2250"/>
                  </a:lnTo>
                  <a:lnTo>
                    <a:pt x="3161" y="487"/>
                  </a:lnTo>
                  <a:lnTo>
                    <a:pt x="279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4" name="Google Shape;1754;p22"/>
            <p:cNvSpPr/>
            <p:nvPr/>
          </p:nvSpPr>
          <p:spPr>
            <a:xfrm>
              <a:off x="6924400" y="1633300"/>
              <a:ext cx="87425" cy="611725"/>
            </a:xfrm>
            <a:custGeom>
              <a:avLst/>
              <a:gdLst/>
              <a:ahLst/>
              <a:cxnLst/>
              <a:rect l="l" t="t" r="r" b="b"/>
              <a:pathLst>
                <a:path w="3497" h="24469" extrusionOk="0">
                  <a:moveTo>
                    <a:pt x="2797" y="0"/>
                  </a:moveTo>
                  <a:lnTo>
                    <a:pt x="1" y="2250"/>
                  </a:lnTo>
                  <a:lnTo>
                    <a:pt x="2493" y="4225"/>
                  </a:lnTo>
                  <a:lnTo>
                    <a:pt x="1" y="6231"/>
                  </a:lnTo>
                  <a:lnTo>
                    <a:pt x="2493" y="8237"/>
                  </a:lnTo>
                  <a:lnTo>
                    <a:pt x="1" y="10244"/>
                  </a:lnTo>
                  <a:lnTo>
                    <a:pt x="2493" y="12219"/>
                  </a:lnTo>
                  <a:lnTo>
                    <a:pt x="1" y="14225"/>
                  </a:lnTo>
                  <a:lnTo>
                    <a:pt x="2493" y="16231"/>
                  </a:lnTo>
                  <a:lnTo>
                    <a:pt x="1" y="18238"/>
                  </a:lnTo>
                  <a:lnTo>
                    <a:pt x="2493" y="20213"/>
                  </a:lnTo>
                  <a:lnTo>
                    <a:pt x="1" y="22219"/>
                  </a:lnTo>
                  <a:lnTo>
                    <a:pt x="2797" y="24469"/>
                  </a:lnTo>
                  <a:lnTo>
                    <a:pt x="3192" y="23982"/>
                  </a:lnTo>
                  <a:lnTo>
                    <a:pt x="1004" y="22219"/>
                  </a:lnTo>
                  <a:lnTo>
                    <a:pt x="3496" y="20213"/>
                  </a:lnTo>
                  <a:lnTo>
                    <a:pt x="1004" y="18238"/>
                  </a:lnTo>
                  <a:lnTo>
                    <a:pt x="3496" y="16231"/>
                  </a:lnTo>
                  <a:lnTo>
                    <a:pt x="1004" y="14225"/>
                  </a:lnTo>
                  <a:lnTo>
                    <a:pt x="3496" y="12219"/>
                  </a:lnTo>
                  <a:lnTo>
                    <a:pt x="1004" y="10244"/>
                  </a:lnTo>
                  <a:lnTo>
                    <a:pt x="3496" y="8237"/>
                  </a:lnTo>
                  <a:lnTo>
                    <a:pt x="1004" y="6231"/>
                  </a:lnTo>
                  <a:lnTo>
                    <a:pt x="3496" y="4225"/>
                  </a:lnTo>
                  <a:lnTo>
                    <a:pt x="1004" y="2250"/>
                  </a:lnTo>
                  <a:lnTo>
                    <a:pt x="3192" y="487"/>
                  </a:lnTo>
                  <a:lnTo>
                    <a:pt x="279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5" name="Google Shape;1755;p22"/>
            <p:cNvSpPr/>
            <p:nvPr/>
          </p:nvSpPr>
          <p:spPr>
            <a:xfrm>
              <a:off x="6833975" y="1742725"/>
              <a:ext cx="87425" cy="611725"/>
            </a:xfrm>
            <a:custGeom>
              <a:avLst/>
              <a:gdLst/>
              <a:ahLst/>
              <a:cxnLst/>
              <a:rect l="l" t="t" r="r" b="b"/>
              <a:pathLst>
                <a:path w="3497" h="24469" extrusionOk="0">
                  <a:moveTo>
                    <a:pt x="2797" y="0"/>
                  </a:moveTo>
                  <a:lnTo>
                    <a:pt x="1" y="2249"/>
                  </a:lnTo>
                  <a:lnTo>
                    <a:pt x="2493" y="4256"/>
                  </a:lnTo>
                  <a:lnTo>
                    <a:pt x="1" y="6262"/>
                  </a:lnTo>
                  <a:lnTo>
                    <a:pt x="2493" y="8237"/>
                  </a:lnTo>
                  <a:lnTo>
                    <a:pt x="1" y="10244"/>
                  </a:lnTo>
                  <a:lnTo>
                    <a:pt x="2493" y="12250"/>
                  </a:lnTo>
                  <a:lnTo>
                    <a:pt x="1" y="14256"/>
                  </a:lnTo>
                  <a:lnTo>
                    <a:pt x="2493" y="16231"/>
                  </a:lnTo>
                  <a:lnTo>
                    <a:pt x="1" y="18238"/>
                  </a:lnTo>
                  <a:lnTo>
                    <a:pt x="2493" y="20244"/>
                  </a:lnTo>
                  <a:lnTo>
                    <a:pt x="1" y="22250"/>
                  </a:lnTo>
                  <a:lnTo>
                    <a:pt x="2797" y="24469"/>
                  </a:lnTo>
                  <a:lnTo>
                    <a:pt x="3192" y="23982"/>
                  </a:lnTo>
                  <a:lnTo>
                    <a:pt x="1004" y="22250"/>
                  </a:lnTo>
                  <a:lnTo>
                    <a:pt x="3496" y="20244"/>
                  </a:lnTo>
                  <a:lnTo>
                    <a:pt x="1004" y="18238"/>
                  </a:lnTo>
                  <a:lnTo>
                    <a:pt x="3496" y="16231"/>
                  </a:lnTo>
                  <a:lnTo>
                    <a:pt x="1004" y="14256"/>
                  </a:lnTo>
                  <a:lnTo>
                    <a:pt x="3496" y="12250"/>
                  </a:lnTo>
                  <a:lnTo>
                    <a:pt x="1004" y="10244"/>
                  </a:lnTo>
                  <a:lnTo>
                    <a:pt x="3496" y="8237"/>
                  </a:lnTo>
                  <a:lnTo>
                    <a:pt x="1004" y="6262"/>
                  </a:lnTo>
                  <a:lnTo>
                    <a:pt x="3496" y="4256"/>
                  </a:lnTo>
                  <a:lnTo>
                    <a:pt x="1004" y="2249"/>
                  </a:lnTo>
                  <a:lnTo>
                    <a:pt x="3192" y="487"/>
                  </a:lnTo>
                  <a:lnTo>
                    <a:pt x="279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56" name="Google Shape;1756;p22"/>
          <p:cNvGrpSpPr/>
          <p:nvPr/>
        </p:nvGrpSpPr>
        <p:grpSpPr>
          <a:xfrm>
            <a:off x="8424000" y="4679700"/>
            <a:ext cx="984100" cy="984850"/>
            <a:chOff x="4652325" y="4048225"/>
            <a:chExt cx="984100" cy="984850"/>
          </a:xfrm>
        </p:grpSpPr>
        <p:sp>
          <p:nvSpPr>
            <p:cNvPr id="1757" name="Google Shape;1757;p22"/>
            <p:cNvSpPr/>
            <p:nvPr/>
          </p:nvSpPr>
          <p:spPr>
            <a:xfrm>
              <a:off x="4652325" y="4048225"/>
              <a:ext cx="984100" cy="984850"/>
            </a:xfrm>
            <a:custGeom>
              <a:avLst/>
              <a:gdLst/>
              <a:ahLst/>
              <a:cxnLst/>
              <a:rect l="l" t="t" r="r" b="b"/>
              <a:pathLst>
                <a:path w="39364" h="39394" fill="none" extrusionOk="0">
                  <a:moveTo>
                    <a:pt x="1" y="19697"/>
                  </a:moveTo>
                  <a:lnTo>
                    <a:pt x="19667" y="0"/>
                  </a:lnTo>
                  <a:lnTo>
                    <a:pt x="39363" y="19697"/>
                  </a:lnTo>
                  <a:lnTo>
                    <a:pt x="19667" y="39393"/>
                  </a:lnTo>
                  <a:close/>
                </a:path>
              </a:pathLst>
            </a:custGeom>
            <a:noFill/>
            <a:ln w="28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8" name="Google Shape;1758;p22"/>
            <p:cNvSpPr/>
            <p:nvPr/>
          </p:nvSpPr>
          <p:spPr>
            <a:xfrm>
              <a:off x="4751875" y="4147775"/>
              <a:ext cx="785000" cy="785750"/>
            </a:xfrm>
            <a:custGeom>
              <a:avLst/>
              <a:gdLst/>
              <a:ahLst/>
              <a:cxnLst/>
              <a:rect l="l" t="t" r="r" b="b"/>
              <a:pathLst>
                <a:path w="31400" h="31430" fill="none" extrusionOk="0">
                  <a:moveTo>
                    <a:pt x="0" y="15715"/>
                  </a:moveTo>
                  <a:lnTo>
                    <a:pt x="15715" y="0"/>
                  </a:lnTo>
                  <a:lnTo>
                    <a:pt x="31399" y="15715"/>
                  </a:lnTo>
                  <a:lnTo>
                    <a:pt x="15715" y="31429"/>
                  </a:lnTo>
                  <a:close/>
                </a:path>
              </a:pathLst>
            </a:custGeom>
            <a:noFill/>
            <a:ln w="28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9" name="Google Shape;1759;p22"/>
            <p:cNvSpPr/>
            <p:nvPr/>
          </p:nvSpPr>
          <p:spPr>
            <a:xfrm>
              <a:off x="4851425" y="4248075"/>
              <a:ext cx="585900" cy="585125"/>
            </a:xfrm>
            <a:custGeom>
              <a:avLst/>
              <a:gdLst/>
              <a:ahLst/>
              <a:cxnLst/>
              <a:rect l="l" t="t" r="r" b="b"/>
              <a:pathLst>
                <a:path w="23436" h="23405" fill="none" extrusionOk="0">
                  <a:moveTo>
                    <a:pt x="0" y="11703"/>
                  </a:moveTo>
                  <a:lnTo>
                    <a:pt x="11733" y="0"/>
                  </a:lnTo>
                  <a:lnTo>
                    <a:pt x="23435" y="11703"/>
                  </a:lnTo>
                  <a:lnTo>
                    <a:pt x="11733" y="23405"/>
                  </a:lnTo>
                  <a:close/>
                </a:path>
              </a:pathLst>
            </a:custGeom>
            <a:noFill/>
            <a:ln w="28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0" name="Google Shape;1760;p22"/>
            <p:cNvSpPr/>
            <p:nvPr/>
          </p:nvSpPr>
          <p:spPr>
            <a:xfrm>
              <a:off x="4950975" y="4347625"/>
              <a:ext cx="386800" cy="386050"/>
            </a:xfrm>
            <a:custGeom>
              <a:avLst/>
              <a:gdLst/>
              <a:ahLst/>
              <a:cxnLst/>
              <a:rect l="l" t="t" r="r" b="b"/>
              <a:pathLst>
                <a:path w="15472" h="15442" fill="none" extrusionOk="0">
                  <a:moveTo>
                    <a:pt x="0" y="7721"/>
                  </a:moveTo>
                  <a:lnTo>
                    <a:pt x="7751" y="0"/>
                  </a:lnTo>
                  <a:lnTo>
                    <a:pt x="15472" y="7721"/>
                  </a:lnTo>
                  <a:lnTo>
                    <a:pt x="7751" y="15441"/>
                  </a:lnTo>
                  <a:close/>
                </a:path>
              </a:pathLst>
            </a:custGeom>
            <a:noFill/>
            <a:ln w="28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1" name="Google Shape;1761;p22"/>
            <p:cNvSpPr/>
            <p:nvPr/>
          </p:nvSpPr>
          <p:spPr>
            <a:xfrm>
              <a:off x="5051275" y="4447175"/>
              <a:ext cx="186950" cy="186950"/>
            </a:xfrm>
            <a:custGeom>
              <a:avLst/>
              <a:gdLst/>
              <a:ahLst/>
              <a:cxnLst/>
              <a:rect l="l" t="t" r="r" b="b"/>
              <a:pathLst>
                <a:path w="7478" h="7478" fill="none" extrusionOk="0">
                  <a:moveTo>
                    <a:pt x="0" y="3739"/>
                  </a:moveTo>
                  <a:lnTo>
                    <a:pt x="3739" y="0"/>
                  </a:lnTo>
                  <a:lnTo>
                    <a:pt x="7478" y="3739"/>
                  </a:lnTo>
                  <a:lnTo>
                    <a:pt x="3739" y="7477"/>
                  </a:lnTo>
                  <a:close/>
                </a:path>
              </a:pathLst>
            </a:custGeom>
            <a:noFill/>
            <a:ln w="28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62" name="Google Shape;1762;p22"/>
          <p:cNvGrpSpPr/>
          <p:nvPr/>
        </p:nvGrpSpPr>
        <p:grpSpPr>
          <a:xfrm>
            <a:off x="342600" y="3351950"/>
            <a:ext cx="67650" cy="1251550"/>
            <a:chOff x="509400" y="2090750"/>
            <a:chExt cx="67650" cy="1251550"/>
          </a:xfrm>
        </p:grpSpPr>
        <p:sp>
          <p:nvSpPr>
            <p:cNvPr id="1763" name="Google Shape;1763;p22"/>
            <p:cNvSpPr/>
            <p:nvPr/>
          </p:nvSpPr>
          <p:spPr>
            <a:xfrm>
              <a:off x="509400" y="2090750"/>
              <a:ext cx="67650" cy="67650"/>
            </a:xfrm>
            <a:custGeom>
              <a:avLst/>
              <a:gdLst/>
              <a:ahLst/>
              <a:cxnLst/>
              <a:rect l="l" t="t" r="r" b="b"/>
              <a:pathLst>
                <a:path w="2706" h="2706" extrusionOk="0">
                  <a:moveTo>
                    <a:pt x="1368" y="0"/>
                  </a:moveTo>
                  <a:lnTo>
                    <a:pt x="0" y="1338"/>
                  </a:lnTo>
                  <a:lnTo>
                    <a:pt x="1368" y="2706"/>
                  </a:lnTo>
                  <a:lnTo>
                    <a:pt x="2705" y="1338"/>
                  </a:lnTo>
                  <a:lnTo>
                    <a:pt x="136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4" name="Google Shape;1764;p22"/>
            <p:cNvSpPr/>
            <p:nvPr/>
          </p:nvSpPr>
          <p:spPr>
            <a:xfrm>
              <a:off x="509400" y="2189525"/>
              <a:ext cx="67650" cy="67650"/>
            </a:xfrm>
            <a:custGeom>
              <a:avLst/>
              <a:gdLst/>
              <a:ahLst/>
              <a:cxnLst/>
              <a:rect l="l" t="t" r="r" b="b"/>
              <a:pathLst>
                <a:path w="2706" h="2706" extrusionOk="0">
                  <a:moveTo>
                    <a:pt x="1368" y="1"/>
                  </a:moveTo>
                  <a:lnTo>
                    <a:pt x="0" y="1338"/>
                  </a:lnTo>
                  <a:lnTo>
                    <a:pt x="1368" y="2706"/>
                  </a:lnTo>
                  <a:lnTo>
                    <a:pt x="2705" y="1338"/>
                  </a:lnTo>
                  <a:lnTo>
                    <a:pt x="136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5" name="Google Shape;1765;p22"/>
            <p:cNvSpPr/>
            <p:nvPr/>
          </p:nvSpPr>
          <p:spPr>
            <a:xfrm>
              <a:off x="509400" y="2288325"/>
              <a:ext cx="67650" cy="67650"/>
            </a:xfrm>
            <a:custGeom>
              <a:avLst/>
              <a:gdLst/>
              <a:ahLst/>
              <a:cxnLst/>
              <a:rect l="l" t="t" r="r" b="b"/>
              <a:pathLst>
                <a:path w="2706" h="2706" extrusionOk="0">
                  <a:moveTo>
                    <a:pt x="1368" y="0"/>
                  </a:moveTo>
                  <a:lnTo>
                    <a:pt x="0" y="1338"/>
                  </a:lnTo>
                  <a:lnTo>
                    <a:pt x="1368" y="2705"/>
                  </a:lnTo>
                  <a:lnTo>
                    <a:pt x="2705" y="1338"/>
                  </a:lnTo>
                  <a:lnTo>
                    <a:pt x="136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6" name="Google Shape;1766;p22"/>
            <p:cNvSpPr/>
            <p:nvPr/>
          </p:nvSpPr>
          <p:spPr>
            <a:xfrm>
              <a:off x="509400" y="2387100"/>
              <a:ext cx="67650" cy="66900"/>
            </a:xfrm>
            <a:custGeom>
              <a:avLst/>
              <a:gdLst/>
              <a:ahLst/>
              <a:cxnLst/>
              <a:rect l="l" t="t" r="r" b="b"/>
              <a:pathLst>
                <a:path w="2706" h="2676" extrusionOk="0">
                  <a:moveTo>
                    <a:pt x="1368" y="1"/>
                  </a:moveTo>
                  <a:lnTo>
                    <a:pt x="0" y="1338"/>
                  </a:lnTo>
                  <a:lnTo>
                    <a:pt x="1368" y="2675"/>
                  </a:lnTo>
                  <a:lnTo>
                    <a:pt x="2705" y="1338"/>
                  </a:lnTo>
                  <a:lnTo>
                    <a:pt x="136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7" name="Google Shape;1767;p22"/>
            <p:cNvSpPr/>
            <p:nvPr/>
          </p:nvSpPr>
          <p:spPr>
            <a:xfrm>
              <a:off x="509400" y="2485125"/>
              <a:ext cx="67650" cy="67650"/>
            </a:xfrm>
            <a:custGeom>
              <a:avLst/>
              <a:gdLst/>
              <a:ahLst/>
              <a:cxnLst/>
              <a:rect l="l" t="t" r="r" b="b"/>
              <a:pathLst>
                <a:path w="2706" h="2706" extrusionOk="0">
                  <a:moveTo>
                    <a:pt x="1368" y="1"/>
                  </a:moveTo>
                  <a:lnTo>
                    <a:pt x="0" y="1368"/>
                  </a:lnTo>
                  <a:lnTo>
                    <a:pt x="1368" y="2706"/>
                  </a:lnTo>
                  <a:lnTo>
                    <a:pt x="2705" y="1368"/>
                  </a:lnTo>
                  <a:lnTo>
                    <a:pt x="136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8" name="Google Shape;1768;p22"/>
            <p:cNvSpPr/>
            <p:nvPr/>
          </p:nvSpPr>
          <p:spPr>
            <a:xfrm>
              <a:off x="509400" y="2583925"/>
              <a:ext cx="67650" cy="67650"/>
            </a:xfrm>
            <a:custGeom>
              <a:avLst/>
              <a:gdLst/>
              <a:ahLst/>
              <a:cxnLst/>
              <a:rect l="l" t="t" r="r" b="b"/>
              <a:pathLst>
                <a:path w="2706" h="2706" extrusionOk="0">
                  <a:moveTo>
                    <a:pt x="1368" y="0"/>
                  </a:moveTo>
                  <a:lnTo>
                    <a:pt x="0" y="1368"/>
                  </a:lnTo>
                  <a:lnTo>
                    <a:pt x="1368" y="2705"/>
                  </a:lnTo>
                  <a:lnTo>
                    <a:pt x="2705" y="1368"/>
                  </a:lnTo>
                  <a:lnTo>
                    <a:pt x="136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9" name="Google Shape;1769;p22"/>
            <p:cNvSpPr/>
            <p:nvPr/>
          </p:nvSpPr>
          <p:spPr>
            <a:xfrm>
              <a:off x="509400" y="2682700"/>
              <a:ext cx="67650" cy="67650"/>
            </a:xfrm>
            <a:custGeom>
              <a:avLst/>
              <a:gdLst/>
              <a:ahLst/>
              <a:cxnLst/>
              <a:rect l="l" t="t" r="r" b="b"/>
              <a:pathLst>
                <a:path w="2706" h="2706" extrusionOk="0">
                  <a:moveTo>
                    <a:pt x="1368" y="1"/>
                  </a:moveTo>
                  <a:lnTo>
                    <a:pt x="0" y="1338"/>
                  </a:lnTo>
                  <a:lnTo>
                    <a:pt x="1368" y="2706"/>
                  </a:lnTo>
                  <a:lnTo>
                    <a:pt x="2705" y="1338"/>
                  </a:lnTo>
                  <a:lnTo>
                    <a:pt x="136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0" name="Google Shape;1770;p22"/>
            <p:cNvSpPr/>
            <p:nvPr/>
          </p:nvSpPr>
          <p:spPr>
            <a:xfrm>
              <a:off x="509400" y="2781475"/>
              <a:ext cx="67650" cy="67675"/>
            </a:xfrm>
            <a:custGeom>
              <a:avLst/>
              <a:gdLst/>
              <a:ahLst/>
              <a:cxnLst/>
              <a:rect l="l" t="t" r="r" b="b"/>
              <a:pathLst>
                <a:path w="2706" h="2707" extrusionOk="0">
                  <a:moveTo>
                    <a:pt x="1368" y="1"/>
                  </a:moveTo>
                  <a:lnTo>
                    <a:pt x="0" y="1338"/>
                  </a:lnTo>
                  <a:lnTo>
                    <a:pt x="1368" y="2706"/>
                  </a:lnTo>
                  <a:lnTo>
                    <a:pt x="2705" y="1338"/>
                  </a:lnTo>
                  <a:lnTo>
                    <a:pt x="136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1" name="Google Shape;1771;p22"/>
            <p:cNvSpPr/>
            <p:nvPr/>
          </p:nvSpPr>
          <p:spPr>
            <a:xfrm>
              <a:off x="509400" y="2879500"/>
              <a:ext cx="67650" cy="67675"/>
            </a:xfrm>
            <a:custGeom>
              <a:avLst/>
              <a:gdLst/>
              <a:ahLst/>
              <a:cxnLst/>
              <a:rect l="l" t="t" r="r" b="b"/>
              <a:pathLst>
                <a:path w="2706" h="2707" extrusionOk="0">
                  <a:moveTo>
                    <a:pt x="1368" y="1"/>
                  </a:moveTo>
                  <a:lnTo>
                    <a:pt x="0" y="1369"/>
                  </a:lnTo>
                  <a:lnTo>
                    <a:pt x="1368" y="2706"/>
                  </a:lnTo>
                  <a:lnTo>
                    <a:pt x="2705" y="1369"/>
                  </a:lnTo>
                  <a:lnTo>
                    <a:pt x="136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2" name="Google Shape;1772;p22"/>
            <p:cNvSpPr/>
            <p:nvPr/>
          </p:nvSpPr>
          <p:spPr>
            <a:xfrm>
              <a:off x="509400" y="2979050"/>
              <a:ext cx="67650" cy="66900"/>
            </a:xfrm>
            <a:custGeom>
              <a:avLst/>
              <a:gdLst/>
              <a:ahLst/>
              <a:cxnLst/>
              <a:rect l="l" t="t" r="r" b="b"/>
              <a:pathLst>
                <a:path w="2706" h="2676" extrusionOk="0">
                  <a:moveTo>
                    <a:pt x="1338" y="1"/>
                  </a:moveTo>
                  <a:lnTo>
                    <a:pt x="0" y="1338"/>
                  </a:lnTo>
                  <a:lnTo>
                    <a:pt x="1338" y="2676"/>
                  </a:lnTo>
                  <a:lnTo>
                    <a:pt x="2705" y="1338"/>
                  </a:lnTo>
                  <a:lnTo>
                    <a:pt x="133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3" name="Google Shape;1773;p22"/>
            <p:cNvSpPr/>
            <p:nvPr/>
          </p:nvSpPr>
          <p:spPr>
            <a:xfrm>
              <a:off x="509400" y="3077850"/>
              <a:ext cx="67650" cy="66900"/>
            </a:xfrm>
            <a:custGeom>
              <a:avLst/>
              <a:gdLst/>
              <a:ahLst/>
              <a:cxnLst/>
              <a:rect l="l" t="t" r="r" b="b"/>
              <a:pathLst>
                <a:path w="2706" h="2676" extrusionOk="0">
                  <a:moveTo>
                    <a:pt x="1368" y="0"/>
                  </a:moveTo>
                  <a:lnTo>
                    <a:pt x="0" y="1338"/>
                  </a:lnTo>
                  <a:lnTo>
                    <a:pt x="1368" y="2675"/>
                  </a:lnTo>
                  <a:lnTo>
                    <a:pt x="2705" y="1338"/>
                  </a:lnTo>
                  <a:lnTo>
                    <a:pt x="136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4" name="Google Shape;1774;p22"/>
            <p:cNvSpPr/>
            <p:nvPr/>
          </p:nvSpPr>
          <p:spPr>
            <a:xfrm>
              <a:off x="509400" y="3175875"/>
              <a:ext cx="67650" cy="67650"/>
            </a:xfrm>
            <a:custGeom>
              <a:avLst/>
              <a:gdLst/>
              <a:ahLst/>
              <a:cxnLst/>
              <a:rect l="l" t="t" r="r" b="b"/>
              <a:pathLst>
                <a:path w="2706" h="2706" extrusionOk="0">
                  <a:moveTo>
                    <a:pt x="1338" y="0"/>
                  </a:moveTo>
                  <a:lnTo>
                    <a:pt x="0" y="1368"/>
                  </a:lnTo>
                  <a:lnTo>
                    <a:pt x="1338" y="2705"/>
                  </a:lnTo>
                  <a:lnTo>
                    <a:pt x="2705" y="1368"/>
                  </a:lnTo>
                  <a:lnTo>
                    <a:pt x="133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5" name="Google Shape;1775;p22"/>
            <p:cNvSpPr/>
            <p:nvPr/>
          </p:nvSpPr>
          <p:spPr>
            <a:xfrm>
              <a:off x="509400" y="3274650"/>
              <a:ext cx="67650" cy="67650"/>
            </a:xfrm>
            <a:custGeom>
              <a:avLst/>
              <a:gdLst/>
              <a:ahLst/>
              <a:cxnLst/>
              <a:rect l="l" t="t" r="r" b="b"/>
              <a:pathLst>
                <a:path w="2706" h="2706" extrusionOk="0">
                  <a:moveTo>
                    <a:pt x="1338" y="1"/>
                  </a:moveTo>
                  <a:lnTo>
                    <a:pt x="0" y="1368"/>
                  </a:lnTo>
                  <a:lnTo>
                    <a:pt x="1338" y="2706"/>
                  </a:lnTo>
                  <a:lnTo>
                    <a:pt x="2705" y="1368"/>
                  </a:lnTo>
                  <a:lnTo>
                    <a:pt x="133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76" name="Google Shape;1776;p22"/>
          <p:cNvSpPr/>
          <p:nvPr/>
        </p:nvSpPr>
        <p:spPr>
          <a:xfrm>
            <a:off x="8424000" y="2345325"/>
            <a:ext cx="1348825" cy="1349575"/>
          </a:xfrm>
          <a:custGeom>
            <a:avLst/>
            <a:gdLst/>
            <a:ahLst/>
            <a:cxnLst/>
            <a:rect l="l" t="t" r="r" b="b"/>
            <a:pathLst>
              <a:path w="53953" h="53983" extrusionOk="0">
                <a:moveTo>
                  <a:pt x="43101" y="0"/>
                </a:moveTo>
                <a:lnTo>
                  <a:pt x="44165" y="9697"/>
                </a:lnTo>
                <a:lnTo>
                  <a:pt x="34469" y="8633"/>
                </a:lnTo>
                <a:lnTo>
                  <a:pt x="34469" y="8633"/>
                </a:lnTo>
                <a:lnTo>
                  <a:pt x="35533" y="18299"/>
                </a:lnTo>
                <a:lnTo>
                  <a:pt x="25867" y="17235"/>
                </a:lnTo>
                <a:lnTo>
                  <a:pt x="26931" y="26931"/>
                </a:lnTo>
                <a:lnTo>
                  <a:pt x="17235" y="25867"/>
                </a:lnTo>
                <a:lnTo>
                  <a:pt x="18299" y="35563"/>
                </a:lnTo>
                <a:lnTo>
                  <a:pt x="8633" y="34499"/>
                </a:lnTo>
                <a:lnTo>
                  <a:pt x="9697" y="44165"/>
                </a:lnTo>
                <a:lnTo>
                  <a:pt x="0" y="43101"/>
                </a:lnTo>
                <a:lnTo>
                  <a:pt x="1186" y="53983"/>
                </a:lnTo>
                <a:lnTo>
                  <a:pt x="3070" y="53770"/>
                </a:lnTo>
                <a:lnTo>
                  <a:pt x="2128" y="45259"/>
                </a:lnTo>
                <a:lnTo>
                  <a:pt x="11824" y="46323"/>
                </a:lnTo>
                <a:lnTo>
                  <a:pt x="10760" y="36627"/>
                </a:lnTo>
                <a:lnTo>
                  <a:pt x="10760" y="36627"/>
                </a:lnTo>
                <a:lnTo>
                  <a:pt x="20457" y="37691"/>
                </a:lnTo>
                <a:lnTo>
                  <a:pt x="19393" y="28025"/>
                </a:lnTo>
                <a:lnTo>
                  <a:pt x="29059" y="29089"/>
                </a:lnTo>
                <a:lnTo>
                  <a:pt x="27995" y="19393"/>
                </a:lnTo>
                <a:lnTo>
                  <a:pt x="37691" y="20457"/>
                </a:lnTo>
                <a:lnTo>
                  <a:pt x="36627" y="10760"/>
                </a:lnTo>
                <a:lnTo>
                  <a:pt x="46323" y="11824"/>
                </a:lnTo>
                <a:lnTo>
                  <a:pt x="45260" y="2159"/>
                </a:lnTo>
                <a:lnTo>
                  <a:pt x="53770" y="3070"/>
                </a:lnTo>
                <a:lnTo>
                  <a:pt x="53953" y="1186"/>
                </a:lnTo>
                <a:lnTo>
                  <a:pt x="43101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CUSTOM_19">
    <p:spTree>
      <p:nvGrpSpPr>
        <p:cNvPr id="1" name="Shape 3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4" name="Google Shape;3354;p31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grpSp>
        <p:nvGrpSpPr>
          <p:cNvPr id="3355" name="Google Shape;3355;p31"/>
          <p:cNvGrpSpPr/>
          <p:nvPr/>
        </p:nvGrpSpPr>
        <p:grpSpPr>
          <a:xfrm>
            <a:off x="269800" y="668988"/>
            <a:ext cx="191500" cy="191500"/>
            <a:chOff x="5960875" y="1124175"/>
            <a:chExt cx="191500" cy="191500"/>
          </a:xfrm>
        </p:grpSpPr>
        <p:sp>
          <p:nvSpPr>
            <p:cNvPr id="3356" name="Google Shape;3356;p31"/>
            <p:cNvSpPr/>
            <p:nvPr/>
          </p:nvSpPr>
          <p:spPr>
            <a:xfrm>
              <a:off x="5960875" y="1124175"/>
              <a:ext cx="191500" cy="191500"/>
            </a:xfrm>
            <a:custGeom>
              <a:avLst/>
              <a:gdLst/>
              <a:ahLst/>
              <a:cxnLst/>
              <a:rect l="l" t="t" r="r" b="b"/>
              <a:pathLst>
                <a:path w="7660" h="7660" extrusionOk="0">
                  <a:moveTo>
                    <a:pt x="5775" y="0"/>
                  </a:moveTo>
                  <a:lnTo>
                    <a:pt x="0" y="5775"/>
                  </a:lnTo>
                  <a:lnTo>
                    <a:pt x="1885" y="7660"/>
                  </a:lnTo>
                  <a:lnTo>
                    <a:pt x="7660" y="1854"/>
                  </a:lnTo>
                  <a:lnTo>
                    <a:pt x="577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7" name="Google Shape;3357;p31"/>
            <p:cNvSpPr/>
            <p:nvPr/>
          </p:nvSpPr>
          <p:spPr>
            <a:xfrm>
              <a:off x="5960875" y="1124175"/>
              <a:ext cx="191500" cy="191500"/>
            </a:xfrm>
            <a:custGeom>
              <a:avLst/>
              <a:gdLst/>
              <a:ahLst/>
              <a:cxnLst/>
              <a:rect l="l" t="t" r="r" b="b"/>
              <a:pathLst>
                <a:path w="7660" h="7660" extrusionOk="0">
                  <a:moveTo>
                    <a:pt x="1885" y="0"/>
                  </a:moveTo>
                  <a:lnTo>
                    <a:pt x="0" y="1885"/>
                  </a:lnTo>
                  <a:lnTo>
                    <a:pt x="5806" y="7660"/>
                  </a:lnTo>
                  <a:lnTo>
                    <a:pt x="7660" y="5775"/>
                  </a:lnTo>
                  <a:lnTo>
                    <a:pt x="188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358" name="Google Shape;3358;p31"/>
          <p:cNvSpPr txBox="1">
            <a:spLocks noGrp="1"/>
          </p:cNvSpPr>
          <p:nvPr>
            <p:ph type="subTitle" idx="1"/>
          </p:nvPr>
        </p:nvSpPr>
        <p:spPr>
          <a:xfrm>
            <a:off x="1455375" y="1782000"/>
            <a:ext cx="1883700" cy="41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endParaRPr/>
          </a:p>
        </p:txBody>
      </p:sp>
      <p:sp>
        <p:nvSpPr>
          <p:cNvPr id="3359" name="Google Shape;3359;p31"/>
          <p:cNvSpPr txBox="1">
            <a:spLocks noGrp="1"/>
          </p:cNvSpPr>
          <p:nvPr>
            <p:ph type="subTitle" idx="2"/>
          </p:nvPr>
        </p:nvSpPr>
        <p:spPr>
          <a:xfrm>
            <a:off x="1455375" y="2117400"/>
            <a:ext cx="1883700" cy="636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3360" name="Google Shape;3360;p31"/>
          <p:cNvSpPr txBox="1">
            <a:spLocks noGrp="1"/>
          </p:cNvSpPr>
          <p:nvPr>
            <p:ph type="subTitle" idx="3"/>
          </p:nvPr>
        </p:nvSpPr>
        <p:spPr>
          <a:xfrm>
            <a:off x="1455375" y="3225600"/>
            <a:ext cx="1883700" cy="41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endParaRPr/>
          </a:p>
        </p:txBody>
      </p:sp>
      <p:sp>
        <p:nvSpPr>
          <p:cNvPr id="3361" name="Google Shape;3361;p31"/>
          <p:cNvSpPr txBox="1">
            <a:spLocks noGrp="1"/>
          </p:cNvSpPr>
          <p:nvPr>
            <p:ph type="subTitle" idx="4"/>
          </p:nvPr>
        </p:nvSpPr>
        <p:spPr>
          <a:xfrm>
            <a:off x="1455375" y="3561000"/>
            <a:ext cx="1883700" cy="636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grpSp>
        <p:nvGrpSpPr>
          <p:cNvPr id="3362" name="Google Shape;3362;p31"/>
          <p:cNvGrpSpPr/>
          <p:nvPr/>
        </p:nvGrpSpPr>
        <p:grpSpPr>
          <a:xfrm rot="-5400000" flipH="1">
            <a:off x="861762" y="4264375"/>
            <a:ext cx="67650" cy="1251550"/>
            <a:chOff x="509400" y="2090750"/>
            <a:chExt cx="67650" cy="1251550"/>
          </a:xfrm>
        </p:grpSpPr>
        <p:sp>
          <p:nvSpPr>
            <p:cNvPr id="3363" name="Google Shape;3363;p31"/>
            <p:cNvSpPr/>
            <p:nvPr/>
          </p:nvSpPr>
          <p:spPr>
            <a:xfrm>
              <a:off x="509400" y="2090750"/>
              <a:ext cx="67650" cy="67650"/>
            </a:xfrm>
            <a:custGeom>
              <a:avLst/>
              <a:gdLst/>
              <a:ahLst/>
              <a:cxnLst/>
              <a:rect l="l" t="t" r="r" b="b"/>
              <a:pathLst>
                <a:path w="2706" h="2706" extrusionOk="0">
                  <a:moveTo>
                    <a:pt x="1368" y="0"/>
                  </a:moveTo>
                  <a:lnTo>
                    <a:pt x="0" y="1338"/>
                  </a:lnTo>
                  <a:lnTo>
                    <a:pt x="1368" y="2706"/>
                  </a:lnTo>
                  <a:lnTo>
                    <a:pt x="2705" y="1338"/>
                  </a:lnTo>
                  <a:lnTo>
                    <a:pt x="136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4" name="Google Shape;3364;p31"/>
            <p:cNvSpPr/>
            <p:nvPr/>
          </p:nvSpPr>
          <p:spPr>
            <a:xfrm>
              <a:off x="509400" y="2189525"/>
              <a:ext cx="67650" cy="67650"/>
            </a:xfrm>
            <a:custGeom>
              <a:avLst/>
              <a:gdLst/>
              <a:ahLst/>
              <a:cxnLst/>
              <a:rect l="l" t="t" r="r" b="b"/>
              <a:pathLst>
                <a:path w="2706" h="2706" extrusionOk="0">
                  <a:moveTo>
                    <a:pt x="1368" y="1"/>
                  </a:moveTo>
                  <a:lnTo>
                    <a:pt x="0" y="1338"/>
                  </a:lnTo>
                  <a:lnTo>
                    <a:pt x="1368" y="2706"/>
                  </a:lnTo>
                  <a:lnTo>
                    <a:pt x="2705" y="1338"/>
                  </a:lnTo>
                  <a:lnTo>
                    <a:pt x="136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5" name="Google Shape;3365;p31"/>
            <p:cNvSpPr/>
            <p:nvPr/>
          </p:nvSpPr>
          <p:spPr>
            <a:xfrm>
              <a:off x="509400" y="2288325"/>
              <a:ext cx="67650" cy="67650"/>
            </a:xfrm>
            <a:custGeom>
              <a:avLst/>
              <a:gdLst/>
              <a:ahLst/>
              <a:cxnLst/>
              <a:rect l="l" t="t" r="r" b="b"/>
              <a:pathLst>
                <a:path w="2706" h="2706" extrusionOk="0">
                  <a:moveTo>
                    <a:pt x="1368" y="0"/>
                  </a:moveTo>
                  <a:lnTo>
                    <a:pt x="0" y="1338"/>
                  </a:lnTo>
                  <a:lnTo>
                    <a:pt x="1368" y="2705"/>
                  </a:lnTo>
                  <a:lnTo>
                    <a:pt x="2705" y="1338"/>
                  </a:lnTo>
                  <a:lnTo>
                    <a:pt x="136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6" name="Google Shape;3366;p31"/>
            <p:cNvSpPr/>
            <p:nvPr/>
          </p:nvSpPr>
          <p:spPr>
            <a:xfrm>
              <a:off x="509400" y="2387100"/>
              <a:ext cx="67650" cy="66900"/>
            </a:xfrm>
            <a:custGeom>
              <a:avLst/>
              <a:gdLst/>
              <a:ahLst/>
              <a:cxnLst/>
              <a:rect l="l" t="t" r="r" b="b"/>
              <a:pathLst>
                <a:path w="2706" h="2676" extrusionOk="0">
                  <a:moveTo>
                    <a:pt x="1368" y="1"/>
                  </a:moveTo>
                  <a:lnTo>
                    <a:pt x="0" y="1338"/>
                  </a:lnTo>
                  <a:lnTo>
                    <a:pt x="1368" y="2675"/>
                  </a:lnTo>
                  <a:lnTo>
                    <a:pt x="2705" y="1338"/>
                  </a:lnTo>
                  <a:lnTo>
                    <a:pt x="136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7" name="Google Shape;3367;p31"/>
            <p:cNvSpPr/>
            <p:nvPr/>
          </p:nvSpPr>
          <p:spPr>
            <a:xfrm>
              <a:off x="509400" y="2485125"/>
              <a:ext cx="67650" cy="67650"/>
            </a:xfrm>
            <a:custGeom>
              <a:avLst/>
              <a:gdLst/>
              <a:ahLst/>
              <a:cxnLst/>
              <a:rect l="l" t="t" r="r" b="b"/>
              <a:pathLst>
                <a:path w="2706" h="2706" extrusionOk="0">
                  <a:moveTo>
                    <a:pt x="1368" y="1"/>
                  </a:moveTo>
                  <a:lnTo>
                    <a:pt x="0" y="1368"/>
                  </a:lnTo>
                  <a:lnTo>
                    <a:pt x="1368" y="2706"/>
                  </a:lnTo>
                  <a:lnTo>
                    <a:pt x="2705" y="1368"/>
                  </a:lnTo>
                  <a:lnTo>
                    <a:pt x="136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8" name="Google Shape;3368;p31"/>
            <p:cNvSpPr/>
            <p:nvPr/>
          </p:nvSpPr>
          <p:spPr>
            <a:xfrm>
              <a:off x="509400" y="2583925"/>
              <a:ext cx="67650" cy="67650"/>
            </a:xfrm>
            <a:custGeom>
              <a:avLst/>
              <a:gdLst/>
              <a:ahLst/>
              <a:cxnLst/>
              <a:rect l="l" t="t" r="r" b="b"/>
              <a:pathLst>
                <a:path w="2706" h="2706" extrusionOk="0">
                  <a:moveTo>
                    <a:pt x="1368" y="0"/>
                  </a:moveTo>
                  <a:lnTo>
                    <a:pt x="0" y="1368"/>
                  </a:lnTo>
                  <a:lnTo>
                    <a:pt x="1368" y="2705"/>
                  </a:lnTo>
                  <a:lnTo>
                    <a:pt x="2705" y="1368"/>
                  </a:lnTo>
                  <a:lnTo>
                    <a:pt x="136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9" name="Google Shape;3369;p31"/>
            <p:cNvSpPr/>
            <p:nvPr/>
          </p:nvSpPr>
          <p:spPr>
            <a:xfrm>
              <a:off x="509400" y="2682700"/>
              <a:ext cx="67650" cy="67650"/>
            </a:xfrm>
            <a:custGeom>
              <a:avLst/>
              <a:gdLst/>
              <a:ahLst/>
              <a:cxnLst/>
              <a:rect l="l" t="t" r="r" b="b"/>
              <a:pathLst>
                <a:path w="2706" h="2706" extrusionOk="0">
                  <a:moveTo>
                    <a:pt x="1368" y="1"/>
                  </a:moveTo>
                  <a:lnTo>
                    <a:pt x="0" y="1338"/>
                  </a:lnTo>
                  <a:lnTo>
                    <a:pt x="1368" y="2706"/>
                  </a:lnTo>
                  <a:lnTo>
                    <a:pt x="2705" y="1338"/>
                  </a:lnTo>
                  <a:lnTo>
                    <a:pt x="136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0" name="Google Shape;3370;p31"/>
            <p:cNvSpPr/>
            <p:nvPr/>
          </p:nvSpPr>
          <p:spPr>
            <a:xfrm>
              <a:off x="509400" y="2781475"/>
              <a:ext cx="67650" cy="67675"/>
            </a:xfrm>
            <a:custGeom>
              <a:avLst/>
              <a:gdLst/>
              <a:ahLst/>
              <a:cxnLst/>
              <a:rect l="l" t="t" r="r" b="b"/>
              <a:pathLst>
                <a:path w="2706" h="2707" extrusionOk="0">
                  <a:moveTo>
                    <a:pt x="1368" y="1"/>
                  </a:moveTo>
                  <a:lnTo>
                    <a:pt x="0" y="1338"/>
                  </a:lnTo>
                  <a:lnTo>
                    <a:pt x="1368" y="2706"/>
                  </a:lnTo>
                  <a:lnTo>
                    <a:pt x="2705" y="1338"/>
                  </a:lnTo>
                  <a:lnTo>
                    <a:pt x="136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1" name="Google Shape;3371;p31"/>
            <p:cNvSpPr/>
            <p:nvPr/>
          </p:nvSpPr>
          <p:spPr>
            <a:xfrm>
              <a:off x="509400" y="2879500"/>
              <a:ext cx="67650" cy="67675"/>
            </a:xfrm>
            <a:custGeom>
              <a:avLst/>
              <a:gdLst/>
              <a:ahLst/>
              <a:cxnLst/>
              <a:rect l="l" t="t" r="r" b="b"/>
              <a:pathLst>
                <a:path w="2706" h="2707" extrusionOk="0">
                  <a:moveTo>
                    <a:pt x="1368" y="1"/>
                  </a:moveTo>
                  <a:lnTo>
                    <a:pt x="0" y="1369"/>
                  </a:lnTo>
                  <a:lnTo>
                    <a:pt x="1368" y="2706"/>
                  </a:lnTo>
                  <a:lnTo>
                    <a:pt x="2705" y="1369"/>
                  </a:lnTo>
                  <a:lnTo>
                    <a:pt x="136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2" name="Google Shape;3372;p31"/>
            <p:cNvSpPr/>
            <p:nvPr/>
          </p:nvSpPr>
          <p:spPr>
            <a:xfrm>
              <a:off x="509400" y="2979050"/>
              <a:ext cx="67650" cy="66900"/>
            </a:xfrm>
            <a:custGeom>
              <a:avLst/>
              <a:gdLst/>
              <a:ahLst/>
              <a:cxnLst/>
              <a:rect l="l" t="t" r="r" b="b"/>
              <a:pathLst>
                <a:path w="2706" h="2676" extrusionOk="0">
                  <a:moveTo>
                    <a:pt x="1338" y="1"/>
                  </a:moveTo>
                  <a:lnTo>
                    <a:pt x="0" y="1338"/>
                  </a:lnTo>
                  <a:lnTo>
                    <a:pt x="1338" y="2676"/>
                  </a:lnTo>
                  <a:lnTo>
                    <a:pt x="2705" y="1338"/>
                  </a:lnTo>
                  <a:lnTo>
                    <a:pt x="133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3" name="Google Shape;3373;p31"/>
            <p:cNvSpPr/>
            <p:nvPr/>
          </p:nvSpPr>
          <p:spPr>
            <a:xfrm>
              <a:off x="509400" y="3077850"/>
              <a:ext cx="67650" cy="66900"/>
            </a:xfrm>
            <a:custGeom>
              <a:avLst/>
              <a:gdLst/>
              <a:ahLst/>
              <a:cxnLst/>
              <a:rect l="l" t="t" r="r" b="b"/>
              <a:pathLst>
                <a:path w="2706" h="2676" extrusionOk="0">
                  <a:moveTo>
                    <a:pt x="1368" y="0"/>
                  </a:moveTo>
                  <a:lnTo>
                    <a:pt x="0" y="1338"/>
                  </a:lnTo>
                  <a:lnTo>
                    <a:pt x="1368" y="2675"/>
                  </a:lnTo>
                  <a:lnTo>
                    <a:pt x="2705" y="1338"/>
                  </a:lnTo>
                  <a:lnTo>
                    <a:pt x="136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4" name="Google Shape;3374;p31"/>
            <p:cNvSpPr/>
            <p:nvPr/>
          </p:nvSpPr>
          <p:spPr>
            <a:xfrm>
              <a:off x="509400" y="3175875"/>
              <a:ext cx="67650" cy="67650"/>
            </a:xfrm>
            <a:custGeom>
              <a:avLst/>
              <a:gdLst/>
              <a:ahLst/>
              <a:cxnLst/>
              <a:rect l="l" t="t" r="r" b="b"/>
              <a:pathLst>
                <a:path w="2706" h="2706" extrusionOk="0">
                  <a:moveTo>
                    <a:pt x="1338" y="0"/>
                  </a:moveTo>
                  <a:lnTo>
                    <a:pt x="0" y="1368"/>
                  </a:lnTo>
                  <a:lnTo>
                    <a:pt x="1338" y="2705"/>
                  </a:lnTo>
                  <a:lnTo>
                    <a:pt x="2705" y="1368"/>
                  </a:lnTo>
                  <a:lnTo>
                    <a:pt x="133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5" name="Google Shape;3375;p31"/>
            <p:cNvSpPr/>
            <p:nvPr/>
          </p:nvSpPr>
          <p:spPr>
            <a:xfrm>
              <a:off x="509400" y="3274650"/>
              <a:ext cx="67650" cy="67650"/>
            </a:xfrm>
            <a:custGeom>
              <a:avLst/>
              <a:gdLst/>
              <a:ahLst/>
              <a:cxnLst/>
              <a:rect l="l" t="t" r="r" b="b"/>
              <a:pathLst>
                <a:path w="2706" h="2706" extrusionOk="0">
                  <a:moveTo>
                    <a:pt x="1338" y="1"/>
                  </a:moveTo>
                  <a:lnTo>
                    <a:pt x="0" y="1368"/>
                  </a:lnTo>
                  <a:lnTo>
                    <a:pt x="1338" y="2706"/>
                  </a:lnTo>
                  <a:lnTo>
                    <a:pt x="2705" y="1368"/>
                  </a:lnTo>
                  <a:lnTo>
                    <a:pt x="133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21_1_1">
    <p:spTree>
      <p:nvGrpSpPr>
        <p:cNvPr id="1" name="Shape 40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52" name="Google Shape;4052;p39"/>
          <p:cNvGrpSpPr/>
          <p:nvPr/>
        </p:nvGrpSpPr>
        <p:grpSpPr>
          <a:xfrm>
            <a:off x="-533400" y="-439887"/>
            <a:ext cx="2039575" cy="1959775"/>
            <a:chOff x="-2571950" y="-1874600"/>
            <a:chExt cx="2039575" cy="1959775"/>
          </a:xfrm>
        </p:grpSpPr>
        <p:sp>
          <p:nvSpPr>
            <p:cNvPr id="4053" name="Google Shape;4053;p39"/>
            <p:cNvSpPr/>
            <p:nvPr/>
          </p:nvSpPr>
          <p:spPr>
            <a:xfrm>
              <a:off x="-2571950" y="-92017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0"/>
                  </a:moveTo>
                  <a:cubicBezTo>
                    <a:pt x="456" y="0"/>
                    <a:pt x="0" y="456"/>
                    <a:pt x="0" y="1003"/>
                  </a:cubicBezTo>
                  <a:cubicBezTo>
                    <a:pt x="0" y="1581"/>
                    <a:pt x="456" y="2007"/>
                    <a:pt x="1003" y="2007"/>
                  </a:cubicBezTo>
                  <a:cubicBezTo>
                    <a:pt x="1551" y="2007"/>
                    <a:pt x="2007" y="1581"/>
                    <a:pt x="2007" y="1003"/>
                  </a:cubicBezTo>
                  <a:cubicBezTo>
                    <a:pt x="2007" y="456"/>
                    <a:pt x="1551" y="0"/>
                    <a:pt x="10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4" name="Google Shape;4054;p39"/>
            <p:cNvSpPr/>
            <p:nvPr/>
          </p:nvSpPr>
          <p:spPr>
            <a:xfrm>
              <a:off x="-2489125" y="-92017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0"/>
                  </a:moveTo>
                  <a:cubicBezTo>
                    <a:pt x="456" y="0"/>
                    <a:pt x="1" y="456"/>
                    <a:pt x="1" y="1003"/>
                  </a:cubicBezTo>
                  <a:cubicBezTo>
                    <a:pt x="1" y="1581"/>
                    <a:pt x="456" y="2007"/>
                    <a:pt x="1004" y="2007"/>
                  </a:cubicBezTo>
                  <a:cubicBezTo>
                    <a:pt x="1581" y="2007"/>
                    <a:pt x="2007" y="1581"/>
                    <a:pt x="2007" y="1003"/>
                  </a:cubicBezTo>
                  <a:cubicBezTo>
                    <a:pt x="2007" y="456"/>
                    <a:pt x="158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5" name="Google Shape;4055;p39"/>
            <p:cNvSpPr/>
            <p:nvPr/>
          </p:nvSpPr>
          <p:spPr>
            <a:xfrm>
              <a:off x="-2405525" y="-920175"/>
              <a:ext cx="49400" cy="50175"/>
            </a:xfrm>
            <a:custGeom>
              <a:avLst/>
              <a:gdLst/>
              <a:ahLst/>
              <a:cxnLst/>
              <a:rect l="l" t="t" r="r" b="b"/>
              <a:pathLst>
                <a:path w="1976" h="2007" extrusionOk="0">
                  <a:moveTo>
                    <a:pt x="973" y="0"/>
                  </a:moveTo>
                  <a:cubicBezTo>
                    <a:pt x="426" y="0"/>
                    <a:pt x="0" y="456"/>
                    <a:pt x="0" y="1003"/>
                  </a:cubicBezTo>
                  <a:cubicBezTo>
                    <a:pt x="0" y="1581"/>
                    <a:pt x="426" y="2007"/>
                    <a:pt x="973" y="2007"/>
                  </a:cubicBezTo>
                  <a:cubicBezTo>
                    <a:pt x="1550" y="2007"/>
                    <a:pt x="1976" y="1581"/>
                    <a:pt x="1976" y="1003"/>
                  </a:cubicBezTo>
                  <a:cubicBezTo>
                    <a:pt x="1976" y="456"/>
                    <a:pt x="1550" y="0"/>
                    <a:pt x="9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6" name="Google Shape;4056;p39"/>
            <p:cNvSpPr/>
            <p:nvPr/>
          </p:nvSpPr>
          <p:spPr>
            <a:xfrm>
              <a:off x="-2322700" y="-920175"/>
              <a:ext cx="49400" cy="50175"/>
            </a:xfrm>
            <a:custGeom>
              <a:avLst/>
              <a:gdLst/>
              <a:ahLst/>
              <a:cxnLst/>
              <a:rect l="l" t="t" r="r" b="b"/>
              <a:pathLst>
                <a:path w="1976" h="2007" extrusionOk="0">
                  <a:moveTo>
                    <a:pt x="973" y="0"/>
                  </a:moveTo>
                  <a:cubicBezTo>
                    <a:pt x="426" y="0"/>
                    <a:pt x="0" y="456"/>
                    <a:pt x="0" y="1003"/>
                  </a:cubicBezTo>
                  <a:cubicBezTo>
                    <a:pt x="0" y="1581"/>
                    <a:pt x="426" y="2007"/>
                    <a:pt x="973" y="2007"/>
                  </a:cubicBezTo>
                  <a:cubicBezTo>
                    <a:pt x="1550" y="2007"/>
                    <a:pt x="1976" y="1581"/>
                    <a:pt x="1976" y="1003"/>
                  </a:cubicBezTo>
                  <a:cubicBezTo>
                    <a:pt x="1976" y="456"/>
                    <a:pt x="1550" y="0"/>
                    <a:pt x="9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7" name="Google Shape;4057;p39"/>
            <p:cNvSpPr/>
            <p:nvPr/>
          </p:nvSpPr>
          <p:spPr>
            <a:xfrm>
              <a:off x="-2239875" y="-92017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3" y="0"/>
                  </a:moveTo>
                  <a:cubicBezTo>
                    <a:pt x="426" y="0"/>
                    <a:pt x="0" y="456"/>
                    <a:pt x="0" y="1003"/>
                  </a:cubicBezTo>
                  <a:cubicBezTo>
                    <a:pt x="0" y="1581"/>
                    <a:pt x="426" y="2007"/>
                    <a:pt x="973" y="2007"/>
                  </a:cubicBezTo>
                  <a:cubicBezTo>
                    <a:pt x="1551" y="2007"/>
                    <a:pt x="1976" y="1581"/>
                    <a:pt x="1976" y="1003"/>
                  </a:cubicBezTo>
                  <a:cubicBezTo>
                    <a:pt x="1976" y="456"/>
                    <a:pt x="1551" y="0"/>
                    <a:pt x="9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8" name="Google Shape;4058;p39"/>
            <p:cNvSpPr/>
            <p:nvPr/>
          </p:nvSpPr>
          <p:spPr>
            <a:xfrm>
              <a:off x="-2157050" y="-92017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1004" y="0"/>
                  </a:moveTo>
                  <a:cubicBezTo>
                    <a:pt x="426" y="0"/>
                    <a:pt x="0" y="456"/>
                    <a:pt x="0" y="1003"/>
                  </a:cubicBezTo>
                  <a:cubicBezTo>
                    <a:pt x="0" y="1581"/>
                    <a:pt x="426" y="2007"/>
                    <a:pt x="1004" y="2007"/>
                  </a:cubicBezTo>
                  <a:cubicBezTo>
                    <a:pt x="1551" y="2007"/>
                    <a:pt x="1976" y="1581"/>
                    <a:pt x="1976" y="1003"/>
                  </a:cubicBezTo>
                  <a:cubicBezTo>
                    <a:pt x="1976" y="45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9" name="Google Shape;4059;p39"/>
            <p:cNvSpPr/>
            <p:nvPr/>
          </p:nvSpPr>
          <p:spPr>
            <a:xfrm>
              <a:off x="-2074225" y="-92017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1004" y="0"/>
                  </a:moveTo>
                  <a:cubicBezTo>
                    <a:pt x="426" y="0"/>
                    <a:pt x="1" y="456"/>
                    <a:pt x="1" y="1003"/>
                  </a:cubicBezTo>
                  <a:cubicBezTo>
                    <a:pt x="1" y="1581"/>
                    <a:pt x="426" y="2007"/>
                    <a:pt x="1004" y="2007"/>
                  </a:cubicBezTo>
                  <a:cubicBezTo>
                    <a:pt x="1551" y="2007"/>
                    <a:pt x="1976" y="1581"/>
                    <a:pt x="1976" y="1003"/>
                  </a:cubicBezTo>
                  <a:cubicBezTo>
                    <a:pt x="1976" y="45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0" name="Google Shape;4060;p39"/>
            <p:cNvSpPr/>
            <p:nvPr/>
          </p:nvSpPr>
          <p:spPr>
            <a:xfrm>
              <a:off x="-1991400" y="-92017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0"/>
                  </a:moveTo>
                  <a:cubicBezTo>
                    <a:pt x="457" y="0"/>
                    <a:pt x="1" y="456"/>
                    <a:pt x="1" y="1003"/>
                  </a:cubicBezTo>
                  <a:cubicBezTo>
                    <a:pt x="1" y="1581"/>
                    <a:pt x="457" y="2007"/>
                    <a:pt x="1004" y="2007"/>
                  </a:cubicBezTo>
                  <a:cubicBezTo>
                    <a:pt x="1551" y="2007"/>
                    <a:pt x="2007" y="1581"/>
                    <a:pt x="2007" y="1003"/>
                  </a:cubicBezTo>
                  <a:cubicBezTo>
                    <a:pt x="2007" y="45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1" name="Google Shape;4061;p39"/>
            <p:cNvSpPr/>
            <p:nvPr/>
          </p:nvSpPr>
          <p:spPr>
            <a:xfrm>
              <a:off x="-1908575" y="-92017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0"/>
                  </a:moveTo>
                  <a:cubicBezTo>
                    <a:pt x="457" y="0"/>
                    <a:pt x="1" y="456"/>
                    <a:pt x="1" y="1003"/>
                  </a:cubicBezTo>
                  <a:cubicBezTo>
                    <a:pt x="1" y="1581"/>
                    <a:pt x="457" y="2007"/>
                    <a:pt x="1004" y="2007"/>
                  </a:cubicBezTo>
                  <a:cubicBezTo>
                    <a:pt x="1551" y="2007"/>
                    <a:pt x="2007" y="1581"/>
                    <a:pt x="2007" y="1003"/>
                  </a:cubicBezTo>
                  <a:cubicBezTo>
                    <a:pt x="2007" y="45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2" name="Google Shape;4062;p39"/>
            <p:cNvSpPr/>
            <p:nvPr/>
          </p:nvSpPr>
          <p:spPr>
            <a:xfrm>
              <a:off x="-1825725" y="-92017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0"/>
                  </a:moveTo>
                  <a:cubicBezTo>
                    <a:pt x="456" y="0"/>
                    <a:pt x="0" y="456"/>
                    <a:pt x="0" y="1003"/>
                  </a:cubicBezTo>
                  <a:cubicBezTo>
                    <a:pt x="0" y="1581"/>
                    <a:pt x="456" y="2007"/>
                    <a:pt x="1003" y="2007"/>
                  </a:cubicBezTo>
                  <a:cubicBezTo>
                    <a:pt x="1550" y="2007"/>
                    <a:pt x="2006" y="1581"/>
                    <a:pt x="2006" y="1003"/>
                  </a:cubicBezTo>
                  <a:cubicBezTo>
                    <a:pt x="2006" y="456"/>
                    <a:pt x="1550" y="0"/>
                    <a:pt x="10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3" name="Google Shape;4063;p39"/>
            <p:cNvSpPr/>
            <p:nvPr/>
          </p:nvSpPr>
          <p:spPr>
            <a:xfrm>
              <a:off x="-1742900" y="-92017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0"/>
                  </a:moveTo>
                  <a:cubicBezTo>
                    <a:pt x="456" y="0"/>
                    <a:pt x="0" y="456"/>
                    <a:pt x="0" y="1003"/>
                  </a:cubicBezTo>
                  <a:cubicBezTo>
                    <a:pt x="0" y="1581"/>
                    <a:pt x="456" y="2007"/>
                    <a:pt x="1003" y="2007"/>
                  </a:cubicBezTo>
                  <a:cubicBezTo>
                    <a:pt x="1550" y="2007"/>
                    <a:pt x="2006" y="1581"/>
                    <a:pt x="2006" y="1003"/>
                  </a:cubicBezTo>
                  <a:cubicBezTo>
                    <a:pt x="2006" y="456"/>
                    <a:pt x="1550" y="0"/>
                    <a:pt x="10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4" name="Google Shape;4064;p39"/>
            <p:cNvSpPr/>
            <p:nvPr/>
          </p:nvSpPr>
          <p:spPr>
            <a:xfrm>
              <a:off x="-1660075" y="-92017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0"/>
                  </a:moveTo>
                  <a:cubicBezTo>
                    <a:pt x="456" y="0"/>
                    <a:pt x="0" y="456"/>
                    <a:pt x="0" y="1003"/>
                  </a:cubicBezTo>
                  <a:cubicBezTo>
                    <a:pt x="0" y="1581"/>
                    <a:pt x="456" y="2007"/>
                    <a:pt x="1003" y="2007"/>
                  </a:cubicBezTo>
                  <a:cubicBezTo>
                    <a:pt x="1550" y="2007"/>
                    <a:pt x="2006" y="1581"/>
                    <a:pt x="2006" y="1003"/>
                  </a:cubicBezTo>
                  <a:cubicBezTo>
                    <a:pt x="2006" y="456"/>
                    <a:pt x="1550" y="0"/>
                    <a:pt x="10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5" name="Google Shape;4065;p39"/>
            <p:cNvSpPr/>
            <p:nvPr/>
          </p:nvSpPr>
          <p:spPr>
            <a:xfrm>
              <a:off x="-1577250" y="-92017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0"/>
                  </a:moveTo>
                  <a:cubicBezTo>
                    <a:pt x="456" y="0"/>
                    <a:pt x="0" y="456"/>
                    <a:pt x="0" y="1003"/>
                  </a:cubicBezTo>
                  <a:cubicBezTo>
                    <a:pt x="0" y="1581"/>
                    <a:pt x="456" y="2007"/>
                    <a:pt x="1003" y="2007"/>
                  </a:cubicBezTo>
                  <a:cubicBezTo>
                    <a:pt x="1551" y="2007"/>
                    <a:pt x="2007" y="1581"/>
                    <a:pt x="2007" y="1003"/>
                  </a:cubicBezTo>
                  <a:cubicBezTo>
                    <a:pt x="2007" y="456"/>
                    <a:pt x="1551" y="0"/>
                    <a:pt x="10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6" name="Google Shape;4066;p39"/>
            <p:cNvSpPr/>
            <p:nvPr/>
          </p:nvSpPr>
          <p:spPr>
            <a:xfrm>
              <a:off x="-1494425" y="-92017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0"/>
                  </a:moveTo>
                  <a:cubicBezTo>
                    <a:pt x="456" y="0"/>
                    <a:pt x="1" y="456"/>
                    <a:pt x="1" y="1003"/>
                  </a:cubicBezTo>
                  <a:cubicBezTo>
                    <a:pt x="1" y="1581"/>
                    <a:pt x="456" y="2007"/>
                    <a:pt x="1004" y="2007"/>
                  </a:cubicBezTo>
                  <a:cubicBezTo>
                    <a:pt x="1551" y="2007"/>
                    <a:pt x="2007" y="1581"/>
                    <a:pt x="2007" y="1003"/>
                  </a:cubicBezTo>
                  <a:cubicBezTo>
                    <a:pt x="2007" y="45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7" name="Google Shape;4067;p39"/>
            <p:cNvSpPr/>
            <p:nvPr/>
          </p:nvSpPr>
          <p:spPr>
            <a:xfrm>
              <a:off x="-1411600" y="-92017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0"/>
                  </a:moveTo>
                  <a:cubicBezTo>
                    <a:pt x="457" y="0"/>
                    <a:pt x="1" y="456"/>
                    <a:pt x="1" y="1003"/>
                  </a:cubicBezTo>
                  <a:cubicBezTo>
                    <a:pt x="1" y="1581"/>
                    <a:pt x="457" y="2007"/>
                    <a:pt x="1004" y="2007"/>
                  </a:cubicBezTo>
                  <a:cubicBezTo>
                    <a:pt x="1551" y="2007"/>
                    <a:pt x="2007" y="1581"/>
                    <a:pt x="2007" y="1003"/>
                  </a:cubicBezTo>
                  <a:cubicBezTo>
                    <a:pt x="2007" y="45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8" name="Google Shape;4068;p39"/>
            <p:cNvSpPr/>
            <p:nvPr/>
          </p:nvSpPr>
          <p:spPr>
            <a:xfrm>
              <a:off x="-1328775" y="-92017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0"/>
                  </a:moveTo>
                  <a:cubicBezTo>
                    <a:pt x="457" y="0"/>
                    <a:pt x="1" y="456"/>
                    <a:pt x="1" y="1003"/>
                  </a:cubicBezTo>
                  <a:cubicBezTo>
                    <a:pt x="1" y="1581"/>
                    <a:pt x="457" y="2007"/>
                    <a:pt x="1004" y="2007"/>
                  </a:cubicBezTo>
                  <a:cubicBezTo>
                    <a:pt x="1551" y="2007"/>
                    <a:pt x="2007" y="1581"/>
                    <a:pt x="2007" y="1003"/>
                  </a:cubicBezTo>
                  <a:cubicBezTo>
                    <a:pt x="2007" y="45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9" name="Google Shape;4069;p39"/>
            <p:cNvSpPr/>
            <p:nvPr/>
          </p:nvSpPr>
          <p:spPr>
            <a:xfrm>
              <a:off x="-1245950" y="-920175"/>
              <a:ext cx="50200" cy="50175"/>
            </a:xfrm>
            <a:custGeom>
              <a:avLst/>
              <a:gdLst/>
              <a:ahLst/>
              <a:cxnLst/>
              <a:rect l="l" t="t" r="r" b="b"/>
              <a:pathLst>
                <a:path w="2008" h="2007" extrusionOk="0">
                  <a:moveTo>
                    <a:pt x="1004" y="0"/>
                  </a:moveTo>
                  <a:cubicBezTo>
                    <a:pt x="457" y="0"/>
                    <a:pt x="1" y="456"/>
                    <a:pt x="1" y="1003"/>
                  </a:cubicBezTo>
                  <a:cubicBezTo>
                    <a:pt x="1" y="1581"/>
                    <a:pt x="457" y="2007"/>
                    <a:pt x="1004" y="2007"/>
                  </a:cubicBezTo>
                  <a:cubicBezTo>
                    <a:pt x="1551" y="2007"/>
                    <a:pt x="2007" y="1581"/>
                    <a:pt x="2007" y="1003"/>
                  </a:cubicBezTo>
                  <a:cubicBezTo>
                    <a:pt x="2007" y="45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0" name="Google Shape;4070;p39"/>
            <p:cNvSpPr/>
            <p:nvPr/>
          </p:nvSpPr>
          <p:spPr>
            <a:xfrm>
              <a:off x="-1162350" y="-92017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3" y="0"/>
                  </a:moveTo>
                  <a:cubicBezTo>
                    <a:pt x="426" y="0"/>
                    <a:pt x="0" y="456"/>
                    <a:pt x="0" y="1003"/>
                  </a:cubicBezTo>
                  <a:cubicBezTo>
                    <a:pt x="0" y="1581"/>
                    <a:pt x="426" y="2007"/>
                    <a:pt x="973" y="2007"/>
                  </a:cubicBezTo>
                  <a:cubicBezTo>
                    <a:pt x="1551" y="2007"/>
                    <a:pt x="1976" y="1581"/>
                    <a:pt x="1976" y="1003"/>
                  </a:cubicBezTo>
                  <a:cubicBezTo>
                    <a:pt x="1976" y="456"/>
                    <a:pt x="1551" y="0"/>
                    <a:pt x="9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1" name="Google Shape;4071;p39"/>
            <p:cNvSpPr/>
            <p:nvPr/>
          </p:nvSpPr>
          <p:spPr>
            <a:xfrm>
              <a:off x="-1079525" y="-92017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3" y="0"/>
                  </a:moveTo>
                  <a:cubicBezTo>
                    <a:pt x="426" y="0"/>
                    <a:pt x="1" y="456"/>
                    <a:pt x="1" y="1003"/>
                  </a:cubicBezTo>
                  <a:cubicBezTo>
                    <a:pt x="1" y="1581"/>
                    <a:pt x="426" y="2007"/>
                    <a:pt x="973" y="2007"/>
                  </a:cubicBezTo>
                  <a:cubicBezTo>
                    <a:pt x="1551" y="2007"/>
                    <a:pt x="1976" y="1581"/>
                    <a:pt x="1976" y="1003"/>
                  </a:cubicBezTo>
                  <a:cubicBezTo>
                    <a:pt x="1976" y="456"/>
                    <a:pt x="1551" y="0"/>
                    <a:pt x="9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2" name="Google Shape;4072;p39"/>
            <p:cNvSpPr/>
            <p:nvPr/>
          </p:nvSpPr>
          <p:spPr>
            <a:xfrm>
              <a:off x="-996700" y="-92017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3" y="0"/>
                  </a:moveTo>
                  <a:cubicBezTo>
                    <a:pt x="426" y="0"/>
                    <a:pt x="1" y="456"/>
                    <a:pt x="1" y="1003"/>
                  </a:cubicBezTo>
                  <a:cubicBezTo>
                    <a:pt x="1" y="1581"/>
                    <a:pt x="426" y="2007"/>
                    <a:pt x="973" y="2007"/>
                  </a:cubicBezTo>
                  <a:cubicBezTo>
                    <a:pt x="1551" y="2007"/>
                    <a:pt x="1976" y="1581"/>
                    <a:pt x="1976" y="1003"/>
                  </a:cubicBezTo>
                  <a:cubicBezTo>
                    <a:pt x="1976" y="456"/>
                    <a:pt x="1551" y="0"/>
                    <a:pt x="9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3" name="Google Shape;4073;p39"/>
            <p:cNvSpPr/>
            <p:nvPr/>
          </p:nvSpPr>
          <p:spPr>
            <a:xfrm>
              <a:off x="-913875" y="-92017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4" y="0"/>
                  </a:moveTo>
                  <a:cubicBezTo>
                    <a:pt x="426" y="0"/>
                    <a:pt x="1" y="456"/>
                    <a:pt x="1" y="1003"/>
                  </a:cubicBezTo>
                  <a:cubicBezTo>
                    <a:pt x="1" y="1581"/>
                    <a:pt x="426" y="2007"/>
                    <a:pt x="974" y="2007"/>
                  </a:cubicBezTo>
                  <a:cubicBezTo>
                    <a:pt x="1551" y="2007"/>
                    <a:pt x="1977" y="1581"/>
                    <a:pt x="1977" y="1003"/>
                  </a:cubicBezTo>
                  <a:cubicBezTo>
                    <a:pt x="1977" y="456"/>
                    <a:pt x="1551" y="0"/>
                    <a:pt x="97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4" name="Google Shape;4074;p39"/>
            <p:cNvSpPr/>
            <p:nvPr/>
          </p:nvSpPr>
          <p:spPr>
            <a:xfrm>
              <a:off x="-831050" y="-920175"/>
              <a:ext cx="50200" cy="50175"/>
            </a:xfrm>
            <a:custGeom>
              <a:avLst/>
              <a:gdLst/>
              <a:ahLst/>
              <a:cxnLst/>
              <a:rect l="l" t="t" r="r" b="b"/>
              <a:pathLst>
                <a:path w="2008" h="2007" extrusionOk="0">
                  <a:moveTo>
                    <a:pt x="1004" y="0"/>
                  </a:moveTo>
                  <a:cubicBezTo>
                    <a:pt x="427" y="0"/>
                    <a:pt x="1" y="456"/>
                    <a:pt x="1" y="1003"/>
                  </a:cubicBezTo>
                  <a:cubicBezTo>
                    <a:pt x="1" y="1581"/>
                    <a:pt x="427" y="2007"/>
                    <a:pt x="1004" y="2007"/>
                  </a:cubicBezTo>
                  <a:cubicBezTo>
                    <a:pt x="1551" y="2007"/>
                    <a:pt x="2007" y="1581"/>
                    <a:pt x="2007" y="1003"/>
                  </a:cubicBezTo>
                  <a:cubicBezTo>
                    <a:pt x="2007" y="45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5" name="Google Shape;4075;p39"/>
            <p:cNvSpPr/>
            <p:nvPr/>
          </p:nvSpPr>
          <p:spPr>
            <a:xfrm>
              <a:off x="-748200" y="-92017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0"/>
                  </a:moveTo>
                  <a:cubicBezTo>
                    <a:pt x="426" y="0"/>
                    <a:pt x="0" y="456"/>
                    <a:pt x="0" y="1003"/>
                  </a:cubicBezTo>
                  <a:cubicBezTo>
                    <a:pt x="0" y="1581"/>
                    <a:pt x="426" y="2007"/>
                    <a:pt x="1003" y="2007"/>
                  </a:cubicBezTo>
                  <a:cubicBezTo>
                    <a:pt x="1550" y="2007"/>
                    <a:pt x="2006" y="1581"/>
                    <a:pt x="2006" y="1003"/>
                  </a:cubicBezTo>
                  <a:cubicBezTo>
                    <a:pt x="2006" y="456"/>
                    <a:pt x="1550" y="0"/>
                    <a:pt x="10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6" name="Google Shape;4076;p39"/>
            <p:cNvSpPr/>
            <p:nvPr/>
          </p:nvSpPr>
          <p:spPr>
            <a:xfrm>
              <a:off x="-582550" y="-92017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0"/>
                  </a:moveTo>
                  <a:cubicBezTo>
                    <a:pt x="456" y="0"/>
                    <a:pt x="0" y="456"/>
                    <a:pt x="0" y="1003"/>
                  </a:cubicBezTo>
                  <a:cubicBezTo>
                    <a:pt x="0" y="1581"/>
                    <a:pt x="456" y="2007"/>
                    <a:pt x="1003" y="2007"/>
                  </a:cubicBezTo>
                  <a:cubicBezTo>
                    <a:pt x="1551" y="2007"/>
                    <a:pt x="2006" y="1581"/>
                    <a:pt x="2006" y="1003"/>
                  </a:cubicBezTo>
                  <a:cubicBezTo>
                    <a:pt x="2006" y="456"/>
                    <a:pt x="1551" y="0"/>
                    <a:pt x="10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7" name="Google Shape;4077;p39"/>
            <p:cNvSpPr/>
            <p:nvPr/>
          </p:nvSpPr>
          <p:spPr>
            <a:xfrm>
              <a:off x="-2489125" y="-82442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0"/>
                  </a:moveTo>
                  <a:cubicBezTo>
                    <a:pt x="456" y="0"/>
                    <a:pt x="1" y="456"/>
                    <a:pt x="1" y="1003"/>
                  </a:cubicBezTo>
                  <a:cubicBezTo>
                    <a:pt x="1" y="1550"/>
                    <a:pt x="456" y="2006"/>
                    <a:pt x="1004" y="2006"/>
                  </a:cubicBezTo>
                  <a:cubicBezTo>
                    <a:pt x="1581" y="2006"/>
                    <a:pt x="2007" y="1550"/>
                    <a:pt x="2007" y="1003"/>
                  </a:cubicBezTo>
                  <a:cubicBezTo>
                    <a:pt x="2007" y="456"/>
                    <a:pt x="158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8" name="Google Shape;4078;p39"/>
            <p:cNvSpPr/>
            <p:nvPr/>
          </p:nvSpPr>
          <p:spPr>
            <a:xfrm>
              <a:off x="-2405525" y="-824425"/>
              <a:ext cx="49400" cy="50175"/>
            </a:xfrm>
            <a:custGeom>
              <a:avLst/>
              <a:gdLst/>
              <a:ahLst/>
              <a:cxnLst/>
              <a:rect l="l" t="t" r="r" b="b"/>
              <a:pathLst>
                <a:path w="1976" h="2007" extrusionOk="0">
                  <a:moveTo>
                    <a:pt x="973" y="0"/>
                  </a:moveTo>
                  <a:cubicBezTo>
                    <a:pt x="426" y="0"/>
                    <a:pt x="0" y="456"/>
                    <a:pt x="0" y="1003"/>
                  </a:cubicBezTo>
                  <a:cubicBezTo>
                    <a:pt x="0" y="1550"/>
                    <a:pt x="426" y="2006"/>
                    <a:pt x="973" y="2006"/>
                  </a:cubicBezTo>
                  <a:cubicBezTo>
                    <a:pt x="1550" y="2006"/>
                    <a:pt x="1976" y="1550"/>
                    <a:pt x="1976" y="1003"/>
                  </a:cubicBezTo>
                  <a:cubicBezTo>
                    <a:pt x="1976" y="456"/>
                    <a:pt x="1550" y="0"/>
                    <a:pt x="9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9" name="Google Shape;4079;p39"/>
            <p:cNvSpPr/>
            <p:nvPr/>
          </p:nvSpPr>
          <p:spPr>
            <a:xfrm>
              <a:off x="-2322700" y="-824425"/>
              <a:ext cx="49400" cy="50175"/>
            </a:xfrm>
            <a:custGeom>
              <a:avLst/>
              <a:gdLst/>
              <a:ahLst/>
              <a:cxnLst/>
              <a:rect l="l" t="t" r="r" b="b"/>
              <a:pathLst>
                <a:path w="1976" h="2007" extrusionOk="0">
                  <a:moveTo>
                    <a:pt x="973" y="0"/>
                  </a:moveTo>
                  <a:cubicBezTo>
                    <a:pt x="426" y="0"/>
                    <a:pt x="0" y="456"/>
                    <a:pt x="0" y="1003"/>
                  </a:cubicBezTo>
                  <a:cubicBezTo>
                    <a:pt x="0" y="1550"/>
                    <a:pt x="426" y="2006"/>
                    <a:pt x="973" y="2006"/>
                  </a:cubicBezTo>
                  <a:cubicBezTo>
                    <a:pt x="1550" y="2006"/>
                    <a:pt x="1976" y="1550"/>
                    <a:pt x="1976" y="1003"/>
                  </a:cubicBezTo>
                  <a:cubicBezTo>
                    <a:pt x="1976" y="456"/>
                    <a:pt x="1550" y="0"/>
                    <a:pt x="9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0" name="Google Shape;4080;p39"/>
            <p:cNvSpPr/>
            <p:nvPr/>
          </p:nvSpPr>
          <p:spPr>
            <a:xfrm>
              <a:off x="-2239875" y="-82442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3" y="0"/>
                  </a:moveTo>
                  <a:cubicBezTo>
                    <a:pt x="426" y="0"/>
                    <a:pt x="0" y="456"/>
                    <a:pt x="0" y="1003"/>
                  </a:cubicBezTo>
                  <a:cubicBezTo>
                    <a:pt x="0" y="1550"/>
                    <a:pt x="426" y="2006"/>
                    <a:pt x="973" y="2006"/>
                  </a:cubicBezTo>
                  <a:cubicBezTo>
                    <a:pt x="1551" y="2006"/>
                    <a:pt x="1976" y="1550"/>
                    <a:pt x="1976" y="1003"/>
                  </a:cubicBezTo>
                  <a:cubicBezTo>
                    <a:pt x="1976" y="456"/>
                    <a:pt x="1551" y="0"/>
                    <a:pt x="9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1" name="Google Shape;4081;p39"/>
            <p:cNvSpPr/>
            <p:nvPr/>
          </p:nvSpPr>
          <p:spPr>
            <a:xfrm>
              <a:off x="-2157050" y="-82442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1004" y="0"/>
                  </a:moveTo>
                  <a:cubicBezTo>
                    <a:pt x="426" y="0"/>
                    <a:pt x="0" y="456"/>
                    <a:pt x="0" y="1003"/>
                  </a:cubicBezTo>
                  <a:cubicBezTo>
                    <a:pt x="0" y="1550"/>
                    <a:pt x="426" y="2006"/>
                    <a:pt x="1004" y="2006"/>
                  </a:cubicBezTo>
                  <a:cubicBezTo>
                    <a:pt x="1551" y="2006"/>
                    <a:pt x="1976" y="1550"/>
                    <a:pt x="1976" y="1003"/>
                  </a:cubicBezTo>
                  <a:cubicBezTo>
                    <a:pt x="1976" y="45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2" name="Google Shape;4082;p39"/>
            <p:cNvSpPr/>
            <p:nvPr/>
          </p:nvSpPr>
          <p:spPr>
            <a:xfrm>
              <a:off x="-2074225" y="-82442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1004" y="0"/>
                  </a:moveTo>
                  <a:cubicBezTo>
                    <a:pt x="426" y="0"/>
                    <a:pt x="1" y="456"/>
                    <a:pt x="1" y="1003"/>
                  </a:cubicBezTo>
                  <a:cubicBezTo>
                    <a:pt x="1" y="1550"/>
                    <a:pt x="426" y="2006"/>
                    <a:pt x="1004" y="2006"/>
                  </a:cubicBezTo>
                  <a:cubicBezTo>
                    <a:pt x="1551" y="2006"/>
                    <a:pt x="1976" y="1550"/>
                    <a:pt x="1976" y="1003"/>
                  </a:cubicBezTo>
                  <a:cubicBezTo>
                    <a:pt x="1976" y="45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3" name="Google Shape;4083;p39"/>
            <p:cNvSpPr/>
            <p:nvPr/>
          </p:nvSpPr>
          <p:spPr>
            <a:xfrm>
              <a:off x="-1991400" y="-82442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0"/>
                  </a:moveTo>
                  <a:cubicBezTo>
                    <a:pt x="457" y="0"/>
                    <a:pt x="1" y="456"/>
                    <a:pt x="1" y="1003"/>
                  </a:cubicBezTo>
                  <a:cubicBezTo>
                    <a:pt x="1" y="1550"/>
                    <a:pt x="457" y="2006"/>
                    <a:pt x="1004" y="2006"/>
                  </a:cubicBezTo>
                  <a:cubicBezTo>
                    <a:pt x="1551" y="2006"/>
                    <a:pt x="2007" y="1550"/>
                    <a:pt x="2007" y="1003"/>
                  </a:cubicBezTo>
                  <a:cubicBezTo>
                    <a:pt x="2007" y="45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4" name="Google Shape;4084;p39"/>
            <p:cNvSpPr/>
            <p:nvPr/>
          </p:nvSpPr>
          <p:spPr>
            <a:xfrm>
              <a:off x="-1908575" y="-82442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0"/>
                  </a:moveTo>
                  <a:cubicBezTo>
                    <a:pt x="457" y="0"/>
                    <a:pt x="1" y="456"/>
                    <a:pt x="1" y="1003"/>
                  </a:cubicBezTo>
                  <a:cubicBezTo>
                    <a:pt x="1" y="1550"/>
                    <a:pt x="457" y="2006"/>
                    <a:pt x="1004" y="2006"/>
                  </a:cubicBezTo>
                  <a:cubicBezTo>
                    <a:pt x="1551" y="2006"/>
                    <a:pt x="2007" y="1550"/>
                    <a:pt x="2007" y="1003"/>
                  </a:cubicBezTo>
                  <a:cubicBezTo>
                    <a:pt x="2007" y="45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5" name="Google Shape;4085;p39"/>
            <p:cNvSpPr/>
            <p:nvPr/>
          </p:nvSpPr>
          <p:spPr>
            <a:xfrm>
              <a:off x="-1825725" y="-82442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0"/>
                  </a:moveTo>
                  <a:cubicBezTo>
                    <a:pt x="456" y="0"/>
                    <a:pt x="0" y="456"/>
                    <a:pt x="0" y="1003"/>
                  </a:cubicBezTo>
                  <a:cubicBezTo>
                    <a:pt x="0" y="1550"/>
                    <a:pt x="456" y="2006"/>
                    <a:pt x="1003" y="2006"/>
                  </a:cubicBezTo>
                  <a:cubicBezTo>
                    <a:pt x="1550" y="2006"/>
                    <a:pt x="2006" y="1550"/>
                    <a:pt x="2006" y="1003"/>
                  </a:cubicBezTo>
                  <a:cubicBezTo>
                    <a:pt x="2006" y="456"/>
                    <a:pt x="1550" y="0"/>
                    <a:pt x="10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6" name="Google Shape;4086;p39"/>
            <p:cNvSpPr/>
            <p:nvPr/>
          </p:nvSpPr>
          <p:spPr>
            <a:xfrm>
              <a:off x="-1742900" y="-82442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0"/>
                  </a:moveTo>
                  <a:cubicBezTo>
                    <a:pt x="456" y="0"/>
                    <a:pt x="0" y="456"/>
                    <a:pt x="0" y="1003"/>
                  </a:cubicBezTo>
                  <a:cubicBezTo>
                    <a:pt x="0" y="1550"/>
                    <a:pt x="456" y="2006"/>
                    <a:pt x="1003" y="2006"/>
                  </a:cubicBezTo>
                  <a:cubicBezTo>
                    <a:pt x="1550" y="2006"/>
                    <a:pt x="2006" y="1550"/>
                    <a:pt x="2006" y="1003"/>
                  </a:cubicBezTo>
                  <a:cubicBezTo>
                    <a:pt x="2006" y="456"/>
                    <a:pt x="1550" y="0"/>
                    <a:pt x="10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7" name="Google Shape;4087;p39"/>
            <p:cNvSpPr/>
            <p:nvPr/>
          </p:nvSpPr>
          <p:spPr>
            <a:xfrm>
              <a:off x="-1660075" y="-82442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0"/>
                  </a:moveTo>
                  <a:cubicBezTo>
                    <a:pt x="456" y="0"/>
                    <a:pt x="0" y="456"/>
                    <a:pt x="0" y="1003"/>
                  </a:cubicBezTo>
                  <a:cubicBezTo>
                    <a:pt x="0" y="1550"/>
                    <a:pt x="456" y="2006"/>
                    <a:pt x="1003" y="2006"/>
                  </a:cubicBezTo>
                  <a:cubicBezTo>
                    <a:pt x="1550" y="2006"/>
                    <a:pt x="2006" y="1550"/>
                    <a:pt x="2006" y="1003"/>
                  </a:cubicBezTo>
                  <a:cubicBezTo>
                    <a:pt x="2006" y="456"/>
                    <a:pt x="1550" y="0"/>
                    <a:pt x="10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8" name="Google Shape;4088;p39"/>
            <p:cNvSpPr/>
            <p:nvPr/>
          </p:nvSpPr>
          <p:spPr>
            <a:xfrm>
              <a:off x="-1577250" y="-82442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0"/>
                  </a:moveTo>
                  <a:cubicBezTo>
                    <a:pt x="456" y="0"/>
                    <a:pt x="0" y="456"/>
                    <a:pt x="0" y="1003"/>
                  </a:cubicBezTo>
                  <a:cubicBezTo>
                    <a:pt x="0" y="1550"/>
                    <a:pt x="456" y="2006"/>
                    <a:pt x="1003" y="2006"/>
                  </a:cubicBezTo>
                  <a:cubicBezTo>
                    <a:pt x="1551" y="2006"/>
                    <a:pt x="2007" y="1550"/>
                    <a:pt x="2007" y="1003"/>
                  </a:cubicBezTo>
                  <a:cubicBezTo>
                    <a:pt x="2007" y="456"/>
                    <a:pt x="1551" y="0"/>
                    <a:pt x="10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9" name="Google Shape;4089;p39"/>
            <p:cNvSpPr/>
            <p:nvPr/>
          </p:nvSpPr>
          <p:spPr>
            <a:xfrm>
              <a:off x="-1494425" y="-82442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0"/>
                  </a:moveTo>
                  <a:cubicBezTo>
                    <a:pt x="456" y="0"/>
                    <a:pt x="1" y="456"/>
                    <a:pt x="1" y="1003"/>
                  </a:cubicBezTo>
                  <a:cubicBezTo>
                    <a:pt x="1" y="1550"/>
                    <a:pt x="456" y="2006"/>
                    <a:pt x="1004" y="2006"/>
                  </a:cubicBezTo>
                  <a:cubicBezTo>
                    <a:pt x="1551" y="2006"/>
                    <a:pt x="2007" y="1550"/>
                    <a:pt x="2007" y="1003"/>
                  </a:cubicBezTo>
                  <a:cubicBezTo>
                    <a:pt x="2007" y="45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0" name="Google Shape;4090;p39"/>
            <p:cNvSpPr/>
            <p:nvPr/>
          </p:nvSpPr>
          <p:spPr>
            <a:xfrm>
              <a:off x="-1411600" y="-82442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0"/>
                  </a:moveTo>
                  <a:cubicBezTo>
                    <a:pt x="457" y="0"/>
                    <a:pt x="1" y="456"/>
                    <a:pt x="1" y="1003"/>
                  </a:cubicBezTo>
                  <a:cubicBezTo>
                    <a:pt x="1" y="1550"/>
                    <a:pt x="457" y="2006"/>
                    <a:pt x="1004" y="2006"/>
                  </a:cubicBezTo>
                  <a:cubicBezTo>
                    <a:pt x="1551" y="2006"/>
                    <a:pt x="2007" y="1550"/>
                    <a:pt x="2007" y="1003"/>
                  </a:cubicBezTo>
                  <a:cubicBezTo>
                    <a:pt x="2007" y="45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1" name="Google Shape;4091;p39"/>
            <p:cNvSpPr/>
            <p:nvPr/>
          </p:nvSpPr>
          <p:spPr>
            <a:xfrm>
              <a:off x="-1328775" y="-82442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0"/>
                  </a:moveTo>
                  <a:cubicBezTo>
                    <a:pt x="457" y="0"/>
                    <a:pt x="1" y="456"/>
                    <a:pt x="1" y="1003"/>
                  </a:cubicBezTo>
                  <a:cubicBezTo>
                    <a:pt x="1" y="1550"/>
                    <a:pt x="457" y="2006"/>
                    <a:pt x="1004" y="2006"/>
                  </a:cubicBezTo>
                  <a:cubicBezTo>
                    <a:pt x="1551" y="2006"/>
                    <a:pt x="2007" y="1550"/>
                    <a:pt x="2007" y="1003"/>
                  </a:cubicBezTo>
                  <a:cubicBezTo>
                    <a:pt x="2007" y="45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2" name="Google Shape;4092;p39"/>
            <p:cNvSpPr/>
            <p:nvPr/>
          </p:nvSpPr>
          <p:spPr>
            <a:xfrm>
              <a:off x="-1245950" y="-824425"/>
              <a:ext cx="50200" cy="50175"/>
            </a:xfrm>
            <a:custGeom>
              <a:avLst/>
              <a:gdLst/>
              <a:ahLst/>
              <a:cxnLst/>
              <a:rect l="l" t="t" r="r" b="b"/>
              <a:pathLst>
                <a:path w="2008" h="2007" extrusionOk="0">
                  <a:moveTo>
                    <a:pt x="1004" y="0"/>
                  </a:moveTo>
                  <a:cubicBezTo>
                    <a:pt x="457" y="0"/>
                    <a:pt x="1" y="456"/>
                    <a:pt x="1" y="1003"/>
                  </a:cubicBezTo>
                  <a:cubicBezTo>
                    <a:pt x="1" y="1550"/>
                    <a:pt x="457" y="2006"/>
                    <a:pt x="1004" y="2006"/>
                  </a:cubicBezTo>
                  <a:cubicBezTo>
                    <a:pt x="1551" y="2006"/>
                    <a:pt x="2007" y="1550"/>
                    <a:pt x="2007" y="1003"/>
                  </a:cubicBezTo>
                  <a:cubicBezTo>
                    <a:pt x="2007" y="45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3" name="Google Shape;4093;p39"/>
            <p:cNvSpPr/>
            <p:nvPr/>
          </p:nvSpPr>
          <p:spPr>
            <a:xfrm>
              <a:off x="-1162350" y="-82442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3" y="0"/>
                  </a:moveTo>
                  <a:cubicBezTo>
                    <a:pt x="426" y="0"/>
                    <a:pt x="0" y="456"/>
                    <a:pt x="0" y="1003"/>
                  </a:cubicBezTo>
                  <a:cubicBezTo>
                    <a:pt x="0" y="1550"/>
                    <a:pt x="426" y="2006"/>
                    <a:pt x="973" y="2006"/>
                  </a:cubicBezTo>
                  <a:cubicBezTo>
                    <a:pt x="1551" y="2006"/>
                    <a:pt x="1976" y="1550"/>
                    <a:pt x="1976" y="1003"/>
                  </a:cubicBezTo>
                  <a:cubicBezTo>
                    <a:pt x="1976" y="456"/>
                    <a:pt x="1551" y="0"/>
                    <a:pt x="9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4" name="Google Shape;4094;p39"/>
            <p:cNvSpPr/>
            <p:nvPr/>
          </p:nvSpPr>
          <p:spPr>
            <a:xfrm>
              <a:off x="-1079525" y="-82442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3" y="0"/>
                  </a:moveTo>
                  <a:cubicBezTo>
                    <a:pt x="426" y="0"/>
                    <a:pt x="1" y="456"/>
                    <a:pt x="1" y="1003"/>
                  </a:cubicBezTo>
                  <a:cubicBezTo>
                    <a:pt x="1" y="1550"/>
                    <a:pt x="426" y="2006"/>
                    <a:pt x="973" y="2006"/>
                  </a:cubicBezTo>
                  <a:cubicBezTo>
                    <a:pt x="1551" y="2006"/>
                    <a:pt x="1976" y="1550"/>
                    <a:pt x="1976" y="1003"/>
                  </a:cubicBezTo>
                  <a:cubicBezTo>
                    <a:pt x="1976" y="456"/>
                    <a:pt x="1551" y="0"/>
                    <a:pt x="9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5" name="Google Shape;4095;p39"/>
            <p:cNvSpPr/>
            <p:nvPr/>
          </p:nvSpPr>
          <p:spPr>
            <a:xfrm>
              <a:off x="-996700" y="-82442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3" y="0"/>
                  </a:moveTo>
                  <a:cubicBezTo>
                    <a:pt x="426" y="0"/>
                    <a:pt x="1" y="456"/>
                    <a:pt x="1" y="1003"/>
                  </a:cubicBezTo>
                  <a:cubicBezTo>
                    <a:pt x="1" y="1550"/>
                    <a:pt x="426" y="2006"/>
                    <a:pt x="973" y="2006"/>
                  </a:cubicBezTo>
                  <a:cubicBezTo>
                    <a:pt x="1551" y="2006"/>
                    <a:pt x="1976" y="1550"/>
                    <a:pt x="1976" y="1003"/>
                  </a:cubicBezTo>
                  <a:cubicBezTo>
                    <a:pt x="1976" y="456"/>
                    <a:pt x="1551" y="0"/>
                    <a:pt x="9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6" name="Google Shape;4096;p39"/>
            <p:cNvSpPr/>
            <p:nvPr/>
          </p:nvSpPr>
          <p:spPr>
            <a:xfrm>
              <a:off x="-913875" y="-82442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4" y="0"/>
                  </a:moveTo>
                  <a:cubicBezTo>
                    <a:pt x="426" y="0"/>
                    <a:pt x="1" y="456"/>
                    <a:pt x="1" y="1003"/>
                  </a:cubicBezTo>
                  <a:cubicBezTo>
                    <a:pt x="1" y="1550"/>
                    <a:pt x="426" y="2006"/>
                    <a:pt x="974" y="2006"/>
                  </a:cubicBezTo>
                  <a:cubicBezTo>
                    <a:pt x="1551" y="2006"/>
                    <a:pt x="1977" y="1550"/>
                    <a:pt x="1977" y="1003"/>
                  </a:cubicBezTo>
                  <a:cubicBezTo>
                    <a:pt x="1977" y="456"/>
                    <a:pt x="1551" y="0"/>
                    <a:pt x="97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7" name="Google Shape;4097;p39"/>
            <p:cNvSpPr/>
            <p:nvPr/>
          </p:nvSpPr>
          <p:spPr>
            <a:xfrm>
              <a:off x="-831050" y="-824425"/>
              <a:ext cx="50200" cy="50175"/>
            </a:xfrm>
            <a:custGeom>
              <a:avLst/>
              <a:gdLst/>
              <a:ahLst/>
              <a:cxnLst/>
              <a:rect l="l" t="t" r="r" b="b"/>
              <a:pathLst>
                <a:path w="2008" h="2007" extrusionOk="0">
                  <a:moveTo>
                    <a:pt x="1004" y="0"/>
                  </a:moveTo>
                  <a:cubicBezTo>
                    <a:pt x="427" y="0"/>
                    <a:pt x="1" y="456"/>
                    <a:pt x="1" y="1003"/>
                  </a:cubicBezTo>
                  <a:cubicBezTo>
                    <a:pt x="1" y="1550"/>
                    <a:pt x="427" y="2006"/>
                    <a:pt x="1004" y="2006"/>
                  </a:cubicBezTo>
                  <a:cubicBezTo>
                    <a:pt x="1551" y="2006"/>
                    <a:pt x="2007" y="1550"/>
                    <a:pt x="2007" y="1003"/>
                  </a:cubicBezTo>
                  <a:cubicBezTo>
                    <a:pt x="2007" y="45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8" name="Google Shape;4098;p39"/>
            <p:cNvSpPr/>
            <p:nvPr/>
          </p:nvSpPr>
          <p:spPr>
            <a:xfrm>
              <a:off x="-748200" y="-82442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0"/>
                  </a:moveTo>
                  <a:cubicBezTo>
                    <a:pt x="426" y="0"/>
                    <a:pt x="0" y="456"/>
                    <a:pt x="0" y="1003"/>
                  </a:cubicBezTo>
                  <a:cubicBezTo>
                    <a:pt x="0" y="1550"/>
                    <a:pt x="426" y="2006"/>
                    <a:pt x="1003" y="2006"/>
                  </a:cubicBezTo>
                  <a:cubicBezTo>
                    <a:pt x="1550" y="2006"/>
                    <a:pt x="2006" y="1550"/>
                    <a:pt x="2006" y="1003"/>
                  </a:cubicBezTo>
                  <a:cubicBezTo>
                    <a:pt x="2006" y="456"/>
                    <a:pt x="1550" y="0"/>
                    <a:pt x="10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9" name="Google Shape;4099;p39"/>
            <p:cNvSpPr/>
            <p:nvPr/>
          </p:nvSpPr>
          <p:spPr>
            <a:xfrm>
              <a:off x="-665375" y="-82442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0"/>
                  </a:moveTo>
                  <a:cubicBezTo>
                    <a:pt x="456" y="0"/>
                    <a:pt x="0" y="456"/>
                    <a:pt x="0" y="1003"/>
                  </a:cubicBezTo>
                  <a:cubicBezTo>
                    <a:pt x="0" y="1550"/>
                    <a:pt x="456" y="2006"/>
                    <a:pt x="1003" y="2006"/>
                  </a:cubicBezTo>
                  <a:cubicBezTo>
                    <a:pt x="1550" y="2006"/>
                    <a:pt x="2006" y="1550"/>
                    <a:pt x="2006" y="1003"/>
                  </a:cubicBezTo>
                  <a:cubicBezTo>
                    <a:pt x="2006" y="456"/>
                    <a:pt x="1550" y="0"/>
                    <a:pt x="10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0" name="Google Shape;4100;p39"/>
            <p:cNvSpPr/>
            <p:nvPr/>
          </p:nvSpPr>
          <p:spPr>
            <a:xfrm>
              <a:off x="-2489125" y="-728675"/>
              <a:ext cx="50175" cy="49400"/>
            </a:xfrm>
            <a:custGeom>
              <a:avLst/>
              <a:gdLst/>
              <a:ahLst/>
              <a:cxnLst/>
              <a:rect l="l" t="t" r="r" b="b"/>
              <a:pathLst>
                <a:path w="2007" h="1976" extrusionOk="0">
                  <a:moveTo>
                    <a:pt x="1004" y="0"/>
                  </a:moveTo>
                  <a:cubicBezTo>
                    <a:pt x="456" y="0"/>
                    <a:pt x="1" y="426"/>
                    <a:pt x="1" y="1003"/>
                  </a:cubicBezTo>
                  <a:cubicBezTo>
                    <a:pt x="1" y="1550"/>
                    <a:pt x="456" y="1976"/>
                    <a:pt x="1004" y="1976"/>
                  </a:cubicBezTo>
                  <a:cubicBezTo>
                    <a:pt x="1581" y="1976"/>
                    <a:pt x="2007" y="1550"/>
                    <a:pt x="2007" y="1003"/>
                  </a:cubicBezTo>
                  <a:cubicBezTo>
                    <a:pt x="2007" y="426"/>
                    <a:pt x="158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1" name="Google Shape;4101;p39"/>
            <p:cNvSpPr/>
            <p:nvPr/>
          </p:nvSpPr>
          <p:spPr>
            <a:xfrm>
              <a:off x="-2405525" y="-728675"/>
              <a:ext cx="49400" cy="49400"/>
            </a:xfrm>
            <a:custGeom>
              <a:avLst/>
              <a:gdLst/>
              <a:ahLst/>
              <a:cxnLst/>
              <a:rect l="l" t="t" r="r" b="b"/>
              <a:pathLst>
                <a:path w="1976" h="1976" extrusionOk="0">
                  <a:moveTo>
                    <a:pt x="973" y="0"/>
                  </a:moveTo>
                  <a:cubicBezTo>
                    <a:pt x="426" y="0"/>
                    <a:pt x="0" y="426"/>
                    <a:pt x="0" y="1003"/>
                  </a:cubicBezTo>
                  <a:cubicBezTo>
                    <a:pt x="0" y="1550"/>
                    <a:pt x="426" y="1976"/>
                    <a:pt x="973" y="1976"/>
                  </a:cubicBezTo>
                  <a:cubicBezTo>
                    <a:pt x="1550" y="1976"/>
                    <a:pt x="1976" y="1550"/>
                    <a:pt x="1976" y="1003"/>
                  </a:cubicBezTo>
                  <a:cubicBezTo>
                    <a:pt x="1976" y="426"/>
                    <a:pt x="1550" y="0"/>
                    <a:pt x="9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2" name="Google Shape;4102;p39"/>
            <p:cNvSpPr/>
            <p:nvPr/>
          </p:nvSpPr>
          <p:spPr>
            <a:xfrm>
              <a:off x="-2322700" y="-728675"/>
              <a:ext cx="49400" cy="49400"/>
            </a:xfrm>
            <a:custGeom>
              <a:avLst/>
              <a:gdLst/>
              <a:ahLst/>
              <a:cxnLst/>
              <a:rect l="l" t="t" r="r" b="b"/>
              <a:pathLst>
                <a:path w="1976" h="1976" extrusionOk="0">
                  <a:moveTo>
                    <a:pt x="973" y="0"/>
                  </a:moveTo>
                  <a:cubicBezTo>
                    <a:pt x="426" y="0"/>
                    <a:pt x="0" y="426"/>
                    <a:pt x="0" y="1003"/>
                  </a:cubicBezTo>
                  <a:cubicBezTo>
                    <a:pt x="0" y="1550"/>
                    <a:pt x="426" y="1976"/>
                    <a:pt x="973" y="1976"/>
                  </a:cubicBezTo>
                  <a:cubicBezTo>
                    <a:pt x="1550" y="1976"/>
                    <a:pt x="1976" y="1550"/>
                    <a:pt x="1976" y="1003"/>
                  </a:cubicBezTo>
                  <a:cubicBezTo>
                    <a:pt x="1976" y="426"/>
                    <a:pt x="1550" y="0"/>
                    <a:pt x="9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3" name="Google Shape;4103;p39"/>
            <p:cNvSpPr/>
            <p:nvPr/>
          </p:nvSpPr>
          <p:spPr>
            <a:xfrm>
              <a:off x="-2239875" y="-728675"/>
              <a:ext cx="49425" cy="49400"/>
            </a:xfrm>
            <a:custGeom>
              <a:avLst/>
              <a:gdLst/>
              <a:ahLst/>
              <a:cxnLst/>
              <a:rect l="l" t="t" r="r" b="b"/>
              <a:pathLst>
                <a:path w="1977" h="1976" extrusionOk="0">
                  <a:moveTo>
                    <a:pt x="973" y="0"/>
                  </a:moveTo>
                  <a:cubicBezTo>
                    <a:pt x="426" y="0"/>
                    <a:pt x="0" y="426"/>
                    <a:pt x="0" y="1003"/>
                  </a:cubicBezTo>
                  <a:cubicBezTo>
                    <a:pt x="0" y="1550"/>
                    <a:pt x="426" y="1976"/>
                    <a:pt x="973" y="1976"/>
                  </a:cubicBezTo>
                  <a:cubicBezTo>
                    <a:pt x="1551" y="1976"/>
                    <a:pt x="1976" y="1550"/>
                    <a:pt x="1976" y="1003"/>
                  </a:cubicBezTo>
                  <a:cubicBezTo>
                    <a:pt x="1976" y="426"/>
                    <a:pt x="1551" y="0"/>
                    <a:pt x="9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4" name="Google Shape;4104;p39"/>
            <p:cNvSpPr/>
            <p:nvPr/>
          </p:nvSpPr>
          <p:spPr>
            <a:xfrm>
              <a:off x="-2157050" y="-728675"/>
              <a:ext cx="49425" cy="49400"/>
            </a:xfrm>
            <a:custGeom>
              <a:avLst/>
              <a:gdLst/>
              <a:ahLst/>
              <a:cxnLst/>
              <a:rect l="l" t="t" r="r" b="b"/>
              <a:pathLst>
                <a:path w="1977" h="1976" extrusionOk="0">
                  <a:moveTo>
                    <a:pt x="1004" y="0"/>
                  </a:moveTo>
                  <a:cubicBezTo>
                    <a:pt x="426" y="0"/>
                    <a:pt x="0" y="426"/>
                    <a:pt x="0" y="1003"/>
                  </a:cubicBezTo>
                  <a:cubicBezTo>
                    <a:pt x="0" y="1550"/>
                    <a:pt x="426" y="1976"/>
                    <a:pt x="1004" y="1976"/>
                  </a:cubicBezTo>
                  <a:cubicBezTo>
                    <a:pt x="1551" y="1976"/>
                    <a:pt x="1976" y="1550"/>
                    <a:pt x="1976" y="1003"/>
                  </a:cubicBezTo>
                  <a:cubicBezTo>
                    <a:pt x="1976" y="42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5" name="Google Shape;4105;p39"/>
            <p:cNvSpPr/>
            <p:nvPr/>
          </p:nvSpPr>
          <p:spPr>
            <a:xfrm>
              <a:off x="-2074225" y="-728675"/>
              <a:ext cx="49425" cy="49400"/>
            </a:xfrm>
            <a:custGeom>
              <a:avLst/>
              <a:gdLst/>
              <a:ahLst/>
              <a:cxnLst/>
              <a:rect l="l" t="t" r="r" b="b"/>
              <a:pathLst>
                <a:path w="1977" h="1976" extrusionOk="0">
                  <a:moveTo>
                    <a:pt x="1004" y="0"/>
                  </a:moveTo>
                  <a:cubicBezTo>
                    <a:pt x="426" y="0"/>
                    <a:pt x="1" y="426"/>
                    <a:pt x="1" y="1003"/>
                  </a:cubicBezTo>
                  <a:cubicBezTo>
                    <a:pt x="1" y="1550"/>
                    <a:pt x="426" y="1976"/>
                    <a:pt x="1004" y="1976"/>
                  </a:cubicBezTo>
                  <a:cubicBezTo>
                    <a:pt x="1551" y="1976"/>
                    <a:pt x="1976" y="1550"/>
                    <a:pt x="1976" y="1003"/>
                  </a:cubicBezTo>
                  <a:cubicBezTo>
                    <a:pt x="1976" y="42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6" name="Google Shape;4106;p39"/>
            <p:cNvSpPr/>
            <p:nvPr/>
          </p:nvSpPr>
          <p:spPr>
            <a:xfrm>
              <a:off x="-1991400" y="-728675"/>
              <a:ext cx="50175" cy="49400"/>
            </a:xfrm>
            <a:custGeom>
              <a:avLst/>
              <a:gdLst/>
              <a:ahLst/>
              <a:cxnLst/>
              <a:rect l="l" t="t" r="r" b="b"/>
              <a:pathLst>
                <a:path w="2007" h="1976" extrusionOk="0">
                  <a:moveTo>
                    <a:pt x="1004" y="0"/>
                  </a:moveTo>
                  <a:cubicBezTo>
                    <a:pt x="457" y="0"/>
                    <a:pt x="1" y="426"/>
                    <a:pt x="1" y="1003"/>
                  </a:cubicBezTo>
                  <a:cubicBezTo>
                    <a:pt x="1" y="1550"/>
                    <a:pt x="457" y="1976"/>
                    <a:pt x="1004" y="1976"/>
                  </a:cubicBezTo>
                  <a:cubicBezTo>
                    <a:pt x="1551" y="1976"/>
                    <a:pt x="2007" y="1550"/>
                    <a:pt x="2007" y="1003"/>
                  </a:cubicBezTo>
                  <a:cubicBezTo>
                    <a:pt x="2007" y="42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7" name="Google Shape;4107;p39"/>
            <p:cNvSpPr/>
            <p:nvPr/>
          </p:nvSpPr>
          <p:spPr>
            <a:xfrm>
              <a:off x="-1908575" y="-728675"/>
              <a:ext cx="50175" cy="49400"/>
            </a:xfrm>
            <a:custGeom>
              <a:avLst/>
              <a:gdLst/>
              <a:ahLst/>
              <a:cxnLst/>
              <a:rect l="l" t="t" r="r" b="b"/>
              <a:pathLst>
                <a:path w="2007" h="1976" extrusionOk="0">
                  <a:moveTo>
                    <a:pt x="1004" y="0"/>
                  </a:moveTo>
                  <a:cubicBezTo>
                    <a:pt x="457" y="0"/>
                    <a:pt x="1" y="426"/>
                    <a:pt x="1" y="1003"/>
                  </a:cubicBezTo>
                  <a:cubicBezTo>
                    <a:pt x="1" y="1550"/>
                    <a:pt x="457" y="1976"/>
                    <a:pt x="1004" y="1976"/>
                  </a:cubicBezTo>
                  <a:cubicBezTo>
                    <a:pt x="1551" y="1976"/>
                    <a:pt x="2007" y="1550"/>
                    <a:pt x="2007" y="1003"/>
                  </a:cubicBezTo>
                  <a:cubicBezTo>
                    <a:pt x="2007" y="42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8" name="Google Shape;4108;p39"/>
            <p:cNvSpPr/>
            <p:nvPr/>
          </p:nvSpPr>
          <p:spPr>
            <a:xfrm>
              <a:off x="-1825725" y="-728675"/>
              <a:ext cx="50175" cy="49400"/>
            </a:xfrm>
            <a:custGeom>
              <a:avLst/>
              <a:gdLst/>
              <a:ahLst/>
              <a:cxnLst/>
              <a:rect l="l" t="t" r="r" b="b"/>
              <a:pathLst>
                <a:path w="2007" h="1976" extrusionOk="0">
                  <a:moveTo>
                    <a:pt x="1003" y="0"/>
                  </a:moveTo>
                  <a:cubicBezTo>
                    <a:pt x="456" y="0"/>
                    <a:pt x="0" y="426"/>
                    <a:pt x="0" y="1003"/>
                  </a:cubicBezTo>
                  <a:cubicBezTo>
                    <a:pt x="0" y="1550"/>
                    <a:pt x="456" y="1976"/>
                    <a:pt x="1003" y="1976"/>
                  </a:cubicBezTo>
                  <a:cubicBezTo>
                    <a:pt x="1550" y="1976"/>
                    <a:pt x="2006" y="1550"/>
                    <a:pt x="2006" y="1003"/>
                  </a:cubicBezTo>
                  <a:cubicBezTo>
                    <a:pt x="2006" y="426"/>
                    <a:pt x="1550" y="0"/>
                    <a:pt x="10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9" name="Google Shape;4109;p39"/>
            <p:cNvSpPr/>
            <p:nvPr/>
          </p:nvSpPr>
          <p:spPr>
            <a:xfrm>
              <a:off x="-1742900" y="-728675"/>
              <a:ext cx="50175" cy="49400"/>
            </a:xfrm>
            <a:custGeom>
              <a:avLst/>
              <a:gdLst/>
              <a:ahLst/>
              <a:cxnLst/>
              <a:rect l="l" t="t" r="r" b="b"/>
              <a:pathLst>
                <a:path w="2007" h="1976" extrusionOk="0">
                  <a:moveTo>
                    <a:pt x="1003" y="0"/>
                  </a:moveTo>
                  <a:cubicBezTo>
                    <a:pt x="456" y="0"/>
                    <a:pt x="0" y="426"/>
                    <a:pt x="0" y="1003"/>
                  </a:cubicBezTo>
                  <a:cubicBezTo>
                    <a:pt x="0" y="1550"/>
                    <a:pt x="456" y="1976"/>
                    <a:pt x="1003" y="1976"/>
                  </a:cubicBezTo>
                  <a:cubicBezTo>
                    <a:pt x="1550" y="1976"/>
                    <a:pt x="2006" y="1550"/>
                    <a:pt x="2006" y="1003"/>
                  </a:cubicBezTo>
                  <a:cubicBezTo>
                    <a:pt x="2006" y="426"/>
                    <a:pt x="1550" y="0"/>
                    <a:pt x="10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0" name="Google Shape;4110;p39"/>
            <p:cNvSpPr/>
            <p:nvPr/>
          </p:nvSpPr>
          <p:spPr>
            <a:xfrm>
              <a:off x="-1660075" y="-728675"/>
              <a:ext cx="50175" cy="49400"/>
            </a:xfrm>
            <a:custGeom>
              <a:avLst/>
              <a:gdLst/>
              <a:ahLst/>
              <a:cxnLst/>
              <a:rect l="l" t="t" r="r" b="b"/>
              <a:pathLst>
                <a:path w="2007" h="1976" extrusionOk="0">
                  <a:moveTo>
                    <a:pt x="1003" y="0"/>
                  </a:moveTo>
                  <a:cubicBezTo>
                    <a:pt x="456" y="0"/>
                    <a:pt x="0" y="426"/>
                    <a:pt x="0" y="1003"/>
                  </a:cubicBezTo>
                  <a:cubicBezTo>
                    <a:pt x="0" y="1550"/>
                    <a:pt x="456" y="1976"/>
                    <a:pt x="1003" y="1976"/>
                  </a:cubicBezTo>
                  <a:cubicBezTo>
                    <a:pt x="1550" y="1976"/>
                    <a:pt x="2006" y="1550"/>
                    <a:pt x="2006" y="1003"/>
                  </a:cubicBezTo>
                  <a:cubicBezTo>
                    <a:pt x="2006" y="426"/>
                    <a:pt x="1550" y="0"/>
                    <a:pt x="10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1" name="Google Shape;4111;p39"/>
            <p:cNvSpPr/>
            <p:nvPr/>
          </p:nvSpPr>
          <p:spPr>
            <a:xfrm>
              <a:off x="-1577250" y="-728675"/>
              <a:ext cx="50175" cy="49400"/>
            </a:xfrm>
            <a:custGeom>
              <a:avLst/>
              <a:gdLst/>
              <a:ahLst/>
              <a:cxnLst/>
              <a:rect l="l" t="t" r="r" b="b"/>
              <a:pathLst>
                <a:path w="2007" h="1976" extrusionOk="0">
                  <a:moveTo>
                    <a:pt x="1003" y="0"/>
                  </a:moveTo>
                  <a:cubicBezTo>
                    <a:pt x="456" y="0"/>
                    <a:pt x="0" y="426"/>
                    <a:pt x="0" y="1003"/>
                  </a:cubicBezTo>
                  <a:cubicBezTo>
                    <a:pt x="0" y="1550"/>
                    <a:pt x="456" y="1976"/>
                    <a:pt x="1003" y="1976"/>
                  </a:cubicBezTo>
                  <a:cubicBezTo>
                    <a:pt x="1551" y="1976"/>
                    <a:pt x="2007" y="1550"/>
                    <a:pt x="2007" y="1003"/>
                  </a:cubicBezTo>
                  <a:cubicBezTo>
                    <a:pt x="2007" y="426"/>
                    <a:pt x="1551" y="0"/>
                    <a:pt x="10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2" name="Google Shape;4112;p39"/>
            <p:cNvSpPr/>
            <p:nvPr/>
          </p:nvSpPr>
          <p:spPr>
            <a:xfrm>
              <a:off x="-1494425" y="-728675"/>
              <a:ext cx="50175" cy="49400"/>
            </a:xfrm>
            <a:custGeom>
              <a:avLst/>
              <a:gdLst/>
              <a:ahLst/>
              <a:cxnLst/>
              <a:rect l="l" t="t" r="r" b="b"/>
              <a:pathLst>
                <a:path w="2007" h="1976" extrusionOk="0">
                  <a:moveTo>
                    <a:pt x="1004" y="0"/>
                  </a:moveTo>
                  <a:cubicBezTo>
                    <a:pt x="456" y="0"/>
                    <a:pt x="1" y="426"/>
                    <a:pt x="1" y="1003"/>
                  </a:cubicBezTo>
                  <a:cubicBezTo>
                    <a:pt x="1" y="1550"/>
                    <a:pt x="456" y="1976"/>
                    <a:pt x="1004" y="1976"/>
                  </a:cubicBezTo>
                  <a:cubicBezTo>
                    <a:pt x="1551" y="1976"/>
                    <a:pt x="2007" y="1550"/>
                    <a:pt x="2007" y="1003"/>
                  </a:cubicBezTo>
                  <a:cubicBezTo>
                    <a:pt x="2007" y="42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3" name="Google Shape;4113;p39"/>
            <p:cNvSpPr/>
            <p:nvPr/>
          </p:nvSpPr>
          <p:spPr>
            <a:xfrm>
              <a:off x="-1411600" y="-728675"/>
              <a:ext cx="50175" cy="49400"/>
            </a:xfrm>
            <a:custGeom>
              <a:avLst/>
              <a:gdLst/>
              <a:ahLst/>
              <a:cxnLst/>
              <a:rect l="l" t="t" r="r" b="b"/>
              <a:pathLst>
                <a:path w="2007" h="1976" extrusionOk="0">
                  <a:moveTo>
                    <a:pt x="1004" y="0"/>
                  </a:moveTo>
                  <a:cubicBezTo>
                    <a:pt x="457" y="0"/>
                    <a:pt x="1" y="426"/>
                    <a:pt x="1" y="1003"/>
                  </a:cubicBezTo>
                  <a:cubicBezTo>
                    <a:pt x="1" y="1550"/>
                    <a:pt x="457" y="1976"/>
                    <a:pt x="1004" y="1976"/>
                  </a:cubicBezTo>
                  <a:cubicBezTo>
                    <a:pt x="1551" y="1976"/>
                    <a:pt x="2007" y="1550"/>
                    <a:pt x="2007" y="1003"/>
                  </a:cubicBezTo>
                  <a:cubicBezTo>
                    <a:pt x="2007" y="42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4" name="Google Shape;4114;p39"/>
            <p:cNvSpPr/>
            <p:nvPr/>
          </p:nvSpPr>
          <p:spPr>
            <a:xfrm>
              <a:off x="-1328775" y="-728675"/>
              <a:ext cx="50175" cy="49400"/>
            </a:xfrm>
            <a:custGeom>
              <a:avLst/>
              <a:gdLst/>
              <a:ahLst/>
              <a:cxnLst/>
              <a:rect l="l" t="t" r="r" b="b"/>
              <a:pathLst>
                <a:path w="2007" h="1976" extrusionOk="0">
                  <a:moveTo>
                    <a:pt x="1004" y="0"/>
                  </a:moveTo>
                  <a:cubicBezTo>
                    <a:pt x="457" y="0"/>
                    <a:pt x="1" y="426"/>
                    <a:pt x="1" y="1003"/>
                  </a:cubicBezTo>
                  <a:cubicBezTo>
                    <a:pt x="1" y="1550"/>
                    <a:pt x="457" y="1976"/>
                    <a:pt x="1004" y="1976"/>
                  </a:cubicBezTo>
                  <a:cubicBezTo>
                    <a:pt x="1551" y="1976"/>
                    <a:pt x="2007" y="1550"/>
                    <a:pt x="2007" y="1003"/>
                  </a:cubicBezTo>
                  <a:cubicBezTo>
                    <a:pt x="2007" y="42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5" name="Google Shape;4115;p39"/>
            <p:cNvSpPr/>
            <p:nvPr/>
          </p:nvSpPr>
          <p:spPr>
            <a:xfrm>
              <a:off x="-1245950" y="-728675"/>
              <a:ext cx="50200" cy="49400"/>
            </a:xfrm>
            <a:custGeom>
              <a:avLst/>
              <a:gdLst/>
              <a:ahLst/>
              <a:cxnLst/>
              <a:rect l="l" t="t" r="r" b="b"/>
              <a:pathLst>
                <a:path w="2008" h="1976" extrusionOk="0">
                  <a:moveTo>
                    <a:pt x="1004" y="0"/>
                  </a:moveTo>
                  <a:cubicBezTo>
                    <a:pt x="457" y="0"/>
                    <a:pt x="1" y="426"/>
                    <a:pt x="1" y="1003"/>
                  </a:cubicBezTo>
                  <a:cubicBezTo>
                    <a:pt x="1" y="1550"/>
                    <a:pt x="457" y="1976"/>
                    <a:pt x="1004" y="1976"/>
                  </a:cubicBezTo>
                  <a:cubicBezTo>
                    <a:pt x="1551" y="1976"/>
                    <a:pt x="2007" y="1550"/>
                    <a:pt x="2007" y="1003"/>
                  </a:cubicBezTo>
                  <a:cubicBezTo>
                    <a:pt x="2007" y="42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6" name="Google Shape;4116;p39"/>
            <p:cNvSpPr/>
            <p:nvPr/>
          </p:nvSpPr>
          <p:spPr>
            <a:xfrm>
              <a:off x="-1162350" y="-728675"/>
              <a:ext cx="49425" cy="49400"/>
            </a:xfrm>
            <a:custGeom>
              <a:avLst/>
              <a:gdLst/>
              <a:ahLst/>
              <a:cxnLst/>
              <a:rect l="l" t="t" r="r" b="b"/>
              <a:pathLst>
                <a:path w="1977" h="1976" extrusionOk="0">
                  <a:moveTo>
                    <a:pt x="973" y="0"/>
                  </a:moveTo>
                  <a:cubicBezTo>
                    <a:pt x="426" y="0"/>
                    <a:pt x="0" y="426"/>
                    <a:pt x="0" y="1003"/>
                  </a:cubicBezTo>
                  <a:cubicBezTo>
                    <a:pt x="0" y="1550"/>
                    <a:pt x="426" y="1976"/>
                    <a:pt x="973" y="1976"/>
                  </a:cubicBezTo>
                  <a:cubicBezTo>
                    <a:pt x="1551" y="1976"/>
                    <a:pt x="1976" y="1550"/>
                    <a:pt x="1976" y="1003"/>
                  </a:cubicBezTo>
                  <a:cubicBezTo>
                    <a:pt x="1976" y="426"/>
                    <a:pt x="1551" y="0"/>
                    <a:pt x="9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7" name="Google Shape;4117;p39"/>
            <p:cNvSpPr/>
            <p:nvPr/>
          </p:nvSpPr>
          <p:spPr>
            <a:xfrm>
              <a:off x="-1079525" y="-728675"/>
              <a:ext cx="49425" cy="49400"/>
            </a:xfrm>
            <a:custGeom>
              <a:avLst/>
              <a:gdLst/>
              <a:ahLst/>
              <a:cxnLst/>
              <a:rect l="l" t="t" r="r" b="b"/>
              <a:pathLst>
                <a:path w="1977" h="1976" extrusionOk="0">
                  <a:moveTo>
                    <a:pt x="973" y="0"/>
                  </a:moveTo>
                  <a:cubicBezTo>
                    <a:pt x="426" y="0"/>
                    <a:pt x="1" y="426"/>
                    <a:pt x="1" y="1003"/>
                  </a:cubicBezTo>
                  <a:cubicBezTo>
                    <a:pt x="1" y="1550"/>
                    <a:pt x="426" y="1976"/>
                    <a:pt x="973" y="1976"/>
                  </a:cubicBezTo>
                  <a:cubicBezTo>
                    <a:pt x="1551" y="1976"/>
                    <a:pt x="1976" y="1550"/>
                    <a:pt x="1976" y="1003"/>
                  </a:cubicBezTo>
                  <a:cubicBezTo>
                    <a:pt x="1976" y="426"/>
                    <a:pt x="1551" y="0"/>
                    <a:pt x="9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8" name="Google Shape;4118;p39"/>
            <p:cNvSpPr/>
            <p:nvPr/>
          </p:nvSpPr>
          <p:spPr>
            <a:xfrm>
              <a:off x="-996700" y="-728675"/>
              <a:ext cx="49425" cy="49400"/>
            </a:xfrm>
            <a:custGeom>
              <a:avLst/>
              <a:gdLst/>
              <a:ahLst/>
              <a:cxnLst/>
              <a:rect l="l" t="t" r="r" b="b"/>
              <a:pathLst>
                <a:path w="1977" h="1976" extrusionOk="0">
                  <a:moveTo>
                    <a:pt x="973" y="0"/>
                  </a:moveTo>
                  <a:cubicBezTo>
                    <a:pt x="426" y="0"/>
                    <a:pt x="1" y="426"/>
                    <a:pt x="1" y="1003"/>
                  </a:cubicBezTo>
                  <a:cubicBezTo>
                    <a:pt x="1" y="1550"/>
                    <a:pt x="426" y="1976"/>
                    <a:pt x="973" y="1976"/>
                  </a:cubicBezTo>
                  <a:cubicBezTo>
                    <a:pt x="1551" y="1976"/>
                    <a:pt x="1976" y="1550"/>
                    <a:pt x="1976" y="1003"/>
                  </a:cubicBezTo>
                  <a:cubicBezTo>
                    <a:pt x="1976" y="426"/>
                    <a:pt x="1551" y="0"/>
                    <a:pt x="9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9" name="Google Shape;4119;p39"/>
            <p:cNvSpPr/>
            <p:nvPr/>
          </p:nvSpPr>
          <p:spPr>
            <a:xfrm>
              <a:off x="-913875" y="-728675"/>
              <a:ext cx="49425" cy="49400"/>
            </a:xfrm>
            <a:custGeom>
              <a:avLst/>
              <a:gdLst/>
              <a:ahLst/>
              <a:cxnLst/>
              <a:rect l="l" t="t" r="r" b="b"/>
              <a:pathLst>
                <a:path w="1977" h="1976" extrusionOk="0">
                  <a:moveTo>
                    <a:pt x="974" y="0"/>
                  </a:moveTo>
                  <a:cubicBezTo>
                    <a:pt x="426" y="0"/>
                    <a:pt x="1" y="426"/>
                    <a:pt x="1" y="1003"/>
                  </a:cubicBezTo>
                  <a:cubicBezTo>
                    <a:pt x="1" y="1550"/>
                    <a:pt x="426" y="1976"/>
                    <a:pt x="974" y="1976"/>
                  </a:cubicBezTo>
                  <a:cubicBezTo>
                    <a:pt x="1551" y="1976"/>
                    <a:pt x="1977" y="1550"/>
                    <a:pt x="1977" y="1003"/>
                  </a:cubicBezTo>
                  <a:cubicBezTo>
                    <a:pt x="1977" y="426"/>
                    <a:pt x="1551" y="0"/>
                    <a:pt x="97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0" name="Google Shape;4120;p39"/>
            <p:cNvSpPr/>
            <p:nvPr/>
          </p:nvSpPr>
          <p:spPr>
            <a:xfrm>
              <a:off x="-831050" y="-728675"/>
              <a:ext cx="50200" cy="49400"/>
            </a:xfrm>
            <a:custGeom>
              <a:avLst/>
              <a:gdLst/>
              <a:ahLst/>
              <a:cxnLst/>
              <a:rect l="l" t="t" r="r" b="b"/>
              <a:pathLst>
                <a:path w="2008" h="1976" extrusionOk="0">
                  <a:moveTo>
                    <a:pt x="1004" y="0"/>
                  </a:moveTo>
                  <a:cubicBezTo>
                    <a:pt x="427" y="0"/>
                    <a:pt x="1" y="426"/>
                    <a:pt x="1" y="1003"/>
                  </a:cubicBezTo>
                  <a:cubicBezTo>
                    <a:pt x="1" y="1550"/>
                    <a:pt x="427" y="1976"/>
                    <a:pt x="1004" y="1976"/>
                  </a:cubicBezTo>
                  <a:cubicBezTo>
                    <a:pt x="1551" y="1976"/>
                    <a:pt x="2007" y="1550"/>
                    <a:pt x="2007" y="1003"/>
                  </a:cubicBezTo>
                  <a:cubicBezTo>
                    <a:pt x="2007" y="42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1" name="Google Shape;4121;p39"/>
            <p:cNvSpPr/>
            <p:nvPr/>
          </p:nvSpPr>
          <p:spPr>
            <a:xfrm>
              <a:off x="-748200" y="-728675"/>
              <a:ext cx="50175" cy="49400"/>
            </a:xfrm>
            <a:custGeom>
              <a:avLst/>
              <a:gdLst/>
              <a:ahLst/>
              <a:cxnLst/>
              <a:rect l="l" t="t" r="r" b="b"/>
              <a:pathLst>
                <a:path w="2007" h="1976" extrusionOk="0">
                  <a:moveTo>
                    <a:pt x="1003" y="0"/>
                  </a:moveTo>
                  <a:cubicBezTo>
                    <a:pt x="426" y="0"/>
                    <a:pt x="0" y="426"/>
                    <a:pt x="0" y="1003"/>
                  </a:cubicBezTo>
                  <a:cubicBezTo>
                    <a:pt x="0" y="1550"/>
                    <a:pt x="426" y="1976"/>
                    <a:pt x="1003" y="1976"/>
                  </a:cubicBezTo>
                  <a:cubicBezTo>
                    <a:pt x="1550" y="1976"/>
                    <a:pt x="2006" y="1550"/>
                    <a:pt x="2006" y="1003"/>
                  </a:cubicBezTo>
                  <a:cubicBezTo>
                    <a:pt x="2006" y="426"/>
                    <a:pt x="1550" y="0"/>
                    <a:pt x="10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2" name="Google Shape;4122;p39"/>
            <p:cNvSpPr/>
            <p:nvPr/>
          </p:nvSpPr>
          <p:spPr>
            <a:xfrm>
              <a:off x="-665375" y="-728675"/>
              <a:ext cx="50175" cy="49400"/>
            </a:xfrm>
            <a:custGeom>
              <a:avLst/>
              <a:gdLst/>
              <a:ahLst/>
              <a:cxnLst/>
              <a:rect l="l" t="t" r="r" b="b"/>
              <a:pathLst>
                <a:path w="2007" h="1976" extrusionOk="0">
                  <a:moveTo>
                    <a:pt x="1003" y="0"/>
                  </a:moveTo>
                  <a:cubicBezTo>
                    <a:pt x="456" y="0"/>
                    <a:pt x="0" y="426"/>
                    <a:pt x="0" y="1003"/>
                  </a:cubicBezTo>
                  <a:cubicBezTo>
                    <a:pt x="0" y="1550"/>
                    <a:pt x="456" y="1976"/>
                    <a:pt x="1003" y="1976"/>
                  </a:cubicBezTo>
                  <a:cubicBezTo>
                    <a:pt x="1550" y="1976"/>
                    <a:pt x="2006" y="1550"/>
                    <a:pt x="2006" y="1003"/>
                  </a:cubicBezTo>
                  <a:cubicBezTo>
                    <a:pt x="2006" y="426"/>
                    <a:pt x="1550" y="0"/>
                    <a:pt x="10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3" name="Google Shape;4123;p39"/>
            <p:cNvSpPr/>
            <p:nvPr/>
          </p:nvSpPr>
          <p:spPr>
            <a:xfrm>
              <a:off x="-2489125" y="-63370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1"/>
                  </a:moveTo>
                  <a:cubicBezTo>
                    <a:pt x="456" y="1"/>
                    <a:pt x="1" y="457"/>
                    <a:pt x="1" y="1004"/>
                  </a:cubicBezTo>
                  <a:cubicBezTo>
                    <a:pt x="1" y="1581"/>
                    <a:pt x="456" y="2007"/>
                    <a:pt x="1004" y="2007"/>
                  </a:cubicBezTo>
                  <a:cubicBezTo>
                    <a:pt x="1581" y="2007"/>
                    <a:pt x="2007" y="1581"/>
                    <a:pt x="2007" y="1004"/>
                  </a:cubicBezTo>
                  <a:cubicBezTo>
                    <a:pt x="2007" y="457"/>
                    <a:pt x="158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4" name="Google Shape;4124;p39"/>
            <p:cNvSpPr/>
            <p:nvPr/>
          </p:nvSpPr>
          <p:spPr>
            <a:xfrm>
              <a:off x="-2405525" y="-633700"/>
              <a:ext cx="49400" cy="50175"/>
            </a:xfrm>
            <a:custGeom>
              <a:avLst/>
              <a:gdLst/>
              <a:ahLst/>
              <a:cxnLst/>
              <a:rect l="l" t="t" r="r" b="b"/>
              <a:pathLst>
                <a:path w="1976" h="2007" extrusionOk="0">
                  <a:moveTo>
                    <a:pt x="973" y="1"/>
                  </a:moveTo>
                  <a:cubicBezTo>
                    <a:pt x="426" y="1"/>
                    <a:pt x="0" y="457"/>
                    <a:pt x="0" y="1004"/>
                  </a:cubicBezTo>
                  <a:cubicBezTo>
                    <a:pt x="0" y="1581"/>
                    <a:pt x="426" y="2007"/>
                    <a:pt x="973" y="2007"/>
                  </a:cubicBezTo>
                  <a:cubicBezTo>
                    <a:pt x="1550" y="2007"/>
                    <a:pt x="1976" y="1581"/>
                    <a:pt x="1976" y="1004"/>
                  </a:cubicBezTo>
                  <a:cubicBezTo>
                    <a:pt x="1976" y="457"/>
                    <a:pt x="1550" y="1"/>
                    <a:pt x="9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5" name="Google Shape;4125;p39"/>
            <p:cNvSpPr/>
            <p:nvPr/>
          </p:nvSpPr>
          <p:spPr>
            <a:xfrm>
              <a:off x="-2322700" y="-633700"/>
              <a:ext cx="49400" cy="50175"/>
            </a:xfrm>
            <a:custGeom>
              <a:avLst/>
              <a:gdLst/>
              <a:ahLst/>
              <a:cxnLst/>
              <a:rect l="l" t="t" r="r" b="b"/>
              <a:pathLst>
                <a:path w="1976" h="2007" extrusionOk="0">
                  <a:moveTo>
                    <a:pt x="973" y="1"/>
                  </a:moveTo>
                  <a:cubicBezTo>
                    <a:pt x="426" y="1"/>
                    <a:pt x="0" y="457"/>
                    <a:pt x="0" y="1004"/>
                  </a:cubicBezTo>
                  <a:cubicBezTo>
                    <a:pt x="0" y="1581"/>
                    <a:pt x="426" y="2007"/>
                    <a:pt x="973" y="2007"/>
                  </a:cubicBezTo>
                  <a:cubicBezTo>
                    <a:pt x="1550" y="2007"/>
                    <a:pt x="1976" y="1581"/>
                    <a:pt x="1976" y="1004"/>
                  </a:cubicBezTo>
                  <a:cubicBezTo>
                    <a:pt x="1976" y="457"/>
                    <a:pt x="1550" y="1"/>
                    <a:pt x="9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6" name="Google Shape;4126;p39"/>
            <p:cNvSpPr/>
            <p:nvPr/>
          </p:nvSpPr>
          <p:spPr>
            <a:xfrm>
              <a:off x="-2239875" y="-633700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3" y="1"/>
                  </a:moveTo>
                  <a:cubicBezTo>
                    <a:pt x="426" y="1"/>
                    <a:pt x="0" y="457"/>
                    <a:pt x="0" y="1004"/>
                  </a:cubicBezTo>
                  <a:cubicBezTo>
                    <a:pt x="0" y="1581"/>
                    <a:pt x="426" y="2007"/>
                    <a:pt x="973" y="2007"/>
                  </a:cubicBezTo>
                  <a:cubicBezTo>
                    <a:pt x="1551" y="2007"/>
                    <a:pt x="1976" y="1581"/>
                    <a:pt x="1976" y="1004"/>
                  </a:cubicBezTo>
                  <a:cubicBezTo>
                    <a:pt x="1976" y="457"/>
                    <a:pt x="1551" y="1"/>
                    <a:pt x="9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7" name="Google Shape;4127;p39"/>
            <p:cNvSpPr/>
            <p:nvPr/>
          </p:nvSpPr>
          <p:spPr>
            <a:xfrm>
              <a:off x="-2157050" y="-633700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1004" y="1"/>
                  </a:moveTo>
                  <a:cubicBezTo>
                    <a:pt x="426" y="1"/>
                    <a:pt x="0" y="457"/>
                    <a:pt x="0" y="1004"/>
                  </a:cubicBezTo>
                  <a:cubicBezTo>
                    <a:pt x="0" y="1581"/>
                    <a:pt x="426" y="2007"/>
                    <a:pt x="1004" y="2007"/>
                  </a:cubicBezTo>
                  <a:cubicBezTo>
                    <a:pt x="1551" y="2007"/>
                    <a:pt x="1976" y="1581"/>
                    <a:pt x="1976" y="1004"/>
                  </a:cubicBezTo>
                  <a:cubicBezTo>
                    <a:pt x="1976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8" name="Google Shape;4128;p39"/>
            <p:cNvSpPr/>
            <p:nvPr/>
          </p:nvSpPr>
          <p:spPr>
            <a:xfrm>
              <a:off x="-2074225" y="-633700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1004" y="1"/>
                  </a:moveTo>
                  <a:cubicBezTo>
                    <a:pt x="426" y="1"/>
                    <a:pt x="1" y="457"/>
                    <a:pt x="1" y="1004"/>
                  </a:cubicBezTo>
                  <a:cubicBezTo>
                    <a:pt x="1" y="1581"/>
                    <a:pt x="426" y="2007"/>
                    <a:pt x="1004" y="2007"/>
                  </a:cubicBezTo>
                  <a:cubicBezTo>
                    <a:pt x="1551" y="2007"/>
                    <a:pt x="1976" y="1581"/>
                    <a:pt x="1976" y="1004"/>
                  </a:cubicBezTo>
                  <a:cubicBezTo>
                    <a:pt x="1976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9" name="Google Shape;4129;p39"/>
            <p:cNvSpPr/>
            <p:nvPr/>
          </p:nvSpPr>
          <p:spPr>
            <a:xfrm>
              <a:off x="-1991400" y="-63370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1"/>
                  </a:moveTo>
                  <a:cubicBezTo>
                    <a:pt x="457" y="1"/>
                    <a:pt x="1" y="457"/>
                    <a:pt x="1" y="1004"/>
                  </a:cubicBezTo>
                  <a:cubicBezTo>
                    <a:pt x="1" y="1581"/>
                    <a:pt x="457" y="2007"/>
                    <a:pt x="1004" y="2007"/>
                  </a:cubicBezTo>
                  <a:cubicBezTo>
                    <a:pt x="1551" y="2007"/>
                    <a:pt x="2007" y="158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0" name="Google Shape;4130;p39"/>
            <p:cNvSpPr/>
            <p:nvPr/>
          </p:nvSpPr>
          <p:spPr>
            <a:xfrm>
              <a:off x="-1908575" y="-63370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1"/>
                  </a:moveTo>
                  <a:cubicBezTo>
                    <a:pt x="457" y="1"/>
                    <a:pt x="1" y="457"/>
                    <a:pt x="1" y="1004"/>
                  </a:cubicBezTo>
                  <a:cubicBezTo>
                    <a:pt x="1" y="1581"/>
                    <a:pt x="457" y="2007"/>
                    <a:pt x="1004" y="2007"/>
                  </a:cubicBezTo>
                  <a:cubicBezTo>
                    <a:pt x="1551" y="2007"/>
                    <a:pt x="2007" y="158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1" name="Google Shape;4131;p39"/>
            <p:cNvSpPr/>
            <p:nvPr/>
          </p:nvSpPr>
          <p:spPr>
            <a:xfrm>
              <a:off x="-1825725" y="-63370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1"/>
                  </a:moveTo>
                  <a:cubicBezTo>
                    <a:pt x="456" y="1"/>
                    <a:pt x="0" y="457"/>
                    <a:pt x="0" y="1004"/>
                  </a:cubicBezTo>
                  <a:cubicBezTo>
                    <a:pt x="0" y="1581"/>
                    <a:pt x="456" y="2007"/>
                    <a:pt x="1003" y="2007"/>
                  </a:cubicBezTo>
                  <a:cubicBezTo>
                    <a:pt x="1550" y="2007"/>
                    <a:pt x="2006" y="1581"/>
                    <a:pt x="2006" y="1004"/>
                  </a:cubicBezTo>
                  <a:cubicBezTo>
                    <a:pt x="2006" y="457"/>
                    <a:pt x="1550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2" name="Google Shape;4132;p39"/>
            <p:cNvSpPr/>
            <p:nvPr/>
          </p:nvSpPr>
          <p:spPr>
            <a:xfrm>
              <a:off x="-1742900" y="-63370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1"/>
                  </a:moveTo>
                  <a:cubicBezTo>
                    <a:pt x="456" y="1"/>
                    <a:pt x="0" y="457"/>
                    <a:pt x="0" y="1004"/>
                  </a:cubicBezTo>
                  <a:cubicBezTo>
                    <a:pt x="0" y="1581"/>
                    <a:pt x="456" y="2007"/>
                    <a:pt x="1003" y="2007"/>
                  </a:cubicBezTo>
                  <a:cubicBezTo>
                    <a:pt x="1550" y="2007"/>
                    <a:pt x="2006" y="1581"/>
                    <a:pt x="2006" y="1004"/>
                  </a:cubicBezTo>
                  <a:cubicBezTo>
                    <a:pt x="2006" y="457"/>
                    <a:pt x="1550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3" name="Google Shape;4133;p39"/>
            <p:cNvSpPr/>
            <p:nvPr/>
          </p:nvSpPr>
          <p:spPr>
            <a:xfrm>
              <a:off x="-1660075" y="-63370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1"/>
                  </a:moveTo>
                  <a:cubicBezTo>
                    <a:pt x="456" y="1"/>
                    <a:pt x="0" y="457"/>
                    <a:pt x="0" y="1004"/>
                  </a:cubicBezTo>
                  <a:cubicBezTo>
                    <a:pt x="0" y="1581"/>
                    <a:pt x="456" y="2007"/>
                    <a:pt x="1003" y="2007"/>
                  </a:cubicBezTo>
                  <a:cubicBezTo>
                    <a:pt x="1550" y="2007"/>
                    <a:pt x="2006" y="1581"/>
                    <a:pt x="2006" y="1004"/>
                  </a:cubicBezTo>
                  <a:cubicBezTo>
                    <a:pt x="2006" y="457"/>
                    <a:pt x="1550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4" name="Google Shape;4134;p39"/>
            <p:cNvSpPr/>
            <p:nvPr/>
          </p:nvSpPr>
          <p:spPr>
            <a:xfrm>
              <a:off x="-1577250" y="-63370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1"/>
                  </a:moveTo>
                  <a:cubicBezTo>
                    <a:pt x="456" y="1"/>
                    <a:pt x="0" y="457"/>
                    <a:pt x="0" y="1004"/>
                  </a:cubicBezTo>
                  <a:cubicBezTo>
                    <a:pt x="0" y="1581"/>
                    <a:pt x="456" y="2007"/>
                    <a:pt x="1003" y="2007"/>
                  </a:cubicBezTo>
                  <a:cubicBezTo>
                    <a:pt x="1551" y="2007"/>
                    <a:pt x="2007" y="1581"/>
                    <a:pt x="2007" y="1004"/>
                  </a:cubicBezTo>
                  <a:cubicBezTo>
                    <a:pt x="2007" y="457"/>
                    <a:pt x="1551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5" name="Google Shape;4135;p39"/>
            <p:cNvSpPr/>
            <p:nvPr/>
          </p:nvSpPr>
          <p:spPr>
            <a:xfrm>
              <a:off x="-1494425" y="-63370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1"/>
                  </a:moveTo>
                  <a:cubicBezTo>
                    <a:pt x="456" y="1"/>
                    <a:pt x="1" y="457"/>
                    <a:pt x="1" y="1004"/>
                  </a:cubicBezTo>
                  <a:cubicBezTo>
                    <a:pt x="1" y="1581"/>
                    <a:pt x="456" y="2007"/>
                    <a:pt x="1004" y="2007"/>
                  </a:cubicBezTo>
                  <a:cubicBezTo>
                    <a:pt x="1551" y="2007"/>
                    <a:pt x="2007" y="158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6" name="Google Shape;4136;p39"/>
            <p:cNvSpPr/>
            <p:nvPr/>
          </p:nvSpPr>
          <p:spPr>
            <a:xfrm>
              <a:off x="-1411600" y="-63370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1"/>
                  </a:moveTo>
                  <a:cubicBezTo>
                    <a:pt x="457" y="1"/>
                    <a:pt x="1" y="457"/>
                    <a:pt x="1" y="1004"/>
                  </a:cubicBezTo>
                  <a:cubicBezTo>
                    <a:pt x="1" y="1581"/>
                    <a:pt x="457" y="2007"/>
                    <a:pt x="1004" y="2007"/>
                  </a:cubicBezTo>
                  <a:cubicBezTo>
                    <a:pt x="1551" y="2007"/>
                    <a:pt x="2007" y="158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7" name="Google Shape;4137;p39"/>
            <p:cNvSpPr/>
            <p:nvPr/>
          </p:nvSpPr>
          <p:spPr>
            <a:xfrm>
              <a:off x="-1328775" y="-63370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1"/>
                  </a:moveTo>
                  <a:cubicBezTo>
                    <a:pt x="457" y="1"/>
                    <a:pt x="1" y="457"/>
                    <a:pt x="1" y="1004"/>
                  </a:cubicBezTo>
                  <a:cubicBezTo>
                    <a:pt x="1" y="1581"/>
                    <a:pt x="457" y="2007"/>
                    <a:pt x="1004" y="2007"/>
                  </a:cubicBezTo>
                  <a:cubicBezTo>
                    <a:pt x="1551" y="2007"/>
                    <a:pt x="2007" y="158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8" name="Google Shape;4138;p39"/>
            <p:cNvSpPr/>
            <p:nvPr/>
          </p:nvSpPr>
          <p:spPr>
            <a:xfrm>
              <a:off x="-1245950" y="-633700"/>
              <a:ext cx="50200" cy="50175"/>
            </a:xfrm>
            <a:custGeom>
              <a:avLst/>
              <a:gdLst/>
              <a:ahLst/>
              <a:cxnLst/>
              <a:rect l="l" t="t" r="r" b="b"/>
              <a:pathLst>
                <a:path w="2008" h="2007" extrusionOk="0">
                  <a:moveTo>
                    <a:pt x="1004" y="1"/>
                  </a:moveTo>
                  <a:cubicBezTo>
                    <a:pt x="457" y="1"/>
                    <a:pt x="1" y="457"/>
                    <a:pt x="1" y="1004"/>
                  </a:cubicBezTo>
                  <a:cubicBezTo>
                    <a:pt x="1" y="1581"/>
                    <a:pt x="457" y="2007"/>
                    <a:pt x="1004" y="2007"/>
                  </a:cubicBezTo>
                  <a:cubicBezTo>
                    <a:pt x="1551" y="2007"/>
                    <a:pt x="2007" y="158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9" name="Google Shape;4139;p39"/>
            <p:cNvSpPr/>
            <p:nvPr/>
          </p:nvSpPr>
          <p:spPr>
            <a:xfrm>
              <a:off x="-1162350" y="-633700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3" y="1"/>
                  </a:moveTo>
                  <a:cubicBezTo>
                    <a:pt x="426" y="1"/>
                    <a:pt x="0" y="457"/>
                    <a:pt x="0" y="1004"/>
                  </a:cubicBezTo>
                  <a:cubicBezTo>
                    <a:pt x="0" y="1581"/>
                    <a:pt x="426" y="2007"/>
                    <a:pt x="973" y="2007"/>
                  </a:cubicBezTo>
                  <a:cubicBezTo>
                    <a:pt x="1551" y="2007"/>
                    <a:pt x="1976" y="1581"/>
                    <a:pt x="1976" y="1004"/>
                  </a:cubicBezTo>
                  <a:cubicBezTo>
                    <a:pt x="1976" y="457"/>
                    <a:pt x="1551" y="1"/>
                    <a:pt x="9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0" name="Google Shape;4140;p39"/>
            <p:cNvSpPr/>
            <p:nvPr/>
          </p:nvSpPr>
          <p:spPr>
            <a:xfrm>
              <a:off x="-1079525" y="-633700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3" y="1"/>
                  </a:moveTo>
                  <a:cubicBezTo>
                    <a:pt x="426" y="1"/>
                    <a:pt x="1" y="457"/>
                    <a:pt x="1" y="1004"/>
                  </a:cubicBezTo>
                  <a:cubicBezTo>
                    <a:pt x="1" y="1581"/>
                    <a:pt x="426" y="2007"/>
                    <a:pt x="973" y="2007"/>
                  </a:cubicBezTo>
                  <a:cubicBezTo>
                    <a:pt x="1551" y="2007"/>
                    <a:pt x="1976" y="1581"/>
                    <a:pt x="1976" y="1004"/>
                  </a:cubicBezTo>
                  <a:cubicBezTo>
                    <a:pt x="1976" y="457"/>
                    <a:pt x="1551" y="1"/>
                    <a:pt x="9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1" name="Google Shape;4141;p39"/>
            <p:cNvSpPr/>
            <p:nvPr/>
          </p:nvSpPr>
          <p:spPr>
            <a:xfrm>
              <a:off x="-996700" y="-633700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3" y="1"/>
                  </a:moveTo>
                  <a:cubicBezTo>
                    <a:pt x="426" y="1"/>
                    <a:pt x="1" y="457"/>
                    <a:pt x="1" y="1004"/>
                  </a:cubicBezTo>
                  <a:cubicBezTo>
                    <a:pt x="1" y="1581"/>
                    <a:pt x="426" y="2007"/>
                    <a:pt x="973" y="2007"/>
                  </a:cubicBezTo>
                  <a:cubicBezTo>
                    <a:pt x="1551" y="2007"/>
                    <a:pt x="1976" y="1581"/>
                    <a:pt x="1976" y="1004"/>
                  </a:cubicBezTo>
                  <a:cubicBezTo>
                    <a:pt x="1976" y="457"/>
                    <a:pt x="1551" y="1"/>
                    <a:pt x="9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2" name="Google Shape;4142;p39"/>
            <p:cNvSpPr/>
            <p:nvPr/>
          </p:nvSpPr>
          <p:spPr>
            <a:xfrm>
              <a:off x="-913875" y="-633700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4" y="1"/>
                  </a:moveTo>
                  <a:cubicBezTo>
                    <a:pt x="426" y="1"/>
                    <a:pt x="1" y="457"/>
                    <a:pt x="1" y="1004"/>
                  </a:cubicBezTo>
                  <a:cubicBezTo>
                    <a:pt x="1" y="1581"/>
                    <a:pt x="426" y="2007"/>
                    <a:pt x="974" y="2007"/>
                  </a:cubicBezTo>
                  <a:cubicBezTo>
                    <a:pt x="1551" y="2007"/>
                    <a:pt x="1977" y="1581"/>
                    <a:pt x="1977" y="1004"/>
                  </a:cubicBezTo>
                  <a:cubicBezTo>
                    <a:pt x="1977" y="457"/>
                    <a:pt x="1551" y="1"/>
                    <a:pt x="97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3" name="Google Shape;4143;p39"/>
            <p:cNvSpPr/>
            <p:nvPr/>
          </p:nvSpPr>
          <p:spPr>
            <a:xfrm>
              <a:off x="-831050" y="-633700"/>
              <a:ext cx="50200" cy="50175"/>
            </a:xfrm>
            <a:custGeom>
              <a:avLst/>
              <a:gdLst/>
              <a:ahLst/>
              <a:cxnLst/>
              <a:rect l="l" t="t" r="r" b="b"/>
              <a:pathLst>
                <a:path w="2008" h="2007" extrusionOk="0">
                  <a:moveTo>
                    <a:pt x="1004" y="1"/>
                  </a:moveTo>
                  <a:cubicBezTo>
                    <a:pt x="427" y="1"/>
                    <a:pt x="1" y="457"/>
                    <a:pt x="1" y="1004"/>
                  </a:cubicBezTo>
                  <a:cubicBezTo>
                    <a:pt x="1" y="1581"/>
                    <a:pt x="427" y="2007"/>
                    <a:pt x="1004" y="2007"/>
                  </a:cubicBezTo>
                  <a:cubicBezTo>
                    <a:pt x="1551" y="2007"/>
                    <a:pt x="2007" y="158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4" name="Google Shape;4144;p39"/>
            <p:cNvSpPr/>
            <p:nvPr/>
          </p:nvSpPr>
          <p:spPr>
            <a:xfrm>
              <a:off x="-748200" y="-63370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1"/>
                  </a:moveTo>
                  <a:cubicBezTo>
                    <a:pt x="426" y="1"/>
                    <a:pt x="0" y="457"/>
                    <a:pt x="0" y="1004"/>
                  </a:cubicBezTo>
                  <a:cubicBezTo>
                    <a:pt x="0" y="1581"/>
                    <a:pt x="426" y="2007"/>
                    <a:pt x="1003" y="2007"/>
                  </a:cubicBezTo>
                  <a:cubicBezTo>
                    <a:pt x="1550" y="2007"/>
                    <a:pt x="2006" y="1581"/>
                    <a:pt x="2006" y="1004"/>
                  </a:cubicBezTo>
                  <a:cubicBezTo>
                    <a:pt x="2006" y="457"/>
                    <a:pt x="1550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5" name="Google Shape;4145;p39"/>
            <p:cNvSpPr/>
            <p:nvPr/>
          </p:nvSpPr>
          <p:spPr>
            <a:xfrm>
              <a:off x="-665375" y="-63370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1"/>
                  </a:moveTo>
                  <a:cubicBezTo>
                    <a:pt x="456" y="1"/>
                    <a:pt x="0" y="457"/>
                    <a:pt x="0" y="1004"/>
                  </a:cubicBezTo>
                  <a:cubicBezTo>
                    <a:pt x="0" y="1581"/>
                    <a:pt x="456" y="2007"/>
                    <a:pt x="1003" y="2007"/>
                  </a:cubicBezTo>
                  <a:cubicBezTo>
                    <a:pt x="1550" y="2007"/>
                    <a:pt x="2006" y="1581"/>
                    <a:pt x="2006" y="1004"/>
                  </a:cubicBezTo>
                  <a:cubicBezTo>
                    <a:pt x="2006" y="457"/>
                    <a:pt x="1550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6" name="Google Shape;4146;p39"/>
            <p:cNvSpPr/>
            <p:nvPr/>
          </p:nvSpPr>
          <p:spPr>
            <a:xfrm>
              <a:off x="-2405525" y="-537950"/>
              <a:ext cx="49400" cy="50175"/>
            </a:xfrm>
            <a:custGeom>
              <a:avLst/>
              <a:gdLst/>
              <a:ahLst/>
              <a:cxnLst/>
              <a:rect l="l" t="t" r="r" b="b"/>
              <a:pathLst>
                <a:path w="1976" h="2007" extrusionOk="0">
                  <a:moveTo>
                    <a:pt x="973" y="0"/>
                  </a:moveTo>
                  <a:cubicBezTo>
                    <a:pt x="426" y="0"/>
                    <a:pt x="0" y="456"/>
                    <a:pt x="0" y="1003"/>
                  </a:cubicBezTo>
                  <a:cubicBezTo>
                    <a:pt x="0" y="1551"/>
                    <a:pt x="426" y="2007"/>
                    <a:pt x="973" y="2007"/>
                  </a:cubicBezTo>
                  <a:cubicBezTo>
                    <a:pt x="1550" y="2007"/>
                    <a:pt x="1976" y="1551"/>
                    <a:pt x="1976" y="1003"/>
                  </a:cubicBezTo>
                  <a:cubicBezTo>
                    <a:pt x="1976" y="456"/>
                    <a:pt x="1550" y="0"/>
                    <a:pt x="9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7" name="Google Shape;4147;p39"/>
            <p:cNvSpPr/>
            <p:nvPr/>
          </p:nvSpPr>
          <p:spPr>
            <a:xfrm>
              <a:off x="-2322700" y="-537950"/>
              <a:ext cx="49400" cy="50175"/>
            </a:xfrm>
            <a:custGeom>
              <a:avLst/>
              <a:gdLst/>
              <a:ahLst/>
              <a:cxnLst/>
              <a:rect l="l" t="t" r="r" b="b"/>
              <a:pathLst>
                <a:path w="1976" h="2007" extrusionOk="0">
                  <a:moveTo>
                    <a:pt x="973" y="0"/>
                  </a:moveTo>
                  <a:cubicBezTo>
                    <a:pt x="426" y="0"/>
                    <a:pt x="0" y="456"/>
                    <a:pt x="0" y="1003"/>
                  </a:cubicBezTo>
                  <a:cubicBezTo>
                    <a:pt x="0" y="1551"/>
                    <a:pt x="426" y="2007"/>
                    <a:pt x="973" y="2007"/>
                  </a:cubicBezTo>
                  <a:cubicBezTo>
                    <a:pt x="1550" y="2007"/>
                    <a:pt x="1976" y="1551"/>
                    <a:pt x="1976" y="1003"/>
                  </a:cubicBezTo>
                  <a:cubicBezTo>
                    <a:pt x="1976" y="456"/>
                    <a:pt x="1550" y="0"/>
                    <a:pt x="9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8" name="Google Shape;4148;p39"/>
            <p:cNvSpPr/>
            <p:nvPr/>
          </p:nvSpPr>
          <p:spPr>
            <a:xfrm>
              <a:off x="-2239875" y="-537950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3" y="0"/>
                  </a:moveTo>
                  <a:cubicBezTo>
                    <a:pt x="426" y="0"/>
                    <a:pt x="0" y="456"/>
                    <a:pt x="0" y="1003"/>
                  </a:cubicBezTo>
                  <a:cubicBezTo>
                    <a:pt x="0" y="1551"/>
                    <a:pt x="426" y="2007"/>
                    <a:pt x="973" y="2007"/>
                  </a:cubicBezTo>
                  <a:cubicBezTo>
                    <a:pt x="1551" y="2007"/>
                    <a:pt x="1976" y="1551"/>
                    <a:pt x="1976" y="1003"/>
                  </a:cubicBezTo>
                  <a:cubicBezTo>
                    <a:pt x="1976" y="456"/>
                    <a:pt x="1551" y="0"/>
                    <a:pt x="9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9" name="Google Shape;4149;p39"/>
            <p:cNvSpPr/>
            <p:nvPr/>
          </p:nvSpPr>
          <p:spPr>
            <a:xfrm>
              <a:off x="-2157050" y="-537950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1004" y="0"/>
                  </a:moveTo>
                  <a:cubicBezTo>
                    <a:pt x="426" y="0"/>
                    <a:pt x="0" y="456"/>
                    <a:pt x="0" y="1003"/>
                  </a:cubicBezTo>
                  <a:cubicBezTo>
                    <a:pt x="0" y="1551"/>
                    <a:pt x="426" y="2007"/>
                    <a:pt x="1004" y="2007"/>
                  </a:cubicBezTo>
                  <a:cubicBezTo>
                    <a:pt x="1551" y="2007"/>
                    <a:pt x="1976" y="1551"/>
                    <a:pt x="1976" y="1003"/>
                  </a:cubicBezTo>
                  <a:cubicBezTo>
                    <a:pt x="1976" y="45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0" name="Google Shape;4150;p39"/>
            <p:cNvSpPr/>
            <p:nvPr/>
          </p:nvSpPr>
          <p:spPr>
            <a:xfrm>
              <a:off x="-2074225" y="-537950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1004" y="0"/>
                  </a:moveTo>
                  <a:cubicBezTo>
                    <a:pt x="426" y="0"/>
                    <a:pt x="1" y="456"/>
                    <a:pt x="1" y="1003"/>
                  </a:cubicBezTo>
                  <a:cubicBezTo>
                    <a:pt x="1" y="1551"/>
                    <a:pt x="426" y="2007"/>
                    <a:pt x="1004" y="2007"/>
                  </a:cubicBezTo>
                  <a:cubicBezTo>
                    <a:pt x="1551" y="2007"/>
                    <a:pt x="1976" y="1551"/>
                    <a:pt x="1976" y="1003"/>
                  </a:cubicBezTo>
                  <a:cubicBezTo>
                    <a:pt x="1976" y="45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1" name="Google Shape;4151;p39"/>
            <p:cNvSpPr/>
            <p:nvPr/>
          </p:nvSpPr>
          <p:spPr>
            <a:xfrm>
              <a:off x="-1991400" y="-53795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0"/>
                  </a:moveTo>
                  <a:cubicBezTo>
                    <a:pt x="457" y="0"/>
                    <a:pt x="1" y="456"/>
                    <a:pt x="1" y="1003"/>
                  </a:cubicBezTo>
                  <a:cubicBezTo>
                    <a:pt x="1" y="1551"/>
                    <a:pt x="457" y="2007"/>
                    <a:pt x="1004" y="2007"/>
                  </a:cubicBezTo>
                  <a:cubicBezTo>
                    <a:pt x="1551" y="2007"/>
                    <a:pt x="2007" y="1551"/>
                    <a:pt x="2007" y="1003"/>
                  </a:cubicBezTo>
                  <a:cubicBezTo>
                    <a:pt x="2007" y="45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2" name="Google Shape;4152;p39"/>
            <p:cNvSpPr/>
            <p:nvPr/>
          </p:nvSpPr>
          <p:spPr>
            <a:xfrm>
              <a:off x="-1908575" y="-53795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0"/>
                  </a:moveTo>
                  <a:cubicBezTo>
                    <a:pt x="457" y="0"/>
                    <a:pt x="1" y="456"/>
                    <a:pt x="1" y="1003"/>
                  </a:cubicBezTo>
                  <a:cubicBezTo>
                    <a:pt x="1" y="1551"/>
                    <a:pt x="457" y="2007"/>
                    <a:pt x="1004" y="2007"/>
                  </a:cubicBezTo>
                  <a:cubicBezTo>
                    <a:pt x="1551" y="2007"/>
                    <a:pt x="2007" y="1551"/>
                    <a:pt x="2007" y="1003"/>
                  </a:cubicBezTo>
                  <a:cubicBezTo>
                    <a:pt x="2007" y="45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3" name="Google Shape;4153;p39"/>
            <p:cNvSpPr/>
            <p:nvPr/>
          </p:nvSpPr>
          <p:spPr>
            <a:xfrm>
              <a:off x="-1825725" y="-53795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0"/>
                  </a:moveTo>
                  <a:cubicBezTo>
                    <a:pt x="456" y="0"/>
                    <a:pt x="0" y="456"/>
                    <a:pt x="0" y="1003"/>
                  </a:cubicBezTo>
                  <a:cubicBezTo>
                    <a:pt x="0" y="1551"/>
                    <a:pt x="456" y="2007"/>
                    <a:pt x="1003" y="2007"/>
                  </a:cubicBezTo>
                  <a:cubicBezTo>
                    <a:pt x="1550" y="2007"/>
                    <a:pt x="2006" y="1551"/>
                    <a:pt x="2006" y="1003"/>
                  </a:cubicBezTo>
                  <a:cubicBezTo>
                    <a:pt x="2006" y="456"/>
                    <a:pt x="1550" y="0"/>
                    <a:pt x="10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4" name="Google Shape;4154;p39"/>
            <p:cNvSpPr/>
            <p:nvPr/>
          </p:nvSpPr>
          <p:spPr>
            <a:xfrm>
              <a:off x="-1742900" y="-53795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0"/>
                  </a:moveTo>
                  <a:cubicBezTo>
                    <a:pt x="456" y="0"/>
                    <a:pt x="0" y="456"/>
                    <a:pt x="0" y="1003"/>
                  </a:cubicBezTo>
                  <a:cubicBezTo>
                    <a:pt x="0" y="1551"/>
                    <a:pt x="456" y="2007"/>
                    <a:pt x="1003" y="2007"/>
                  </a:cubicBezTo>
                  <a:cubicBezTo>
                    <a:pt x="1550" y="2007"/>
                    <a:pt x="2006" y="1551"/>
                    <a:pt x="2006" y="1003"/>
                  </a:cubicBezTo>
                  <a:cubicBezTo>
                    <a:pt x="2006" y="456"/>
                    <a:pt x="1550" y="0"/>
                    <a:pt x="10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5" name="Google Shape;4155;p39"/>
            <p:cNvSpPr/>
            <p:nvPr/>
          </p:nvSpPr>
          <p:spPr>
            <a:xfrm>
              <a:off x="-1660075" y="-53795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0"/>
                  </a:moveTo>
                  <a:cubicBezTo>
                    <a:pt x="456" y="0"/>
                    <a:pt x="0" y="456"/>
                    <a:pt x="0" y="1003"/>
                  </a:cubicBezTo>
                  <a:cubicBezTo>
                    <a:pt x="0" y="1551"/>
                    <a:pt x="456" y="2007"/>
                    <a:pt x="1003" y="2007"/>
                  </a:cubicBezTo>
                  <a:cubicBezTo>
                    <a:pt x="1550" y="2007"/>
                    <a:pt x="2006" y="1551"/>
                    <a:pt x="2006" y="1003"/>
                  </a:cubicBezTo>
                  <a:cubicBezTo>
                    <a:pt x="2006" y="456"/>
                    <a:pt x="1550" y="0"/>
                    <a:pt x="10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6" name="Google Shape;4156;p39"/>
            <p:cNvSpPr/>
            <p:nvPr/>
          </p:nvSpPr>
          <p:spPr>
            <a:xfrm>
              <a:off x="-1577250" y="-53795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0"/>
                  </a:moveTo>
                  <a:cubicBezTo>
                    <a:pt x="456" y="0"/>
                    <a:pt x="0" y="456"/>
                    <a:pt x="0" y="1003"/>
                  </a:cubicBezTo>
                  <a:cubicBezTo>
                    <a:pt x="0" y="1551"/>
                    <a:pt x="456" y="2007"/>
                    <a:pt x="1003" y="2007"/>
                  </a:cubicBezTo>
                  <a:cubicBezTo>
                    <a:pt x="1551" y="2007"/>
                    <a:pt x="2007" y="1551"/>
                    <a:pt x="2007" y="1003"/>
                  </a:cubicBezTo>
                  <a:cubicBezTo>
                    <a:pt x="2007" y="456"/>
                    <a:pt x="1551" y="0"/>
                    <a:pt x="10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7" name="Google Shape;4157;p39"/>
            <p:cNvSpPr/>
            <p:nvPr/>
          </p:nvSpPr>
          <p:spPr>
            <a:xfrm>
              <a:off x="-1494425" y="-53795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0"/>
                  </a:moveTo>
                  <a:cubicBezTo>
                    <a:pt x="456" y="0"/>
                    <a:pt x="1" y="456"/>
                    <a:pt x="1" y="1003"/>
                  </a:cubicBezTo>
                  <a:cubicBezTo>
                    <a:pt x="1" y="1551"/>
                    <a:pt x="456" y="2007"/>
                    <a:pt x="1004" y="2007"/>
                  </a:cubicBezTo>
                  <a:cubicBezTo>
                    <a:pt x="1551" y="2007"/>
                    <a:pt x="2007" y="1551"/>
                    <a:pt x="2007" y="1003"/>
                  </a:cubicBezTo>
                  <a:cubicBezTo>
                    <a:pt x="2007" y="45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8" name="Google Shape;4158;p39"/>
            <p:cNvSpPr/>
            <p:nvPr/>
          </p:nvSpPr>
          <p:spPr>
            <a:xfrm>
              <a:off x="-1411600" y="-53795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0"/>
                  </a:moveTo>
                  <a:cubicBezTo>
                    <a:pt x="457" y="0"/>
                    <a:pt x="1" y="456"/>
                    <a:pt x="1" y="1003"/>
                  </a:cubicBezTo>
                  <a:cubicBezTo>
                    <a:pt x="1" y="1551"/>
                    <a:pt x="457" y="2007"/>
                    <a:pt x="1004" y="2007"/>
                  </a:cubicBezTo>
                  <a:cubicBezTo>
                    <a:pt x="1551" y="2007"/>
                    <a:pt x="2007" y="1551"/>
                    <a:pt x="2007" y="1003"/>
                  </a:cubicBezTo>
                  <a:cubicBezTo>
                    <a:pt x="2007" y="45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9" name="Google Shape;4159;p39"/>
            <p:cNvSpPr/>
            <p:nvPr/>
          </p:nvSpPr>
          <p:spPr>
            <a:xfrm>
              <a:off x="-1328775" y="-53795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0"/>
                  </a:moveTo>
                  <a:cubicBezTo>
                    <a:pt x="457" y="0"/>
                    <a:pt x="1" y="456"/>
                    <a:pt x="1" y="1003"/>
                  </a:cubicBezTo>
                  <a:cubicBezTo>
                    <a:pt x="1" y="1551"/>
                    <a:pt x="457" y="2007"/>
                    <a:pt x="1004" y="2007"/>
                  </a:cubicBezTo>
                  <a:cubicBezTo>
                    <a:pt x="1551" y="2007"/>
                    <a:pt x="2007" y="1551"/>
                    <a:pt x="2007" y="1003"/>
                  </a:cubicBezTo>
                  <a:cubicBezTo>
                    <a:pt x="2007" y="45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0" name="Google Shape;4160;p39"/>
            <p:cNvSpPr/>
            <p:nvPr/>
          </p:nvSpPr>
          <p:spPr>
            <a:xfrm>
              <a:off x="-1245950" y="-537950"/>
              <a:ext cx="50200" cy="50175"/>
            </a:xfrm>
            <a:custGeom>
              <a:avLst/>
              <a:gdLst/>
              <a:ahLst/>
              <a:cxnLst/>
              <a:rect l="l" t="t" r="r" b="b"/>
              <a:pathLst>
                <a:path w="2008" h="2007" extrusionOk="0">
                  <a:moveTo>
                    <a:pt x="1004" y="0"/>
                  </a:moveTo>
                  <a:cubicBezTo>
                    <a:pt x="457" y="0"/>
                    <a:pt x="1" y="456"/>
                    <a:pt x="1" y="1003"/>
                  </a:cubicBezTo>
                  <a:cubicBezTo>
                    <a:pt x="1" y="1551"/>
                    <a:pt x="457" y="2007"/>
                    <a:pt x="1004" y="2007"/>
                  </a:cubicBezTo>
                  <a:cubicBezTo>
                    <a:pt x="1551" y="2007"/>
                    <a:pt x="2007" y="1551"/>
                    <a:pt x="2007" y="1003"/>
                  </a:cubicBezTo>
                  <a:cubicBezTo>
                    <a:pt x="2007" y="45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1" name="Google Shape;4161;p39"/>
            <p:cNvSpPr/>
            <p:nvPr/>
          </p:nvSpPr>
          <p:spPr>
            <a:xfrm>
              <a:off x="-1162350" y="-537950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3" y="0"/>
                  </a:moveTo>
                  <a:cubicBezTo>
                    <a:pt x="426" y="0"/>
                    <a:pt x="0" y="456"/>
                    <a:pt x="0" y="1003"/>
                  </a:cubicBezTo>
                  <a:cubicBezTo>
                    <a:pt x="0" y="1551"/>
                    <a:pt x="426" y="2007"/>
                    <a:pt x="973" y="2007"/>
                  </a:cubicBezTo>
                  <a:cubicBezTo>
                    <a:pt x="1551" y="2007"/>
                    <a:pt x="1976" y="1551"/>
                    <a:pt x="1976" y="1003"/>
                  </a:cubicBezTo>
                  <a:cubicBezTo>
                    <a:pt x="1976" y="456"/>
                    <a:pt x="1551" y="0"/>
                    <a:pt x="9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2" name="Google Shape;4162;p39"/>
            <p:cNvSpPr/>
            <p:nvPr/>
          </p:nvSpPr>
          <p:spPr>
            <a:xfrm>
              <a:off x="-1079525" y="-537950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3" y="0"/>
                  </a:moveTo>
                  <a:cubicBezTo>
                    <a:pt x="426" y="0"/>
                    <a:pt x="1" y="456"/>
                    <a:pt x="1" y="1003"/>
                  </a:cubicBezTo>
                  <a:cubicBezTo>
                    <a:pt x="1" y="1551"/>
                    <a:pt x="426" y="2007"/>
                    <a:pt x="973" y="2007"/>
                  </a:cubicBezTo>
                  <a:cubicBezTo>
                    <a:pt x="1551" y="2007"/>
                    <a:pt x="1976" y="1551"/>
                    <a:pt x="1976" y="1003"/>
                  </a:cubicBezTo>
                  <a:cubicBezTo>
                    <a:pt x="1976" y="456"/>
                    <a:pt x="1551" y="0"/>
                    <a:pt x="9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3" name="Google Shape;4163;p39"/>
            <p:cNvSpPr/>
            <p:nvPr/>
          </p:nvSpPr>
          <p:spPr>
            <a:xfrm>
              <a:off x="-996700" y="-537950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3" y="0"/>
                  </a:moveTo>
                  <a:cubicBezTo>
                    <a:pt x="426" y="0"/>
                    <a:pt x="1" y="456"/>
                    <a:pt x="1" y="1003"/>
                  </a:cubicBezTo>
                  <a:cubicBezTo>
                    <a:pt x="1" y="1551"/>
                    <a:pt x="426" y="2007"/>
                    <a:pt x="973" y="2007"/>
                  </a:cubicBezTo>
                  <a:cubicBezTo>
                    <a:pt x="1551" y="2007"/>
                    <a:pt x="1976" y="1551"/>
                    <a:pt x="1976" y="1003"/>
                  </a:cubicBezTo>
                  <a:cubicBezTo>
                    <a:pt x="1976" y="456"/>
                    <a:pt x="1551" y="0"/>
                    <a:pt x="9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4" name="Google Shape;4164;p39"/>
            <p:cNvSpPr/>
            <p:nvPr/>
          </p:nvSpPr>
          <p:spPr>
            <a:xfrm>
              <a:off x="-913875" y="-537950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4" y="0"/>
                  </a:moveTo>
                  <a:cubicBezTo>
                    <a:pt x="426" y="0"/>
                    <a:pt x="1" y="456"/>
                    <a:pt x="1" y="1003"/>
                  </a:cubicBezTo>
                  <a:cubicBezTo>
                    <a:pt x="1" y="1551"/>
                    <a:pt x="426" y="2007"/>
                    <a:pt x="974" y="2007"/>
                  </a:cubicBezTo>
                  <a:cubicBezTo>
                    <a:pt x="1551" y="2007"/>
                    <a:pt x="1977" y="1551"/>
                    <a:pt x="1977" y="1003"/>
                  </a:cubicBezTo>
                  <a:cubicBezTo>
                    <a:pt x="1977" y="456"/>
                    <a:pt x="1551" y="0"/>
                    <a:pt x="97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5" name="Google Shape;4165;p39"/>
            <p:cNvSpPr/>
            <p:nvPr/>
          </p:nvSpPr>
          <p:spPr>
            <a:xfrm>
              <a:off x="-831050" y="-537950"/>
              <a:ext cx="50200" cy="50175"/>
            </a:xfrm>
            <a:custGeom>
              <a:avLst/>
              <a:gdLst/>
              <a:ahLst/>
              <a:cxnLst/>
              <a:rect l="l" t="t" r="r" b="b"/>
              <a:pathLst>
                <a:path w="2008" h="2007" extrusionOk="0">
                  <a:moveTo>
                    <a:pt x="1004" y="0"/>
                  </a:moveTo>
                  <a:cubicBezTo>
                    <a:pt x="427" y="0"/>
                    <a:pt x="1" y="456"/>
                    <a:pt x="1" y="1003"/>
                  </a:cubicBezTo>
                  <a:cubicBezTo>
                    <a:pt x="1" y="1551"/>
                    <a:pt x="427" y="2007"/>
                    <a:pt x="1004" y="2007"/>
                  </a:cubicBezTo>
                  <a:cubicBezTo>
                    <a:pt x="1551" y="2007"/>
                    <a:pt x="2007" y="1551"/>
                    <a:pt x="2007" y="1003"/>
                  </a:cubicBezTo>
                  <a:cubicBezTo>
                    <a:pt x="2007" y="45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6" name="Google Shape;4166;p39"/>
            <p:cNvSpPr/>
            <p:nvPr/>
          </p:nvSpPr>
          <p:spPr>
            <a:xfrm>
              <a:off x="-748200" y="-53795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0"/>
                  </a:moveTo>
                  <a:cubicBezTo>
                    <a:pt x="426" y="0"/>
                    <a:pt x="0" y="456"/>
                    <a:pt x="0" y="1003"/>
                  </a:cubicBezTo>
                  <a:cubicBezTo>
                    <a:pt x="0" y="1551"/>
                    <a:pt x="426" y="2007"/>
                    <a:pt x="1003" y="2007"/>
                  </a:cubicBezTo>
                  <a:cubicBezTo>
                    <a:pt x="1550" y="2007"/>
                    <a:pt x="2006" y="1551"/>
                    <a:pt x="2006" y="1003"/>
                  </a:cubicBezTo>
                  <a:cubicBezTo>
                    <a:pt x="2006" y="456"/>
                    <a:pt x="1550" y="0"/>
                    <a:pt x="10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7" name="Google Shape;4167;p39"/>
            <p:cNvSpPr/>
            <p:nvPr/>
          </p:nvSpPr>
          <p:spPr>
            <a:xfrm>
              <a:off x="-2405525" y="-442200"/>
              <a:ext cx="49400" cy="49400"/>
            </a:xfrm>
            <a:custGeom>
              <a:avLst/>
              <a:gdLst/>
              <a:ahLst/>
              <a:cxnLst/>
              <a:rect l="l" t="t" r="r" b="b"/>
              <a:pathLst>
                <a:path w="1976" h="1976" extrusionOk="0">
                  <a:moveTo>
                    <a:pt x="973" y="0"/>
                  </a:moveTo>
                  <a:cubicBezTo>
                    <a:pt x="426" y="0"/>
                    <a:pt x="0" y="426"/>
                    <a:pt x="0" y="1003"/>
                  </a:cubicBezTo>
                  <a:cubicBezTo>
                    <a:pt x="0" y="1550"/>
                    <a:pt x="426" y="1976"/>
                    <a:pt x="973" y="1976"/>
                  </a:cubicBezTo>
                  <a:cubicBezTo>
                    <a:pt x="1550" y="1976"/>
                    <a:pt x="1976" y="1550"/>
                    <a:pt x="1976" y="1003"/>
                  </a:cubicBezTo>
                  <a:cubicBezTo>
                    <a:pt x="1976" y="426"/>
                    <a:pt x="1550" y="0"/>
                    <a:pt x="9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8" name="Google Shape;4168;p39"/>
            <p:cNvSpPr/>
            <p:nvPr/>
          </p:nvSpPr>
          <p:spPr>
            <a:xfrm>
              <a:off x="-2322700" y="-442200"/>
              <a:ext cx="49400" cy="49400"/>
            </a:xfrm>
            <a:custGeom>
              <a:avLst/>
              <a:gdLst/>
              <a:ahLst/>
              <a:cxnLst/>
              <a:rect l="l" t="t" r="r" b="b"/>
              <a:pathLst>
                <a:path w="1976" h="1976" extrusionOk="0">
                  <a:moveTo>
                    <a:pt x="973" y="0"/>
                  </a:moveTo>
                  <a:cubicBezTo>
                    <a:pt x="426" y="0"/>
                    <a:pt x="0" y="426"/>
                    <a:pt x="0" y="1003"/>
                  </a:cubicBezTo>
                  <a:cubicBezTo>
                    <a:pt x="0" y="1550"/>
                    <a:pt x="426" y="1976"/>
                    <a:pt x="973" y="1976"/>
                  </a:cubicBezTo>
                  <a:cubicBezTo>
                    <a:pt x="1550" y="1976"/>
                    <a:pt x="1976" y="1550"/>
                    <a:pt x="1976" y="1003"/>
                  </a:cubicBezTo>
                  <a:cubicBezTo>
                    <a:pt x="1976" y="426"/>
                    <a:pt x="1550" y="0"/>
                    <a:pt x="9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9" name="Google Shape;4169;p39"/>
            <p:cNvSpPr/>
            <p:nvPr/>
          </p:nvSpPr>
          <p:spPr>
            <a:xfrm>
              <a:off x="-2239875" y="-442200"/>
              <a:ext cx="49425" cy="49400"/>
            </a:xfrm>
            <a:custGeom>
              <a:avLst/>
              <a:gdLst/>
              <a:ahLst/>
              <a:cxnLst/>
              <a:rect l="l" t="t" r="r" b="b"/>
              <a:pathLst>
                <a:path w="1977" h="1976" extrusionOk="0">
                  <a:moveTo>
                    <a:pt x="973" y="0"/>
                  </a:moveTo>
                  <a:cubicBezTo>
                    <a:pt x="426" y="0"/>
                    <a:pt x="0" y="426"/>
                    <a:pt x="0" y="1003"/>
                  </a:cubicBezTo>
                  <a:cubicBezTo>
                    <a:pt x="0" y="1550"/>
                    <a:pt x="426" y="1976"/>
                    <a:pt x="973" y="1976"/>
                  </a:cubicBezTo>
                  <a:cubicBezTo>
                    <a:pt x="1551" y="1976"/>
                    <a:pt x="1976" y="1550"/>
                    <a:pt x="1976" y="1003"/>
                  </a:cubicBezTo>
                  <a:cubicBezTo>
                    <a:pt x="1976" y="426"/>
                    <a:pt x="1551" y="0"/>
                    <a:pt x="9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0" name="Google Shape;4170;p39"/>
            <p:cNvSpPr/>
            <p:nvPr/>
          </p:nvSpPr>
          <p:spPr>
            <a:xfrm>
              <a:off x="-2157050" y="-442200"/>
              <a:ext cx="49425" cy="49400"/>
            </a:xfrm>
            <a:custGeom>
              <a:avLst/>
              <a:gdLst/>
              <a:ahLst/>
              <a:cxnLst/>
              <a:rect l="l" t="t" r="r" b="b"/>
              <a:pathLst>
                <a:path w="1977" h="1976" extrusionOk="0">
                  <a:moveTo>
                    <a:pt x="1004" y="0"/>
                  </a:moveTo>
                  <a:cubicBezTo>
                    <a:pt x="426" y="0"/>
                    <a:pt x="0" y="426"/>
                    <a:pt x="0" y="1003"/>
                  </a:cubicBezTo>
                  <a:cubicBezTo>
                    <a:pt x="0" y="1550"/>
                    <a:pt x="426" y="1976"/>
                    <a:pt x="1004" y="1976"/>
                  </a:cubicBezTo>
                  <a:cubicBezTo>
                    <a:pt x="1551" y="1976"/>
                    <a:pt x="1976" y="1550"/>
                    <a:pt x="1976" y="1003"/>
                  </a:cubicBezTo>
                  <a:cubicBezTo>
                    <a:pt x="1976" y="42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1" name="Google Shape;4171;p39"/>
            <p:cNvSpPr/>
            <p:nvPr/>
          </p:nvSpPr>
          <p:spPr>
            <a:xfrm>
              <a:off x="-2074225" y="-442200"/>
              <a:ext cx="49425" cy="49400"/>
            </a:xfrm>
            <a:custGeom>
              <a:avLst/>
              <a:gdLst/>
              <a:ahLst/>
              <a:cxnLst/>
              <a:rect l="l" t="t" r="r" b="b"/>
              <a:pathLst>
                <a:path w="1977" h="1976" extrusionOk="0">
                  <a:moveTo>
                    <a:pt x="1004" y="0"/>
                  </a:moveTo>
                  <a:cubicBezTo>
                    <a:pt x="426" y="0"/>
                    <a:pt x="1" y="426"/>
                    <a:pt x="1" y="1003"/>
                  </a:cubicBezTo>
                  <a:cubicBezTo>
                    <a:pt x="1" y="1550"/>
                    <a:pt x="426" y="1976"/>
                    <a:pt x="1004" y="1976"/>
                  </a:cubicBezTo>
                  <a:cubicBezTo>
                    <a:pt x="1551" y="1976"/>
                    <a:pt x="1976" y="1550"/>
                    <a:pt x="1976" y="1003"/>
                  </a:cubicBezTo>
                  <a:cubicBezTo>
                    <a:pt x="1976" y="42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2" name="Google Shape;4172;p39"/>
            <p:cNvSpPr/>
            <p:nvPr/>
          </p:nvSpPr>
          <p:spPr>
            <a:xfrm>
              <a:off x="-1991400" y="-442200"/>
              <a:ext cx="50175" cy="49400"/>
            </a:xfrm>
            <a:custGeom>
              <a:avLst/>
              <a:gdLst/>
              <a:ahLst/>
              <a:cxnLst/>
              <a:rect l="l" t="t" r="r" b="b"/>
              <a:pathLst>
                <a:path w="2007" h="1976" extrusionOk="0">
                  <a:moveTo>
                    <a:pt x="1004" y="0"/>
                  </a:moveTo>
                  <a:cubicBezTo>
                    <a:pt x="457" y="0"/>
                    <a:pt x="1" y="426"/>
                    <a:pt x="1" y="1003"/>
                  </a:cubicBezTo>
                  <a:cubicBezTo>
                    <a:pt x="1" y="1550"/>
                    <a:pt x="457" y="1976"/>
                    <a:pt x="1004" y="1976"/>
                  </a:cubicBezTo>
                  <a:cubicBezTo>
                    <a:pt x="1551" y="1976"/>
                    <a:pt x="2007" y="1550"/>
                    <a:pt x="2007" y="1003"/>
                  </a:cubicBezTo>
                  <a:cubicBezTo>
                    <a:pt x="2007" y="42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3" name="Google Shape;4173;p39"/>
            <p:cNvSpPr/>
            <p:nvPr/>
          </p:nvSpPr>
          <p:spPr>
            <a:xfrm>
              <a:off x="-1908575" y="-442200"/>
              <a:ext cx="50175" cy="49400"/>
            </a:xfrm>
            <a:custGeom>
              <a:avLst/>
              <a:gdLst/>
              <a:ahLst/>
              <a:cxnLst/>
              <a:rect l="l" t="t" r="r" b="b"/>
              <a:pathLst>
                <a:path w="2007" h="1976" extrusionOk="0">
                  <a:moveTo>
                    <a:pt x="1004" y="0"/>
                  </a:moveTo>
                  <a:cubicBezTo>
                    <a:pt x="457" y="0"/>
                    <a:pt x="1" y="426"/>
                    <a:pt x="1" y="1003"/>
                  </a:cubicBezTo>
                  <a:cubicBezTo>
                    <a:pt x="1" y="1550"/>
                    <a:pt x="457" y="1976"/>
                    <a:pt x="1004" y="1976"/>
                  </a:cubicBezTo>
                  <a:cubicBezTo>
                    <a:pt x="1551" y="1976"/>
                    <a:pt x="2007" y="1550"/>
                    <a:pt x="2007" y="1003"/>
                  </a:cubicBezTo>
                  <a:cubicBezTo>
                    <a:pt x="2007" y="42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4" name="Google Shape;4174;p39"/>
            <p:cNvSpPr/>
            <p:nvPr/>
          </p:nvSpPr>
          <p:spPr>
            <a:xfrm>
              <a:off x="-1825725" y="-442200"/>
              <a:ext cx="50175" cy="49400"/>
            </a:xfrm>
            <a:custGeom>
              <a:avLst/>
              <a:gdLst/>
              <a:ahLst/>
              <a:cxnLst/>
              <a:rect l="l" t="t" r="r" b="b"/>
              <a:pathLst>
                <a:path w="2007" h="1976" extrusionOk="0">
                  <a:moveTo>
                    <a:pt x="1003" y="0"/>
                  </a:moveTo>
                  <a:cubicBezTo>
                    <a:pt x="456" y="0"/>
                    <a:pt x="0" y="426"/>
                    <a:pt x="0" y="1003"/>
                  </a:cubicBezTo>
                  <a:cubicBezTo>
                    <a:pt x="0" y="1550"/>
                    <a:pt x="456" y="1976"/>
                    <a:pt x="1003" y="1976"/>
                  </a:cubicBezTo>
                  <a:cubicBezTo>
                    <a:pt x="1550" y="1976"/>
                    <a:pt x="2006" y="1550"/>
                    <a:pt x="2006" y="1003"/>
                  </a:cubicBezTo>
                  <a:cubicBezTo>
                    <a:pt x="2006" y="426"/>
                    <a:pt x="1550" y="0"/>
                    <a:pt x="10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5" name="Google Shape;4175;p39"/>
            <p:cNvSpPr/>
            <p:nvPr/>
          </p:nvSpPr>
          <p:spPr>
            <a:xfrm>
              <a:off x="-1742900" y="-442200"/>
              <a:ext cx="50175" cy="49400"/>
            </a:xfrm>
            <a:custGeom>
              <a:avLst/>
              <a:gdLst/>
              <a:ahLst/>
              <a:cxnLst/>
              <a:rect l="l" t="t" r="r" b="b"/>
              <a:pathLst>
                <a:path w="2007" h="1976" extrusionOk="0">
                  <a:moveTo>
                    <a:pt x="1003" y="0"/>
                  </a:moveTo>
                  <a:cubicBezTo>
                    <a:pt x="456" y="0"/>
                    <a:pt x="0" y="426"/>
                    <a:pt x="0" y="1003"/>
                  </a:cubicBezTo>
                  <a:cubicBezTo>
                    <a:pt x="0" y="1550"/>
                    <a:pt x="456" y="1976"/>
                    <a:pt x="1003" y="1976"/>
                  </a:cubicBezTo>
                  <a:cubicBezTo>
                    <a:pt x="1550" y="1976"/>
                    <a:pt x="2006" y="1550"/>
                    <a:pt x="2006" y="1003"/>
                  </a:cubicBezTo>
                  <a:cubicBezTo>
                    <a:pt x="2006" y="426"/>
                    <a:pt x="1550" y="0"/>
                    <a:pt x="10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6" name="Google Shape;4176;p39"/>
            <p:cNvSpPr/>
            <p:nvPr/>
          </p:nvSpPr>
          <p:spPr>
            <a:xfrm>
              <a:off x="-1660075" y="-442200"/>
              <a:ext cx="50175" cy="49400"/>
            </a:xfrm>
            <a:custGeom>
              <a:avLst/>
              <a:gdLst/>
              <a:ahLst/>
              <a:cxnLst/>
              <a:rect l="l" t="t" r="r" b="b"/>
              <a:pathLst>
                <a:path w="2007" h="1976" extrusionOk="0">
                  <a:moveTo>
                    <a:pt x="1003" y="0"/>
                  </a:moveTo>
                  <a:cubicBezTo>
                    <a:pt x="456" y="0"/>
                    <a:pt x="0" y="426"/>
                    <a:pt x="0" y="1003"/>
                  </a:cubicBezTo>
                  <a:cubicBezTo>
                    <a:pt x="0" y="1550"/>
                    <a:pt x="456" y="1976"/>
                    <a:pt x="1003" y="1976"/>
                  </a:cubicBezTo>
                  <a:cubicBezTo>
                    <a:pt x="1550" y="1976"/>
                    <a:pt x="2006" y="1550"/>
                    <a:pt x="2006" y="1003"/>
                  </a:cubicBezTo>
                  <a:cubicBezTo>
                    <a:pt x="2006" y="426"/>
                    <a:pt x="1550" y="0"/>
                    <a:pt x="10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7" name="Google Shape;4177;p39"/>
            <p:cNvSpPr/>
            <p:nvPr/>
          </p:nvSpPr>
          <p:spPr>
            <a:xfrm>
              <a:off x="-1577250" y="-442200"/>
              <a:ext cx="50175" cy="49400"/>
            </a:xfrm>
            <a:custGeom>
              <a:avLst/>
              <a:gdLst/>
              <a:ahLst/>
              <a:cxnLst/>
              <a:rect l="l" t="t" r="r" b="b"/>
              <a:pathLst>
                <a:path w="2007" h="1976" extrusionOk="0">
                  <a:moveTo>
                    <a:pt x="1003" y="0"/>
                  </a:moveTo>
                  <a:cubicBezTo>
                    <a:pt x="456" y="0"/>
                    <a:pt x="0" y="426"/>
                    <a:pt x="0" y="1003"/>
                  </a:cubicBezTo>
                  <a:cubicBezTo>
                    <a:pt x="0" y="1550"/>
                    <a:pt x="456" y="1976"/>
                    <a:pt x="1003" y="1976"/>
                  </a:cubicBezTo>
                  <a:cubicBezTo>
                    <a:pt x="1551" y="1976"/>
                    <a:pt x="2007" y="1550"/>
                    <a:pt x="2007" y="1003"/>
                  </a:cubicBezTo>
                  <a:cubicBezTo>
                    <a:pt x="2007" y="426"/>
                    <a:pt x="1551" y="0"/>
                    <a:pt x="10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8" name="Google Shape;4178;p39"/>
            <p:cNvSpPr/>
            <p:nvPr/>
          </p:nvSpPr>
          <p:spPr>
            <a:xfrm>
              <a:off x="-1494425" y="-442200"/>
              <a:ext cx="50175" cy="49400"/>
            </a:xfrm>
            <a:custGeom>
              <a:avLst/>
              <a:gdLst/>
              <a:ahLst/>
              <a:cxnLst/>
              <a:rect l="l" t="t" r="r" b="b"/>
              <a:pathLst>
                <a:path w="2007" h="1976" extrusionOk="0">
                  <a:moveTo>
                    <a:pt x="1004" y="0"/>
                  </a:moveTo>
                  <a:cubicBezTo>
                    <a:pt x="456" y="0"/>
                    <a:pt x="1" y="426"/>
                    <a:pt x="1" y="1003"/>
                  </a:cubicBezTo>
                  <a:cubicBezTo>
                    <a:pt x="1" y="1550"/>
                    <a:pt x="456" y="1976"/>
                    <a:pt x="1004" y="1976"/>
                  </a:cubicBezTo>
                  <a:cubicBezTo>
                    <a:pt x="1551" y="1976"/>
                    <a:pt x="2007" y="1550"/>
                    <a:pt x="2007" y="1003"/>
                  </a:cubicBezTo>
                  <a:cubicBezTo>
                    <a:pt x="2007" y="42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9" name="Google Shape;4179;p39"/>
            <p:cNvSpPr/>
            <p:nvPr/>
          </p:nvSpPr>
          <p:spPr>
            <a:xfrm>
              <a:off x="-1411600" y="-442200"/>
              <a:ext cx="50175" cy="49400"/>
            </a:xfrm>
            <a:custGeom>
              <a:avLst/>
              <a:gdLst/>
              <a:ahLst/>
              <a:cxnLst/>
              <a:rect l="l" t="t" r="r" b="b"/>
              <a:pathLst>
                <a:path w="2007" h="1976" extrusionOk="0">
                  <a:moveTo>
                    <a:pt x="1004" y="0"/>
                  </a:moveTo>
                  <a:cubicBezTo>
                    <a:pt x="457" y="0"/>
                    <a:pt x="1" y="426"/>
                    <a:pt x="1" y="1003"/>
                  </a:cubicBezTo>
                  <a:cubicBezTo>
                    <a:pt x="1" y="1550"/>
                    <a:pt x="457" y="1976"/>
                    <a:pt x="1004" y="1976"/>
                  </a:cubicBezTo>
                  <a:cubicBezTo>
                    <a:pt x="1551" y="1976"/>
                    <a:pt x="2007" y="1550"/>
                    <a:pt x="2007" y="1003"/>
                  </a:cubicBezTo>
                  <a:cubicBezTo>
                    <a:pt x="2007" y="42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0" name="Google Shape;4180;p39"/>
            <p:cNvSpPr/>
            <p:nvPr/>
          </p:nvSpPr>
          <p:spPr>
            <a:xfrm>
              <a:off x="-1328775" y="-442200"/>
              <a:ext cx="50175" cy="49400"/>
            </a:xfrm>
            <a:custGeom>
              <a:avLst/>
              <a:gdLst/>
              <a:ahLst/>
              <a:cxnLst/>
              <a:rect l="l" t="t" r="r" b="b"/>
              <a:pathLst>
                <a:path w="2007" h="1976" extrusionOk="0">
                  <a:moveTo>
                    <a:pt x="1004" y="0"/>
                  </a:moveTo>
                  <a:cubicBezTo>
                    <a:pt x="457" y="0"/>
                    <a:pt x="1" y="426"/>
                    <a:pt x="1" y="1003"/>
                  </a:cubicBezTo>
                  <a:cubicBezTo>
                    <a:pt x="1" y="1550"/>
                    <a:pt x="457" y="1976"/>
                    <a:pt x="1004" y="1976"/>
                  </a:cubicBezTo>
                  <a:cubicBezTo>
                    <a:pt x="1551" y="1976"/>
                    <a:pt x="2007" y="1550"/>
                    <a:pt x="2007" y="1003"/>
                  </a:cubicBezTo>
                  <a:cubicBezTo>
                    <a:pt x="2007" y="42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1" name="Google Shape;4181;p39"/>
            <p:cNvSpPr/>
            <p:nvPr/>
          </p:nvSpPr>
          <p:spPr>
            <a:xfrm>
              <a:off x="-1245950" y="-442200"/>
              <a:ext cx="50200" cy="49400"/>
            </a:xfrm>
            <a:custGeom>
              <a:avLst/>
              <a:gdLst/>
              <a:ahLst/>
              <a:cxnLst/>
              <a:rect l="l" t="t" r="r" b="b"/>
              <a:pathLst>
                <a:path w="2008" h="1976" extrusionOk="0">
                  <a:moveTo>
                    <a:pt x="1004" y="0"/>
                  </a:moveTo>
                  <a:cubicBezTo>
                    <a:pt x="457" y="0"/>
                    <a:pt x="1" y="426"/>
                    <a:pt x="1" y="1003"/>
                  </a:cubicBezTo>
                  <a:cubicBezTo>
                    <a:pt x="1" y="1550"/>
                    <a:pt x="457" y="1976"/>
                    <a:pt x="1004" y="1976"/>
                  </a:cubicBezTo>
                  <a:cubicBezTo>
                    <a:pt x="1551" y="1976"/>
                    <a:pt x="2007" y="1550"/>
                    <a:pt x="2007" y="1003"/>
                  </a:cubicBezTo>
                  <a:cubicBezTo>
                    <a:pt x="2007" y="42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2" name="Google Shape;4182;p39"/>
            <p:cNvSpPr/>
            <p:nvPr/>
          </p:nvSpPr>
          <p:spPr>
            <a:xfrm>
              <a:off x="-1162350" y="-442200"/>
              <a:ext cx="49425" cy="49400"/>
            </a:xfrm>
            <a:custGeom>
              <a:avLst/>
              <a:gdLst/>
              <a:ahLst/>
              <a:cxnLst/>
              <a:rect l="l" t="t" r="r" b="b"/>
              <a:pathLst>
                <a:path w="1977" h="1976" extrusionOk="0">
                  <a:moveTo>
                    <a:pt x="973" y="0"/>
                  </a:moveTo>
                  <a:cubicBezTo>
                    <a:pt x="426" y="0"/>
                    <a:pt x="0" y="426"/>
                    <a:pt x="0" y="1003"/>
                  </a:cubicBezTo>
                  <a:cubicBezTo>
                    <a:pt x="0" y="1550"/>
                    <a:pt x="426" y="1976"/>
                    <a:pt x="973" y="1976"/>
                  </a:cubicBezTo>
                  <a:cubicBezTo>
                    <a:pt x="1551" y="1976"/>
                    <a:pt x="1976" y="1550"/>
                    <a:pt x="1976" y="1003"/>
                  </a:cubicBezTo>
                  <a:cubicBezTo>
                    <a:pt x="1976" y="426"/>
                    <a:pt x="1551" y="0"/>
                    <a:pt x="9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3" name="Google Shape;4183;p39"/>
            <p:cNvSpPr/>
            <p:nvPr/>
          </p:nvSpPr>
          <p:spPr>
            <a:xfrm>
              <a:off x="-1079525" y="-442200"/>
              <a:ext cx="49425" cy="49400"/>
            </a:xfrm>
            <a:custGeom>
              <a:avLst/>
              <a:gdLst/>
              <a:ahLst/>
              <a:cxnLst/>
              <a:rect l="l" t="t" r="r" b="b"/>
              <a:pathLst>
                <a:path w="1977" h="1976" extrusionOk="0">
                  <a:moveTo>
                    <a:pt x="973" y="0"/>
                  </a:moveTo>
                  <a:cubicBezTo>
                    <a:pt x="426" y="0"/>
                    <a:pt x="1" y="426"/>
                    <a:pt x="1" y="1003"/>
                  </a:cubicBezTo>
                  <a:cubicBezTo>
                    <a:pt x="1" y="1550"/>
                    <a:pt x="426" y="1976"/>
                    <a:pt x="973" y="1976"/>
                  </a:cubicBezTo>
                  <a:cubicBezTo>
                    <a:pt x="1551" y="1976"/>
                    <a:pt x="1976" y="1550"/>
                    <a:pt x="1976" y="1003"/>
                  </a:cubicBezTo>
                  <a:cubicBezTo>
                    <a:pt x="1976" y="426"/>
                    <a:pt x="1551" y="0"/>
                    <a:pt x="9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4" name="Google Shape;4184;p39"/>
            <p:cNvSpPr/>
            <p:nvPr/>
          </p:nvSpPr>
          <p:spPr>
            <a:xfrm>
              <a:off x="-996700" y="-442200"/>
              <a:ext cx="49425" cy="49400"/>
            </a:xfrm>
            <a:custGeom>
              <a:avLst/>
              <a:gdLst/>
              <a:ahLst/>
              <a:cxnLst/>
              <a:rect l="l" t="t" r="r" b="b"/>
              <a:pathLst>
                <a:path w="1977" h="1976" extrusionOk="0">
                  <a:moveTo>
                    <a:pt x="973" y="0"/>
                  </a:moveTo>
                  <a:cubicBezTo>
                    <a:pt x="426" y="0"/>
                    <a:pt x="1" y="426"/>
                    <a:pt x="1" y="1003"/>
                  </a:cubicBezTo>
                  <a:cubicBezTo>
                    <a:pt x="1" y="1550"/>
                    <a:pt x="426" y="1976"/>
                    <a:pt x="973" y="1976"/>
                  </a:cubicBezTo>
                  <a:cubicBezTo>
                    <a:pt x="1551" y="1976"/>
                    <a:pt x="1976" y="1550"/>
                    <a:pt x="1976" y="1003"/>
                  </a:cubicBezTo>
                  <a:cubicBezTo>
                    <a:pt x="1976" y="426"/>
                    <a:pt x="1551" y="0"/>
                    <a:pt x="9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5" name="Google Shape;4185;p39"/>
            <p:cNvSpPr/>
            <p:nvPr/>
          </p:nvSpPr>
          <p:spPr>
            <a:xfrm>
              <a:off x="-913875" y="-442200"/>
              <a:ext cx="49425" cy="49400"/>
            </a:xfrm>
            <a:custGeom>
              <a:avLst/>
              <a:gdLst/>
              <a:ahLst/>
              <a:cxnLst/>
              <a:rect l="l" t="t" r="r" b="b"/>
              <a:pathLst>
                <a:path w="1977" h="1976" extrusionOk="0">
                  <a:moveTo>
                    <a:pt x="974" y="0"/>
                  </a:moveTo>
                  <a:cubicBezTo>
                    <a:pt x="426" y="0"/>
                    <a:pt x="1" y="426"/>
                    <a:pt x="1" y="1003"/>
                  </a:cubicBezTo>
                  <a:cubicBezTo>
                    <a:pt x="1" y="1550"/>
                    <a:pt x="426" y="1976"/>
                    <a:pt x="974" y="1976"/>
                  </a:cubicBezTo>
                  <a:cubicBezTo>
                    <a:pt x="1551" y="1976"/>
                    <a:pt x="1977" y="1550"/>
                    <a:pt x="1977" y="1003"/>
                  </a:cubicBezTo>
                  <a:cubicBezTo>
                    <a:pt x="1977" y="426"/>
                    <a:pt x="1551" y="0"/>
                    <a:pt x="97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6" name="Google Shape;4186;p39"/>
            <p:cNvSpPr/>
            <p:nvPr/>
          </p:nvSpPr>
          <p:spPr>
            <a:xfrm>
              <a:off x="-831050" y="-442200"/>
              <a:ext cx="50200" cy="49400"/>
            </a:xfrm>
            <a:custGeom>
              <a:avLst/>
              <a:gdLst/>
              <a:ahLst/>
              <a:cxnLst/>
              <a:rect l="l" t="t" r="r" b="b"/>
              <a:pathLst>
                <a:path w="2008" h="1976" extrusionOk="0">
                  <a:moveTo>
                    <a:pt x="1004" y="0"/>
                  </a:moveTo>
                  <a:cubicBezTo>
                    <a:pt x="427" y="0"/>
                    <a:pt x="1" y="426"/>
                    <a:pt x="1" y="1003"/>
                  </a:cubicBezTo>
                  <a:cubicBezTo>
                    <a:pt x="1" y="1550"/>
                    <a:pt x="427" y="1976"/>
                    <a:pt x="1004" y="1976"/>
                  </a:cubicBezTo>
                  <a:cubicBezTo>
                    <a:pt x="1551" y="1976"/>
                    <a:pt x="2007" y="1550"/>
                    <a:pt x="2007" y="1003"/>
                  </a:cubicBezTo>
                  <a:cubicBezTo>
                    <a:pt x="2007" y="42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7" name="Google Shape;4187;p39"/>
            <p:cNvSpPr/>
            <p:nvPr/>
          </p:nvSpPr>
          <p:spPr>
            <a:xfrm>
              <a:off x="-748200" y="-442200"/>
              <a:ext cx="50175" cy="49400"/>
            </a:xfrm>
            <a:custGeom>
              <a:avLst/>
              <a:gdLst/>
              <a:ahLst/>
              <a:cxnLst/>
              <a:rect l="l" t="t" r="r" b="b"/>
              <a:pathLst>
                <a:path w="2007" h="1976" extrusionOk="0">
                  <a:moveTo>
                    <a:pt x="1003" y="0"/>
                  </a:moveTo>
                  <a:cubicBezTo>
                    <a:pt x="426" y="0"/>
                    <a:pt x="0" y="426"/>
                    <a:pt x="0" y="1003"/>
                  </a:cubicBezTo>
                  <a:cubicBezTo>
                    <a:pt x="0" y="1550"/>
                    <a:pt x="426" y="1976"/>
                    <a:pt x="1003" y="1976"/>
                  </a:cubicBezTo>
                  <a:cubicBezTo>
                    <a:pt x="1550" y="1976"/>
                    <a:pt x="2006" y="1550"/>
                    <a:pt x="2006" y="1003"/>
                  </a:cubicBezTo>
                  <a:cubicBezTo>
                    <a:pt x="2006" y="426"/>
                    <a:pt x="1550" y="0"/>
                    <a:pt x="10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8" name="Google Shape;4188;p39"/>
            <p:cNvSpPr/>
            <p:nvPr/>
          </p:nvSpPr>
          <p:spPr>
            <a:xfrm>
              <a:off x="-2322700" y="-347225"/>
              <a:ext cx="49400" cy="50175"/>
            </a:xfrm>
            <a:custGeom>
              <a:avLst/>
              <a:gdLst/>
              <a:ahLst/>
              <a:cxnLst/>
              <a:rect l="l" t="t" r="r" b="b"/>
              <a:pathLst>
                <a:path w="1976" h="2007" extrusionOk="0">
                  <a:moveTo>
                    <a:pt x="973" y="1"/>
                  </a:moveTo>
                  <a:cubicBezTo>
                    <a:pt x="426" y="1"/>
                    <a:pt x="0" y="457"/>
                    <a:pt x="0" y="1004"/>
                  </a:cubicBezTo>
                  <a:cubicBezTo>
                    <a:pt x="0" y="1551"/>
                    <a:pt x="426" y="2007"/>
                    <a:pt x="973" y="2007"/>
                  </a:cubicBezTo>
                  <a:cubicBezTo>
                    <a:pt x="1550" y="2007"/>
                    <a:pt x="1976" y="1551"/>
                    <a:pt x="1976" y="1004"/>
                  </a:cubicBezTo>
                  <a:cubicBezTo>
                    <a:pt x="1976" y="457"/>
                    <a:pt x="1550" y="1"/>
                    <a:pt x="9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9" name="Google Shape;4189;p39"/>
            <p:cNvSpPr/>
            <p:nvPr/>
          </p:nvSpPr>
          <p:spPr>
            <a:xfrm>
              <a:off x="-2239875" y="-34722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3" y="1"/>
                  </a:moveTo>
                  <a:cubicBezTo>
                    <a:pt x="426" y="1"/>
                    <a:pt x="0" y="457"/>
                    <a:pt x="0" y="1004"/>
                  </a:cubicBezTo>
                  <a:cubicBezTo>
                    <a:pt x="0" y="1551"/>
                    <a:pt x="426" y="2007"/>
                    <a:pt x="973" y="2007"/>
                  </a:cubicBezTo>
                  <a:cubicBezTo>
                    <a:pt x="1551" y="2007"/>
                    <a:pt x="1976" y="1551"/>
                    <a:pt x="1976" y="1004"/>
                  </a:cubicBezTo>
                  <a:cubicBezTo>
                    <a:pt x="1976" y="457"/>
                    <a:pt x="1551" y="1"/>
                    <a:pt x="9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0" name="Google Shape;4190;p39"/>
            <p:cNvSpPr/>
            <p:nvPr/>
          </p:nvSpPr>
          <p:spPr>
            <a:xfrm>
              <a:off x="-2157050" y="-34722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1004" y="1"/>
                  </a:moveTo>
                  <a:cubicBezTo>
                    <a:pt x="426" y="1"/>
                    <a:pt x="0" y="457"/>
                    <a:pt x="0" y="1004"/>
                  </a:cubicBezTo>
                  <a:cubicBezTo>
                    <a:pt x="0" y="1551"/>
                    <a:pt x="426" y="2007"/>
                    <a:pt x="1004" y="2007"/>
                  </a:cubicBezTo>
                  <a:cubicBezTo>
                    <a:pt x="1551" y="2007"/>
                    <a:pt x="1976" y="1551"/>
                    <a:pt x="1976" y="1004"/>
                  </a:cubicBezTo>
                  <a:cubicBezTo>
                    <a:pt x="1976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1" name="Google Shape;4191;p39"/>
            <p:cNvSpPr/>
            <p:nvPr/>
          </p:nvSpPr>
          <p:spPr>
            <a:xfrm>
              <a:off x="-2074225" y="-34722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1004" y="1"/>
                  </a:moveTo>
                  <a:cubicBezTo>
                    <a:pt x="426" y="1"/>
                    <a:pt x="1" y="457"/>
                    <a:pt x="1" y="1004"/>
                  </a:cubicBezTo>
                  <a:cubicBezTo>
                    <a:pt x="1" y="1551"/>
                    <a:pt x="426" y="2007"/>
                    <a:pt x="1004" y="2007"/>
                  </a:cubicBezTo>
                  <a:cubicBezTo>
                    <a:pt x="1551" y="2007"/>
                    <a:pt x="1976" y="1551"/>
                    <a:pt x="1976" y="1004"/>
                  </a:cubicBezTo>
                  <a:cubicBezTo>
                    <a:pt x="1976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2" name="Google Shape;4192;p39"/>
            <p:cNvSpPr/>
            <p:nvPr/>
          </p:nvSpPr>
          <p:spPr>
            <a:xfrm>
              <a:off x="-1991400" y="-34722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1"/>
                  </a:moveTo>
                  <a:cubicBezTo>
                    <a:pt x="457" y="1"/>
                    <a:pt x="1" y="457"/>
                    <a:pt x="1" y="1004"/>
                  </a:cubicBezTo>
                  <a:cubicBezTo>
                    <a:pt x="1" y="1551"/>
                    <a:pt x="457" y="2007"/>
                    <a:pt x="1004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3" name="Google Shape;4193;p39"/>
            <p:cNvSpPr/>
            <p:nvPr/>
          </p:nvSpPr>
          <p:spPr>
            <a:xfrm>
              <a:off x="-1908575" y="-34722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1"/>
                  </a:moveTo>
                  <a:cubicBezTo>
                    <a:pt x="457" y="1"/>
                    <a:pt x="1" y="457"/>
                    <a:pt x="1" y="1004"/>
                  </a:cubicBezTo>
                  <a:cubicBezTo>
                    <a:pt x="1" y="1551"/>
                    <a:pt x="457" y="2007"/>
                    <a:pt x="1004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4" name="Google Shape;4194;p39"/>
            <p:cNvSpPr/>
            <p:nvPr/>
          </p:nvSpPr>
          <p:spPr>
            <a:xfrm>
              <a:off x="-1825725" y="-34722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1"/>
                  </a:moveTo>
                  <a:cubicBezTo>
                    <a:pt x="456" y="1"/>
                    <a:pt x="0" y="457"/>
                    <a:pt x="0" y="1004"/>
                  </a:cubicBezTo>
                  <a:cubicBezTo>
                    <a:pt x="0" y="1551"/>
                    <a:pt x="456" y="2007"/>
                    <a:pt x="1003" y="2007"/>
                  </a:cubicBezTo>
                  <a:cubicBezTo>
                    <a:pt x="1550" y="2007"/>
                    <a:pt x="2006" y="1551"/>
                    <a:pt x="2006" y="1004"/>
                  </a:cubicBezTo>
                  <a:cubicBezTo>
                    <a:pt x="2006" y="457"/>
                    <a:pt x="1550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5" name="Google Shape;4195;p39"/>
            <p:cNvSpPr/>
            <p:nvPr/>
          </p:nvSpPr>
          <p:spPr>
            <a:xfrm>
              <a:off x="-1742900" y="-34722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1"/>
                  </a:moveTo>
                  <a:cubicBezTo>
                    <a:pt x="456" y="1"/>
                    <a:pt x="0" y="457"/>
                    <a:pt x="0" y="1004"/>
                  </a:cubicBezTo>
                  <a:cubicBezTo>
                    <a:pt x="0" y="1551"/>
                    <a:pt x="456" y="2007"/>
                    <a:pt x="1003" y="2007"/>
                  </a:cubicBezTo>
                  <a:cubicBezTo>
                    <a:pt x="1550" y="2007"/>
                    <a:pt x="2006" y="1551"/>
                    <a:pt x="2006" y="1004"/>
                  </a:cubicBezTo>
                  <a:cubicBezTo>
                    <a:pt x="2006" y="457"/>
                    <a:pt x="1550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6" name="Google Shape;4196;p39"/>
            <p:cNvSpPr/>
            <p:nvPr/>
          </p:nvSpPr>
          <p:spPr>
            <a:xfrm>
              <a:off x="-1660075" y="-34722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1"/>
                  </a:moveTo>
                  <a:cubicBezTo>
                    <a:pt x="456" y="1"/>
                    <a:pt x="0" y="457"/>
                    <a:pt x="0" y="1004"/>
                  </a:cubicBezTo>
                  <a:cubicBezTo>
                    <a:pt x="0" y="1551"/>
                    <a:pt x="456" y="2007"/>
                    <a:pt x="1003" y="2007"/>
                  </a:cubicBezTo>
                  <a:cubicBezTo>
                    <a:pt x="1550" y="2007"/>
                    <a:pt x="2006" y="1551"/>
                    <a:pt x="2006" y="1004"/>
                  </a:cubicBezTo>
                  <a:cubicBezTo>
                    <a:pt x="2006" y="457"/>
                    <a:pt x="1550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7" name="Google Shape;4197;p39"/>
            <p:cNvSpPr/>
            <p:nvPr/>
          </p:nvSpPr>
          <p:spPr>
            <a:xfrm>
              <a:off x="-1577250" y="-34722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1"/>
                  </a:moveTo>
                  <a:cubicBezTo>
                    <a:pt x="456" y="1"/>
                    <a:pt x="0" y="457"/>
                    <a:pt x="0" y="1004"/>
                  </a:cubicBezTo>
                  <a:cubicBezTo>
                    <a:pt x="0" y="1551"/>
                    <a:pt x="456" y="2007"/>
                    <a:pt x="1003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8" name="Google Shape;4198;p39"/>
            <p:cNvSpPr/>
            <p:nvPr/>
          </p:nvSpPr>
          <p:spPr>
            <a:xfrm>
              <a:off x="-1494425" y="-34722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1"/>
                  </a:moveTo>
                  <a:cubicBezTo>
                    <a:pt x="456" y="1"/>
                    <a:pt x="1" y="457"/>
                    <a:pt x="1" y="1004"/>
                  </a:cubicBezTo>
                  <a:cubicBezTo>
                    <a:pt x="1" y="1551"/>
                    <a:pt x="456" y="2007"/>
                    <a:pt x="1004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9" name="Google Shape;4199;p39"/>
            <p:cNvSpPr/>
            <p:nvPr/>
          </p:nvSpPr>
          <p:spPr>
            <a:xfrm>
              <a:off x="-1411600" y="-34722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1"/>
                  </a:moveTo>
                  <a:cubicBezTo>
                    <a:pt x="457" y="1"/>
                    <a:pt x="1" y="457"/>
                    <a:pt x="1" y="1004"/>
                  </a:cubicBezTo>
                  <a:cubicBezTo>
                    <a:pt x="1" y="1551"/>
                    <a:pt x="457" y="2007"/>
                    <a:pt x="1004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0" name="Google Shape;4200;p39"/>
            <p:cNvSpPr/>
            <p:nvPr/>
          </p:nvSpPr>
          <p:spPr>
            <a:xfrm>
              <a:off x="-1328775" y="-34722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1"/>
                  </a:moveTo>
                  <a:cubicBezTo>
                    <a:pt x="457" y="1"/>
                    <a:pt x="1" y="457"/>
                    <a:pt x="1" y="1004"/>
                  </a:cubicBezTo>
                  <a:cubicBezTo>
                    <a:pt x="1" y="1551"/>
                    <a:pt x="457" y="2007"/>
                    <a:pt x="1004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1" name="Google Shape;4201;p39"/>
            <p:cNvSpPr/>
            <p:nvPr/>
          </p:nvSpPr>
          <p:spPr>
            <a:xfrm>
              <a:off x="-1245950" y="-347225"/>
              <a:ext cx="50200" cy="50175"/>
            </a:xfrm>
            <a:custGeom>
              <a:avLst/>
              <a:gdLst/>
              <a:ahLst/>
              <a:cxnLst/>
              <a:rect l="l" t="t" r="r" b="b"/>
              <a:pathLst>
                <a:path w="2008" h="2007" extrusionOk="0">
                  <a:moveTo>
                    <a:pt x="1004" y="1"/>
                  </a:moveTo>
                  <a:cubicBezTo>
                    <a:pt x="457" y="1"/>
                    <a:pt x="1" y="457"/>
                    <a:pt x="1" y="1004"/>
                  </a:cubicBezTo>
                  <a:cubicBezTo>
                    <a:pt x="1" y="1551"/>
                    <a:pt x="457" y="2007"/>
                    <a:pt x="1004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2" name="Google Shape;4202;p39"/>
            <p:cNvSpPr/>
            <p:nvPr/>
          </p:nvSpPr>
          <p:spPr>
            <a:xfrm>
              <a:off x="-1162350" y="-34722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3" y="1"/>
                  </a:moveTo>
                  <a:cubicBezTo>
                    <a:pt x="426" y="1"/>
                    <a:pt x="0" y="457"/>
                    <a:pt x="0" y="1004"/>
                  </a:cubicBezTo>
                  <a:cubicBezTo>
                    <a:pt x="0" y="1551"/>
                    <a:pt x="426" y="2007"/>
                    <a:pt x="973" y="2007"/>
                  </a:cubicBezTo>
                  <a:cubicBezTo>
                    <a:pt x="1551" y="2007"/>
                    <a:pt x="1976" y="1551"/>
                    <a:pt x="1976" y="1004"/>
                  </a:cubicBezTo>
                  <a:cubicBezTo>
                    <a:pt x="1976" y="457"/>
                    <a:pt x="1551" y="1"/>
                    <a:pt x="9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3" name="Google Shape;4203;p39"/>
            <p:cNvSpPr/>
            <p:nvPr/>
          </p:nvSpPr>
          <p:spPr>
            <a:xfrm>
              <a:off x="-1079525" y="-34722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3" y="1"/>
                  </a:moveTo>
                  <a:cubicBezTo>
                    <a:pt x="426" y="1"/>
                    <a:pt x="1" y="457"/>
                    <a:pt x="1" y="1004"/>
                  </a:cubicBezTo>
                  <a:cubicBezTo>
                    <a:pt x="1" y="1551"/>
                    <a:pt x="426" y="2007"/>
                    <a:pt x="973" y="2007"/>
                  </a:cubicBezTo>
                  <a:cubicBezTo>
                    <a:pt x="1551" y="2007"/>
                    <a:pt x="1976" y="1551"/>
                    <a:pt x="1976" y="1004"/>
                  </a:cubicBezTo>
                  <a:cubicBezTo>
                    <a:pt x="1976" y="457"/>
                    <a:pt x="1551" y="1"/>
                    <a:pt x="9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4" name="Google Shape;4204;p39"/>
            <p:cNvSpPr/>
            <p:nvPr/>
          </p:nvSpPr>
          <p:spPr>
            <a:xfrm>
              <a:off x="-996700" y="-34722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3" y="1"/>
                  </a:moveTo>
                  <a:cubicBezTo>
                    <a:pt x="426" y="1"/>
                    <a:pt x="1" y="457"/>
                    <a:pt x="1" y="1004"/>
                  </a:cubicBezTo>
                  <a:cubicBezTo>
                    <a:pt x="1" y="1551"/>
                    <a:pt x="426" y="2007"/>
                    <a:pt x="973" y="2007"/>
                  </a:cubicBezTo>
                  <a:cubicBezTo>
                    <a:pt x="1551" y="2007"/>
                    <a:pt x="1976" y="1551"/>
                    <a:pt x="1976" y="1004"/>
                  </a:cubicBezTo>
                  <a:cubicBezTo>
                    <a:pt x="1976" y="457"/>
                    <a:pt x="1551" y="1"/>
                    <a:pt x="9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5" name="Google Shape;4205;p39"/>
            <p:cNvSpPr/>
            <p:nvPr/>
          </p:nvSpPr>
          <p:spPr>
            <a:xfrm>
              <a:off x="-913875" y="-34722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4" y="1"/>
                  </a:moveTo>
                  <a:cubicBezTo>
                    <a:pt x="426" y="1"/>
                    <a:pt x="1" y="457"/>
                    <a:pt x="1" y="1004"/>
                  </a:cubicBezTo>
                  <a:cubicBezTo>
                    <a:pt x="1" y="1551"/>
                    <a:pt x="426" y="2007"/>
                    <a:pt x="974" y="2007"/>
                  </a:cubicBezTo>
                  <a:cubicBezTo>
                    <a:pt x="1551" y="2007"/>
                    <a:pt x="1977" y="1551"/>
                    <a:pt x="1977" y="1004"/>
                  </a:cubicBezTo>
                  <a:cubicBezTo>
                    <a:pt x="1977" y="457"/>
                    <a:pt x="1551" y="1"/>
                    <a:pt x="97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6" name="Google Shape;4206;p39"/>
            <p:cNvSpPr/>
            <p:nvPr/>
          </p:nvSpPr>
          <p:spPr>
            <a:xfrm>
              <a:off x="-831050" y="-347225"/>
              <a:ext cx="50200" cy="50175"/>
            </a:xfrm>
            <a:custGeom>
              <a:avLst/>
              <a:gdLst/>
              <a:ahLst/>
              <a:cxnLst/>
              <a:rect l="l" t="t" r="r" b="b"/>
              <a:pathLst>
                <a:path w="2008" h="2007" extrusionOk="0">
                  <a:moveTo>
                    <a:pt x="1004" y="1"/>
                  </a:moveTo>
                  <a:cubicBezTo>
                    <a:pt x="427" y="1"/>
                    <a:pt x="1" y="457"/>
                    <a:pt x="1" y="1004"/>
                  </a:cubicBezTo>
                  <a:cubicBezTo>
                    <a:pt x="1" y="1551"/>
                    <a:pt x="427" y="2007"/>
                    <a:pt x="1004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7" name="Google Shape;4207;p39"/>
            <p:cNvSpPr/>
            <p:nvPr/>
          </p:nvSpPr>
          <p:spPr>
            <a:xfrm>
              <a:off x="-2239875" y="-25147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3" y="1"/>
                  </a:moveTo>
                  <a:cubicBezTo>
                    <a:pt x="426" y="1"/>
                    <a:pt x="0" y="456"/>
                    <a:pt x="0" y="1004"/>
                  </a:cubicBezTo>
                  <a:cubicBezTo>
                    <a:pt x="0" y="1551"/>
                    <a:pt x="426" y="2007"/>
                    <a:pt x="973" y="2007"/>
                  </a:cubicBezTo>
                  <a:cubicBezTo>
                    <a:pt x="1551" y="2007"/>
                    <a:pt x="1976" y="1551"/>
                    <a:pt x="1976" y="1004"/>
                  </a:cubicBezTo>
                  <a:cubicBezTo>
                    <a:pt x="1976" y="456"/>
                    <a:pt x="1551" y="1"/>
                    <a:pt x="9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8" name="Google Shape;4208;p39"/>
            <p:cNvSpPr/>
            <p:nvPr/>
          </p:nvSpPr>
          <p:spPr>
            <a:xfrm>
              <a:off x="-2157050" y="-25147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1004" y="1"/>
                  </a:moveTo>
                  <a:cubicBezTo>
                    <a:pt x="426" y="1"/>
                    <a:pt x="0" y="456"/>
                    <a:pt x="0" y="1004"/>
                  </a:cubicBezTo>
                  <a:cubicBezTo>
                    <a:pt x="0" y="1551"/>
                    <a:pt x="426" y="2007"/>
                    <a:pt x="1004" y="2007"/>
                  </a:cubicBezTo>
                  <a:cubicBezTo>
                    <a:pt x="1551" y="2007"/>
                    <a:pt x="1976" y="1551"/>
                    <a:pt x="1976" y="1004"/>
                  </a:cubicBezTo>
                  <a:cubicBezTo>
                    <a:pt x="1976" y="456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9" name="Google Shape;4209;p39"/>
            <p:cNvSpPr/>
            <p:nvPr/>
          </p:nvSpPr>
          <p:spPr>
            <a:xfrm>
              <a:off x="-2074225" y="-25147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1004" y="1"/>
                  </a:moveTo>
                  <a:cubicBezTo>
                    <a:pt x="426" y="1"/>
                    <a:pt x="1" y="456"/>
                    <a:pt x="1" y="1004"/>
                  </a:cubicBezTo>
                  <a:cubicBezTo>
                    <a:pt x="1" y="1551"/>
                    <a:pt x="426" y="2007"/>
                    <a:pt x="1004" y="2007"/>
                  </a:cubicBezTo>
                  <a:cubicBezTo>
                    <a:pt x="1551" y="2007"/>
                    <a:pt x="1976" y="1551"/>
                    <a:pt x="1976" y="1004"/>
                  </a:cubicBezTo>
                  <a:cubicBezTo>
                    <a:pt x="1976" y="456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0" name="Google Shape;4210;p39"/>
            <p:cNvSpPr/>
            <p:nvPr/>
          </p:nvSpPr>
          <p:spPr>
            <a:xfrm>
              <a:off x="-1991400" y="-25147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1"/>
                  </a:moveTo>
                  <a:cubicBezTo>
                    <a:pt x="457" y="1"/>
                    <a:pt x="1" y="456"/>
                    <a:pt x="1" y="1004"/>
                  </a:cubicBezTo>
                  <a:cubicBezTo>
                    <a:pt x="1" y="1551"/>
                    <a:pt x="457" y="2007"/>
                    <a:pt x="1004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6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1" name="Google Shape;4211;p39"/>
            <p:cNvSpPr/>
            <p:nvPr/>
          </p:nvSpPr>
          <p:spPr>
            <a:xfrm>
              <a:off x="-1908575" y="-25147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1"/>
                  </a:moveTo>
                  <a:cubicBezTo>
                    <a:pt x="457" y="1"/>
                    <a:pt x="1" y="456"/>
                    <a:pt x="1" y="1004"/>
                  </a:cubicBezTo>
                  <a:cubicBezTo>
                    <a:pt x="1" y="1551"/>
                    <a:pt x="457" y="2007"/>
                    <a:pt x="1004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6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2" name="Google Shape;4212;p39"/>
            <p:cNvSpPr/>
            <p:nvPr/>
          </p:nvSpPr>
          <p:spPr>
            <a:xfrm>
              <a:off x="-1825725" y="-25147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1"/>
                  </a:moveTo>
                  <a:cubicBezTo>
                    <a:pt x="456" y="1"/>
                    <a:pt x="0" y="456"/>
                    <a:pt x="0" y="1004"/>
                  </a:cubicBezTo>
                  <a:cubicBezTo>
                    <a:pt x="0" y="1551"/>
                    <a:pt x="456" y="2007"/>
                    <a:pt x="1003" y="2007"/>
                  </a:cubicBezTo>
                  <a:cubicBezTo>
                    <a:pt x="1550" y="2007"/>
                    <a:pt x="2006" y="1551"/>
                    <a:pt x="2006" y="1004"/>
                  </a:cubicBezTo>
                  <a:cubicBezTo>
                    <a:pt x="2006" y="456"/>
                    <a:pt x="1550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3" name="Google Shape;4213;p39"/>
            <p:cNvSpPr/>
            <p:nvPr/>
          </p:nvSpPr>
          <p:spPr>
            <a:xfrm>
              <a:off x="-1742900" y="-25147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1"/>
                  </a:moveTo>
                  <a:cubicBezTo>
                    <a:pt x="456" y="1"/>
                    <a:pt x="0" y="456"/>
                    <a:pt x="0" y="1004"/>
                  </a:cubicBezTo>
                  <a:cubicBezTo>
                    <a:pt x="0" y="1551"/>
                    <a:pt x="456" y="2007"/>
                    <a:pt x="1003" y="2007"/>
                  </a:cubicBezTo>
                  <a:cubicBezTo>
                    <a:pt x="1550" y="2007"/>
                    <a:pt x="2006" y="1551"/>
                    <a:pt x="2006" y="1004"/>
                  </a:cubicBezTo>
                  <a:cubicBezTo>
                    <a:pt x="2006" y="456"/>
                    <a:pt x="1550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4" name="Google Shape;4214;p39"/>
            <p:cNvSpPr/>
            <p:nvPr/>
          </p:nvSpPr>
          <p:spPr>
            <a:xfrm>
              <a:off x="-1660075" y="-25147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1"/>
                  </a:moveTo>
                  <a:cubicBezTo>
                    <a:pt x="456" y="1"/>
                    <a:pt x="0" y="456"/>
                    <a:pt x="0" y="1004"/>
                  </a:cubicBezTo>
                  <a:cubicBezTo>
                    <a:pt x="0" y="1551"/>
                    <a:pt x="456" y="2007"/>
                    <a:pt x="1003" y="2007"/>
                  </a:cubicBezTo>
                  <a:cubicBezTo>
                    <a:pt x="1550" y="2007"/>
                    <a:pt x="2006" y="1551"/>
                    <a:pt x="2006" y="1004"/>
                  </a:cubicBezTo>
                  <a:cubicBezTo>
                    <a:pt x="2006" y="456"/>
                    <a:pt x="1550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5" name="Google Shape;4215;p39"/>
            <p:cNvSpPr/>
            <p:nvPr/>
          </p:nvSpPr>
          <p:spPr>
            <a:xfrm>
              <a:off x="-1577250" y="-25147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1"/>
                  </a:moveTo>
                  <a:cubicBezTo>
                    <a:pt x="456" y="1"/>
                    <a:pt x="0" y="456"/>
                    <a:pt x="0" y="1004"/>
                  </a:cubicBezTo>
                  <a:cubicBezTo>
                    <a:pt x="0" y="1551"/>
                    <a:pt x="456" y="2007"/>
                    <a:pt x="1003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6"/>
                    <a:pt x="1551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6" name="Google Shape;4216;p39"/>
            <p:cNvSpPr/>
            <p:nvPr/>
          </p:nvSpPr>
          <p:spPr>
            <a:xfrm>
              <a:off x="-1494425" y="-25147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1"/>
                  </a:moveTo>
                  <a:cubicBezTo>
                    <a:pt x="456" y="1"/>
                    <a:pt x="1" y="456"/>
                    <a:pt x="1" y="1004"/>
                  </a:cubicBezTo>
                  <a:cubicBezTo>
                    <a:pt x="1" y="1551"/>
                    <a:pt x="456" y="2007"/>
                    <a:pt x="1004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6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7" name="Google Shape;4217;p39"/>
            <p:cNvSpPr/>
            <p:nvPr/>
          </p:nvSpPr>
          <p:spPr>
            <a:xfrm>
              <a:off x="-1411600" y="-25147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1"/>
                  </a:moveTo>
                  <a:cubicBezTo>
                    <a:pt x="457" y="1"/>
                    <a:pt x="1" y="456"/>
                    <a:pt x="1" y="1004"/>
                  </a:cubicBezTo>
                  <a:cubicBezTo>
                    <a:pt x="1" y="1551"/>
                    <a:pt x="457" y="2007"/>
                    <a:pt x="1004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6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8" name="Google Shape;4218;p39"/>
            <p:cNvSpPr/>
            <p:nvPr/>
          </p:nvSpPr>
          <p:spPr>
            <a:xfrm>
              <a:off x="-1328775" y="-25147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1"/>
                  </a:moveTo>
                  <a:cubicBezTo>
                    <a:pt x="457" y="1"/>
                    <a:pt x="1" y="456"/>
                    <a:pt x="1" y="1004"/>
                  </a:cubicBezTo>
                  <a:cubicBezTo>
                    <a:pt x="1" y="1551"/>
                    <a:pt x="457" y="2007"/>
                    <a:pt x="1004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6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9" name="Google Shape;4219;p39"/>
            <p:cNvSpPr/>
            <p:nvPr/>
          </p:nvSpPr>
          <p:spPr>
            <a:xfrm>
              <a:off x="-1245950" y="-251475"/>
              <a:ext cx="50200" cy="50175"/>
            </a:xfrm>
            <a:custGeom>
              <a:avLst/>
              <a:gdLst/>
              <a:ahLst/>
              <a:cxnLst/>
              <a:rect l="l" t="t" r="r" b="b"/>
              <a:pathLst>
                <a:path w="2008" h="2007" extrusionOk="0">
                  <a:moveTo>
                    <a:pt x="1004" y="1"/>
                  </a:moveTo>
                  <a:cubicBezTo>
                    <a:pt x="457" y="1"/>
                    <a:pt x="1" y="456"/>
                    <a:pt x="1" y="1004"/>
                  </a:cubicBezTo>
                  <a:cubicBezTo>
                    <a:pt x="1" y="1551"/>
                    <a:pt x="457" y="2007"/>
                    <a:pt x="1004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6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0" name="Google Shape;4220;p39"/>
            <p:cNvSpPr/>
            <p:nvPr/>
          </p:nvSpPr>
          <p:spPr>
            <a:xfrm>
              <a:off x="-1162350" y="-25147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3" y="1"/>
                  </a:moveTo>
                  <a:cubicBezTo>
                    <a:pt x="426" y="1"/>
                    <a:pt x="0" y="456"/>
                    <a:pt x="0" y="1004"/>
                  </a:cubicBezTo>
                  <a:cubicBezTo>
                    <a:pt x="0" y="1551"/>
                    <a:pt x="426" y="2007"/>
                    <a:pt x="973" y="2007"/>
                  </a:cubicBezTo>
                  <a:cubicBezTo>
                    <a:pt x="1551" y="2007"/>
                    <a:pt x="1976" y="1551"/>
                    <a:pt x="1976" y="1004"/>
                  </a:cubicBezTo>
                  <a:cubicBezTo>
                    <a:pt x="1976" y="456"/>
                    <a:pt x="1551" y="1"/>
                    <a:pt x="9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1" name="Google Shape;4221;p39"/>
            <p:cNvSpPr/>
            <p:nvPr/>
          </p:nvSpPr>
          <p:spPr>
            <a:xfrm>
              <a:off x="-1079525" y="-25147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3" y="1"/>
                  </a:moveTo>
                  <a:cubicBezTo>
                    <a:pt x="426" y="1"/>
                    <a:pt x="1" y="456"/>
                    <a:pt x="1" y="1004"/>
                  </a:cubicBezTo>
                  <a:cubicBezTo>
                    <a:pt x="1" y="1551"/>
                    <a:pt x="426" y="2007"/>
                    <a:pt x="973" y="2007"/>
                  </a:cubicBezTo>
                  <a:cubicBezTo>
                    <a:pt x="1551" y="2007"/>
                    <a:pt x="1976" y="1551"/>
                    <a:pt x="1976" y="1004"/>
                  </a:cubicBezTo>
                  <a:cubicBezTo>
                    <a:pt x="1976" y="456"/>
                    <a:pt x="1551" y="1"/>
                    <a:pt x="9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2" name="Google Shape;4222;p39"/>
            <p:cNvSpPr/>
            <p:nvPr/>
          </p:nvSpPr>
          <p:spPr>
            <a:xfrm>
              <a:off x="-996700" y="-25147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3" y="1"/>
                  </a:moveTo>
                  <a:cubicBezTo>
                    <a:pt x="426" y="1"/>
                    <a:pt x="1" y="456"/>
                    <a:pt x="1" y="1004"/>
                  </a:cubicBezTo>
                  <a:cubicBezTo>
                    <a:pt x="1" y="1551"/>
                    <a:pt x="426" y="2007"/>
                    <a:pt x="973" y="2007"/>
                  </a:cubicBezTo>
                  <a:cubicBezTo>
                    <a:pt x="1551" y="2007"/>
                    <a:pt x="1976" y="1551"/>
                    <a:pt x="1976" y="1004"/>
                  </a:cubicBezTo>
                  <a:cubicBezTo>
                    <a:pt x="1976" y="456"/>
                    <a:pt x="1551" y="1"/>
                    <a:pt x="9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3" name="Google Shape;4223;p39"/>
            <p:cNvSpPr/>
            <p:nvPr/>
          </p:nvSpPr>
          <p:spPr>
            <a:xfrm>
              <a:off x="-913875" y="-25147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4" y="1"/>
                  </a:moveTo>
                  <a:cubicBezTo>
                    <a:pt x="426" y="1"/>
                    <a:pt x="1" y="456"/>
                    <a:pt x="1" y="1004"/>
                  </a:cubicBezTo>
                  <a:cubicBezTo>
                    <a:pt x="1" y="1551"/>
                    <a:pt x="426" y="2007"/>
                    <a:pt x="974" y="2007"/>
                  </a:cubicBezTo>
                  <a:cubicBezTo>
                    <a:pt x="1551" y="2007"/>
                    <a:pt x="1977" y="1551"/>
                    <a:pt x="1977" y="1004"/>
                  </a:cubicBezTo>
                  <a:cubicBezTo>
                    <a:pt x="1977" y="456"/>
                    <a:pt x="1551" y="1"/>
                    <a:pt x="97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4" name="Google Shape;4224;p39"/>
            <p:cNvSpPr/>
            <p:nvPr/>
          </p:nvSpPr>
          <p:spPr>
            <a:xfrm>
              <a:off x="-2157050" y="-15572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1004" y="0"/>
                  </a:moveTo>
                  <a:cubicBezTo>
                    <a:pt x="426" y="0"/>
                    <a:pt x="0" y="426"/>
                    <a:pt x="0" y="1003"/>
                  </a:cubicBezTo>
                  <a:cubicBezTo>
                    <a:pt x="0" y="1551"/>
                    <a:pt x="426" y="2006"/>
                    <a:pt x="1004" y="2006"/>
                  </a:cubicBezTo>
                  <a:cubicBezTo>
                    <a:pt x="1551" y="2006"/>
                    <a:pt x="1976" y="1551"/>
                    <a:pt x="1976" y="1003"/>
                  </a:cubicBezTo>
                  <a:cubicBezTo>
                    <a:pt x="1976" y="42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5" name="Google Shape;4225;p39"/>
            <p:cNvSpPr/>
            <p:nvPr/>
          </p:nvSpPr>
          <p:spPr>
            <a:xfrm>
              <a:off x="-2074225" y="-15572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1004" y="0"/>
                  </a:moveTo>
                  <a:cubicBezTo>
                    <a:pt x="426" y="0"/>
                    <a:pt x="1" y="426"/>
                    <a:pt x="1" y="1003"/>
                  </a:cubicBezTo>
                  <a:cubicBezTo>
                    <a:pt x="1" y="1551"/>
                    <a:pt x="426" y="2006"/>
                    <a:pt x="1004" y="2006"/>
                  </a:cubicBezTo>
                  <a:cubicBezTo>
                    <a:pt x="1551" y="2006"/>
                    <a:pt x="1976" y="1551"/>
                    <a:pt x="1976" y="1003"/>
                  </a:cubicBezTo>
                  <a:cubicBezTo>
                    <a:pt x="1976" y="42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6" name="Google Shape;4226;p39"/>
            <p:cNvSpPr/>
            <p:nvPr/>
          </p:nvSpPr>
          <p:spPr>
            <a:xfrm>
              <a:off x="-1991400" y="-15572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0"/>
                  </a:moveTo>
                  <a:cubicBezTo>
                    <a:pt x="457" y="0"/>
                    <a:pt x="1" y="426"/>
                    <a:pt x="1" y="1003"/>
                  </a:cubicBezTo>
                  <a:cubicBezTo>
                    <a:pt x="1" y="1551"/>
                    <a:pt x="457" y="2006"/>
                    <a:pt x="1004" y="2006"/>
                  </a:cubicBezTo>
                  <a:cubicBezTo>
                    <a:pt x="1551" y="2006"/>
                    <a:pt x="2007" y="1551"/>
                    <a:pt x="2007" y="1003"/>
                  </a:cubicBezTo>
                  <a:cubicBezTo>
                    <a:pt x="2007" y="42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7" name="Google Shape;4227;p39"/>
            <p:cNvSpPr/>
            <p:nvPr/>
          </p:nvSpPr>
          <p:spPr>
            <a:xfrm>
              <a:off x="-1908575" y="-15572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0"/>
                  </a:moveTo>
                  <a:cubicBezTo>
                    <a:pt x="457" y="0"/>
                    <a:pt x="1" y="426"/>
                    <a:pt x="1" y="1003"/>
                  </a:cubicBezTo>
                  <a:cubicBezTo>
                    <a:pt x="1" y="1551"/>
                    <a:pt x="457" y="2006"/>
                    <a:pt x="1004" y="2006"/>
                  </a:cubicBezTo>
                  <a:cubicBezTo>
                    <a:pt x="1551" y="2006"/>
                    <a:pt x="2007" y="1551"/>
                    <a:pt x="2007" y="1003"/>
                  </a:cubicBezTo>
                  <a:cubicBezTo>
                    <a:pt x="2007" y="42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8" name="Google Shape;4228;p39"/>
            <p:cNvSpPr/>
            <p:nvPr/>
          </p:nvSpPr>
          <p:spPr>
            <a:xfrm>
              <a:off x="-1825725" y="-15572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0"/>
                  </a:moveTo>
                  <a:cubicBezTo>
                    <a:pt x="456" y="0"/>
                    <a:pt x="0" y="426"/>
                    <a:pt x="0" y="1003"/>
                  </a:cubicBezTo>
                  <a:cubicBezTo>
                    <a:pt x="0" y="1551"/>
                    <a:pt x="456" y="2006"/>
                    <a:pt x="1003" y="2006"/>
                  </a:cubicBezTo>
                  <a:cubicBezTo>
                    <a:pt x="1550" y="2006"/>
                    <a:pt x="2006" y="1551"/>
                    <a:pt x="2006" y="1003"/>
                  </a:cubicBezTo>
                  <a:cubicBezTo>
                    <a:pt x="2006" y="426"/>
                    <a:pt x="1550" y="0"/>
                    <a:pt x="10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9" name="Google Shape;4229;p39"/>
            <p:cNvSpPr/>
            <p:nvPr/>
          </p:nvSpPr>
          <p:spPr>
            <a:xfrm>
              <a:off x="-1742900" y="-15572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0"/>
                  </a:moveTo>
                  <a:cubicBezTo>
                    <a:pt x="456" y="0"/>
                    <a:pt x="0" y="426"/>
                    <a:pt x="0" y="1003"/>
                  </a:cubicBezTo>
                  <a:cubicBezTo>
                    <a:pt x="0" y="1551"/>
                    <a:pt x="456" y="2006"/>
                    <a:pt x="1003" y="2006"/>
                  </a:cubicBezTo>
                  <a:cubicBezTo>
                    <a:pt x="1550" y="2006"/>
                    <a:pt x="2006" y="1551"/>
                    <a:pt x="2006" y="1003"/>
                  </a:cubicBezTo>
                  <a:cubicBezTo>
                    <a:pt x="2006" y="426"/>
                    <a:pt x="1550" y="0"/>
                    <a:pt x="10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0" name="Google Shape;4230;p39"/>
            <p:cNvSpPr/>
            <p:nvPr/>
          </p:nvSpPr>
          <p:spPr>
            <a:xfrm>
              <a:off x="-1660075" y="-15572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0"/>
                  </a:moveTo>
                  <a:cubicBezTo>
                    <a:pt x="456" y="0"/>
                    <a:pt x="0" y="426"/>
                    <a:pt x="0" y="1003"/>
                  </a:cubicBezTo>
                  <a:cubicBezTo>
                    <a:pt x="0" y="1551"/>
                    <a:pt x="456" y="2006"/>
                    <a:pt x="1003" y="2006"/>
                  </a:cubicBezTo>
                  <a:cubicBezTo>
                    <a:pt x="1550" y="2006"/>
                    <a:pt x="2006" y="1551"/>
                    <a:pt x="2006" y="1003"/>
                  </a:cubicBezTo>
                  <a:cubicBezTo>
                    <a:pt x="2006" y="426"/>
                    <a:pt x="1550" y="0"/>
                    <a:pt x="10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1" name="Google Shape;4231;p39"/>
            <p:cNvSpPr/>
            <p:nvPr/>
          </p:nvSpPr>
          <p:spPr>
            <a:xfrm>
              <a:off x="-1577250" y="-15572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0"/>
                  </a:moveTo>
                  <a:cubicBezTo>
                    <a:pt x="456" y="0"/>
                    <a:pt x="0" y="426"/>
                    <a:pt x="0" y="1003"/>
                  </a:cubicBezTo>
                  <a:cubicBezTo>
                    <a:pt x="0" y="1551"/>
                    <a:pt x="456" y="2006"/>
                    <a:pt x="1003" y="2006"/>
                  </a:cubicBezTo>
                  <a:cubicBezTo>
                    <a:pt x="1551" y="2006"/>
                    <a:pt x="2007" y="1551"/>
                    <a:pt x="2007" y="1003"/>
                  </a:cubicBezTo>
                  <a:cubicBezTo>
                    <a:pt x="2007" y="426"/>
                    <a:pt x="1551" y="0"/>
                    <a:pt x="10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2" name="Google Shape;4232;p39"/>
            <p:cNvSpPr/>
            <p:nvPr/>
          </p:nvSpPr>
          <p:spPr>
            <a:xfrm>
              <a:off x="-1494425" y="-15572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0"/>
                  </a:moveTo>
                  <a:cubicBezTo>
                    <a:pt x="456" y="0"/>
                    <a:pt x="1" y="426"/>
                    <a:pt x="1" y="1003"/>
                  </a:cubicBezTo>
                  <a:cubicBezTo>
                    <a:pt x="1" y="1551"/>
                    <a:pt x="456" y="2006"/>
                    <a:pt x="1004" y="2006"/>
                  </a:cubicBezTo>
                  <a:cubicBezTo>
                    <a:pt x="1551" y="2006"/>
                    <a:pt x="2007" y="1551"/>
                    <a:pt x="2007" y="1003"/>
                  </a:cubicBezTo>
                  <a:cubicBezTo>
                    <a:pt x="2007" y="42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3" name="Google Shape;4233;p39"/>
            <p:cNvSpPr/>
            <p:nvPr/>
          </p:nvSpPr>
          <p:spPr>
            <a:xfrm>
              <a:off x="-1411600" y="-15572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0"/>
                  </a:moveTo>
                  <a:cubicBezTo>
                    <a:pt x="457" y="0"/>
                    <a:pt x="1" y="426"/>
                    <a:pt x="1" y="1003"/>
                  </a:cubicBezTo>
                  <a:cubicBezTo>
                    <a:pt x="1" y="1551"/>
                    <a:pt x="457" y="2006"/>
                    <a:pt x="1004" y="2006"/>
                  </a:cubicBezTo>
                  <a:cubicBezTo>
                    <a:pt x="1551" y="2006"/>
                    <a:pt x="2007" y="1551"/>
                    <a:pt x="2007" y="1003"/>
                  </a:cubicBezTo>
                  <a:cubicBezTo>
                    <a:pt x="2007" y="42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4" name="Google Shape;4234;p39"/>
            <p:cNvSpPr/>
            <p:nvPr/>
          </p:nvSpPr>
          <p:spPr>
            <a:xfrm>
              <a:off x="-1328775" y="-15572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0"/>
                  </a:moveTo>
                  <a:cubicBezTo>
                    <a:pt x="457" y="0"/>
                    <a:pt x="1" y="426"/>
                    <a:pt x="1" y="1003"/>
                  </a:cubicBezTo>
                  <a:cubicBezTo>
                    <a:pt x="1" y="1551"/>
                    <a:pt x="457" y="2006"/>
                    <a:pt x="1004" y="2006"/>
                  </a:cubicBezTo>
                  <a:cubicBezTo>
                    <a:pt x="1551" y="2006"/>
                    <a:pt x="2007" y="1551"/>
                    <a:pt x="2007" y="1003"/>
                  </a:cubicBezTo>
                  <a:cubicBezTo>
                    <a:pt x="2007" y="42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5" name="Google Shape;4235;p39"/>
            <p:cNvSpPr/>
            <p:nvPr/>
          </p:nvSpPr>
          <p:spPr>
            <a:xfrm>
              <a:off x="-1245950" y="-155725"/>
              <a:ext cx="50200" cy="50175"/>
            </a:xfrm>
            <a:custGeom>
              <a:avLst/>
              <a:gdLst/>
              <a:ahLst/>
              <a:cxnLst/>
              <a:rect l="l" t="t" r="r" b="b"/>
              <a:pathLst>
                <a:path w="2008" h="2007" extrusionOk="0">
                  <a:moveTo>
                    <a:pt x="1004" y="0"/>
                  </a:moveTo>
                  <a:cubicBezTo>
                    <a:pt x="457" y="0"/>
                    <a:pt x="1" y="426"/>
                    <a:pt x="1" y="1003"/>
                  </a:cubicBezTo>
                  <a:cubicBezTo>
                    <a:pt x="1" y="1551"/>
                    <a:pt x="457" y="2006"/>
                    <a:pt x="1004" y="2006"/>
                  </a:cubicBezTo>
                  <a:cubicBezTo>
                    <a:pt x="1551" y="2006"/>
                    <a:pt x="2007" y="1551"/>
                    <a:pt x="2007" y="1003"/>
                  </a:cubicBezTo>
                  <a:cubicBezTo>
                    <a:pt x="2007" y="42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6" name="Google Shape;4236;p39"/>
            <p:cNvSpPr/>
            <p:nvPr/>
          </p:nvSpPr>
          <p:spPr>
            <a:xfrm>
              <a:off x="-1162350" y="-15572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3" y="0"/>
                  </a:moveTo>
                  <a:cubicBezTo>
                    <a:pt x="426" y="0"/>
                    <a:pt x="0" y="426"/>
                    <a:pt x="0" y="1003"/>
                  </a:cubicBezTo>
                  <a:cubicBezTo>
                    <a:pt x="0" y="1551"/>
                    <a:pt x="426" y="2006"/>
                    <a:pt x="973" y="2006"/>
                  </a:cubicBezTo>
                  <a:cubicBezTo>
                    <a:pt x="1551" y="2006"/>
                    <a:pt x="1976" y="1551"/>
                    <a:pt x="1976" y="1003"/>
                  </a:cubicBezTo>
                  <a:cubicBezTo>
                    <a:pt x="1976" y="426"/>
                    <a:pt x="1551" y="0"/>
                    <a:pt x="9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7" name="Google Shape;4237;p39"/>
            <p:cNvSpPr/>
            <p:nvPr/>
          </p:nvSpPr>
          <p:spPr>
            <a:xfrm>
              <a:off x="-1079525" y="-15572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3" y="0"/>
                  </a:moveTo>
                  <a:cubicBezTo>
                    <a:pt x="426" y="0"/>
                    <a:pt x="1" y="426"/>
                    <a:pt x="1" y="1003"/>
                  </a:cubicBezTo>
                  <a:cubicBezTo>
                    <a:pt x="1" y="1551"/>
                    <a:pt x="426" y="2006"/>
                    <a:pt x="973" y="2006"/>
                  </a:cubicBezTo>
                  <a:cubicBezTo>
                    <a:pt x="1551" y="2006"/>
                    <a:pt x="1976" y="1551"/>
                    <a:pt x="1976" y="1003"/>
                  </a:cubicBezTo>
                  <a:cubicBezTo>
                    <a:pt x="1976" y="426"/>
                    <a:pt x="1551" y="0"/>
                    <a:pt x="9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8" name="Google Shape;4238;p39"/>
            <p:cNvSpPr/>
            <p:nvPr/>
          </p:nvSpPr>
          <p:spPr>
            <a:xfrm>
              <a:off x="-996700" y="-15572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3" y="0"/>
                  </a:moveTo>
                  <a:cubicBezTo>
                    <a:pt x="426" y="0"/>
                    <a:pt x="1" y="426"/>
                    <a:pt x="1" y="1003"/>
                  </a:cubicBezTo>
                  <a:cubicBezTo>
                    <a:pt x="1" y="1551"/>
                    <a:pt x="426" y="2006"/>
                    <a:pt x="973" y="2006"/>
                  </a:cubicBezTo>
                  <a:cubicBezTo>
                    <a:pt x="1551" y="2006"/>
                    <a:pt x="1976" y="1551"/>
                    <a:pt x="1976" y="1003"/>
                  </a:cubicBezTo>
                  <a:cubicBezTo>
                    <a:pt x="1976" y="426"/>
                    <a:pt x="1551" y="0"/>
                    <a:pt x="9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9" name="Google Shape;4239;p39"/>
            <p:cNvSpPr/>
            <p:nvPr/>
          </p:nvSpPr>
          <p:spPr>
            <a:xfrm>
              <a:off x="-1991400" y="-6075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1"/>
                  </a:moveTo>
                  <a:cubicBezTo>
                    <a:pt x="457" y="1"/>
                    <a:pt x="1" y="457"/>
                    <a:pt x="1" y="1004"/>
                  </a:cubicBezTo>
                  <a:cubicBezTo>
                    <a:pt x="1" y="1551"/>
                    <a:pt x="457" y="2007"/>
                    <a:pt x="1004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0" name="Google Shape;4240;p39"/>
            <p:cNvSpPr/>
            <p:nvPr/>
          </p:nvSpPr>
          <p:spPr>
            <a:xfrm>
              <a:off x="-1908575" y="-6075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1"/>
                  </a:moveTo>
                  <a:cubicBezTo>
                    <a:pt x="457" y="1"/>
                    <a:pt x="1" y="457"/>
                    <a:pt x="1" y="1004"/>
                  </a:cubicBezTo>
                  <a:cubicBezTo>
                    <a:pt x="1" y="1551"/>
                    <a:pt x="457" y="2007"/>
                    <a:pt x="1004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1" name="Google Shape;4241;p39"/>
            <p:cNvSpPr/>
            <p:nvPr/>
          </p:nvSpPr>
          <p:spPr>
            <a:xfrm>
              <a:off x="-1825725" y="-6075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1"/>
                  </a:moveTo>
                  <a:cubicBezTo>
                    <a:pt x="456" y="1"/>
                    <a:pt x="0" y="457"/>
                    <a:pt x="0" y="1004"/>
                  </a:cubicBezTo>
                  <a:cubicBezTo>
                    <a:pt x="0" y="1551"/>
                    <a:pt x="456" y="2007"/>
                    <a:pt x="1003" y="2007"/>
                  </a:cubicBezTo>
                  <a:cubicBezTo>
                    <a:pt x="1550" y="2007"/>
                    <a:pt x="2006" y="1551"/>
                    <a:pt x="2006" y="1004"/>
                  </a:cubicBezTo>
                  <a:cubicBezTo>
                    <a:pt x="2006" y="457"/>
                    <a:pt x="1550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2" name="Google Shape;4242;p39"/>
            <p:cNvSpPr/>
            <p:nvPr/>
          </p:nvSpPr>
          <p:spPr>
            <a:xfrm>
              <a:off x="-1742900" y="-6075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1"/>
                  </a:moveTo>
                  <a:cubicBezTo>
                    <a:pt x="456" y="1"/>
                    <a:pt x="0" y="457"/>
                    <a:pt x="0" y="1004"/>
                  </a:cubicBezTo>
                  <a:cubicBezTo>
                    <a:pt x="0" y="1551"/>
                    <a:pt x="456" y="2007"/>
                    <a:pt x="1003" y="2007"/>
                  </a:cubicBezTo>
                  <a:cubicBezTo>
                    <a:pt x="1550" y="2007"/>
                    <a:pt x="2006" y="1551"/>
                    <a:pt x="2006" y="1004"/>
                  </a:cubicBezTo>
                  <a:cubicBezTo>
                    <a:pt x="2006" y="457"/>
                    <a:pt x="1550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3" name="Google Shape;4243;p39"/>
            <p:cNvSpPr/>
            <p:nvPr/>
          </p:nvSpPr>
          <p:spPr>
            <a:xfrm>
              <a:off x="-1660075" y="-6075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1"/>
                  </a:moveTo>
                  <a:cubicBezTo>
                    <a:pt x="456" y="1"/>
                    <a:pt x="0" y="457"/>
                    <a:pt x="0" y="1004"/>
                  </a:cubicBezTo>
                  <a:cubicBezTo>
                    <a:pt x="0" y="1551"/>
                    <a:pt x="456" y="2007"/>
                    <a:pt x="1003" y="2007"/>
                  </a:cubicBezTo>
                  <a:cubicBezTo>
                    <a:pt x="1550" y="2007"/>
                    <a:pt x="2006" y="1551"/>
                    <a:pt x="2006" y="1004"/>
                  </a:cubicBezTo>
                  <a:cubicBezTo>
                    <a:pt x="2006" y="457"/>
                    <a:pt x="1550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4" name="Google Shape;4244;p39"/>
            <p:cNvSpPr/>
            <p:nvPr/>
          </p:nvSpPr>
          <p:spPr>
            <a:xfrm>
              <a:off x="-1577250" y="-6075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1"/>
                  </a:moveTo>
                  <a:cubicBezTo>
                    <a:pt x="456" y="1"/>
                    <a:pt x="0" y="457"/>
                    <a:pt x="0" y="1004"/>
                  </a:cubicBezTo>
                  <a:cubicBezTo>
                    <a:pt x="0" y="1551"/>
                    <a:pt x="456" y="2007"/>
                    <a:pt x="1003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5" name="Google Shape;4245;p39"/>
            <p:cNvSpPr/>
            <p:nvPr/>
          </p:nvSpPr>
          <p:spPr>
            <a:xfrm>
              <a:off x="-1494425" y="-6075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1"/>
                  </a:moveTo>
                  <a:cubicBezTo>
                    <a:pt x="456" y="1"/>
                    <a:pt x="1" y="457"/>
                    <a:pt x="1" y="1004"/>
                  </a:cubicBezTo>
                  <a:cubicBezTo>
                    <a:pt x="1" y="1551"/>
                    <a:pt x="456" y="2007"/>
                    <a:pt x="1004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6" name="Google Shape;4246;p39"/>
            <p:cNvSpPr/>
            <p:nvPr/>
          </p:nvSpPr>
          <p:spPr>
            <a:xfrm>
              <a:off x="-1411600" y="-6075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1"/>
                  </a:moveTo>
                  <a:cubicBezTo>
                    <a:pt x="457" y="1"/>
                    <a:pt x="1" y="457"/>
                    <a:pt x="1" y="1004"/>
                  </a:cubicBezTo>
                  <a:cubicBezTo>
                    <a:pt x="1" y="1551"/>
                    <a:pt x="457" y="2007"/>
                    <a:pt x="1004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7" name="Google Shape;4247;p39"/>
            <p:cNvSpPr/>
            <p:nvPr/>
          </p:nvSpPr>
          <p:spPr>
            <a:xfrm>
              <a:off x="-1328775" y="-6075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1"/>
                  </a:moveTo>
                  <a:cubicBezTo>
                    <a:pt x="457" y="1"/>
                    <a:pt x="1" y="457"/>
                    <a:pt x="1" y="1004"/>
                  </a:cubicBezTo>
                  <a:cubicBezTo>
                    <a:pt x="1" y="1551"/>
                    <a:pt x="457" y="2007"/>
                    <a:pt x="1004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8" name="Google Shape;4248;p39"/>
            <p:cNvSpPr/>
            <p:nvPr/>
          </p:nvSpPr>
          <p:spPr>
            <a:xfrm>
              <a:off x="-1245950" y="-60750"/>
              <a:ext cx="50200" cy="50175"/>
            </a:xfrm>
            <a:custGeom>
              <a:avLst/>
              <a:gdLst/>
              <a:ahLst/>
              <a:cxnLst/>
              <a:rect l="l" t="t" r="r" b="b"/>
              <a:pathLst>
                <a:path w="2008" h="2007" extrusionOk="0">
                  <a:moveTo>
                    <a:pt x="1004" y="1"/>
                  </a:moveTo>
                  <a:cubicBezTo>
                    <a:pt x="457" y="1"/>
                    <a:pt x="1" y="457"/>
                    <a:pt x="1" y="1004"/>
                  </a:cubicBezTo>
                  <a:cubicBezTo>
                    <a:pt x="1" y="1551"/>
                    <a:pt x="457" y="2007"/>
                    <a:pt x="1004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9" name="Google Shape;4249;p39"/>
            <p:cNvSpPr/>
            <p:nvPr/>
          </p:nvSpPr>
          <p:spPr>
            <a:xfrm>
              <a:off x="-1162350" y="-60750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3" y="1"/>
                  </a:moveTo>
                  <a:cubicBezTo>
                    <a:pt x="426" y="1"/>
                    <a:pt x="0" y="457"/>
                    <a:pt x="0" y="1004"/>
                  </a:cubicBezTo>
                  <a:cubicBezTo>
                    <a:pt x="0" y="1551"/>
                    <a:pt x="426" y="2007"/>
                    <a:pt x="973" y="2007"/>
                  </a:cubicBezTo>
                  <a:cubicBezTo>
                    <a:pt x="1551" y="2007"/>
                    <a:pt x="1976" y="1551"/>
                    <a:pt x="1976" y="1004"/>
                  </a:cubicBezTo>
                  <a:cubicBezTo>
                    <a:pt x="1976" y="457"/>
                    <a:pt x="1551" y="1"/>
                    <a:pt x="9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0" name="Google Shape;4250;p39"/>
            <p:cNvSpPr/>
            <p:nvPr/>
          </p:nvSpPr>
          <p:spPr>
            <a:xfrm>
              <a:off x="-1825725" y="3500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1"/>
                  </a:moveTo>
                  <a:cubicBezTo>
                    <a:pt x="456" y="1"/>
                    <a:pt x="0" y="457"/>
                    <a:pt x="0" y="1004"/>
                  </a:cubicBezTo>
                  <a:cubicBezTo>
                    <a:pt x="0" y="1551"/>
                    <a:pt x="456" y="2007"/>
                    <a:pt x="1003" y="2007"/>
                  </a:cubicBezTo>
                  <a:cubicBezTo>
                    <a:pt x="1550" y="2007"/>
                    <a:pt x="2006" y="1551"/>
                    <a:pt x="2006" y="1004"/>
                  </a:cubicBezTo>
                  <a:cubicBezTo>
                    <a:pt x="2006" y="457"/>
                    <a:pt x="1550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1" name="Google Shape;4251;p39"/>
            <p:cNvSpPr/>
            <p:nvPr/>
          </p:nvSpPr>
          <p:spPr>
            <a:xfrm>
              <a:off x="-1742900" y="3500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1"/>
                  </a:moveTo>
                  <a:cubicBezTo>
                    <a:pt x="456" y="1"/>
                    <a:pt x="0" y="457"/>
                    <a:pt x="0" y="1004"/>
                  </a:cubicBezTo>
                  <a:cubicBezTo>
                    <a:pt x="0" y="1551"/>
                    <a:pt x="456" y="2007"/>
                    <a:pt x="1003" y="2007"/>
                  </a:cubicBezTo>
                  <a:cubicBezTo>
                    <a:pt x="1550" y="2007"/>
                    <a:pt x="2006" y="1551"/>
                    <a:pt x="2006" y="1004"/>
                  </a:cubicBezTo>
                  <a:cubicBezTo>
                    <a:pt x="2006" y="457"/>
                    <a:pt x="1550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2" name="Google Shape;4252;p39"/>
            <p:cNvSpPr/>
            <p:nvPr/>
          </p:nvSpPr>
          <p:spPr>
            <a:xfrm>
              <a:off x="-1660075" y="3500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1"/>
                  </a:moveTo>
                  <a:cubicBezTo>
                    <a:pt x="456" y="1"/>
                    <a:pt x="0" y="457"/>
                    <a:pt x="0" y="1004"/>
                  </a:cubicBezTo>
                  <a:cubicBezTo>
                    <a:pt x="0" y="1551"/>
                    <a:pt x="456" y="2007"/>
                    <a:pt x="1003" y="2007"/>
                  </a:cubicBezTo>
                  <a:cubicBezTo>
                    <a:pt x="1550" y="2007"/>
                    <a:pt x="2006" y="1551"/>
                    <a:pt x="2006" y="1004"/>
                  </a:cubicBezTo>
                  <a:cubicBezTo>
                    <a:pt x="2006" y="457"/>
                    <a:pt x="1550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3" name="Google Shape;4253;p39"/>
            <p:cNvSpPr/>
            <p:nvPr/>
          </p:nvSpPr>
          <p:spPr>
            <a:xfrm>
              <a:off x="-1577250" y="3500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1"/>
                  </a:moveTo>
                  <a:cubicBezTo>
                    <a:pt x="456" y="1"/>
                    <a:pt x="0" y="457"/>
                    <a:pt x="0" y="1004"/>
                  </a:cubicBezTo>
                  <a:cubicBezTo>
                    <a:pt x="0" y="1551"/>
                    <a:pt x="456" y="2007"/>
                    <a:pt x="1003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4" name="Google Shape;4254;p39"/>
            <p:cNvSpPr/>
            <p:nvPr/>
          </p:nvSpPr>
          <p:spPr>
            <a:xfrm>
              <a:off x="-1494425" y="3500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1"/>
                  </a:moveTo>
                  <a:cubicBezTo>
                    <a:pt x="456" y="1"/>
                    <a:pt x="1" y="457"/>
                    <a:pt x="1" y="1004"/>
                  </a:cubicBezTo>
                  <a:cubicBezTo>
                    <a:pt x="1" y="1551"/>
                    <a:pt x="456" y="2007"/>
                    <a:pt x="1004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5" name="Google Shape;4255;p39"/>
            <p:cNvSpPr/>
            <p:nvPr/>
          </p:nvSpPr>
          <p:spPr>
            <a:xfrm>
              <a:off x="-1411600" y="3500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1"/>
                  </a:moveTo>
                  <a:cubicBezTo>
                    <a:pt x="457" y="1"/>
                    <a:pt x="1" y="457"/>
                    <a:pt x="1" y="1004"/>
                  </a:cubicBezTo>
                  <a:cubicBezTo>
                    <a:pt x="1" y="1551"/>
                    <a:pt x="457" y="2007"/>
                    <a:pt x="1004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6" name="Google Shape;4256;p39"/>
            <p:cNvSpPr/>
            <p:nvPr/>
          </p:nvSpPr>
          <p:spPr>
            <a:xfrm>
              <a:off x="-1328775" y="3500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1"/>
                  </a:moveTo>
                  <a:cubicBezTo>
                    <a:pt x="457" y="1"/>
                    <a:pt x="1" y="457"/>
                    <a:pt x="1" y="1004"/>
                  </a:cubicBezTo>
                  <a:cubicBezTo>
                    <a:pt x="1" y="1551"/>
                    <a:pt x="457" y="2007"/>
                    <a:pt x="1004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7" name="Google Shape;4257;p39"/>
            <p:cNvSpPr/>
            <p:nvPr/>
          </p:nvSpPr>
          <p:spPr>
            <a:xfrm>
              <a:off x="-665375" y="-1015175"/>
              <a:ext cx="50175" cy="50200"/>
            </a:xfrm>
            <a:custGeom>
              <a:avLst/>
              <a:gdLst/>
              <a:ahLst/>
              <a:cxnLst/>
              <a:rect l="l" t="t" r="r" b="b"/>
              <a:pathLst>
                <a:path w="2007" h="2008" extrusionOk="0">
                  <a:moveTo>
                    <a:pt x="1003" y="1"/>
                  </a:moveTo>
                  <a:cubicBezTo>
                    <a:pt x="456" y="1"/>
                    <a:pt x="0" y="457"/>
                    <a:pt x="0" y="1004"/>
                  </a:cubicBezTo>
                  <a:cubicBezTo>
                    <a:pt x="0" y="1551"/>
                    <a:pt x="456" y="2007"/>
                    <a:pt x="1003" y="2007"/>
                  </a:cubicBezTo>
                  <a:cubicBezTo>
                    <a:pt x="1550" y="2007"/>
                    <a:pt x="2006" y="1551"/>
                    <a:pt x="2006" y="1004"/>
                  </a:cubicBezTo>
                  <a:cubicBezTo>
                    <a:pt x="2006" y="457"/>
                    <a:pt x="1550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8" name="Google Shape;4258;p39"/>
            <p:cNvSpPr/>
            <p:nvPr/>
          </p:nvSpPr>
          <p:spPr>
            <a:xfrm>
              <a:off x="-748200" y="-1015175"/>
              <a:ext cx="50175" cy="50200"/>
            </a:xfrm>
            <a:custGeom>
              <a:avLst/>
              <a:gdLst/>
              <a:ahLst/>
              <a:cxnLst/>
              <a:rect l="l" t="t" r="r" b="b"/>
              <a:pathLst>
                <a:path w="2007" h="2008" extrusionOk="0">
                  <a:moveTo>
                    <a:pt x="1003" y="1"/>
                  </a:moveTo>
                  <a:cubicBezTo>
                    <a:pt x="426" y="1"/>
                    <a:pt x="0" y="457"/>
                    <a:pt x="0" y="1004"/>
                  </a:cubicBezTo>
                  <a:cubicBezTo>
                    <a:pt x="0" y="1551"/>
                    <a:pt x="426" y="2007"/>
                    <a:pt x="1003" y="2007"/>
                  </a:cubicBezTo>
                  <a:cubicBezTo>
                    <a:pt x="1550" y="2007"/>
                    <a:pt x="2006" y="1551"/>
                    <a:pt x="2006" y="1004"/>
                  </a:cubicBezTo>
                  <a:cubicBezTo>
                    <a:pt x="2006" y="457"/>
                    <a:pt x="1550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9" name="Google Shape;4259;p39"/>
            <p:cNvSpPr/>
            <p:nvPr/>
          </p:nvSpPr>
          <p:spPr>
            <a:xfrm>
              <a:off x="-831050" y="-1015175"/>
              <a:ext cx="50200" cy="50200"/>
            </a:xfrm>
            <a:custGeom>
              <a:avLst/>
              <a:gdLst/>
              <a:ahLst/>
              <a:cxnLst/>
              <a:rect l="l" t="t" r="r" b="b"/>
              <a:pathLst>
                <a:path w="2008" h="2008" extrusionOk="0">
                  <a:moveTo>
                    <a:pt x="1004" y="1"/>
                  </a:moveTo>
                  <a:cubicBezTo>
                    <a:pt x="427" y="1"/>
                    <a:pt x="1" y="457"/>
                    <a:pt x="1" y="1004"/>
                  </a:cubicBezTo>
                  <a:cubicBezTo>
                    <a:pt x="1" y="1551"/>
                    <a:pt x="427" y="2007"/>
                    <a:pt x="1004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0" name="Google Shape;4260;p39"/>
            <p:cNvSpPr/>
            <p:nvPr/>
          </p:nvSpPr>
          <p:spPr>
            <a:xfrm>
              <a:off x="-913875" y="-1015175"/>
              <a:ext cx="49425" cy="50200"/>
            </a:xfrm>
            <a:custGeom>
              <a:avLst/>
              <a:gdLst/>
              <a:ahLst/>
              <a:cxnLst/>
              <a:rect l="l" t="t" r="r" b="b"/>
              <a:pathLst>
                <a:path w="1977" h="2008" extrusionOk="0">
                  <a:moveTo>
                    <a:pt x="974" y="1"/>
                  </a:moveTo>
                  <a:cubicBezTo>
                    <a:pt x="426" y="1"/>
                    <a:pt x="1" y="457"/>
                    <a:pt x="1" y="1004"/>
                  </a:cubicBezTo>
                  <a:cubicBezTo>
                    <a:pt x="1" y="1551"/>
                    <a:pt x="426" y="2007"/>
                    <a:pt x="974" y="2007"/>
                  </a:cubicBezTo>
                  <a:cubicBezTo>
                    <a:pt x="1551" y="2007"/>
                    <a:pt x="1977" y="1551"/>
                    <a:pt x="1977" y="1004"/>
                  </a:cubicBezTo>
                  <a:cubicBezTo>
                    <a:pt x="1977" y="457"/>
                    <a:pt x="1551" y="1"/>
                    <a:pt x="97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1" name="Google Shape;4261;p39"/>
            <p:cNvSpPr/>
            <p:nvPr/>
          </p:nvSpPr>
          <p:spPr>
            <a:xfrm>
              <a:off x="-996700" y="-1015175"/>
              <a:ext cx="49425" cy="50200"/>
            </a:xfrm>
            <a:custGeom>
              <a:avLst/>
              <a:gdLst/>
              <a:ahLst/>
              <a:cxnLst/>
              <a:rect l="l" t="t" r="r" b="b"/>
              <a:pathLst>
                <a:path w="1977" h="2008" extrusionOk="0">
                  <a:moveTo>
                    <a:pt x="973" y="1"/>
                  </a:moveTo>
                  <a:cubicBezTo>
                    <a:pt x="426" y="1"/>
                    <a:pt x="1" y="457"/>
                    <a:pt x="1" y="1004"/>
                  </a:cubicBezTo>
                  <a:cubicBezTo>
                    <a:pt x="1" y="1551"/>
                    <a:pt x="426" y="2007"/>
                    <a:pt x="973" y="2007"/>
                  </a:cubicBezTo>
                  <a:cubicBezTo>
                    <a:pt x="1551" y="2007"/>
                    <a:pt x="1976" y="1551"/>
                    <a:pt x="1976" y="1004"/>
                  </a:cubicBezTo>
                  <a:cubicBezTo>
                    <a:pt x="1976" y="457"/>
                    <a:pt x="1551" y="1"/>
                    <a:pt x="9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2" name="Google Shape;4262;p39"/>
            <p:cNvSpPr/>
            <p:nvPr/>
          </p:nvSpPr>
          <p:spPr>
            <a:xfrm>
              <a:off x="-1079525" y="-1015175"/>
              <a:ext cx="49425" cy="50200"/>
            </a:xfrm>
            <a:custGeom>
              <a:avLst/>
              <a:gdLst/>
              <a:ahLst/>
              <a:cxnLst/>
              <a:rect l="l" t="t" r="r" b="b"/>
              <a:pathLst>
                <a:path w="1977" h="2008" extrusionOk="0">
                  <a:moveTo>
                    <a:pt x="973" y="1"/>
                  </a:moveTo>
                  <a:cubicBezTo>
                    <a:pt x="426" y="1"/>
                    <a:pt x="1" y="457"/>
                    <a:pt x="1" y="1004"/>
                  </a:cubicBezTo>
                  <a:cubicBezTo>
                    <a:pt x="1" y="1551"/>
                    <a:pt x="426" y="2007"/>
                    <a:pt x="973" y="2007"/>
                  </a:cubicBezTo>
                  <a:cubicBezTo>
                    <a:pt x="1551" y="2007"/>
                    <a:pt x="1976" y="1551"/>
                    <a:pt x="1976" y="1004"/>
                  </a:cubicBezTo>
                  <a:cubicBezTo>
                    <a:pt x="1976" y="457"/>
                    <a:pt x="1551" y="1"/>
                    <a:pt x="9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3" name="Google Shape;4263;p39"/>
            <p:cNvSpPr/>
            <p:nvPr/>
          </p:nvSpPr>
          <p:spPr>
            <a:xfrm>
              <a:off x="-1162350" y="-1015175"/>
              <a:ext cx="49425" cy="50200"/>
            </a:xfrm>
            <a:custGeom>
              <a:avLst/>
              <a:gdLst/>
              <a:ahLst/>
              <a:cxnLst/>
              <a:rect l="l" t="t" r="r" b="b"/>
              <a:pathLst>
                <a:path w="1977" h="2008" extrusionOk="0">
                  <a:moveTo>
                    <a:pt x="973" y="1"/>
                  </a:moveTo>
                  <a:cubicBezTo>
                    <a:pt x="426" y="1"/>
                    <a:pt x="0" y="457"/>
                    <a:pt x="0" y="1004"/>
                  </a:cubicBezTo>
                  <a:cubicBezTo>
                    <a:pt x="0" y="1551"/>
                    <a:pt x="426" y="2007"/>
                    <a:pt x="973" y="2007"/>
                  </a:cubicBezTo>
                  <a:cubicBezTo>
                    <a:pt x="1551" y="2007"/>
                    <a:pt x="1976" y="1551"/>
                    <a:pt x="1976" y="1004"/>
                  </a:cubicBezTo>
                  <a:cubicBezTo>
                    <a:pt x="1976" y="457"/>
                    <a:pt x="1551" y="1"/>
                    <a:pt x="9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4" name="Google Shape;4264;p39"/>
            <p:cNvSpPr/>
            <p:nvPr/>
          </p:nvSpPr>
          <p:spPr>
            <a:xfrm>
              <a:off x="-1245950" y="-1015175"/>
              <a:ext cx="50200" cy="50200"/>
            </a:xfrm>
            <a:custGeom>
              <a:avLst/>
              <a:gdLst/>
              <a:ahLst/>
              <a:cxnLst/>
              <a:rect l="l" t="t" r="r" b="b"/>
              <a:pathLst>
                <a:path w="2008" h="2008" extrusionOk="0">
                  <a:moveTo>
                    <a:pt x="1004" y="1"/>
                  </a:moveTo>
                  <a:cubicBezTo>
                    <a:pt x="457" y="1"/>
                    <a:pt x="1" y="457"/>
                    <a:pt x="1" y="1004"/>
                  </a:cubicBezTo>
                  <a:cubicBezTo>
                    <a:pt x="1" y="1551"/>
                    <a:pt x="457" y="2007"/>
                    <a:pt x="1004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5" name="Google Shape;4265;p39"/>
            <p:cNvSpPr/>
            <p:nvPr/>
          </p:nvSpPr>
          <p:spPr>
            <a:xfrm>
              <a:off x="-1328775" y="-1015175"/>
              <a:ext cx="50175" cy="50200"/>
            </a:xfrm>
            <a:custGeom>
              <a:avLst/>
              <a:gdLst/>
              <a:ahLst/>
              <a:cxnLst/>
              <a:rect l="l" t="t" r="r" b="b"/>
              <a:pathLst>
                <a:path w="2007" h="2008" extrusionOk="0">
                  <a:moveTo>
                    <a:pt x="1004" y="1"/>
                  </a:moveTo>
                  <a:cubicBezTo>
                    <a:pt x="457" y="1"/>
                    <a:pt x="1" y="457"/>
                    <a:pt x="1" y="1004"/>
                  </a:cubicBezTo>
                  <a:cubicBezTo>
                    <a:pt x="1" y="1551"/>
                    <a:pt x="457" y="2007"/>
                    <a:pt x="1004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6" name="Google Shape;4266;p39"/>
            <p:cNvSpPr/>
            <p:nvPr/>
          </p:nvSpPr>
          <p:spPr>
            <a:xfrm>
              <a:off x="-1411600" y="-1015175"/>
              <a:ext cx="50175" cy="50200"/>
            </a:xfrm>
            <a:custGeom>
              <a:avLst/>
              <a:gdLst/>
              <a:ahLst/>
              <a:cxnLst/>
              <a:rect l="l" t="t" r="r" b="b"/>
              <a:pathLst>
                <a:path w="2007" h="2008" extrusionOk="0">
                  <a:moveTo>
                    <a:pt x="1004" y="1"/>
                  </a:moveTo>
                  <a:cubicBezTo>
                    <a:pt x="457" y="1"/>
                    <a:pt x="1" y="457"/>
                    <a:pt x="1" y="1004"/>
                  </a:cubicBezTo>
                  <a:cubicBezTo>
                    <a:pt x="1" y="1551"/>
                    <a:pt x="457" y="2007"/>
                    <a:pt x="1004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7" name="Google Shape;4267;p39"/>
            <p:cNvSpPr/>
            <p:nvPr/>
          </p:nvSpPr>
          <p:spPr>
            <a:xfrm>
              <a:off x="-1494425" y="-1015175"/>
              <a:ext cx="50175" cy="50200"/>
            </a:xfrm>
            <a:custGeom>
              <a:avLst/>
              <a:gdLst/>
              <a:ahLst/>
              <a:cxnLst/>
              <a:rect l="l" t="t" r="r" b="b"/>
              <a:pathLst>
                <a:path w="2007" h="2008" extrusionOk="0">
                  <a:moveTo>
                    <a:pt x="1004" y="1"/>
                  </a:moveTo>
                  <a:cubicBezTo>
                    <a:pt x="456" y="1"/>
                    <a:pt x="1" y="457"/>
                    <a:pt x="1" y="1004"/>
                  </a:cubicBezTo>
                  <a:cubicBezTo>
                    <a:pt x="1" y="1551"/>
                    <a:pt x="456" y="2007"/>
                    <a:pt x="1004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8" name="Google Shape;4268;p39"/>
            <p:cNvSpPr/>
            <p:nvPr/>
          </p:nvSpPr>
          <p:spPr>
            <a:xfrm>
              <a:off x="-1577250" y="-1015175"/>
              <a:ext cx="50175" cy="50200"/>
            </a:xfrm>
            <a:custGeom>
              <a:avLst/>
              <a:gdLst/>
              <a:ahLst/>
              <a:cxnLst/>
              <a:rect l="l" t="t" r="r" b="b"/>
              <a:pathLst>
                <a:path w="2007" h="2008" extrusionOk="0">
                  <a:moveTo>
                    <a:pt x="1003" y="1"/>
                  </a:moveTo>
                  <a:cubicBezTo>
                    <a:pt x="456" y="1"/>
                    <a:pt x="0" y="457"/>
                    <a:pt x="0" y="1004"/>
                  </a:cubicBezTo>
                  <a:cubicBezTo>
                    <a:pt x="0" y="1551"/>
                    <a:pt x="456" y="2007"/>
                    <a:pt x="1003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9" name="Google Shape;4269;p39"/>
            <p:cNvSpPr/>
            <p:nvPr/>
          </p:nvSpPr>
          <p:spPr>
            <a:xfrm>
              <a:off x="-1660075" y="-1015175"/>
              <a:ext cx="50175" cy="50200"/>
            </a:xfrm>
            <a:custGeom>
              <a:avLst/>
              <a:gdLst/>
              <a:ahLst/>
              <a:cxnLst/>
              <a:rect l="l" t="t" r="r" b="b"/>
              <a:pathLst>
                <a:path w="2007" h="2008" extrusionOk="0">
                  <a:moveTo>
                    <a:pt x="1003" y="1"/>
                  </a:moveTo>
                  <a:cubicBezTo>
                    <a:pt x="456" y="1"/>
                    <a:pt x="0" y="457"/>
                    <a:pt x="0" y="1004"/>
                  </a:cubicBezTo>
                  <a:cubicBezTo>
                    <a:pt x="0" y="1551"/>
                    <a:pt x="456" y="2007"/>
                    <a:pt x="1003" y="2007"/>
                  </a:cubicBezTo>
                  <a:cubicBezTo>
                    <a:pt x="1550" y="2007"/>
                    <a:pt x="2006" y="1551"/>
                    <a:pt x="2006" y="1004"/>
                  </a:cubicBezTo>
                  <a:cubicBezTo>
                    <a:pt x="2006" y="457"/>
                    <a:pt x="1550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0" name="Google Shape;4270;p39"/>
            <p:cNvSpPr/>
            <p:nvPr/>
          </p:nvSpPr>
          <p:spPr>
            <a:xfrm>
              <a:off x="-1742900" y="-1015175"/>
              <a:ext cx="50175" cy="50200"/>
            </a:xfrm>
            <a:custGeom>
              <a:avLst/>
              <a:gdLst/>
              <a:ahLst/>
              <a:cxnLst/>
              <a:rect l="l" t="t" r="r" b="b"/>
              <a:pathLst>
                <a:path w="2007" h="2008" extrusionOk="0">
                  <a:moveTo>
                    <a:pt x="1003" y="1"/>
                  </a:moveTo>
                  <a:cubicBezTo>
                    <a:pt x="456" y="1"/>
                    <a:pt x="0" y="457"/>
                    <a:pt x="0" y="1004"/>
                  </a:cubicBezTo>
                  <a:cubicBezTo>
                    <a:pt x="0" y="1551"/>
                    <a:pt x="456" y="2007"/>
                    <a:pt x="1003" y="2007"/>
                  </a:cubicBezTo>
                  <a:cubicBezTo>
                    <a:pt x="1550" y="2007"/>
                    <a:pt x="2006" y="1551"/>
                    <a:pt x="2006" y="1004"/>
                  </a:cubicBezTo>
                  <a:cubicBezTo>
                    <a:pt x="2006" y="457"/>
                    <a:pt x="1550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1" name="Google Shape;4271;p39"/>
            <p:cNvSpPr/>
            <p:nvPr/>
          </p:nvSpPr>
          <p:spPr>
            <a:xfrm>
              <a:off x="-1825725" y="-1015175"/>
              <a:ext cx="50175" cy="50200"/>
            </a:xfrm>
            <a:custGeom>
              <a:avLst/>
              <a:gdLst/>
              <a:ahLst/>
              <a:cxnLst/>
              <a:rect l="l" t="t" r="r" b="b"/>
              <a:pathLst>
                <a:path w="2007" h="2008" extrusionOk="0">
                  <a:moveTo>
                    <a:pt x="1003" y="1"/>
                  </a:moveTo>
                  <a:cubicBezTo>
                    <a:pt x="456" y="1"/>
                    <a:pt x="0" y="457"/>
                    <a:pt x="0" y="1004"/>
                  </a:cubicBezTo>
                  <a:cubicBezTo>
                    <a:pt x="0" y="1551"/>
                    <a:pt x="456" y="2007"/>
                    <a:pt x="1003" y="2007"/>
                  </a:cubicBezTo>
                  <a:cubicBezTo>
                    <a:pt x="1550" y="2007"/>
                    <a:pt x="2006" y="1551"/>
                    <a:pt x="2006" y="1004"/>
                  </a:cubicBezTo>
                  <a:cubicBezTo>
                    <a:pt x="2006" y="457"/>
                    <a:pt x="1550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2" name="Google Shape;4272;p39"/>
            <p:cNvSpPr/>
            <p:nvPr/>
          </p:nvSpPr>
          <p:spPr>
            <a:xfrm>
              <a:off x="-1908575" y="-1015175"/>
              <a:ext cx="50175" cy="50200"/>
            </a:xfrm>
            <a:custGeom>
              <a:avLst/>
              <a:gdLst/>
              <a:ahLst/>
              <a:cxnLst/>
              <a:rect l="l" t="t" r="r" b="b"/>
              <a:pathLst>
                <a:path w="2007" h="2008" extrusionOk="0">
                  <a:moveTo>
                    <a:pt x="1004" y="1"/>
                  </a:moveTo>
                  <a:cubicBezTo>
                    <a:pt x="457" y="1"/>
                    <a:pt x="1" y="457"/>
                    <a:pt x="1" y="1004"/>
                  </a:cubicBezTo>
                  <a:cubicBezTo>
                    <a:pt x="1" y="1551"/>
                    <a:pt x="457" y="2007"/>
                    <a:pt x="1004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3" name="Google Shape;4273;p39"/>
            <p:cNvSpPr/>
            <p:nvPr/>
          </p:nvSpPr>
          <p:spPr>
            <a:xfrm>
              <a:off x="-1991400" y="-1015175"/>
              <a:ext cx="50175" cy="50200"/>
            </a:xfrm>
            <a:custGeom>
              <a:avLst/>
              <a:gdLst/>
              <a:ahLst/>
              <a:cxnLst/>
              <a:rect l="l" t="t" r="r" b="b"/>
              <a:pathLst>
                <a:path w="2007" h="2008" extrusionOk="0">
                  <a:moveTo>
                    <a:pt x="1004" y="1"/>
                  </a:moveTo>
                  <a:cubicBezTo>
                    <a:pt x="457" y="1"/>
                    <a:pt x="1" y="457"/>
                    <a:pt x="1" y="1004"/>
                  </a:cubicBezTo>
                  <a:cubicBezTo>
                    <a:pt x="1" y="1551"/>
                    <a:pt x="457" y="2007"/>
                    <a:pt x="1004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4" name="Google Shape;4274;p39"/>
            <p:cNvSpPr/>
            <p:nvPr/>
          </p:nvSpPr>
          <p:spPr>
            <a:xfrm>
              <a:off x="-2074225" y="-1015175"/>
              <a:ext cx="49425" cy="50200"/>
            </a:xfrm>
            <a:custGeom>
              <a:avLst/>
              <a:gdLst/>
              <a:ahLst/>
              <a:cxnLst/>
              <a:rect l="l" t="t" r="r" b="b"/>
              <a:pathLst>
                <a:path w="1977" h="2008" extrusionOk="0">
                  <a:moveTo>
                    <a:pt x="1004" y="1"/>
                  </a:moveTo>
                  <a:cubicBezTo>
                    <a:pt x="426" y="1"/>
                    <a:pt x="1" y="457"/>
                    <a:pt x="1" y="1004"/>
                  </a:cubicBezTo>
                  <a:cubicBezTo>
                    <a:pt x="1" y="1551"/>
                    <a:pt x="426" y="2007"/>
                    <a:pt x="1004" y="2007"/>
                  </a:cubicBezTo>
                  <a:cubicBezTo>
                    <a:pt x="1551" y="2007"/>
                    <a:pt x="1976" y="1551"/>
                    <a:pt x="1976" y="1004"/>
                  </a:cubicBezTo>
                  <a:cubicBezTo>
                    <a:pt x="1976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5" name="Google Shape;4275;p39"/>
            <p:cNvSpPr/>
            <p:nvPr/>
          </p:nvSpPr>
          <p:spPr>
            <a:xfrm>
              <a:off x="-2157050" y="-1015175"/>
              <a:ext cx="49425" cy="50200"/>
            </a:xfrm>
            <a:custGeom>
              <a:avLst/>
              <a:gdLst/>
              <a:ahLst/>
              <a:cxnLst/>
              <a:rect l="l" t="t" r="r" b="b"/>
              <a:pathLst>
                <a:path w="1977" h="2008" extrusionOk="0">
                  <a:moveTo>
                    <a:pt x="1004" y="1"/>
                  </a:moveTo>
                  <a:cubicBezTo>
                    <a:pt x="426" y="1"/>
                    <a:pt x="0" y="457"/>
                    <a:pt x="0" y="1004"/>
                  </a:cubicBezTo>
                  <a:cubicBezTo>
                    <a:pt x="0" y="1551"/>
                    <a:pt x="426" y="2007"/>
                    <a:pt x="1004" y="2007"/>
                  </a:cubicBezTo>
                  <a:cubicBezTo>
                    <a:pt x="1551" y="2007"/>
                    <a:pt x="1976" y="1551"/>
                    <a:pt x="1976" y="1004"/>
                  </a:cubicBezTo>
                  <a:cubicBezTo>
                    <a:pt x="1976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6" name="Google Shape;4276;p39"/>
            <p:cNvSpPr/>
            <p:nvPr/>
          </p:nvSpPr>
          <p:spPr>
            <a:xfrm>
              <a:off x="-2239875" y="-1015175"/>
              <a:ext cx="49425" cy="50200"/>
            </a:xfrm>
            <a:custGeom>
              <a:avLst/>
              <a:gdLst/>
              <a:ahLst/>
              <a:cxnLst/>
              <a:rect l="l" t="t" r="r" b="b"/>
              <a:pathLst>
                <a:path w="1977" h="2008" extrusionOk="0">
                  <a:moveTo>
                    <a:pt x="973" y="1"/>
                  </a:moveTo>
                  <a:cubicBezTo>
                    <a:pt x="426" y="1"/>
                    <a:pt x="0" y="457"/>
                    <a:pt x="0" y="1004"/>
                  </a:cubicBezTo>
                  <a:cubicBezTo>
                    <a:pt x="0" y="1551"/>
                    <a:pt x="426" y="2007"/>
                    <a:pt x="973" y="2007"/>
                  </a:cubicBezTo>
                  <a:cubicBezTo>
                    <a:pt x="1551" y="2007"/>
                    <a:pt x="1976" y="1551"/>
                    <a:pt x="1976" y="1004"/>
                  </a:cubicBezTo>
                  <a:cubicBezTo>
                    <a:pt x="1976" y="457"/>
                    <a:pt x="1551" y="1"/>
                    <a:pt x="9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7" name="Google Shape;4277;p39"/>
            <p:cNvSpPr/>
            <p:nvPr/>
          </p:nvSpPr>
          <p:spPr>
            <a:xfrm>
              <a:off x="-2322700" y="-1015175"/>
              <a:ext cx="49400" cy="50200"/>
            </a:xfrm>
            <a:custGeom>
              <a:avLst/>
              <a:gdLst/>
              <a:ahLst/>
              <a:cxnLst/>
              <a:rect l="l" t="t" r="r" b="b"/>
              <a:pathLst>
                <a:path w="1976" h="2008" extrusionOk="0">
                  <a:moveTo>
                    <a:pt x="973" y="1"/>
                  </a:moveTo>
                  <a:cubicBezTo>
                    <a:pt x="426" y="1"/>
                    <a:pt x="0" y="457"/>
                    <a:pt x="0" y="1004"/>
                  </a:cubicBezTo>
                  <a:cubicBezTo>
                    <a:pt x="0" y="1551"/>
                    <a:pt x="426" y="2007"/>
                    <a:pt x="973" y="2007"/>
                  </a:cubicBezTo>
                  <a:cubicBezTo>
                    <a:pt x="1550" y="2007"/>
                    <a:pt x="1976" y="1551"/>
                    <a:pt x="1976" y="1004"/>
                  </a:cubicBezTo>
                  <a:cubicBezTo>
                    <a:pt x="1976" y="457"/>
                    <a:pt x="1550" y="1"/>
                    <a:pt x="9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8" name="Google Shape;4278;p39"/>
            <p:cNvSpPr/>
            <p:nvPr/>
          </p:nvSpPr>
          <p:spPr>
            <a:xfrm>
              <a:off x="-2405525" y="-1015175"/>
              <a:ext cx="49400" cy="50200"/>
            </a:xfrm>
            <a:custGeom>
              <a:avLst/>
              <a:gdLst/>
              <a:ahLst/>
              <a:cxnLst/>
              <a:rect l="l" t="t" r="r" b="b"/>
              <a:pathLst>
                <a:path w="1976" h="2008" extrusionOk="0">
                  <a:moveTo>
                    <a:pt x="973" y="1"/>
                  </a:moveTo>
                  <a:cubicBezTo>
                    <a:pt x="426" y="1"/>
                    <a:pt x="0" y="457"/>
                    <a:pt x="0" y="1004"/>
                  </a:cubicBezTo>
                  <a:cubicBezTo>
                    <a:pt x="0" y="1551"/>
                    <a:pt x="426" y="2007"/>
                    <a:pt x="973" y="2007"/>
                  </a:cubicBezTo>
                  <a:cubicBezTo>
                    <a:pt x="1550" y="2007"/>
                    <a:pt x="1976" y="1551"/>
                    <a:pt x="1976" y="1004"/>
                  </a:cubicBezTo>
                  <a:cubicBezTo>
                    <a:pt x="1976" y="457"/>
                    <a:pt x="1550" y="1"/>
                    <a:pt x="9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9" name="Google Shape;4279;p39"/>
            <p:cNvSpPr/>
            <p:nvPr/>
          </p:nvSpPr>
          <p:spPr>
            <a:xfrm>
              <a:off x="-2489125" y="-1015175"/>
              <a:ext cx="50175" cy="50200"/>
            </a:xfrm>
            <a:custGeom>
              <a:avLst/>
              <a:gdLst/>
              <a:ahLst/>
              <a:cxnLst/>
              <a:rect l="l" t="t" r="r" b="b"/>
              <a:pathLst>
                <a:path w="2007" h="2008" extrusionOk="0">
                  <a:moveTo>
                    <a:pt x="1004" y="1"/>
                  </a:moveTo>
                  <a:cubicBezTo>
                    <a:pt x="456" y="1"/>
                    <a:pt x="1" y="457"/>
                    <a:pt x="1" y="1004"/>
                  </a:cubicBezTo>
                  <a:cubicBezTo>
                    <a:pt x="1" y="1551"/>
                    <a:pt x="456" y="2007"/>
                    <a:pt x="1004" y="2007"/>
                  </a:cubicBezTo>
                  <a:cubicBezTo>
                    <a:pt x="1581" y="2007"/>
                    <a:pt x="2007" y="1551"/>
                    <a:pt x="2007" y="1004"/>
                  </a:cubicBezTo>
                  <a:cubicBezTo>
                    <a:pt x="2007" y="457"/>
                    <a:pt x="158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0" name="Google Shape;4280;p39"/>
            <p:cNvSpPr/>
            <p:nvPr/>
          </p:nvSpPr>
          <p:spPr>
            <a:xfrm>
              <a:off x="-665375" y="-111090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0"/>
                  </a:moveTo>
                  <a:cubicBezTo>
                    <a:pt x="456" y="0"/>
                    <a:pt x="0" y="456"/>
                    <a:pt x="0" y="1003"/>
                  </a:cubicBezTo>
                  <a:cubicBezTo>
                    <a:pt x="0" y="1550"/>
                    <a:pt x="456" y="2006"/>
                    <a:pt x="1003" y="2006"/>
                  </a:cubicBezTo>
                  <a:cubicBezTo>
                    <a:pt x="1550" y="2006"/>
                    <a:pt x="2006" y="1550"/>
                    <a:pt x="2006" y="1003"/>
                  </a:cubicBezTo>
                  <a:cubicBezTo>
                    <a:pt x="2006" y="456"/>
                    <a:pt x="1550" y="0"/>
                    <a:pt x="10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1" name="Google Shape;4281;p39"/>
            <p:cNvSpPr/>
            <p:nvPr/>
          </p:nvSpPr>
          <p:spPr>
            <a:xfrm>
              <a:off x="-748200" y="-111090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0"/>
                  </a:moveTo>
                  <a:cubicBezTo>
                    <a:pt x="426" y="0"/>
                    <a:pt x="0" y="456"/>
                    <a:pt x="0" y="1003"/>
                  </a:cubicBezTo>
                  <a:cubicBezTo>
                    <a:pt x="0" y="1550"/>
                    <a:pt x="426" y="2006"/>
                    <a:pt x="1003" y="2006"/>
                  </a:cubicBezTo>
                  <a:cubicBezTo>
                    <a:pt x="1550" y="2006"/>
                    <a:pt x="2006" y="1550"/>
                    <a:pt x="2006" y="1003"/>
                  </a:cubicBezTo>
                  <a:cubicBezTo>
                    <a:pt x="2006" y="456"/>
                    <a:pt x="1550" y="0"/>
                    <a:pt x="10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2" name="Google Shape;4282;p39"/>
            <p:cNvSpPr/>
            <p:nvPr/>
          </p:nvSpPr>
          <p:spPr>
            <a:xfrm>
              <a:off x="-831050" y="-1110900"/>
              <a:ext cx="50200" cy="50175"/>
            </a:xfrm>
            <a:custGeom>
              <a:avLst/>
              <a:gdLst/>
              <a:ahLst/>
              <a:cxnLst/>
              <a:rect l="l" t="t" r="r" b="b"/>
              <a:pathLst>
                <a:path w="2008" h="2007" extrusionOk="0">
                  <a:moveTo>
                    <a:pt x="1004" y="0"/>
                  </a:moveTo>
                  <a:cubicBezTo>
                    <a:pt x="427" y="0"/>
                    <a:pt x="1" y="456"/>
                    <a:pt x="1" y="1003"/>
                  </a:cubicBezTo>
                  <a:cubicBezTo>
                    <a:pt x="1" y="1550"/>
                    <a:pt x="427" y="2006"/>
                    <a:pt x="1004" y="2006"/>
                  </a:cubicBezTo>
                  <a:cubicBezTo>
                    <a:pt x="1551" y="2006"/>
                    <a:pt x="2007" y="1550"/>
                    <a:pt x="2007" y="1003"/>
                  </a:cubicBezTo>
                  <a:cubicBezTo>
                    <a:pt x="2007" y="45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3" name="Google Shape;4283;p39"/>
            <p:cNvSpPr/>
            <p:nvPr/>
          </p:nvSpPr>
          <p:spPr>
            <a:xfrm>
              <a:off x="-913875" y="-1110900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4" y="0"/>
                  </a:moveTo>
                  <a:cubicBezTo>
                    <a:pt x="426" y="0"/>
                    <a:pt x="1" y="456"/>
                    <a:pt x="1" y="1003"/>
                  </a:cubicBezTo>
                  <a:cubicBezTo>
                    <a:pt x="1" y="1550"/>
                    <a:pt x="426" y="2006"/>
                    <a:pt x="974" y="2006"/>
                  </a:cubicBezTo>
                  <a:cubicBezTo>
                    <a:pt x="1551" y="2006"/>
                    <a:pt x="1977" y="1550"/>
                    <a:pt x="1977" y="1003"/>
                  </a:cubicBezTo>
                  <a:cubicBezTo>
                    <a:pt x="1977" y="456"/>
                    <a:pt x="1551" y="0"/>
                    <a:pt x="97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4" name="Google Shape;4284;p39"/>
            <p:cNvSpPr/>
            <p:nvPr/>
          </p:nvSpPr>
          <p:spPr>
            <a:xfrm>
              <a:off x="-996700" y="-1110900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3" y="0"/>
                  </a:moveTo>
                  <a:cubicBezTo>
                    <a:pt x="426" y="0"/>
                    <a:pt x="1" y="456"/>
                    <a:pt x="1" y="1003"/>
                  </a:cubicBezTo>
                  <a:cubicBezTo>
                    <a:pt x="1" y="1550"/>
                    <a:pt x="426" y="2006"/>
                    <a:pt x="973" y="2006"/>
                  </a:cubicBezTo>
                  <a:cubicBezTo>
                    <a:pt x="1551" y="2006"/>
                    <a:pt x="1976" y="1550"/>
                    <a:pt x="1976" y="1003"/>
                  </a:cubicBezTo>
                  <a:cubicBezTo>
                    <a:pt x="1976" y="456"/>
                    <a:pt x="1551" y="0"/>
                    <a:pt x="9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5" name="Google Shape;4285;p39"/>
            <p:cNvSpPr/>
            <p:nvPr/>
          </p:nvSpPr>
          <p:spPr>
            <a:xfrm>
              <a:off x="-1079525" y="-1110900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3" y="0"/>
                  </a:moveTo>
                  <a:cubicBezTo>
                    <a:pt x="426" y="0"/>
                    <a:pt x="1" y="456"/>
                    <a:pt x="1" y="1003"/>
                  </a:cubicBezTo>
                  <a:cubicBezTo>
                    <a:pt x="1" y="1550"/>
                    <a:pt x="426" y="2006"/>
                    <a:pt x="973" y="2006"/>
                  </a:cubicBezTo>
                  <a:cubicBezTo>
                    <a:pt x="1551" y="2006"/>
                    <a:pt x="1976" y="1550"/>
                    <a:pt x="1976" y="1003"/>
                  </a:cubicBezTo>
                  <a:cubicBezTo>
                    <a:pt x="1976" y="456"/>
                    <a:pt x="1551" y="0"/>
                    <a:pt x="9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6" name="Google Shape;4286;p39"/>
            <p:cNvSpPr/>
            <p:nvPr/>
          </p:nvSpPr>
          <p:spPr>
            <a:xfrm>
              <a:off x="-1162350" y="-1110900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3" y="0"/>
                  </a:moveTo>
                  <a:cubicBezTo>
                    <a:pt x="426" y="0"/>
                    <a:pt x="0" y="456"/>
                    <a:pt x="0" y="1003"/>
                  </a:cubicBezTo>
                  <a:cubicBezTo>
                    <a:pt x="0" y="1550"/>
                    <a:pt x="426" y="2006"/>
                    <a:pt x="973" y="2006"/>
                  </a:cubicBezTo>
                  <a:cubicBezTo>
                    <a:pt x="1551" y="2006"/>
                    <a:pt x="1976" y="1550"/>
                    <a:pt x="1976" y="1003"/>
                  </a:cubicBezTo>
                  <a:cubicBezTo>
                    <a:pt x="1976" y="456"/>
                    <a:pt x="1551" y="0"/>
                    <a:pt x="9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7" name="Google Shape;4287;p39"/>
            <p:cNvSpPr/>
            <p:nvPr/>
          </p:nvSpPr>
          <p:spPr>
            <a:xfrm>
              <a:off x="-1245950" y="-1110900"/>
              <a:ext cx="50200" cy="50175"/>
            </a:xfrm>
            <a:custGeom>
              <a:avLst/>
              <a:gdLst/>
              <a:ahLst/>
              <a:cxnLst/>
              <a:rect l="l" t="t" r="r" b="b"/>
              <a:pathLst>
                <a:path w="2008" h="2007" extrusionOk="0">
                  <a:moveTo>
                    <a:pt x="1004" y="0"/>
                  </a:moveTo>
                  <a:cubicBezTo>
                    <a:pt x="457" y="0"/>
                    <a:pt x="1" y="456"/>
                    <a:pt x="1" y="1003"/>
                  </a:cubicBezTo>
                  <a:cubicBezTo>
                    <a:pt x="1" y="1550"/>
                    <a:pt x="457" y="2006"/>
                    <a:pt x="1004" y="2006"/>
                  </a:cubicBezTo>
                  <a:cubicBezTo>
                    <a:pt x="1551" y="2006"/>
                    <a:pt x="2007" y="1550"/>
                    <a:pt x="2007" y="1003"/>
                  </a:cubicBezTo>
                  <a:cubicBezTo>
                    <a:pt x="2007" y="45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8" name="Google Shape;4288;p39"/>
            <p:cNvSpPr/>
            <p:nvPr/>
          </p:nvSpPr>
          <p:spPr>
            <a:xfrm>
              <a:off x="-1328775" y="-111090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0"/>
                  </a:moveTo>
                  <a:cubicBezTo>
                    <a:pt x="457" y="0"/>
                    <a:pt x="1" y="456"/>
                    <a:pt x="1" y="1003"/>
                  </a:cubicBezTo>
                  <a:cubicBezTo>
                    <a:pt x="1" y="1550"/>
                    <a:pt x="457" y="2006"/>
                    <a:pt x="1004" y="2006"/>
                  </a:cubicBezTo>
                  <a:cubicBezTo>
                    <a:pt x="1551" y="2006"/>
                    <a:pt x="2007" y="1550"/>
                    <a:pt x="2007" y="1003"/>
                  </a:cubicBezTo>
                  <a:cubicBezTo>
                    <a:pt x="2007" y="45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9" name="Google Shape;4289;p39"/>
            <p:cNvSpPr/>
            <p:nvPr/>
          </p:nvSpPr>
          <p:spPr>
            <a:xfrm>
              <a:off x="-1411600" y="-111090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0"/>
                  </a:moveTo>
                  <a:cubicBezTo>
                    <a:pt x="457" y="0"/>
                    <a:pt x="1" y="456"/>
                    <a:pt x="1" y="1003"/>
                  </a:cubicBezTo>
                  <a:cubicBezTo>
                    <a:pt x="1" y="1550"/>
                    <a:pt x="457" y="2006"/>
                    <a:pt x="1004" y="2006"/>
                  </a:cubicBezTo>
                  <a:cubicBezTo>
                    <a:pt x="1551" y="2006"/>
                    <a:pt x="2007" y="1550"/>
                    <a:pt x="2007" y="1003"/>
                  </a:cubicBezTo>
                  <a:cubicBezTo>
                    <a:pt x="2007" y="45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0" name="Google Shape;4290;p39"/>
            <p:cNvSpPr/>
            <p:nvPr/>
          </p:nvSpPr>
          <p:spPr>
            <a:xfrm>
              <a:off x="-1494425" y="-111090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0"/>
                  </a:moveTo>
                  <a:cubicBezTo>
                    <a:pt x="456" y="0"/>
                    <a:pt x="1" y="456"/>
                    <a:pt x="1" y="1003"/>
                  </a:cubicBezTo>
                  <a:cubicBezTo>
                    <a:pt x="1" y="1550"/>
                    <a:pt x="456" y="2006"/>
                    <a:pt x="1004" y="2006"/>
                  </a:cubicBezTo>
                  <a:cubicBezTo>
                    <a:pt x="1551" y="2006"/>
                    <a:pt x="2007" y="1550"/>
                    <a:pt x="2007" y="1003"/>
                  </a:cubicBezTo>
                  <a:cubicBezTo>
                    <a:pt x="2007" y="45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1" name="Google Shape;4291;p39"/>
            <p:cNvSpPr/>
            <p:nvPr/>
          </p:nvSpPr>
          <p:spPr>
            <a:xfrm>
              <a:off x="-1577250" y="-111090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0"/>
                  </a:moveTo>
                  <a:cubicBezTo>
                    <a:pt x="456" y="0"/>
                    <a:pt x="0" y="456"/>
                    <a:pt x="0" y="1003"/>
                  </a:cubicBezTo>
                  <a:cubicBezTo>
                    <a:pt x="0" y="1550"/>
                    <a:pt x="456" y="2006"/>
                    <a:pt x="1003" y="2006"/>
                  </a:cubicBezTo>
                  <a:cubicBezTo>
                    <a:pt x="1551" y="2006"/>
                    <a:pt x="2007" y="1550"/>
                    <a:pt x="2007" y="1003"/>
                  </a:cubicBezTo>
                  <a:cubicBezTo>
                    <a:pt x="2007" y="456"/>
                    <a:pt x="1551" y="0"/>
                    <a:pt x="10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2" name="Google Shape;4292;p39"/>
            <p:cNvSpPr/>
            <p:nvPr/>
          </p:nvSpPr>
          <p:spPr>
            <a:xfrm>
              <a:off x="-1660075" y="-111090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0"/>
                  </a:moveTo>
                  <a:cubicBezTo>
                    <a:pt x="456" y="0"/>
                    <a:pt x="0" y="456"/>
                    <a:pt x="0" y="1003"/>
                  </a:cubicBezTo>
                  <a:cubicBezTo>
                    <a:pt x="0" y="1550"/>
                    <a:pt x="456" y="2006"/>
                    <a:pt x="1003" y="2006"/>
                  </a:cubicBezTo>
                  <a:cubicBezTo>
                    <a:pt x="1550" y="2006"/>
                    <a:pt x="2006" y="1550"/>
                    <a:pt x="2006" y="1003"/>
                  </a:cubicBezTo>
                  <a:cubicBezTo>
                    <a:pt x="2006" y="456"/>
                    <a:pt x="1550" y="0"/>
                    <a:pt x="10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3" name="Google Shape;4293;p39"/>
            <p:cNvSpPr/>
            <p:nvPr/>
          </p:nvSpPr>
          <p:spPr>
            <a:xfrm>
              <a:off x="-1742900" y="-111090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0"/>
                  </a:moveTo>
                  <a:cubicBezTo>
                    <a:pt x="456" y="0"/>
                    <a:pt x="0" y="456"/>
                    <a:pt x="0" y="1003"/>
                  </a:cubicBezTo>
                  <a:cubicBezTo>
                    <a:pt x="0" y="1550"/>
                    <a:pt x="456" y="2006"/>
                    <a:pt x="1003" y="2006"/>
                  </a:cubicBezTo>
                  <a:cubicBezTo>
                    <a:pt x="1550" y="2006"/>
                    <a:pt x="2006" y="1550"/>
                    <a:pt x="2006" y="1003"/>
                  </a:cubicBezTo>
                  <a:cubicBezTo>
                    <a:pt x="2006" y="456"/>
                    <a:pt x="1550" y="0"/>
                    <a:pt x="10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4" name="Google Shape;4294;p39"/>
            <p:cNvSpPr/>
            <p:nvPr/>
          </p:nvSpPr>
          <p:spPr>
            <a:xfrm>
              <a:off x="-1825725" y="-111090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0"/>
                  </a:moveTo>
                  <a:cubicBezTo>
                    <a:pt x="456" y="0"/>
                    <a:pt x="0" y="456"/>
                    <a:pt x="0" y="1003"/>
                  </a:cubicBezTo>
                  <a:cubicBezTo>
                    <a:pt x="0" y="1550"/>
                    <a:pt x="456" y="2006"/>
                    <a:pt x="1003" y="2006"/>
                  </a:cubicBezTo>
                  <a:cubicBezTo>
                    <a:pt x="1550" y="2006"/>
                    <a:pt x="2006" y="1550"/>
                    <a:pt x="2006" y="1003"/>
                  </a:cubicBezTo>
                  <a:cubicBezTo>
                    <a:pt x="2006" y="456"/>
                    <a:pt x="1550" y="0"/>
                    <a:pt x="10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5" name="Google Shape;4295;p39"/>
            <p:cNvSpPr/>
            <p:nvPr/>
          </p:nvSpPr>
          <p:spPr>
            <a:xfrm>
              <a:off x="-1908575" y="-111090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0"/>
                  </a:moveTo>
                  <a:cubicBezTo>
                    <a:pt x="457" y="0"/>
                    <a:pt x="1" y="456"/>
                    <a:pt x="1" y="1003"/>
                  </a:cubicBezTo>
                  <a:cubicBezTo>
                    <a:pt x="1" y="1550"/>
                    <a:pt x="457" y="2006"/>
                    <a:pt x="1004" y="2006"/>
                  </a:cubicBezTo>
                  <a:cubicBezTo>
                    <a:pt x="1551" y="2006"/>
                    <a:pt x="2007" y="1550"/>
                    <a:pt x="2007" y="1003"/>
                  </a:cubicBezTo>
                  <a:cubicBezTo>
                    <a:pt x="2007" y="45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6" name="Google Shape;4296;p39"/>
            <p:cNvSpPr/>
            <p:nvPr/>
          </p:nvSpPr>
          <p:spPr>
            <a:xfrm>
              <a:off x="-1991400" y="-111090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0"/>
                  </a:moveTo>
                  <a:cubicBezTo>
                    <a:pt x="457" y="0"/>
                    <a:pt x="1" y="456"/>
                    <a:pt x="1" y="1003"/>
                  </a:cubicBezTo>
                  <a:cubicBezTo>
                    <a:pt x="1" y="1550"/>
                    <a:pt x="457" y="2006"/>
                    <a:pt x="1004" y="2006"/>
                  </a:cubicBezTo>
                  <a:cubicBezTo>
                    <a:pt x="1551" y="2006"/>
                    <a:pt x="2007" y="1550"/>
                    <a:pt x="2007" y="1003"/>
                  </a:cubicBezTo>
                  <a:cubicBezTo>
                    <a:pt x="2007" y="45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7" name="Google Shape;4297;p39"/>
            <p:cNvSpPr/>
            <p:nvPr/>
          </p:nvSpPr>
          <p:spPr>
            <a:xfrm>
              <a:off x="-2074225" y="-1110900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1004" y="0"/>
                  </a:moveTo>
                  <a:cubicBezTo>
                    <a:pt x="426" y="0"/>
                    <a:pt x="1" y="456"/>
                    <a:pt x="1" y="1003"/>
                  </a:cubicBezTo>
                  <a:cubicBezTo>
                    <a:pt x="1" y="1550"/>
                    <a:pt x="426" y="2006"/>
                    <a:pt x="1004" y="2006"/>
                  </a:cubicBezTo>
                  <a:cubicBezTo>
                    <a:pt x="1551" y="2006"/>
                    <a:pt x="1976" y="1550"/>
                    <a:pt x="1976" y="1003"/>
                  </a:cubicBezTo>
                  <a:cubicBezTo>
                    <a:pt x="1976" y="45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8" name="Google Shape;4298;p39"/>
            <p:cNvSpPr/>
            <p:nvPr/>
          </p:nvSpPr>
          <p:spPr>
            <a:xfrm>
              <a:off x="-2157050" y="-1110900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1004" y="0"/>
                  </a:moveTo>
                  <a:cubicBezTo>
                    <a:pt x="426" y="0"/>
                    <a:pt x="0" y="456"/>
                    <a:pt x="0" y="1003"/>
                  </a:cubicBezTo>
                  <a:cubicBezTo>
                    <a:pt x="0" y="1550"/>
                    <a:pt x="426" y="2006"/>
                    <a:pt x="1004" y="2006"/>
                  </a:cubicBezTo>
                  <a:cubicBezTo>
                    <a:pt x="1551" y="2006"/>
                    <a:pt x="1976" y="1550"/>
                    <a:pt x="1976" y="1003"/>
                  </a:cubicBezTo>
                  <a:cubicBezTo>
                    <a:pt x="1976" y="45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9" name="Google Shape;4299;p39"/>
            <p:cNvSpPr/>
            <p:nvPr/>
          </p:nvSpPr>
          <p:spPr>
            <a:xfrm>
              <a:off x="-2239875" y="-1110900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3" y="0"/>
                  </a:moveTo>
                  <a:cubicBezTo>
                    <a:pt x="426" y="0"/>
                    <a:pt x="0" y="456"/>
                    <a:pt x="0" y="1003"/>
                  </a:cubicBezTo>
                  <a:cubicBezTo>
                    <a:pt x="0" y="1550"/>
                    <a:pt x="426" y="2006"/>
                    <a:pt x="973" y="2006"/>
                  </a:cubicBezTo>
                  <a:cubicBezTo>
                    <a:pt x="1551" y="2006"/>
                    <a:pt x="1976" y="1550"/>
                    <a:pt x="1976" y="1003"/>
                  </a:cubicBezTo>
                  <a:cubicBezTo>
                    <a:pt x="1976" y="456"/>
                    <a:pt x="1551" y="0"/>
                    <a:pt x="9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0" name="Google Shape;4300;p39"/>
            <p:cNvSpPr/>
            <p:nvPr/>
          </p:nvSpPr>
          <p:spPr>
            <a:xfrm>
              <a:off x="-2322700" y="-1110900"/>
              <a:ext cx="49400" cy="50175"/>
            </a:xfrm>
            <a:custGeom>
              <a:avLst/>
              <a:gdLst/>
              <a:ahLst/>
              <a:cxnLst/>
              <a:rect l="l" t="t" r="r" b="b"/>
              <a:pathLst>
                <a:path w="1976" h="2007" extrusionOk="0">
                  <a:moveTo>
                    <a:pt x="973" y="0"/>
                  </a:moveTo>
                  <a:cubicBezTo>
                    <a:pt x="426" y="0"/>
                    <a:pt x="0" y="456"/>
                    <a:pt x="0" y="1003"/>
                  </a:cubicBezTo>
                  <a:cubicBezTo>
                    <a:pt x="0" y="1550"/>
                    <a:pt x="426" y="2006"/>
                    <a:pt x="973" y="2006"/>
                  </a:cubicBezTo>
                  <a:cubicBezTo>
                    <a:pt x="1550" y="2006"/>
                    <a:pt x="1976" y="1550"/>
                    <a:pt x="1976" y="1003"/>
                  </a:cubicBezTo>
                  <a:cubicBezTo>
                    <a:pt x="1976" y="456"/>
                    <a:pt x="1550" y="0"/>
                    <a:pt x="9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1" name="Google Shape;4301;p39"/>
            <p:cNvSpPr/>
            <p:nvPr/>
          </p:nvSpPr>
          <p:spPr>
            <a:xfrm>
              <a:off x="-2405525" y="-1110900"/>
              <a:ext cx="49400" cy="50175"/>
            </a:xfrm>
            <a:custGeom>
              <a:avLst/>
              <a:gdLst/>
              <a:ahLst/>
              <a:cxnLst/>
              <a:rect l="l" t="t" r="r" b="b"/>
              <a:pathLst>
                <a:path w="1976" h="2007" extrusionOk="0">
                  <a:moveTo>
                    <a:pt x="973" y="0"/>
                  </a:moveTo>
                  <a:cubicBezTo>
                    <a:pt x="426" y="0"/>
                    <a:pt x="0" y="456"/>
                    <a:pt x="0" y="1003"/>
                  </a:cubicBezTo>
                  <a:cubicBezTo>
                    <a:pt x="0" y="1550"/>
                    <a:pt x="426" y="2006"/>
                    <a:pt x="973" y="2006"/>
                  </a:cubicBezTo>
                  <a:cubicBezTo>
                    <a:pt x="1550" y="2006"/>
                    <a:pt x="1976" y="1550"/>
                    <a:pt x="1976" y="1003"/>
                  </a:cubicBezTo>
                  <a:cubicBezTo>
                    <a:pt x="1976" y="456"/>
                    <a:pt x="1550" y="0"/>
                    <a:pt x="9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2" name="Google Shape;4302;p39"/>
            <p:cNvSpPr/>
            <p:nvPr/>
          </p:nvSpPr>
          <p:spPr>
            <a:xfrm>
              <a:off x="-2489125" y="-111090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0"/>
                  </a:moveTo>
                  <a:cubicBezTo>
                    <a:pt x="456" y="0"/>
                    <a:pt x="1" y="456"/>
                    <a:pt x="1" y="1003"/>
                  </a:cubicBezTo>
                  <a:cubicBezTo>
                    <a:pt x="1" y="1550"/>
                    <a:pt x="456" y="2006"/>
                    <a:pt x="1004" y="2006"/>
                  </a:cubicBezTo>
                  <a:cubicBezTo>
                    <a:pt x="1581" y="2006"/>
                    <a:pt x="2007" y="1550"/>
                    <a:pt x="2007" y="1003"/>
                  </a:cubicBezTo>
                  <a:cubicBezTo>
                    <a:pt x="2007" y="456"/>
                    <a:pt x="158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3" name="Google Shape;4303;p39"/>
            <p:cNvSpPr/>
            <p:nvPr/>
          </p:nvSpPr>
          <p:spPr>
            <a:xfrm>
              <a:off x="-665375" y="-1205900"/>
              <a:ext cx="50175" cy="49425"/>
            </a:xfrm>
            <a:custGeom>
              <a:avLst/>
              <a:gdLst/>
              <a:ahLst/>
              <a:cxnLst/>
              <a:rect l="l" t="t" r="r" b="b"/>
              <a:pathLst>
                <a:path w="2007" h="1977" extrusionOk="0">
                  <a:moveTo>
                    <a:pt x="1003" y="1"/>
                  </a:moveTo>
                  <a:cubicBezTo>
                    <a:pt x="456" y="1"/>
                    <a:pt x="0" y="426"/>
                    <a:pt x="0" y="973"/>
                  </a:cubicBezTo>
                  <a:cubicBezTo>
                    <a:pt x="0" y="1551"/>
                    <a:pt x="456" y="1976"/>
                    <a:pt x="1003" y="1976"/>
                  </a:cubicBezTo>
                  <a:cubicBezTo>
                    <a:pt x="1550" y="1976"/>
                    <a:pt x="2006" y="1551"/>
                    <a:pt x="2006" y="973"/>
                  </a:cubicBezTo>
                  <a:cubicBezTo>
                    <a:pt x="2006" y="426"/>
                    <a:pt x="1550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4" name="Google Shape;4304;p39"/>
            <p:cNvSpPr/>
            <p:nvPr/>
          </p:nvSpPr>
          <p:spPr>
            <a:xfrm>
              <a:off x="-748200" y="-1205900"/>
              <a:ext cx="50175" cy="49425"/>
            </a:xfrm>
            <a:custGeom>
              <a:avLst/>
              <a:gdLst/>
              <a:ahLst/>
              <a:cxnLst/>
              <a:rect l="l" t="t" r="r" b="b"/>
              <a:pathLst>
                <a:path w="2007" h="1977" extrusionOk="0">
                  <a:moveTo>
                    <a:pt x="1003" y="1"/>
                  </a:moveTo>
                  <a:cubicBezTo>
                    <a:pt x="426" y="1"/>
                    <a:pt x="0" y="426"/>
                    <a:pt x="0" y="973"/>
                  </a:cubicBezTo>
                  <a:cubicBezTo>
                    <a:pt x="0" y="1551"/>
                    <a:pt x="426" y="1976"/>
                    <a:pt x="1003" y="1976"/>
                  </a:cubicBezTo>
                  <a:cubicBezTo>
                    <a:pt x="1550" y="1976"/>
                    <a:pt x="2006" y="1551"/>
                    <a:pt x="2006" y="973"/>
                  </a:cubicBezTo>
                  <a:cubicBezTo>
                    <a:pt x="2006" y="426"/>
                    <a:pt x="1550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5" name="Google Shape;4305;p39"/>
            <p:cNvSpPr/>
            <p:nvPr/>
          </p:nvSpPr>
          <p:spPr>
            <a:xfrm>
              <a:off x="-831050" y="-1205900"/>
              <a:ext cx="50200" cy="49425"/>
            </a:xfrm>
            <a:custGeom>
              <a:avLst/>
              <a:gdLst/>
              <a:ahLst/>
              <a:cxnLst/>
              <a:rect l="l" t="t" r="r" b="b"/>
              <a:pathLst>
                <a:path w="2008" h="1977" extrusionOk="0">
                  <a:moveTo>
                    <a:pt x="1004" y="1"/>
                  </a:moveTo>
                  <a:cubicBezTo>
                    <a:pt x="427" y="1"/>
                    <a:pt x="1" y="426"/>
                    <a:pt x="1" y="973"/>
                  </a:cubicBezTo>
                  <a:cubicBezTo>
                    <a:pt x="1" y="1551"/>
                    <a:pt x="427" y="1976"/>
                    <a:pt x="1004" y="1976"/>
                  </a:cubicBezTo>
                  <a:cubicBezTo>
                    <a:pt x="1551" y="1976"/>
                    <a:pt x="2007" y="1551"/>
                    <a:pt x="2007" y="973"/>
                  </a:cubicBezTo>
                  <a:cubicBezTo>
                    <a:pt x="2007" y="426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6" name="Google Shape;4306;p39"/>
            <p:cNvSpPr/>
            <p:nvPr/>
          </p:nvSpPr>
          <p:spPr>
            <a:xfrm>
              <a:off x="-913875" y="-1205900"/>
              <a:ext cx="49425" cy="49425"/>
            </a:xfrm>
            <a:custGeom>
              <a:avLst/>
              <a:gdLst/>
              <a:ahLst/>
              <a:cxnLst/>
              <a:rect l="l" t="t" r="r" b="b"/>
              <a:pathLst>
                <a:path w="1977" h="1977" extrusionOk="0">
                  <a:moveTo>
                    <a:pt x="974" y="1"/>
                  </a:moveTo>
                  <a:cubicBezTo>
                    <a:pt x="426" y="1"/>
                    <a:pt x="1" y="426"/>
                    <a:pt x="1" y="973"/>
                  </a:cubicBezTo>
                  <a:cubicBezTo>
                    <a:pt x="1" y="1551"/>
                    <a:pt x="426" y="1976"/>
                    <a:pt x="974" y="1976"/>
                  </a:cubicBezTo>
                  <a:cubicBezTo>
                    <a:pt x="1551" y="1976"/>
                    <a:pt x="1977" y="1551"/>
                    <a:pt x="1977" y="973"/>
                  </a:cubicBezTo>
                  <a:cubicBezTo>
                    <a:pt x="1977" y="426"/>
                    <a:pt x="1551" y="1"/>
                    <a:pt x="97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7" name="Google Shape;4307;p39"/>
            <p:cNvSpPr/>
            <p:nvPr/>
          </p:nvSpPr>
          <p:spPr>
            <a:xfrm>
              <a:off x="-996700" y="-1205900"/>
              <a:ext cx="49425" cy="49425"/>
            </a:xfrm>
            <a:custGeom>
              <a:avLst/>
              <a:gdLst/>
              <a:ahLst/>
              <a:cxnLst/>
              <a:rect l="l" t="t" r="r" b="b"/>
              <a:pathLst>
                <a:path w="1977" h="1977" extrusionOk="0">
                  <a:moveTo>
                    <a:pt x="973" y="1"/>
                  </a:moveTo>
                  <a:cubicBezTo>
                    <a:pt x="426" y="1"/>
                    <a:pt x="1" y="426"/>
                    <a:pt x="1" y="973"/>
                  </a:cubicBezTo>
                  <a:cubicBezTo>
                    <a:pt x="1" y="1551"/>
                    <a:pt x="426" y="1976"/>
                    <a:pt x="973" y="1976"/>
                  </a:cubicBezTo>
                  <a:cubicBezTo>
                    <a:pt x="1551" y="1976"/>
                    <a:pt x="1976" y="1551"/>
                    <a:pt x="1976" y="973"/>
                  </a:cubicBezTo>
                  <a:cubicBezTo>
                    <a:pt x="1976" y="426"/>
                    <a:pt x="1551" y="1"/>
                    <a:pt x="9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8" name="Google Shape;4308;p39"/>
            <p:cNvSpPr/>
            <p:nvPr/>
          </p:nvSpPr>
          <p:spPr>
            <a:xfrm>
              <a:off x="-1079525" y="-1205900"/>
              <a:ext cx="49425" cy="49425"/>
            </a:xfrm>
            <a:custGeom>
              <a:avLst/>
              <a:gdLst/>
              <a:ahLst/>
              <a:cxnLst/>
              <a:rect l="l" t="t" r="r" b="b"/>
              <a:pathLst>
                <a:path w="1977" h="1977" extrusionOk="0">
                  <a:moveTo>
                    <a:pt x="973" y="1"/>
                  </a:moveTo>
                  <a:cubicBezTo>
                    <a:pt x="426" y="1"/>
                    <a:pt x="1" y="426"/>
                    <a:pt x="1" y="973"/>
                  </a:cubicBezTo>
                  <a:cubicBezTo>
                    <a:pt x="1" y="1551"/>
                    <a:pt x="426" y="1976"/>
                    <a:pt x="973" y="1976"/>
                  </a:cubicBezTo>
                  <a:cubicBezTo>
                    <a:pt x="1551" y="1976"/>
                    <a:pt x="1976" y="1551"/>
                    <a:pt x="1976" y="973"/>
                  </a:cubicBezTo>
                  <a:cubicBezTo>
                    <a:pt x="1976" y="426"/>
                    <a:pt x="1551" y="1"/>
                    <a:pt x="9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9" name="Google Shape;4309;p39"/>
            <p:cNvSpPr/>
            <p:nvPr/>
          </p:nvSpPr>
          <p:spPr>
            <a:xfrm>
              <a:off x="-1162350" y="-1205900"/>
              <a:ext cx="49425" cy="49425"/>
            </a:xfrm>
            <a:custGeom>
              <a:avLst/>
              <a:gdLst/>
              <a:ahLst/>
              <a:cxnLst/>
              <a:rect l="l" t="t" r="r" b="b"/>
              <a:pathLst>
                <a:path w="1977" h="1977" extrusionOk="0">
                  <a:moveTo>
                    <a:pt x="973" y="1"/>
                  </a:moveTo>
                  <a:cubicBezTo>
                    <a:pt x="426" y="1"/>
                    <a:pt x="0" y="426"/>
                    <a:pt x="0" y="973"/>
                  </a:cubicBezTo>
                  <a:cubicBezTo>
                    <a:pt x="0" y="1551"/>
                    <a:pt x="426" y="1976"/>
                    <a:pt x="973" y="1976"/>
                  </a:cubicBezTo>
                  <a:cubicBezTo>
                    <a:pt x="1551" y="1976"/>
                    <a:pt x="1976" y="1551"/>
                    <a:pt x="1976" y="973"/>
                  </a:cubicBezTo>
                  <a:cubicBezTo>
                    <a:pt x="1976" y="426"/>
                    <a:pt x="1551" y="1"/>
                    <a:pt x="9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0" name="Google Shape;4310;p39"/>
            <p:cNvSpPr/>
            <p:nvPr/>
          </p:nvSpPr>
          <p:spPr>
            <a:xfrm>
              <a:off x="-1245950" y="-1205900"/>
              <a:ext cx="50200" cy="49425"/>
            </a:xfrm>
            <a:custGeom>
              <a:avLst/>
              <a:gdLst/>
              <a:ahLst/>
              <a:cxnLst/>
              <a:rect l="l" t="t" r="r" b="b"/>
              <a:pathLst>
                <a:path w="2008" h="1977" extrusionOk="0">
                  <a:moveTo>
                    <a:pt x="1004" y="1"/>
                  </a:moveTo>
                  <a:cubicBezTo>
                    <a:pt x="457" y="1"/>
                    <a:pt x="1" y="426"/>
                    <a:pt x="1" y="973"/>
                  </a:cubicBezTo>
                  <a:cubicBezTo>
                    <a:pt x="1" y="1551"/>
                    <a:pt x="457" y="1976"/>
                    <a:pt x="1004" y="1976"/>
                  </a:cubicBezTo>
                  <a:cubicBezTo>
                    <a:pt x="1551" y="1976"/>
                    <a:pt x="2007" y="1551"/>
                    <a:pt x="2007" y="973"/>
                  </a:cubicBezTo>
                  <a:cubicBezTo>
                    <a:pt x="2007" y="426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1" name="Google Shape;4311;p39"/>
            <p:cNvSpPr/>
            <p:nvPr/>
          </p:nvSpPr>
          <p:spPr>
            <a:xfrm>
              <a:off x="-1328775" y="-1205900"/>
              <a:ext cx="50175" cy="49425"/>
            </a:xfrm>
            <a:custGeom>
              <a:avLst/>
              <a:gdLst/>
              <a:ahLst/>
              <a:cxnLst/>
              <a:rect l="l" t="t" r="r" b="b"/>
              <a:pathLst>
                <a:path w="2007" h="1977" extrusionOk="0">
                  <a:moveTo>
                    <a:pt x="1004" y="1"/>
                  </a:moveTo>
                  <a:cubicBezTo>
                    <a:pt x="457" y="1"/>
                    <a:pt x="1" y="426"/>
                    <a:pt x="1" y="973"/>
                  </a:cubicBezTo>
                  <a:cubicBezTo>
                    <a:pt x="1" y="1551"/>
                    <a:pt x="457" y="1976"/>
                    <a:pt x="1004" y="1976"/>
                  </a:cubicBezTo>
                  <a:cubicBezTo>
                    <a:pt x="1551" y="1976"/>
                    <a:pt x="2007" y="1551"/>
                    <a:pt x="2007" y="973"/>
                  </a:cubicBezTo>
                  <a:cubicBezTo>
                    <a:pt x="2007" y="426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2" name="Google Shape;4312;p39"/>
            <p:cNvSpPr/>
            <p:nvPr/>
          </p:nvSpPr>
          <p:spPr>
            <a:xfrm>
              <a:off x="-1411600" y="-1205900"/>
              <a:ext cx="50175" cy="49425"/>
            </a:xfrm>
            <a:custGeom>
              <a:avLst/>
              <a:gdLst/>
              <a:ahLst/>
              <a:cxnLst/>
              <a:rect l="l" t="t" r="r" b="b"/>
              <a:pathLst>
                <a:path w="2007" h="1977" extrusionOk="0">
                  <a:moveTo>
                    <a:pt x="1004" y="1"/>
                  </a:moveTo>
                  <a:cubicBezTo>
                    <a:pt x="457" y="1"/>
                    <a:pt x="1" y="426"/>
                    <a:pt x="1" y="973"/>
                  </a:cubicBezTo>
                  <a:cubicBezTo>
                    <a:pt x="1" y="1551"/>
                    <a:pt x="457" y="1976"/>
                    <a:pt x="1004" y="1976"/>
                  </a:cubicBezTo>
                  <a:cubicBezTo>
                    <a:pt x="1551" y="1976"/>
                    <a:pt x="2007" y="1551"/>
                    <a:pt x="2007" y="973"/>
                  </a:cubicBezTo>
                  <a:cubicBezTo>
                    <a:pt x="2007" y="426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3" name="Google Shape;4313;p39"/>
            <p:cNvSpPr/>
            <p:nvPr/>
          </p:nvSpPr>
          <p:spPr>
            <a:xfrm>
              <a:off x="-1494425" y="-1205900"/>
              <a:ext cx="50175" cy="49425"/>
            </a:xfrm>
            <a:custGeom>
              <a:avLst/>
              <a:gdLst/>
              <a:ahLst/>
              <a:cxnLst/>
              <a:rect l="l" t="t" r="r" b="b"/>
              <a:pathLst>
                <a:path w="2007" h="1977" extrusionOk="0">
                  <a:moveTo>
                    <a:pt x="1004" y="1"/>
                  </a:moveTo>
                  <a:cubicBezTo>
                    <a:pt x="456" y="1"/>
                    <a:pt x="1" y="426"/>
                    <a:pt x="1" y="973"/>
                  </a:cubicBezTo>
                  <a:cubicBezTo>
                    <a:pt x="1" y="1551"/>
                    <a:pt x="456" y="1976"/>
                    <a:pt x="1004" y="1976"/>
                  </a:cubicBezTo>
                  <a:cubicBezTo>
                    <a:pt x="1551" y="1976"/>
                    <a:pt x="2007" y="1551"/>
                    <a:pt x="2007" y="973"/>
                  </a:cubicBezTo>
                  <a:cubicBezTo>
                    <a:pt x="2007" y="426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4" name="Google Shape;4314;p39"/>
            <p:cNvSpPr/>
            <p:nvPr/>
          </p:nvSpPr>
          <p:spPr>
            <a:xfrm>
              <a:off x="-1577250" y="-1205900"/>
              <a:ext cx="50175" cy="49425"/>
            </a:xfrm>
            <a:custGeom>
              <a:avLst/>
              <a:gdLst/>
              <a:ahLst/>
              <a:cxnLst/>
              <a:rect l="l" t="t" r="r" b="b"/>
              <a:pathLst>
                <a:path w="2007" h="1977" extrusionOk="0">
                  <a:moveTo>
                    <a:pt x="1003" y="1"/>
                  </a:moveTo>
                  <a:cubicBezTo>
                    <a:pt x="456" y="1"/>
                    <a:pt x="0" y="426"/>
                    <a:pt x="0" y="973"/>
                  </a:cubicBezTo>
                  <a:cubicBezTo>
                    <a:pt x="0" y="1551"/>
                    <a:pt x="456" y="1976"/>
                    <a:pt x="1003" y="1976"/>
                  </a:cubicBezTo>
                  <a:cubicBezTo>
                    <a:pt x="1551" y="1976"/>
                    <a:pt x="2007" y="1551"/>
                    <a:pt x="2007" y="973"/>
                  </a:cubicBezTo>
                  <a:cubicBezTo>
                    <a:pt x="2007" y="426"/>
                    <a:pt x="1551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5" name="Google Shape;4315;p39"/>
            <p:cNvSpPr/>
            <p:nvPr/>
          </p:nvSpPr>
          <p:spPr>
            <a:xfrm>
              <a:off x="-1660075" y="-1205900"/>
              <a:ext cx="50175" cy="49425"/>
            </a:xfrm>
            <a:custGeom>
              <a:avLst/>
              <a:gdLst/>
              <a:ahLst/>
              <a:cxnLst/>
              <a:rect l="l" t="t" r="r" b="b"/>
              <a:pathLst>
                <a:path w="2007" h="1977" extrusionOk="0">
                  <a:moveTo>
                    <a:pt x="1003" y="1"/>
                  </a:moveTo>
                  <a:cubicBezTo>
                    <a:pt x="456" y="1"/>
                    <a:pt x="0" y="426"/>
                    <a:pt x="0" y="973"/>
                  </a:cubicBezTo>
                  <a:cubicBezTo>
                    <a:pt x="0" y="1551"/>
                    <a:pt x="456" y="1976"/>
                    <a:pt x="1003" y="1976"/>
                  </a:cubicBezTo>
                  <a:cubicBezTo>
                    <a:pt x="1550" y="1976"/>
                    <a:pt x="2006" y="1551"/>
                    <a:pt x="2006" y="973"/>
                  </a:cubicBezTo>
                  <a:cubicBezTo>
                    <a:pt x="2006" y="426"/>
                    <a:pt x="1550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6" name="Google Shape;4316;p39"/>
            <p:cNvSpPr/>
            <p:nvPr/>
          </p:nvSpPr>
          <p:spPr>
            <a:xfrm>
              <a:off x="-1742900" y="-1205900"/>
              <a:ext cx="50175" cy="49425"/>
            </a:xfrm>
            <a:custGeom>
              <a:avLst/>
              <a:gdLst/>
              <a:ahLst/>
              <a:cxnLst/>
              <a:rect l="l" t="t" r="r" b="b"/>
              <a:pathLst>
                <a:path w="2007" h="1977" extrusionOk="0">
                  <a:moveTo>
                    <a:pt x="1003" y="1"/>
                  </a:moveTo>
                  <a:cubicBezTo>
                    <a:pt x="456" y="1"/>
                    <a:pt x="0" y="426"/>
                    <a:pt x="0" y="973"/>
                  </a:cubicBezTo>
                  <a:cubicBezTo>
                    <a:pt x="0" y="1551"/>
                    <a:pt x="456" y="1976"/>
                    <a:pt x="1003" y="1976"/>
                  </a:cubicBezTo>
                  <a:cubicBezTo>
                    <a:pt x="1550" y="1976"/>
                    <a:pt x="2006" y="1551"/>
                    <a:pt x="2006" y="973"/>
                  </a:cubicBezTo>
                  <a:cubicBezTo>
                    <a:pt x="2006" y="426"/>
                    <a:pt x="1550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7" name="Google Shape;4317;p39"/>
            <p:cNvSpPr/>
            <p:nvPr/>
          </p:nvSpPr>
          <p:spPr>
            <a:xfrm>
              <a:off x="-1825725" y="-1205900"/>
              <a:ext cx="50175" cy="49425"/>
            </a:xfrm>
            <a:custGeom>
              <a:avLst/>
              <a:gdLst/>
              <a:ahLst/>
              <a:cxnLst/>
              <a:rect l="l" t="t" r="r" b="b"/>
              <a:pathLst>
                <a:path w="2007" h="1977" extrusionOk="0">
                  <a:moveTo>
                    <a:pt x="1003" y="1"/>
                  </a:moveTo>
                  <a:cubicBezTo>
                    <a:pt x="456" y="1"/>
                    <a:pt x="0" y="426"/>
                    <a:pt x="0" y="973"/>
                  </a:cubicBezTo>
                  <a:cubicBezTo>
                    <a:pt x="0" y="1551"/>
                    <a:pt x="456" y="1976"/>
                    <a:pt x="1003" y="1976"/>
                  </a:cubicBezTo>
                  <a:cubicBezTo>
                    <a:pt x="1550" y="1976"/>
                    <a:pt x="2006" y="1551"/>
                    <a:pt x="2006" y="973"/>
                  </a:cubicBezTo>
                  <a:cubicBezTo>
                    <a:pt x="2006" y="426"/>
                    <a:pt x="1550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8" name="Google Shape;4318;p39"/>
            <p:cNvSpPr/>
            <p:nvPr/>
          </p:nvSpPr>
          <p:spPr>
            <a:xfrm>
              <a:off x="-1908575" y="-1205900"/>
              <a:ext cx="50175" cy="49425"/>
            </a:xfrm>
            <a:custGeom>
              <a:avLst/>
              <a:gdLst/>
              <a:ahLst/>
              <a:cxnLst/>
              <a:rect l="l" t="t" r="r" b="b"/>
              <a:pathLst>
                <a:path w="2007" h="1977" extrusionOk="0">
                  <a:moveTo>
                    <a:pt x="1004" y="1"/>
                  </a:moveTo>
                  <a:cubicBezTo>
                    <a:pt x="457" y="1"/>
                    <a:pt x="1" y="426"/>
                    <a:pt x="1" y="973"/>
                  </a:cubicBezTo>
                  <a:cubicBezTo>
                    <a:pt x="1" y="1551"/>
                    <a:pt x="457" y="1976"/>
                    <a:pt x="1004" y="1976"/>
                  </a:cubicBezTo>
                  <a:cubicBezTo>
                    <a:pt x="1551" y="1976"/>
                    <a:pt x="2007" y="1551"/>
                    <a:pt x="2007" y="973"/>
                  </a:cubicBezTo>
                  <a:cubicBezTo>
                    <a:pt x="2007" y="426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9" name="Google Shape;4319;p39"/>
            <p:cNvSpPr/>
            <p:nvPr/>
          </p:nvSpPr>
          <p:spPr>
            <a:xfrm>
              <a:off x="-1991400" y="-1205900"/>
              <a:ext cx="50175" cy="49425"/>
            </a:xfrm>
            <a:custGeom>
              <a:avLst/>
              <a:gdLst/>
              <a:ahLst/>
              <a:cxnLst/>
              <a:rect l="l" t="t" r="r" b="b"/>
              <a:pathLst>
                <a:path w="2007" h="1977" extrusionOk="0">
                  <a:moveTo>
                    <a:pt x="1004" y="1"/>
                  </a:moveTo>
                  <a:cubicBezTo>
                    <a:pt x="457" y="1"/>
                    <a:pt x="1" y="426"/>
                    <a:pt x="1" y="973"/>
                  </a:cubicBezTo>
                  <a:cubicBezTo>
                    <a:pt x="1" y="1551"/>
                    <a:pt x="457" y="1976"/>
                    <a:pt x="1004" y="1976"/>
                  </a:cubicBezTo>
                  <a:cubicBezTo>
                    <a:pt x="1551" y="1976"/>
                    <a:pt x="2007" y="1551"/>
                    <a:pt x="2007" y="973"/>
                  </a:cubicBezTo>
                  <a:cubicBezTo>
                    <a:pt x="2007" y="426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0" name="Google Shape;4320;p39"/>
            <p:cNvSpPr/>
            <p:nvPr/>
          </p:nvSpPr>
          <p:spPr>
            <a:xfrm>
              <a:off x="-2074225" y="-1205900"/>
              <a:ext cx="49425" cy="49425"/>
            </a:xfrm>
            <a:custGeom>
              <a:avLst/>
              <a:gdLst/>
              <a:ahLst/>
              <a:cxnLst/>
              <a:rect l="l" t="t" r="r" b="b"/>
              <a:pathLst>
                <a:path w="1977" h="1977" extrusionOk="0">
                  <a:moveTo>
                    <a:pt x="1004" y="1"/>
                  </a:moveTo>
                  <a:cubicBezTo>
                    <a:pt x="426" y="1"/>
                    <a:pt x="1" y="426"/>
                    <a:pt x="1" y="973"/>
                  </a:cubicBezTo>
                  <a:cubicBezTo>
                    <a:pt x="1" y="1551"/>
                    <a:pt x="426" y="1976"/>
                    <a:pt x="1004" y="1976"/>
                  </a:cubicBezTo>
                  <a:cubicBezTo>
                    <a:pt x="1551" y="1976"/>
                    <a:pt x="1976" y="1551"/>
                    <a:pt x="1976" y="973"/>
                  </a:cubicBezTo>
                  <a:cubicBezTo>
                    <a:pt x="1976" y="426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1" name="Google Shape;4321;p39"/>
            <p:cNvSpPr/>
            <p:nvPr/>
          </p:nvSpPr>
          <p:spPr>
            <a:xfrm>
              <a:off x="-2157050" y="-1205900"/>
              <a:ext cx="49425" cy="49425"/>
            </a:xfrm>
            <a:custGeom>
              <a:avLst/>
              <a:gdLst/>
              <a:ahLst/>
              <a:cxnLst/>
              <a:rect l="l" t="t" r="r" b="b"/>
              <a:pathLst>
                <a:path w="1977" h="1977" extrusionOk="0">
                  <a:moveTo>
                    <a:pt x="1004" y="1"/>
                  </a:moveTo>
                  <a:cubicBezTo>
                    <a:pt x="426" y="1"/>
                    <a:pt x="0" y="426"/>
                    <a:pt x="0" y="973"/>
                  </a:cubicBezTo>
                  <a:cubicBezTo>
                    <a:pt x="0" y="1551"/>
                    <a:pt x="426" y="1976"/>
                    <a:pt x="1004" y="1976"/>
                  </a:cubicBezTo>
                  <a:cubicBezTo>
                    <a:pt x="1551" y="1976"/>
                    <a:pt x="1976" y="1551"/>
                    <a:pt x="1976" y="973"/>
                  </a:cubicBezTo>
                  <a:cubicBezTo>
                    <a:pt x="1976" y="426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2" name="Google Shape;4322;p39"/>
            <p:cNvSpPr/>
            <p:nvPr/>
          </p:nvSpPr>
          <p:spPr>
            <a:xfrm>
              <a:off x="-2239875" y="-1205900"/>
              <a:ext cx="49425" cy="49425"/>
            </a:xfrm>
            <a:custGeom>
              <a:avLst/>
              <a:gdLst/>
              <a:ahLst/>
              <a:cxnLst/>
              <a:rect l="l" t="t" r="r" b="b"/>
              <a:pathLst>
                <a:path w="1977" h="1977" extrusionOk="0">
                  <a:moveTo>
                    <a:pt x="973" y="1"/>
                  </a:moveTo>
                  <a:cubicBezTo>
                    <a:pt x="426" y="1"/>
                    <a:pt x="0" y="426"/>
                    <a:pt x="0" y="973"/>
                  </a:cubicBezTo>
                  <a:cubicBezTo>
                    <a:pt x="0" y="1551"/>
                    <a:pt x="426" y="1976"/>
                    <a:pt x="973" y="1976"/>
                  </a:cubicBezTo>
                  <a:cubicBezTo>
                    <a:pt x="1551" y="1976"/>
                    <a:pt x="1976" y="1551"/>
                    <a:pt x="1976" y="973"/>
                  </a:cubicBezTo>
                  <a:cubicBezTo>
                    <a:pt x="1976" y="426"/>
                    <a:pt x="1551" y="1"/>
                    <a:pt x="9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3" name="Google Shape;4323;p39"/>
            <p:cNvSpPr/>
            <p:nvPr/>
          </p:nvSpPr>
          <p:spPr>
            <a:xfrm>
              <a:off x="-2322700" y="-1205900"/>
              <a:ext cx="49400" cy="49425"/>
            </a:xfrm>
            <a:custGeom>
              <a:avLst/>
              <a:gdLst/>
              <a:ahLst/>
              <a:cxnLst/>
              <a:rect l="l" t="t" r="r" b="b"/>
              <a:pathLst>
                <a:path w="1976" h="1977" extrusionOk="0">
                  <a:moveTo>
                    <a:pt x="973" y="1"/>
                  </a:moveTo>
                  <a:cubicBezTo>
                    <a:pt x="426" y="1"/>
                    <a:pt x="0" y="426"/>
                    <a:pt x="0" y="973"/>
                  </a:cubicBezTo>
                  <a:cubicBezTo>
                    <a:pt x="0" y="1551"/>
                    <a:pt x="426" y="1976"/>
                    <a:pt x="973" y="1976"/>
                  </a:cubicBezTo>
                  <a:cubicBezTo>
                    <a:pt x="1550" y="1976"/>
                    <a:pt x="1976" y="1551"/>
                    <a:pt x="1976" y="973"/>
                  </a:cubicBezTo>
                  <a:cubicBezTo>
                    <a:pt x="1976" y="426"/>
                    <a:pt x="1550" y="1"/>
                    <a:pt x="9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4" name="Google Shape;4324;p39"/>
            <p:cNvSpPr/>
            <p:nvPr/>
          </p:nvSpPr>
          <p:spPr>
            <a:xfrm>
              <a:off x="-2405525" y="-1205900"/>
              <a:ext cx="49400" cy="49425"/>
            </a:xfrm>
            <a:custGeom>
              <a:avLst/>
              <a:gdLst/>
              <a:ahLst/>
              <a:cxnLst/>
              <a:rect l="l" t="t" r="r" b="b"/>
              <a:pathLst>
                <a:path w="1976" h="1977" extrusionOk="0">
                  <a:moveTo>
                    <a:pt x="973" y="1"/>
                  </a:moveTo>
                  <a:cubicBezTo>
                    <a:pt x="426" y="1"/>
                    <a:pt x="0" y="426"/>
                    <a:pt x="0" y="973"/>
                  </a:cubicBezTo>
                  <a:cubicBezTo>
                    <a:pt x="0" y="1551"/>
                    <a:pt x="426" y="1976"/>
                    <a:pt x="973" y="1976"/>
                  </a:cubicBezTo>
                  <a:cubicBezTo>
                    <a:pt x="1550" y="1976"/>
                    <a:pt x="1976" y="1551"/>
                    <a:pt x="1976" y="973"/>
                  </a:cubicBezTo>
                  <a:cubicBezTo>
                    <a:pt x="1976" y="426"/>
                    <a:pt x="1550" y="1"/>
                    <a:pt x="9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5" name="Google Shape;4325;p39"/>
            <p:cNvSpPr/>
            <p:nvPr/>
          </p:nvSpPr>
          <p:spPr>
            <a:xfrm>
              <a:off x="-2489125" y="-1205900"/>
              <a:ext cx="50175" cy="49425"/>
            </a:xfrm>
            <a:custGeom>
              <a:avLst/>
              <a:gdLst/>
              <a:ahLst/>
              <a:cxnLst/>
              <a:rect l="l" t="t" r="r" b="b"/>
              <a:pathLst>
                <a:path w="2007" h="1977" extrusionOk="0">
                  <a:moveTo>
                    <a:pt x="1004" y="1"/>
                  </a:moveTo>
                  <a:cubicBezTo>
                    <a:pt x="456" y="1"/>
                    <a:pt x="1" y="426"/>
                    <a:pt x="1" y="973"/>
                  </a:cubicBezTo>
                  <a:cubicBezTo>
                    <a:pt x="1" y="1551"/>
                    <a:pt x="456" y="1976"/>
                    <a:pt x="1004" y="1976"/>
                  </a:cubicBezTo>
                  <a:cubicBezTo>
                    <a:pt x="1581" y="1976"/>
                    <a:pt x="2007" y="1551"/>
                    <a:pt x="2007" y="973"/>
                  </a:cubicBezTo>
                  <a:cubicBezTo>
                    <a:pt x="2007" y="426"/>
                    <a:pt x="158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6" name="Google Shape;4326;p39"/>
            <p:cNvSpPr/>
            <p:nvPr/>
          </p:nvSpPr>
          <p:spPr>
            <a:xfrm>
              <a:off x="-748200" y="-130165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1"/>
                  </a:moveTo>
                  <a:cubicBezTo>
                    <a:pt x="426" y="1"/>
                    <a:pt x="0" y="457"/>
                    <a:pt x="0" y="1004"/>
                  </a:cubicBezTo>
                  <a:cubicBezTo>
                    <a:pt x="0" y="1551"/>
                    <a:pt x="426" y="2007"/>
                    <a:pt x="1003" y="2007"/>
                  </a:cubicBezTo>
                  <a:cubicBezTo>
                    <a:pt x="1550" y="2007"/>
                    <a:pt x="2006" y="1551"/>
                    <a:pt x="2006" y="1004"/>
                  </a:cubicBezTo>
                  <a:cubicBezTo>
                    <a:pt x="2006" y="457"/>
                    <a:pt x="1550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7" name="Google Shape;4327;p39"/>
            <p:cNvSpPr/>
            <p:nvPr/>
          </p:nvSpPr>
          <p:spPr>
            <a:xfrm>
              <a:off x="-831050" y="-1301650"/>
              <a:ext cx="50200" cy="50175"/>
            </a:xfrm>
            <a:custGeom>
              <a:avLst/>
              <a:gdLst/>
              <a:ahLst/>
              <a:cxnLst/>
              <a:rect l="l" t="t" r="r" b="b"/>
              <a:pathLst>
                <a:path w="2008" h="2007" extrusionOk="0">
                  <a:moveTo>
                    <a:pt x="1004" y="1"/>
                  </a:moveTo>
                  <a:cubicBezTo>
                    <a:pt x="427" y="1"/>
                    <a:pt x="1" y="457"/>
                    <a:pt x="1" y="1004"/>
                  </a:cubicBezTo>
                  <a:cubicBezTo>
                    <a:pt x="1" y="1551"/>
                    <a:pt x="427" y="2007"/>
                    <a:pt x="1004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8" name="Google Shape;4328;p39"/>
            <p:cNvSpPr/>
            <p:nvPr/>
          </p:nvSpPr>
          <p:spPr>
            <a:xfrm>
              <a:off x="-913875" y="-1301650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4" y="1"/>
                  </a:moveTo>
                  <a:cubicBezTo>
                    <a:pt x="426" y="1"/>
                    <a:pt x="1" y="457"/>
                    <a:pt x="1" y="1004"/>
                  </a:cubicBezTo>
                  <a:cubicBezTo>
                    <a:pt x="1" y="1551"/>
                    <a:pt x="426" y="2007"/>
                    <a:pt x="974" y="2007"/>
                  </a:cubicBezTo>
                  <a:cubicBezTo>
                    <a:pt x="1551" y="2007"/>
                    <a:pt x="1977" y="1551"/>
                    <a:pt x="1977" y="1004"/>
                  </a:cubicBezTo>
                  <a:cubicBezTo>
                    <a:pt x="1977" y="457"/>
                    <a:pt x="1551" y="1"/>
                    <a:pt x="97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9" name="Google Shape;4329;p39"/>
            <p:cNvSpPr/>
            <p:nvPr/>
          </p:nvSpPr>
          <p:spPr>
            <a:xfrm>
              <a:off x="-996700" y="-1301650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3" y="1"/>
                  </a:moveTo>
                  <a:cubicBezTo>
                    <a:pt x="426" y="1"/>
                    <a:pt x="1" y="457"/>
                    <a:pt x="1" y="1004"/>
                  </a:cubicBezTo>
                  <a:cubicBezTo>
                    <a:pt x="1" y="1551"/>
                    <a:pt x="426" y="2007"/>
                    <a:pt x="973" y="2007"/>
                  </a:cubicBezTo>
                  <a:cubicBezTo>
                    <a:pt x="1551" y="2007"/>
                    <a:pt x="1976" y="1551"/>
                    <a:pt x="1976" y="1004"/>
                  </a:cubicBezTo>
                  <a:cubicBezTo>
                    <a:pt x="1976" y="457"/>
                    <a:pt x="1551" y="1"/>
                    <a:pt x="9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0" name="Google Shape;4330;p39"/>
            <p:cNvSpPr/>
            <p:nvPr/>
          </p:nvSpPr>
          <p:spPr>
            <a:xfrm>
              <a:off x="-1079525" y="-1301650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3" y="1"/>
                  </a:moveTo>
                  <a:cubicBezTo>
                    <a:pt x="426" y="1"/>
                    <a:pt x="1" y="457"/>
                    <a:pt x="1" y="1004"/>
                  </a:cubicBezTo>
                  <a:cubicBezTo>
                    <a:pt x="1" y="1551"/>
                    <a:pt x="426" y="2007"/>
                    <a:pt x="973" y="2007"/>
                  </a:cubicBezTo>
                  <a:cubicBezTo>
                    <a:pt x="1551" y="2007"/>
                    <a:pt x="1976" y="1551"/>
                    <a:pt x="1976" y="1004"/>
                  </a:cubicBezTo>
                  <a:cubicBezTo>
                    <a:pt x="1976" y="457"/>
                    <a:pt x="1551" y="1"/>
                    <a:pt x="9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1" name="Google Shape;4331;p39"/>
            <p:cNvSpPr/>
            <p:nvPr/>
          </p:nvSpPr>
          <p:spPr>
            <a:xfrm>
              <a:off x="-1162350" y="-1301650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3" y="1"/>
                  </a:moveTo>
                  <a:cubicBezTo>
                    <a:pt x="426" y="1"/>
                    <a:pt x="0" y="457"/>
                    <a:pt x="0" y="1004"/>
                  </a:cubicBezTo>
                  <a:cubicBezTo>
                    <a:pt x="0" y="1551"/>
                    <a:pt x="426" y="2007"/>
                    <a:pt x="973" y="2007"/>
                  </a:cubicBezTo>
                  <a:cubicBezTo>
                    <a:pt x="1551" y="2007"/>
                    <a:pt x="1976" y="1551"/>
                    <a:pt x="1976" y="1004"/>
                  </a:cubicBezTo>
                  <a:cubicBezTo>
                    <a:pt x="1976" y="457"/>
                    <a:pt x="1551" y="1"/>
                    <a:pt x="9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2" name="Google Shape;4332;p39"/>
            <p:cNvSpPr/>
            <p:nvPr/>
          </p:nvSpPr>
          <p:spPr>
            <a:xfrm>
              <a:off x="-1245950" y="-1301650"/>
              <a:ext cx="50200" cy="50175"/>
            </a:xfrm>
            <a:custGeom>
              <a:avLst/>
              <a:gdLst/>
              <a:ahLst/>
              <a:cxnLst/>
              <a:rect l="l" t="t" r="r" b="b"/>
              <a:pathLst>
                <a:path w="2008" h="2007" extrusionOk="0">
                  <a:moveTo>
                    <a:pt x="1004" y="1"/>
                  </a:moveTo>
                  <a:cubicBezTo>
                    <a:pt x="457" y="1"/>
                    <a:pt x="1" y="457"/>
                    <a:pt x="1" y="1004"/>
                  </a:cubicBezTo>
                  <a:cubicBezTo>
                    <a:pt x="1" y="1551"/>
                    <a:pt x="457" y="2007"/>
                    <a:pt x="1004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3" name="Google Shape;4333;p39"/>
            <p:cNvSpPr/>
            <p:nvPr/>
          </p:nvSpPr>
          <p:spPr>
            <a:xfrm>
              <a:off x="-1328775" y="-130165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1"/>
                  </a:moveTo>
                  <a:cubicBezTo>
                    <a:pt x="457" y="1"/>
                    <a:pt x="1" y="457"/>
                    <a:pt x="1" y="1004"/>
                  </a:cubicBezTo>
                  <a:cubicBezTo>
                    <a:pt x="1" y="1551"/>
                    <a:pt x="457" y="2007"/>
                    <a:pt x="1004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4" name="Google Shape;4334;p39"/>
            <p:cNvSpPr/>
            <p:nvPr/>
          </p:nvSpPr>
          <p:spPr>
            <a:xfrm>
              <a:off x="-1411600" y="-130165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1"/>
                  </a:moveTo>
                  <a:cubicBezTo>
                    <a:pt x="457" y="1"/>
                    <a:pt x="1" y="457"/>
                    <a:pt x="1" y="1004"/>
                  </a:cubicBezTo>
                  <a:cubicBezTo>
                    <a:pt x="1" y="1551"/>
                    <a:pt x="457" y="2007"/>
                    <a:pt x="1004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5" name="Google Shape;4335;p39"/>
            <p:cNvSpPr/>
            <p:nvPr/>
          </p:nvSpPr>
          <p:spPr>
            <a:xfrm>
              <a:off x="-1494425" y="-130165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1"/>
                  </a:moveTo>
                  <a:cubicBezTo>
                    <a:pt x="456" y="1"/>
                    <a:pt x="1" y="457"/>
                    <a:pt x="1" y="1004"/>
                  </a:cubicBezTo>
                  <a:cubicBezTo>
                    <a:pt x="1" y="1551"/>
                    <a:pt x="456" y="2007"/>
                    <a:pt x="1004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6" name="Google Shape;4336;p39"/>
            <p:cNvSpPr/>
            <p:nvPr/>
          </p:nvSpPr>
          <p:spPr>
            <a:xfrm>
              <a:off x="-1577250" y="-130165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1"/>
                  </a:moveTo>
                  <a:cubicBezTo>
                    <a:pt x="456" y="1"/>
                    <a:pt x="0" y="457"/>
                    <a:pt x="0" y="1004"/>
                  </a:cubicBezTo>
                  <a:cubicBezTo>
                    <a:pt x="0" y="1551"/>
                    <a:pt x="456" y="2007"/>
                    <a:pt x="1003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7" name="Google Shape;4337;p39"/>
            <p:cNvSpPr/>
            <p:nvPr/>
          </p:nvSpPr>
          <p:spPr>
            <a:xfrm>
              <a:off x="-1660075" y="-130165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1"/>
                  </a:moveTo>
                  <a:cubicBezTo>
                    <a:pt x="456" y="1"/>
                    <a:pt x="0" y="457"/>
                    <a:pt x="0" y="1004"/>
                  </a:cubicBezTo>
                  <a:cubicBezTo>
                    <a:pt x="0" y="1551"/>
                    <a:pt x="456" y="2007"/>
                    <a:pt x="1003" y="2007"/>
                  </a:cubicBezTo>
                  <a:cubicBezTo>
                    <a:pt x="1550" y="2007"/>
                    <a:pt x="2006" y="1551"/>
                    <a:pt x="2006" y="1004"/>
                  </a:cubicBezTo>
                  <a:cubicBezTo>
                    <a:pt x="2006" y="457"/>
                    <a:pt x="1550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8" name="Google Shape;4338;p39"/>
            <p:cNvSpPr/>
            <p:nvPr/>
          </p:nvSpPr>
          <p:spPr>
            <a:xfrm>
              <a:off x="-1742900" y="-130165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1"/>
                  </a:moveTo>
                  <a:cubicBezTo>
                    <a:pt x="456" y="1"/>
                    <a:pt x="0" y="457"/>
                    <a:pt x="0" y="1004"/>
                  </a:cubicBezTo>
                  <a:cubicBezTo>
                    <a:pt x="0" y="1551"/>
                    <a:pt x="456" y="2007"/>
                    <a:pt x="1003" y="2007"/>
                  </a:cubicBezTo>
                  <a:cubicBezTo>
                    <a:pt x="1550" y="2007"/>
                    <a:pt x="2006" y="1551"/>
                    <a:pt x="2006" y="1004"/>
                  </a:cubicBezTo>
                  <a:cubicBezTo>
                    <a:pt x="2006" y="457"/>
                    <a:pt x="1550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9" name="Google Shape;4339;p39"/>
            <p:cNvSpPr/>
            <p:nvPr/>
          </p:nvSpPr>
          <p:spPr>
            <a:xfrm>
              <a:off x="-1825725" y="-130165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1"/>
                  </a:moveTo>
                  <a:cubicBezTo>
                    <a:pt x="456" y="1"/>
                    <a:pt x="0" y="457"/>
                    <a:pt x="0" y="1004"/>
                  </a:cubicBezTo>
                  <a:cubicBezTo>
                    <a:pt x="0" y="1551"/>
                    <a:pt x="456" y="2007"/>
                    <a:pt x="1003" y="2007"/>
                  </a:cubicBezTo>
                  <a:cubicBezTo>
                    <a:pt x="1550" y="2007"/>
                    <a:pt x="2006" y="1551"/>
                    <a:pt x="2006" y="1004"/>
                  </a:cubicBezTo>
                  <a:cubicBezTo>
                    <a:pt x="2006" y="457"/>
                    <a:pt x="1550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0" name="Google Shape;4340;p39"/>
            <p:cNvSpPr/>
            <p:nvPr/>
          </p:nvSpPr>
          <p:spPr>
            <a:xfrm>
              <a:off x="-1908575" y="-130165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1"/>
                  </a:moveTo>
                  <a:cubicBezTo>
                    <a:pt x="457" y="1"/>
                    <a:pt x="1" y="457"/>
                    <a:pt x="1" y="1004"/>
                  </a:cubicBezTo>
                  <a:cubicBezTo>
                    <a:pt x="1" y="1551"/>
                    <a:pt x="457" y="2007"/>
                    <a:pt x="1004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1" name="Google Shape;4341;p39"/>
            <p:cNvSpPr/>
            <p:nvPr/>
          </p:nvSpPr>
          <p:spPr>
            <a:xfrm>
              <a:off x="-1991400" y="-130165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1"/>
                  </a:moveTo>
                  <a:cubicBezTo>
                    <a:pt x="457" y="1"/>
                    <a:pt x="1" y="457"/>
                    <a:pt x="1" y="1004"/>
                  </a:cubicBezTo>
                  <a:cubicBezTo>
                    <a:pt x="1" y="1551"/>
                    <a:pt x="457" y="2007"/>
                    <a:pt x="1004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2" name="Google Shape;4342;p39"/>
            <p:cNvSpPr/>
            <p:nvPr/>
          </p:nvSpPr>
          <p:spPr>
            <a:xfrm>
              <a:off x="-2074225" y="-1301650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1004" y="1"/>
                  </a:moveTo>
                  <a:cubicBezTo>
                    <a:pt x="426" y="1"/>
                    <a:pt x="1" y="457"/>
                    <a:pt x="1" y="1004"/>
                  </a:cubicBezTo>
                  <a:cubicBezTo>
                    <a:pt x="1" y="1551"/>
                    <a:pt x="426" y="2007"/>
                    <a:pt x="1004" y="2007"/>
                  </a:cubicBezTo>
                  <a:cubicBezTo>
                    <a:pt x="1551" y="2007"/>
                    <a:pt x="1976" y="1551"/>
                    <a:pt x="1976" y="1004"/>
                  </a:cubicBezTo>
                  <a:cubicBezTo>
                    <a:pt x="1976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3" name="Google Shape;4343;p39"/>
            <p:cNvSpPr/>
            <p:nvPr/>
          </p:nvSpPr>
          <p:spPr>
            <a:xfrm>
              <a:off x="-2157050" y="-1301650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1004" y="1"/>
                  </a:moveTo>
                  <a:cubicBezTo>
                    <a:pt x="426" y="1"/>
                    <a:pt x="0" y="457"/>
                    <a:pt x="0" y="1004"/>
                  </a:cubicBezTo>
                  <a:cubicBezTo>
                    <a:pt x="0" y="1551"/>
                    <a:pt x="426" y="2007"/>
                    <a:pt x="1004" y="2007"/>
                  </a:cubicBezTo>
                  <a:cubicBezTo>
                    <a:pt x="1551" y="2007"/>
                    <a:pt x="1976" y="1551"/>
                    <a:pt x="1976" y="1004"/>
                  </a:cubicBezTo>
                  <a:cubicBezTo>
                    <a:pt x="1976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4" name="Google Shape;4344;p39"/>
            <p:cNvSpPr/>
            <p:nvPr/>
          </p:nvSpPr>
          <p:spPr>
            <a:xfrm>
              <a:off x="-2239875" y="-1301650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3" y="1"/>
                  </a:moveTo>
                  <a:cubicBezTo>
                    <a:pt x="426" y="1"/>
                    <a:pt x="0" y="457"/>
                    <a:pt x="0" y="1004"/>
                  </a:cubicBezTo>
                  <a:cubicBezTo>
                    <a:pt x="0" y="1551"/>
                    <a:pt x="426" y="2007"/>
                    <a:pt x="973" y="2007"/>
                  </a:cubicBezTo>
                  <a:cubicBezTo>
                    <a:pt x="1551" y="2007"/>
                    <a:pt x="1976" y="1551"/>
                    <a:pt x="1976" y="1004"/>
                  </a:cubicBezTo>
                  <a:cubicBezTo>
                    <a:pt x="1976" y="457"/>
                    <a:pt x="1551" y="1"/>
                    <a:pt x="9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5" name="Google Shape;4345;p39"/>
            <p:cNvSpPr/>
            <p:nvPr/>
          </p:nvSpPr>
          <p:spPr>
            <a:xfrm>
              <a:off x="-2322700" y="-1301650"/>
              <a:ext cx="49400" cy="50175"/>
            </a:xfrm>
            <a:custGeom>
              <a:avLst/>
              <a:gdLst/>
              <a:ahLst/>
              <a:cxnLst/>
              <a:rect l="l" t="t" r="r" b="b"/>
              <a:pathLst>
                <a:path w="1976" h="2007" extrusionOk="0">
                  <a:moveTo>
                    <a:pt x="973" y="1"/>
                  </a:moveTo>
                  <a:cubicBezTo>
                    <a:pt x="426" y="1"/>
                    <a:pt x="0" y="457"/>
                    <a:pt x="0" y="1004"/>
                  </a:cubicBezTo>
                  <a:cubicBezTo>
                    <a:pt x="0" y="1551"/>
                    <a:pt x="426" y="2007"/>
                    <a:pt x="973" y="2007"/>
                  </a:cubicBezTo>
                  <a:cubicBezTo>
                    <a:pt x="1550" y="2007"/>
                    <a:pt x="1976" y="1551"/>
                    <a:pt x="1976" y="1004"/>
                  </a:cubicBezTo>
                  <a:cubicBezTo>
                    <a:pt x="1976" y="457"/>
                    <a:pt x="1550" y="1"/>
                    <a:pt x="9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6" name="Google Shape;4346;p39"/>
            <p:cNvSpPr/>
            <p:nvPr/>
          </p:nvSpPr>
          <p:spPr>
            <a:xfrm>
              <a:off x="-2405525" y="-1301650"/>
              <a:ext cx="49400" cy="50175"/>
            </a:xfrm>
            <a:custGeom>
              <a:avLst/>
              <a:gdLst/>
              <a:ahLst/>
              <a:cxnLst/>
              <a:rect l="l" t="t" r="r" b="b"/>
              <a:pathLst>
                <a:path w="1976" h="2007" extrusionOk="0">
                  <a:moveTo>
                    <a:pt x="973" y="1"/>
                  </a:moveTo>
                  <a:cubicBezTo>
                    <a:pt x="426" y="1"/>
                    <a:pt x="0" y="457"/>
                    <a:pt x="0" y="1004"/>
                  </a:cubicBezTo>
                  <a:cubicBezTo>
                    <a:pt x="0" y="1551"/>
                    <a:pt x="426" y="2007"/>
                    <a:pt x="973" y="2007"/>
                  </a:cubicBezTo>
                  <a:cubicBezTo>
                    <a:pt x="1550" y="2007"/>
                    <a:pt x="1976" y="1551"/>
                    <a:pt x="1976" y="1004"/>
                  </a:cubicBezTo>
                  <a:cubicBezTo>
                    <a:pt x="1976" y="457"/>
                    <a:pt x="1550" y="1"/>
                    <a:pt x="9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7" name="Google Shape;4347;p39"/>
            <p:cNvSpPr/>
            <p:nvPr/>
          </p:nvSpPr>
          <p:spPr>
            <a:xfrm>
              <a:off x="-748200" y="-139737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0"/>
                  </a:moveTo>
                  <a:cubicBezTo>
                    <a:pt x="426" y="0"/>
                    <a:pt x="0" y="456"/>
                    <a:pt x="0" y="1003"/>
                  </a:cubicBezTo>
                  <a:cubicBezTo>
                    <a:pt x="0" y="1550"/>
                    <a:pt x="426" y="2006"/>
                    <a:pt x="1003" y="2006"/>
                  </a:cubicBezTo>
                  <a:cubicBezTo>
                    <a:pt x="1550" y="2006"/>
                    <a:pt x="2006" y="1550"/>
                    <a:pt x="2006" y="1003"/>
                  </a:cubicBezTo>
                  <a:cubicBezTo>
                    <a:pt x="2006" y="456"/>
                    <a:pt x="1550" y="0"/>
                    <a:pt x="10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8" name="Google Shape;4348;p39"/>
            <p:cNvSpPr/>
            <p:nvPr/>
          </p:nvSpPr>
          <p:spPr>
            <a:xfrm>
              <a:off x="-831050" y="-1397375"/>
              <a:ext cx="50200" cy="50175"/>
            </a:xfrm>
            <a:custGeom>
              <a:avLst/>
              <a:gdLst/>
              <a:ahLst/>
              <a:cxnLst/>
              <a:rect l="l" t="t" r="r" b="b"/>
              <a:pathLst>
                <a:path w="2008" h="2007" extrusionOk="0">
                  <a:moveTo>
                    <a:pt x="1004" y="0"/>
                  </a:moveTo>
                  <a:cubicBezTo>
                    <a:pt x="427" y="0"/>
                    <a:pt x="1" y="456"/>
                    <a:pt x="1" y="1003"/>
                  </a:cubicBezTo>
                  <a:cubicBezTo>
                    <a:pt x="1" y="1550"/>
                    <a:pt x="427" y="2006"/>
                    <a:pt x="1004" y="2006"/>
                  </a:cubicBezTo>
                  <a:cubicBezTo>
                    <a:pt x="1551" y="2006"/>
                    <a:pt x="2007" y="1550"/>
                    <a:pt x="2007" y="1003"/>
                  </a:cubicBezTo>
                  <a:cubicBezTo>
                    <a:pt x="2007" y="45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9" name="Google Shape;4349;p39"/>
            <p:cNvSpPr/>
            <p:nvPr/>
          </p:nvSpPr>
          <p:spPr>
            <a:xfrm>
              <a:off x="-913875" y="-139737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4" y="0"/>
                  </a:moveTo>
                  <a:cubicBezTo>
                    <a:pt x="426" y="0"/>
                    <a:pt x="1" y="456"/>
                    <a:pt x="1" y="1003"/>
                  </a:cubicBezTo>
                  <a:cubicBezTo>
                    <a:pt x="1" y="1550"/>
                    <a:pt x="426" y="2006"/>
                    <a:pt x="974" y="2006"/>
                  </a:cubicBezTo>
                  <a:cubicBezTo>
                    <a:pt x="1551" y="2006"/>
                    <a:pt x="1977" y="1550"/>
                    <a:pt x="1977" y="1003"/>
                  </a:cubicBezTo>
                  <a:cubicBezTo>
                    <a:pt x="1977" y="456"/>
                    <a:pt x="1551" y="0"/>
                    <a:pt x="97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0" name="Google Shape;4350;p39"/>
            <p:cNvSpPr/>
            <p:nvPr/>
          </p:nvSpPr>
          <p:spPr>
            <a:xfrm>
              <a:off x="-996700" y="-139737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3" y="0"/>
                  </a:moveTo>
                  <a:cubicBezTo>
                    <a:pt x="426" y="0"/>
                    <a:pt x="1" y="456"/>
                    <a:pt x="1" y="1003"/>
                  </a:cubicBezTo>
                  <a:cubicBezTo>
                    <a:pt x="1" y="1550"/>
                    <a:pt x="426" y="2006"/>
                    <a:pt x="973" y="2006"/>
                  </a:cubicBezTo>
                  <a:cubicBezTo>
                    <a:pt x="1551" y="2006"/>
                    <a:pt x="1976" y="1550"/>
                    <a:pt x="1976" y="1003"/>
                  </a:cubicBezTo>
                  <a:cubicBezTo>
                    <a:pt x="1976" y="456"/>
                    <a:pt x="1551" y="0"/>
                    <a:pt x="9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1" name="Google Shape;4351;p39"/>
            <p:cNvSpPr/>
            <p:nvPr/>
          </p:nvSpPr>
          <p:spPr>
            <a:xfrm>
              <a:off x="-1079525" y="-139737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3" y="0"/>
                  </a:moveTo>
                  <a:cubicBezTo>
                    <a:pt x="426" y="0"/>
                    <a:pt x="1" y="456"/>
                    <a:pt x="1" y="1003"/>
                  </a:cubicBezTo>
                  <a:cubicBezTo>
                    <a:pt x="1" y="1550"/>
                    <a:pt x="426" y="2006"/>
                    <a:pt x="973" y="2006"/>
                  </a:cubicBezTo>
                  <a:cubicBezTo>
                    <a:pt x="1551" y="2006"/>
                    <a:pt x="1976" y="1550"/>
                    <a:pt x="1976" y="1003"/>
                  </a:cubicBezTo>
                  <a:cubicBezTo>
                    <a:pt x="1976" y="456"/>
                    <a:pt x="1551" y="0"/>
                    <a:pt x="9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2" name="Google Shape;4352;p39"/>
            <p:cNvSpPr/>
            <p:nvPr/>
          </p:nvSpPr>
          <p:spPr>
            <a:xfrm>
              <a:off x="-1162350" y="-139737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3" y="0"/>
                  </a:moveTo>
                  <a:cubicBezTo>
                    <a:pt x="426" y="0"/>
                    <a:pt x="0" y="456"/>
                    <a:pt x="0" y="1003"/>
                  </a:cubicBezTo>
                  <a:cubicBezTo>
                    <a:pt x="0" y="1550"/>
                    <a:pt x="426" y="2006"/>
                    <a:pt x="973" y="2006"/>
                  </a:cubicBezTo>
                  <a:cubicBezTo>
                    <a:pt x="1551" y="2006"/>
                    <a:pt x="1976" y="1550"/>
                    <a:pt x="1976" y="1003"/>
                  </a:cubicBezTo>
                  <a:cubicBezTo>
                    <a:pt x="1976" y="456"/>
                    <a:pt x="1551" y="0"/>
                    <a:pt x="9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3" name="Google Shape;4353;p39"/>
            <p:cNvSpPr/>
            <p:nvPr/>
          </p:nvSpPr>
          <p:spPr>
            <a:xfrm>
              <a:off x="-1245950" y="-1397375"/>
              <a:ext cx="50200" cy="50175"/>
            </a:xfrm>
            <a:custGeom>
              <a:avLst/>
              <a:gdLst/>
              <a:ahLst/>
              <a:cxnLst/>
              <a:rect l="l" t="t" r="r" b="b"/>
              <a:pathLst>
                <a:path w="2008" h="2007" extrusionOk="0">
                  <a:moveTo>
                    <a:pt x="1004" y="0"/>
                  </a:moveTo>
                  <a:cubicBezTo>
                    <a:pt x="457" y="0"/>
                    <a:pt x="1" y="456"/>
                    <a:pt x="1" y="1003"/>
                  </a:cubicBezTo>
                  <a:cubicBezTo>
                    <a:pt x="1" y="1550"/>
                    <a:pt x="457" y="2006"/>
                    <a:pt x="1004" y="2006"/>
                  </a:cubicBezTo>
                  <a:cubicBezTo>
                    <a:pt x="1551" y="2006"/>
                    <a:pt x="2007" y="1550"/>
                    <a:pt x="2007" y="1003"/>
                  </a:cubicBezTo>
                  <a:cubicBezTo>
                    <a:pt x="2007" y="45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4" name="Google Shape;4354;p39"/>
            <p:cNvSpPr/>
            <p:nvPr/>
          </p:nvSpPr>
          <p:spPr>
            <a:xfrm>
              <a:off x="-1328775" y="-139737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0"/>
                  </a:moveTo>
                  <a:cubicBezTo>
                    <a:pt x="457" y="0"/>
                    <a:pt x="1" y="456"/>
                    <a:pt x="1" y="1003"/>
                  </a:cubicBezTo>
                  <a:cubicBezTo>
                    <a:pt x="1" y="1550"/>
                    <a:pt x="457" y="2006"/>
                    <a:pt x="1004" y="2006"/>
                  </a:cubicBezTo>
                  <a:cubicBezTo>
                    <a:pt x="1551" y="2006"/>
                    <a:pt x="2007" y="1550"/>
                    <a:pt x="2007" y="1003"/>
                  </a:cubicBezTo>
                  <a:cubicBezTo>
                    <a:pt x="2007" y="45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5" name="Google Shape;4355;p39"/>
            <p:cNvSpPr/>
            <p:nvPr/>
          </p:nvSpPr>
          <p:spPr>
            <a:xfrm>
              <a:off x="-1411600" y="-139737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0"/>
                  </a:moveTo>
                  <a:cubicBezTo>
                    <a:pt x="457" y="0"/>
                    <a:pt x="1" y="456"/>
                    <a:pt x="1" y="1003"/>
                  </a:cubicBezTo>
                  <a:cubicBezTo>
                    <a:pt x="1" y="1550"/>
                    <a:pt x="457" y="2006"/>
                    <a:pt x="1004" y="2006"/>
                  </a:cubicBezTo>
                  <a:cubicBezTo>
                    <a:pt x="1551" y="2006"/>
                    <a:pt x="2007" y="1550"/>
                    <a:pt x="2007" y="1003"/>
                  </a:cubicBezTo>
                  <a:cubicBezTo>
                    <a:pt x="2007" y="45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6" name="Google Shape;4356;p39"/>
            <p:cNvSpPr/>
            <p:nvPr/>
          </p:nvSpPr>
          <p:spPr>
            <a:xfrm>
              <a:off x="-1494425" y="-139737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0"/>
                  </a:moveTo>
                  <a:cubicBezTo>
                    <a:pt x="456" y="0"/>
                    <a:pt x="1" y="456"/>
                    <a:pt x="1" y="1003"/>
                  </a:cubicBezTo>
                  <a:cubicBezTo>
                    <a:pt x="1" y="1550"/>
                    <a:pt x="456" y="2006"/>
                    <a:pt x="1004" y="2006"/>
                  </a:cubicBezTo>
                  <a:cubicBezTo>
                    <a:pt x="1551" y="2006"/>
                    <a:pt x="2007" y="1550"/>
                    <a:pt x="2007" y="1003"/>
                  </a:cubicBezTo>
                  <a:cubicBezTo>
                    <a:pt x="2007" y="45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7" name="Google Shape;4357;p39"/>
            <p:cNvSpPr/>
            <p:nvPr/>
          </p:nvSpPr>
          <p:spPr>
            <a:xfrm>
              <a:off x="-1577250" y="-139737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0"/>
                  </a:moveTo>
                  <a:cubicBezTo>
                    <a:pt x="456" y="0"/>
                    <a:pt x="0" y="456"/>
                    <a:pt x="0" y="1003"/>
                  </a:cubicBezTo>
                  <a:cubicBezTo>
                    <a:pt x="0" y="1550"/>
                    <a:pt x="456" y="2006"/>
                    <a:pt x="1003" y="2006"/>
                  </a:cubicBezTo>
                  <a:cubicBezTo>
                    <a:pt x="1551" y="2006"/>
                    <a:pt x="2007" y="1550"/>
                    <a:pt x="2007" y="1003"/>
                  </a:cubicBezTo>
                  <a:cubicBezTo>
                    <a:pt x="2007" y="456"/>
                    <a:pt x="1551" y="0"/>
                    <a:pt x="10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8" name="Google Shape;4358;p39"/>
            <p:cNvSpPr/>
            <p:nvPr/>
          </p:nvSpPr>
          <p:spPr>
            <a:xfrm>
              <a:off x="-1660075" y="-139737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0"/>
                  </a:moveTo>
                  <a:cubicBezTo>
                    <a:pt x="456" y="0"/>
                    <a:pt x="0" y="456"/>
                    <a:pt x="0" y="1003"/>
                  </a:cubicBezTo>
                  <a:cubicBezTo>
                    <a:pt x="0" y="1550"/>
                    <a:pt x="456" y="2006"/>
                    <a:pt x="1003" y="2006"/>
                  </a:cubicBezTo>
                  <a:cubicBezTo>
                    <a:pt x="1550" y="2006"/>
                    <a:pt x="2006" y="1550"/>
                    <a:pt x="2006" y="1003"/>
                  </a:cubicBezTo>
                  <a:cubicBezTo>
                    <a:pt x="2006" y="456"/>
                    <a:pt x="1550" y="0"/>
                    <a:pt x="10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9" name="Google Shape;4359;p39"/>
            <p:cNvSpPr/>
            <p:nvPr/>
          </p:nvSpPr>
          <p:spPr>
            <a:xfrm>
              <a:off x="-1742900" y="-139737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0"/>
                  </a:moveTo>
                  <a:cubicBezTo>
                    <a:pt x="456" y="0"/>
                    <a:pt x="0" y="456"/>
                    <a:pt x="0" y="1003"/>
                  </a:cubicBezTo>
                  <a:cubicBezTo>
                    <a:pt x="0" y="1550"/>
                    <a:pt x="456" y="2006"/>
                    <a:pt x="1003" y="2006"/>
                  </a:cubicBezTo>
                  <a:cubicBezTo>
                    <a:pt x="1550" y="2006"/>
                    <a:pt x="2006" y="1550"/>
                    <a:pt x="2006" y="1003"/>
                  </a:cubicBezTo>
                  <a:cubicBezTo>
                    <a:pt x="2006" y="456"/>
                    <a:pt x="1550" y="0"/>
                    <a:pt x="10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0" name="Google Shape;4360;p39"/>
            <p:cNvSpPr/>
            <p:nvPr/>
          </p:nvSpPr>
          <p:spPr>
            <a:xfrm>
              <a:off x="-1825725" y="-139737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0"/>
                  </a:moveTo>
                  <a:cubicBezTo>
                    <a:pt x="456" y="0"/>
                    <a:pt x="0" y="456"/>
                    <a:pt x="0" y="1003"/>
                  </a:cubicBezTo>
                  <a:cubicBezTo>
                    <a:pt x="0" y="1550"/>
                    <a:pt x="456" y="2006"/>
                    <a:pt x="1003" y="2006"/>
                  </a:cubicBezTo>
                  <a:cubicBezTo>
                    <a:pt x="1550" y="2006"/>
                    <a:pt x="2006" y="1550"/>
                    <a:pt x="2006" y="1003"/>
                  </a:cubicBezTo>
                  <a:cubicBezTo>
                    <a:pt x="2006" y="456"/>
                    <a:pt x="1550" y="0"/>
                    <a:pt x="10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1" name="Google Shape;4361;p39"/>
            <p:cNvSpPr/>
            <p:nvPr/>
          </p:nvSpPr>
          <p:spPr>
            <a:xfrm>
              <a:off x="-1908575" y="-139737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0"/>
                  </a:moveTo>
                  <a:cubicBezTo>
                    <a:pt x="457" y="0"/>
                    <a:pt x="1" y="456"/>
                    <a:pt x="1" y="1003"/>
                  </a:cubicBezTo>
                  <a:cubicBezTo>
                    <a:pt x="1" y="1550"/>
                    <a:pt x="457" y="2006"/>
                    <a:pt x="1004" y="2006"/>
                  </a:cubicBezTo>
                  <a:cubicBezTo>
                    <a:pt x="1551" y="2006"/>
                    <a:pt x="2007" y="1550"/>
                    <a:pt x="2007" y="1003"/>
                  </a:cubicBezTo>
                  <a:cubicBezTo>
                    <a:pt x="2007" y="45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2" name="Google Shape;4362;p39"/>
            <p:cNvSpPr/>
            <p:nvPr/>
          </p:nvSpPr>
          <p:spPr>
            <a:xfrm>
              <a:off x="-1991400" y="-139737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0"/>
                  </a:moveTo>
                  <a:cubicBezTo>
                    <a:pt x="457" y="0"/>
                    <a:pt x="1" y="456"/>
                    <a:pt x="1" y="1003"/>
                  </a:cubicBezTo>
                  <a:cubicBezTo>
                    <a:pt x="1" y="1550"/>
                    <a:pt x="457" y="2006"/>
                    <a:pt x="1004" y="2006"/>
                  </a:cubicBezTo>
                  <a:cubicBezTo>
                    <a:pt x="1551" y="2006"/>
                    <a:pt x="2007" y="1550"/>
                    <a:pt x="2007" y="1003"/>
                  </a:cubicBezTo>
                  <a:cubicBezTo>
                    <a:pt x="2007" y="45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3" name="Google Shape;4363;p39"/>
            <p:cNvSpPr/>
            <p:nvPr/>
          </p:nvSpPr>
          <p:spPr>
            <a:xfrm>
              <a:off x="-2074225" y="-139737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1004" y="0"/>
                  </a:moveTo>
                  <a:cubicBezTo>
                    <a:pt x="426" y="0"/>
                    <a:pt x="1" y="456"/>
                    <a:pt x="1" y="1003"/>
                  </a:cubicBezTo>
                  <a:cubicBezTo>
                    <a:pt x="1" y="1550"/>
                    <a:pt x="426" y="2006"/>
                    <a:pt x="1004" y="2006"/>
                  </a:cubicBezTo>
                  <a:cubicBezTo>
                    <a:pt x="1551" y="2006"/>
                    <a:pt x="1976" y="1550"/>
                    <a:pt x="1976" y="1003"/>
                  </a:cubicBezTo>
                  <a:cubicBezTo>
                    <a:pt x="1976" y="45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4" name="Google Shape;4364;p39"/>
            <p:cNvSpPr/>
            <p:nvPr/>
          </p:nvSpPr>
          <p:spPr>
            <a:xfrm>
              <a:off x="-2157050" y="-139737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1004" y="0"/>
                  </a:moveTo>
                  <a:cubicBezTo>
                    <a:pt x="426" y="0"/>
                    <a:pt x="0" y="456"/>
                    <a:pt x="0" y="1003"/>
                  </a:cubicBezTo>
                  <a:cubicBezTo>
                    <a:pt x="0" y="1550"/>
                    <a:pt x="426" y="2006"/>
                    <a:pt x="1004" y="2006"/>
                  </a:cubicBezTo>
                  <a:cubicBezTo>
                    <a:pt x="1551" y="2006"/>
                    <a:pt x="1976" y="1550"/>
                    <a:pt x="1976" y="1003"/>
                  </a:cubicBezTo>
                  <a:cubicBezTo>
                    <a:pt x="1976" y="45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5" name="Google Shape;4365;p39"/>
            <p:cNvSpPr/>
            <p:nvPr/>
          </p:nvSpPr>
          <p:spPr>
            <a:xfrm>
              <a:off x="-2239875" y="-139737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3" y="0"/>
                  </a:moveTo>
                  <a:cubicBezTo>
                    <a:pt x="426" y="0"/>
                    <a:pt x="0" y="456"/>
                    <a:pt x="0" y="1003"/>
                  </a:cubicBezTo>
                  <a:cubicBezTo>
                    <a:pt x="0" y="1550"/>
                    <a:pt x="426" y="2006"/>
                    <a:pt x="973" y="2006"/>
                  </a:cubicBezTo>
                  <a:cubicBezTo>
                    <a:pt x="1551" y="2006"/>
                    <a:pt x="1976" y="1550"/>
                    <a:pt x="1976" y="1003"/>
                  </a:cubicBezTo>
                  <a:cubicBezTo>
                    <a:pt x="1976" y="456"/>
                    <a:pt x="1551" y="0"/>
                    <a:pt x="9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6" name="Google Shape;4366;p39"/>
            <p:cNvSpPr/>
            <p:nvPr/>
          </p:nvSpPr>
          <p:spPr>
            <a:xfrm>
              <a:off x="-2322700" y="-1397375"/>
              <a:ext cx="49400" cy="50175"/>
            </a:xfrm>
            <a:custGeom>
              <a:avLst/>
              <a:gdLst/>
              <a:ahLst/>
              <a:cxnLst/>
              <a:rect l="l" t="t" r="r" b="b"/>
              <a:pathLst>
                <a:path w="1976" h="2007" extrusionOk="0">
                  <a:moveTo>
                    <a:pt x="973" y="0"/>
                  </a:moveTo>
                  <a:cubicBezTo>
                    <a:pt x="426" y="0"/>
                    <a:pt x="0" y="456"/>
                    <a:pt x="0" y="1003"/>
                  </a:cubicBezTo>
                  <a:cubicBezTo>
                    <a:pt x="0" y="1550"/>
                    <a:pt x="426" y="2006"/>
                    <a:pt x="973" y="2006"/>
                  </a:cubicBezTo>
                  <a:cubicBezTo>
                    <a:pt x="1550" y="2006"/>
                    <a:pt x="1976" y="1550"/>
                    <a:pt x="1976" y="1003"/>
                  </a:cubicBezTo>
                  <a:cubicBezTo>
                    <a:pt x="1976" y="456"/>
                    <a:pt x="1550" y="0"/>
                    <a:pt x="9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7" name="Google Shape;4367;p39"/>
            <p:cNvSpPr/>
            <p:nvPr/>
          </p:nvSpPr>
          <p:spPr>
            <a:xfrm>
              <a:off x="-2405525" y="-1397375"/>
              <a:ext cx="49400" cy="50175"/>
            </a:xfrm>
            <a:custGeom>
              <a:avLst/>
              <a:gdLst/>
              <a:ahLst/>
              <a:cxnLst/>
              <a:rect l="l" t="t" r="r" b="b"/>
              <a:pathLst>
                <a:path w="1976" h="2007" extrusionOk="0">
                  <a:moveTo>
                    <a:pt x="973" y="0"/>
                  </a:moveTo>
                  <a:cubicBezTo>
                    <a:pt x="426" y="0"/>
                    <a:pt x="0" y="456"/>
                    <a:pt x="0" y="1003"/>
                  </a:cubicBezTo>
                  <a:cubicBezTo>
                    <a:pt x="0" y="1550"/>
                    <a:pt x="426" y="2006"/>
                    <a:pt x="973" y="2006"/>
                  </a:cubicBezTo>
                  <a:cubicBezTo>
                    <a:pt x="1550" y="2006"/>
                    <a:pt x="1976" y="1550"/>
                    <a:pt x="1976" y="1003"/>
                  </a:cubicBezTo>
                  <a:cubicBezTo>
                    <a:pt x="1976" y="456"/>
                    <a:pt x="1550" y="0"/>
                    <a:pt x="9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8" name="Google Shape;4368;p39"/>
            <p:cNvSpPr/>
            <p:nvPr/>
          </p:nvSpPr>
          <p:spPr>
            <a:xfrm>
              <a:off x="-831050" y="-1492375"/>
              <a:ext cx="50200" cy="49425"/>
            </a:xfrm>
            <a:custGeom>
              <a:avLst/>
              <a:gdLst/>
              <a:ahLst/>
              <a:cxnLst/>
              <a:rect l="l" t="t" r="r" b="b"/>
              <a:pathLst>
                <a:path w="2008" h="1977" extrusionOk="0">
                  <a:moveTo>
                    <a:pt x="1004" y="1"/>
                  </a:moveTo>
                  <a:cubicBezTo>
                    <a:pt x="427" y="1"/>
                    <a:pt x="1" y="426"/>
                    <a:pt x="1" y="973"/>
                  </a:cubicBezTo>
                  <a:cubicBezTo>
                    <a:pt x="1" y="1551"/>
                    <a:pt x="427" y="1976"/>
                    <a:pt x="1004" y="1976"/>
                  </a:cubicBezTo>
                  <a:cubicBezTo>
                    <a:pt x="1551" y="1976"/>
                    <a:pt x="2007" y="1551"/>
                    <a:pt x="2007" y="973"/>
                  </a:cubicBezTo>
                  <a:cubicBezTo>
                    <a:pt x="2007" y="426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9" name="Google Shape;4369;p39"/>
            <p:cNvSpPr/>
            <p:nvPr/>
          </p:nvSpPr>
          <p:spPr>
            <a:xfrm>
              <a:off x="-913875" y="-1492375"/>
              <a:ext cx="49425" cy="49425"/>
            </a:xfrm>
            <a:custGeom>
              <a:avLst/>
              <a:gdLst/>
              <a:ahLst/>
              <a:cxnLst/>
              <a:rect l="l" t="t" r="r" b="b"/>
              <a:pathLst>
                <a:path w="1977" h="1977" extrusionOk="0">
                  <a:moveTo>
                    <a:pt x="974" y="1"/>
                  </a:moveTo>
                  <a:cubicBezTo>
                    <a:pt x="426" y="1"/>
                    <a:pt x="1" y="426"/>
                    <a:pt x="1" y="973"/>
                  </a:cubicBezTo>
                  <a:cubicBezTo>
                    <a:pt x="1" y="1551"/>
                    <a:pt x="426" y="1976"/>
                    <a:pt x="974" y="1976"/>
                  </a:cubicBezTo>
                  <a:cubicBezTo>
                    <a:pt x="1551" y="1976"/>
                    <a:pt x="1977" y="1551"/>
                    <a:pt x="1977" y="973"/>
                  </a:cubicBezTo>
                  <a:cubicBezTo>
                    <a:pt x="1977" y="426"/>
                    <a:pt x="1551" y="1"/>
                    <a:pt x="97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0" name="Google Shape;4370;p39"/>
            <p:cNvSpPr/>
            <p:nvPr/>
          </p:nvSpPr>
          <p:spPr>
            <a:xfrm>
              <a:off x="-996700" y="-1492375"/>
              <a:ext cx="49425" cy="49425"/>
            </a:xfrm>
            <a:custGeom>
              <a:avLst/>
              <a:gdLst/>
              <a:ahLst/>
              <a:cxnLst/>
              <a:rect l="l" t="t" r="r" b="b"/>
              <a:pathLst>
                <a:path w="1977" h="1977" extrusionOk="0">
                  <a:moveTo>
                    <a:pt x="973" y="1"/>
                  </a:moveTo>
                  <a:cubicBezTo>
                    <a:pt x="426" y="1"/>
                    <a:pt x="1" y="426"/>
                    <a:pt x="1" y="973"/>
                  </a:cubicBezTo>
                  <a:cubicBezTo>
                    <a:pt x="1" y="1551"/>
                    <a:pt x="426" y="1976"/>
                    <a:pt x="973" y="1976"/>
                  </a:cubicBezTo>
                  <a:cubicBezTo>
                    <a:pt x="1551" y="1976"/>
                    <a:pt x="1976" y="1551"/>
                    <a:pt x="1976" y="973"/>
                  </a:cubicBezTo>
                  <a:cubicBezTo>
                    <a:pt x="1976" y="426"/>
                    <a:pt x="1551" y="1"/>
                    <a:pt x="9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1" name="Google Shape;4371;p39"/>
            <p:cNvSpPr/>
            <p:nvPr/>
          </p:nvSpPr>
          <p:spPr>
            <a:xfrm>
              <a:off x="-1079525" y="-1492375"/>
              <a:ext cx="49425" cy="49425"/>
            </a:xfrm>
            <a:custGeom>
              <a:avLst/>
              <a:gdLst/>
              <a:ahLst/>
              <a:cxnLst/>
              <a:rect l="l" t="t" r="r" b="b"/>
              <a:pathLst>
                <a:path w="1977" h="1977" extrusionOk="0">
                  <a:moveTo>
                    <a:pt x="973" y="1"/>
                  </a:moveTo>
                  <a:cubicBezTo>
                    <a:pt x="426" y="1"/>
                    <a:pt x="1" y="426"/>
                    <a:pt x="1" y="973"/>
                  </a:cubicBezTo>
                  <a:cubicBezTo>
                    <a:pt x="1" y="1551"/>
                    <a:pt x="426" y="1976"/>
                    <a:pt x="973" y="1976"/>
                  </a:cubicBezTo>
                  <a:cubicBezTo>
                    <a:pt x="1551" y="1976"/>
                    <a:pt x="1976" y="1551"/>
                    <a:pt x="1976" y="973"/>
                  </a:cubicBezTo>
                  <a:cubicBezTo>
                    <a:pt x="1976" y="426"/>
                    <a:pt x="1551" y="1"/>
                    <a:pt x="9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2" name="Google Shape;4372;p39"/>
            <p:cNvSpPr/>
            <p:nvPr/>
          </p:nvSpPr>
          <p:spPr>
            <a:xfrm>
              <a:off x="-1162350" y="-1492375"/>
              <a:ext cx="49425" cy="49425"/>
            </a:xfrm>
            <a:custGeom>
              <a:avLst/>
              <a:gdLst/>
              <a:ahLst/>
              <a:cxnLst/>
              <a:rect l="l" t="t" r="r" b="b"/>
              <a:pathLst>
                <a:path w="1977" h="1977" extrusionOk="0">
                  <a:moveTo>
                    <a:pt x="973" y="1"/>
                  </a:moveTo>
                  <a:cubicBezTo>
                    <a:pt x="426" y="1"/>
                    <a:pt x="0" y="426"/>
                    <a:pt x="0" y="973"/>
                  </a:cubicBezTo>
                  <a:cubicBezTo>
                    <a:pt x="0" y="1551"/>
                    <a:pt x="426" y="1976"/>
                    <a:pt x="973" y="1976"/>
                  </a:cubicBezTo>
                  <a:cubicBezTo>
                    <a:pt x="1551" y="1976"/>
                    <a:pt x="1976" y="1551"/>
                    <a:pt x="1976" y="973"/>
                  </a:cubicBezTo>
                  <a:cubicBezTo>
                    <a:pt x="1976" y="426"/>
                    <a:pt x="1551" y="1"/>
                    <a:pt x="9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3" name="Google Shape;4373;p39"/>
            <p:cNvSpPr/>
            <p:nvPr/>
          </p:nvSpPr>
          <p:spPr>
            <a:xfrm>
              <a:off x="-1245950" y="-1492375"/>
              <a:ext cx="50200" cy="49425"/>
            </a:xfrm>
            <a:custGeom>
              <a:avLst/>
              <a:gdLst/>
              <a:ahLst/>
              <a:cxnLst/>
              <a:rect l="l" t="t" r="r" b="b"/>
              <a:pathLst>
                <a:path w="2008" h="1977" extrusionOk="0">
                  <a:moveTo>
                    <a:pt x="1004" y="1"/>
                  </a:moveTo>
                  <a:cubicBezTo>
                    <a:pt x="457" y="1"/>
                    <a:pt x="1" y="426"/>
                    <a:pt x="1" y="973"/>
                  </a:cubicBezTo>
                  <a:cubicBezTo>
                    <a:pt x="1" y="1551"/>
                    <a:pt x="457" y="1976"/>
                    <a:pt x="1004" y="1976"/>
                  </a:cubicBezTo>
                  <a:cubicBezTo>
                    <a:pt x="1551" y="1976"/>
                    <a:pt x="2007" y="1551"/>
                    <a:pt x="2007" y="973"/>
                  </a:cubicBezTo>
                  <a:cubicBezTo>
                    <a:pt x="2007" y="426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4" name="Google Shape;4374;p39"/>
            <p:cNvSpPr/>
            <p:nvPr/>
          </p:nvSpPr>
          <p:spPr>
            <a:xfrm>
              <a:off x="-1328775" y="-1492375"/>
              <a:ext cx="50175" cy="49425"/>
            </a:xfrm>
            <a:custGeom>
              <a:avLst/>
              <a:gdLst/>
              <a:ahLst/>
              <a:cxnLst/>
              <a:rect l="l" t="t" r="r" b="b"/>
              <a:pathLst>
                <a:path w="2007" h="1977" extrusionOk="0">
                  <a:moveTo>
                    <a:pt x="1004" y="1"/>
                  </a:moveTo>
                  <a:cubicBezTo>
                    <a:pt x="457" y="1"/>
                    <a:pt x="1" y="426"/>
                    <a:pt x="1" y="973"/>
                  </a:cubicBezTo>
                  <a:cubicBezTo>
                    <a:pt x="1" y="1551"/>
                    <a:pt x="457" y="1976"/>
                    <a:pt x="1004" y="1976"/>
                  </a:cubicBezTo>
                  <a:cubicBezTo>
                    <a:pt x="1551" y="1976"/>
                    <a:pt x="2007" y="1551"/>
                    <a:pt x="2007" y="973"/>
                  </a:cubicBezTo>
                  <a:cubicBezTo>
                    <a:pt x="2007" y="426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5" name="Google Shape;4375;p39"/>
            <p:cNvSpPr/>
            <p:nvPr/>
          </p:nvSpPr>
          <p:spPr>
            <a:xfrm>
              <a:off x="-1411600" y="-1492375"/>
              <a:ext cx="50175" cy="49425"/>
            </a:xfrm>
            <a:custGeom>
              <a:avLst/>
              <a:gdLst/>
              <a:ahLst/>
              <a:cxnLst/>
              <a:rect l="l" t="t" r="r" b="b"/>
              <a:pathLst>
                <a:path w="2007" h="1977" extrusionOk="0">
                  <a:moveTo>
                    <a:pt x="1004" y="1"/>
                  </a:moveTo>
                  <a:cubicBezTo>
                    <a:pt x="457" y="1"/>
                    <a:pt x="1" y="426"/>
                    <a:pt x="1" y="973"/>
                  </a:cubicBezTo>
                  <a:cubicBezTo>
                    <a:pt x="1" y="1551"/>
                    <a:pt x="457" y="1976"/>
                    <a:pt x="1004" y="1976"/>
                  </a:cubicBezTo>
                  <a:cubicBezTo>
                    <a:pt x="1551" y="1976"/>
                    <a:pt x="2007" y="1551"/>
                    <a:pt x="2007" y="973"/>
                  </a:cubicBezTo>
                  <a:cubicBezTo>
                    <a:pt x="2007" y="426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6" name="Google Shape;4376;p39"/>
            <p:cNvSpPr/>
            <p:nvPr/>
          </p:nvSpPr>
          <p:spPr>
            <a:xfrm>
              <a:off x="-1494425" y="-1492375"/>
              <a:ext cx="50175" cy="49425"/>
            </a:xfrm>
            <a:custGeom>
              <a:avLst/>
              <a:gdLst/>
              <a:ahLst/>
              <a:cxnLst/>
              <a:rect l="l" t="t" r="r" b="b"/>
              <a:pathLst>
                <a:path w="2007" h="1977" extrusionOk="0">
                  <a:moveTo>
                    <a:pt x="1004" y="1"/>
                  </a:moveTo>
                  <a:cubicBezTo>
                    <a:pt x="456" y="1"/>
                    <a:pt x="1" y="426"/>
                    <a:pt x="1" y="973"/>
                  </a:cubicBezTo>
                  <a:cubicBezTo>
                    <a:pt x="1" y="1551"/>
                    <a:pt x="456" y="1976"/>
                    <a:pt x="1004" y="1976"/>
                  </a:cubicBezTo>
                  <a:cubicBezTo>
                    <a:pt x="1551" y="1976"/>
                    <a:pt x="2007" y="1551"/>
                    <a:pt x="2007" y="973"/>
                  </a:cubicBezTo>
                  <a:cubicBezTo>
                    <a:pt x="2007" y="426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7" name="Google Shape;4377;p39"/>
            <p:cNvSpPr/>
            <p:nvPr/>
          </p:nvSpPr>
          <p:spPr>
            <a:xfrm>
              <a:off x="-1577250" y="-1492375"/>
              <a:ext cx="50175" cy="49425"/>
            </a:xfrm>
            <a:custGeom>
              <a:avLst/>
              <a:gdLst/>
              <a:ahLst/>
              <a:cxnLst/>
              <a:rect l="l" t="t" r="r" b="b"/>
              <a:pathLst>
                <a:path w="2007" h="1977" extrusionOk="0">
                  <a:moveTo>
                    <a:pt x="1003" y="1"/>
                  </a:moveTo>
                  <a:cubicBezTo>
                    <a:pt x="456" y="1"/>
                    <a:pt x="0" y="426"/>
                    <a:pt x="0" y="973"/>
                  </a:cubicBezTo>
                  <a:cubicBezTo>
                    <a:pt x="0" y="1551"/>
                    <a:pt x="456" y="1976"/>
                    <a:pt x="1003" y="1976"/>
                  </a:cubicBezTo>
                  <a:cubicBezTo>
                    <a:pt x="1551" y="1976"/>
                    <a:pt x="2007" y="1551"/>
                    <a:pt x="2007" y="973"/>
                  </a:cubicBezTo>
                  <a:cubicBezTo>
                    <a:pt x="2007" y="426"/>
                    <a:pt x="1551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8" name="Google Shape;4378;p39"/>
            <p:cNvSpPr/>
            <p:nvPr/>
          </p:nvSpPr>
          <p:spPr>
            <a:xfrm>
              <a:off x="-1660075" y="-1492375"/>
              <a:ext cx="50175" cy="49425"/>
            </a:xfrm>
            <a:custGeom>
              <a:avLst/>
              <a:gdLst/>
              <a:ahLst/>
              <a:cxnLst/>
              <a:rect l="l" t="t" r="r" b="b"/>
              <a:pathLst>
                <a:path w="2007" h="1977" extrusionOk="0">
                  <a:moveTo>
                    <a:pt x="1003" y="1"/>
                  </a:moveTo>
                  <a:cubicBezTo>
                    <a:pt x="456" y="1"/>
                    <a:pt x="0" y="426"/>
                    <a:pt x="0" y="973"/>
                  </a:cubicBezTo>
                  <a:cubicBezTo>
                    <a:pt x="0" y="1551"/>
                    <a:pt x="456" y="1976"/>
                    <a:pt x="1003" y="1976"/>
                  </a:cubicBezTo>
                  <a:cubicBezTo>
                    <a:pt x="1550" y="1976"/>
                    <a:pt x="2006" y="1551"/>
                    <a:pt x="2006" y="973"/>
                  </a:cubicBezTo>
                  <a:cubicBezTo>
                    <a:pt x="2006" y="426"/>
                    <a:pt x="1550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9" name="Google Shape;4379;p39"/>
            <p:cNvSpPr/>
            <p:nvPr/>
          </p:nvSpPr>
          <p:spPr>
            <a:xfrm>
              <a:off x="-1742900" y="-1492375"/>
              <a:ext cx="50175" cy="49425"/>
            </a:xfrm>
            <a:custGeom>
              <a:avLst/>
              <a:gdLst/>
              <a:ahLst/>
              <a:cxnLst/>
              <a:rect l="l" t="t" r="r" b="b"/>
              <a:pathLst>
                <a:path w="2007" h="1977" extrusionOk="0">
                  <a:moveTo>
                    <a:pt x="1003" y="1"/>
                  </a:moveTo>
                  <a:cubicBezTo>
                    <a:pt x="456" y="1"/>
                    <a:pt x="0" y="426"/>
                    <a:pt x="0" y="973"/>
                  </a:cubicBezTo>
                  <a:cubicBezTo>
                    <a:pt x="0" y="1551"/>
                    <a:pt x="456" y="1976"/>
                    <a:pt x="1003" y="1976"/>
                  </a:cubicBezTo>
                  <a:cubicBezTo>
                    <a:pt x="1550" y="1976"/>
                    <a:pt x="2006" y="1551"/>
                    <a:pt x="2006" y="973"/>
                  </a:cubicBezTo>
                  <a:cubicBezTo>
                    <a:pt x="2006" y="426"/>
                    <a:pt x="1550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0" name="Google Shape;4380;p39"/>
            <p:cNvSpPr/>
            <p:nvPr/>
          </p:nvSpPr>
          <p:spPr>
            <a:xfrm>
              <a:off x="-1825725" y="-1492375"/>
              <a:ext cx="50175" cy="49425"/>
            </a:xfrm>
            <a:custGeom>
              <a:avLst/>
              <a:gdLst/>
              <a:ahLst/>
              <a:cxnLst/>
              <a:rect l="l" t="t" r="r" b="b"/>
              <a:pathLst>
                <a:path w="2007" h="1977" extrusionOk="0">
                  <a:moveTo>
                    <a:pt x="1003" y="1"/>
                  </a:moveTo>
                  <a:cubicBezTo>
                    <a:pt x="456" y="1"/>
                    <a:pt x="0" y="426"/>
                    <a:pt x="0" y="973"/>
                  </a:cubicBezTo>
                  <a:cubicBezTo>
                    <a:pt x="0" y="1551"/>
                    <a:pt x="456" y="1976"/>
                    <a:pt x="1003" y="1976"/>
                  </a:cubicBezTo>
                  <a:cubicBezTo>
                    <a:pt x="1550" y="1976"/>
                    <a:pt x="2006" y="1551"/>
                    <a:pt x="2006" y="973"/>
                  </a:cubicBezTo>
                  <a:cubicBezTo>
                    <a:pt x="2006" y="426"/>
                    <a:pt x="1550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1" name="Google Shape;4381;p39"/>
            <p:cNvSpPr/>
            <p:nvPr/>
          </p:nvSpPr>
          <p:spPr>
            <a:xfrm>
              <a:off x="-1908575" y="-1492375"/>
              <a:ext cx="50175" cy="49425"/>
            </a:xfrm>
            <a:custGeom>
              <a:avLst/>
              <a:gdLst/>
              <a:ahLst/>
              <a:cxnLst/>
              <a:rect l="l" t="t" r="r" b="b"/>
              <a:pathLst>
                <a:path w="2007" h="1977" extrusionOk="0">
                  <a:moveTo>
                    <a:pt x="1004" y="1"/>
                  </a:moveTo>
                  <a:cubicBezTo>
                    <a:pt x="457" y="1"/>
                    <a:pt x="1" y="426"/>
                    <a:pt x="1" y="973"/>
                  </a:cubicBezTo>
                  <a:cubicBezTo>
                    <a:pt x="1" y="1551"/>
                    <a:pt x="457" y="1976"/>
                    <a:pt x="1004" y="1976"/>
                  </a:cubicBezTo>
                  <a:cubicBezTo>
                    <a:pt x="1551" y="1976"/>
                    <a:pt x="2007" y="1551"/>
                    <a:pt x="2007" y="973"/>
                  </a:cubicBezTo>
                  <a:cubicBezTo>
                    <a:pt x="2007" y="426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2" name="Google Shape;4382;p39"/>
            <p:cNvSpPr/>
            <p:nvPr/>
          </p:nvSpPr>
          <p:spPr>
            <a:xfrm>
              <a:off x="-1991400" y="-1492375"/>
              <a:ext cx="50175" cy="49425"/>
            </a:xfrm>
            <a:custGeom>
              <a:avLst/>
              <a:gdLst/>
              <a:ahLst/>
              <a:cxnLst/>
              <a:rect l="l" t="t" r="r" b="b"/>
              <a:pathLst>
                <a:path w="2007" h="1977" extrusionOk="0">
                  <a:moveTo>
                    <a:pt x="1004" y="1"/>
                  </a:moveTo>
                  <a:cubicBezTo>
                    <a:pt x="457" y="1"/>
                    <a:pt x="1" y="426"/>
                    <a:pt x="1" y="973"/>
                  </a:cubicBezTo>
                  <a:cubicBezTo>
                    <a:pt x="1" y="1551"/>
                    <a:pt x="457" y="1976"/>
                    <a:pt x="1004" y="1976"/>
                  </a:cubicBezTo>
                  <a:cubicBezTo>
                    <a:pt x="1551" y="1976"/>
                    <a:pt x="2007" y="1551"/>
                    <a:pt x="2007" y="973"/>
                  </a:cubicBezTo>
                  <a:cubicBezTo>
                    <a:pt x="2007" y="426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3" name="Google Shape;4383;p39"/>
            <p:cNvSpPr/>
            <p:nvPr/>
          </p:nvSpPr>
          <p:spPr>
            <a:xfrm>
              <a:off x="-2074225" y="-1492375"/>
              <a:ext cx="49425" cy="49425"/>
            </a:xfrm>
            <a:custGeom>
              <a:avLst/>
              <a:gdLst/>
              <a:ahLst/>
              <a:cxnLst/>
              <a:rect l="l" t="t" r="r" b="b"/>
              <a:pathLst>
                <a:path w="1977" h="1977" extrusionOk="0">
                  <a:moveTo>
                    <a:pt x="1004" y="1"/>
                  </a:moveTo>
                  <a:cubicBezTo>
                    <a:pt x="426" y="1"/>
                    <a:pt x="1" y="426"/>
                    <a:pt x="1" y="973"/>
                  </a:cubicBezTo>
                  <a:cubicBezTo>
                    <a:pt x="1" y="1551"/>
                    <a:pt x="426" y="1976"/>
                    <a:pt x="1004" y="1976"/>
                  </a:cubicBezTo>
                  <a:cubicBezTo>
                    <a:pt x="1551" y="1976"/>
                    <a:pt x="1976" y="1551"/>
                    <a:pt x="1976" y="973"/>
                  </a:cubicBezTo>
                  <a:cubicBezTo>
                    <a:pt x="1976" y="426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4" name="Google Shape;4384;p39"/>
            <p:cNvSpPr/>
            <p:nvPr/>
          </p:nvSpPr>
          <p:spPr>
            <a:xfrm>
              <a:off x="-2157050" y="-1492375"/>
              <a:ext cx="49425" cy="49425"/>
            </a:xfrm>
            <a:custGeom>
              <a:avLst/>
              <a:gdLst/>
              <a:ahLst/>
              <a:cxnLst/>
              <a:rect l="l" t="t" r="r" b="b"/>
              <a:pathLst>
                <a:path w="1977" h="1977" extrusionOk="0">
                  <a:moveTo>
                    <a:pt x="1004" y="1"/>
                  </a:moveTo>
                  <a:cubicBezTo>
                    <a:pt x="426" y="1"/>
                    <a:pt x="0" y="426"/>
                    <a:pt x="0" y="973"/>
                  </a:cubicBezTo>
                  <a:cubicBezTo>
                    <a:pt x="0" y="1551"/>
                    <a:pt x="426" y="1976"/>
                    <a:pt x="1004" y="1976"/>
                  </a:cubicBezTo>
                  <a:cubicBezTo>
                    <a:pt x="1551" y="1976"/>
                    <a:pt x="1976" y="1551"/>
                    <a:pt x="1976" y="973"/>
                  </a:cubicBezTo>
                  <a:cubicBezTo>
                    <a:pt x="1976" y="426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5" name="Google Shape;4385;p39"/>
            <p:cNvSpPr/>
            <p:nvPr/>
          </p:nvSpPr>
          <p:spPr>
            <a:xfrm>
              <a:off x="-2239875" y="-1492375"/>
              <a:ext cx="49425" cy="49425"/>
            </a:xfrm>
            <a:custGeom>
              <a:avLst/>
              <a:gdLst/>
              <a:ahLst/>
              <a:cxnLst/>
              <a:rect l="l" t="t" r="r" b="b"/>
              <a:pathLst>
                <a:path w="1977" h="1977" extrusionOk="0">
                  <a:moveTo>
                    <a:pt x="973" y="1"/>
                  </a:moveTo>
                  <a:cubicBezTo>
                    <a:pt x="426" y="1"/>
                    <a:pt x="0" y="426"/>
                    <a:pt x="0" y="973"/>
                  </a:cubicBezTo>
                  <a:cubicBezTo>
                    <a:pt x="0" y="1551"/>
                    <a:pt x="426" y="1976"/>
                    <a:pt x="973" y="1976"/>
                  </a:cubicBezTo>
                  <a:cubicBezTo>
                    <a:pt x="1551" y="1976"/>
                    <a:pt x="1976" y="1551"/>
                    <a:pt x="1976" y="973"/>
                  </a:cubicBezTo>
                  <a:cubicBezTo>
                    <a:pt x="1976" y="426"/>
                    <a:pt x="1551" y="1"/>
                    <a:pt x="9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6" name="Google Shape;4386;p39"/>
            <p:cNvSpPr/>
            <p:nvPr/>
          </p:nvSpPr>
          <p:spPr>
            <a:xfrm>
              <a:off x="-2322700" y="-1492375"/>
              <a:ext cx="49400" cy="49425"/>
            </a:xfrm>
            <a:custGeom>
              <a:avLst/>
              <a:gdLst/>
              <a:ahLst/>
              <a:cxnLst/>
              <a:rect l="l" t="t" r="r" b="b"/>
              <a:pathLst>
                <a:path w="1976" h="1977" extrusionOk="0">
                  <a:moveTo>
                    <a:pt x="973" y="1"/>
                  </a:moveTo>
                  <a:cubicBezTo>
                    <a:pt x="426" y="1"/>
                    <a:pt x="0" y="426"/>
                    <a:pt x="0" y="973"/>
                  </a:cubicBezTo>
                  <a:cubicBezTo>
                    <a:pt x="0" y="1551"/>
                    <a:pt x="426" y="1976"/>
                    <a:pt x="973" y="1976"/>
                  </a:cubicBezTo>
                  <a:cubicBezTo>
                    <a:pt x="1550" y="1976"/>
                    <a:pt x="1976" y="1551"/>
                    <a:pt x="1976" y="973"/>
                  </a:cubicBezTo>
                  <a:cubicBezTo>
                    <a:pt x="1976" y="426"/>
                    <a:pt x="1550" y="1"/>
                    <a:pt x="9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7" name="Google Shape;4387;p39"/>
            <p:cNvSpPr/>
            <p:nvPr/>
          </p:nvSpPr>
          <p:spPr>
            <a:xfrm>
              <a:off x="-913875" y="-158812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4" y="1"/>
                  </a:moveTo>
                  <a:cubicBezTo>
                    <a:pt x="426" y="1"/>
                    <a:pt x="1" y="457"/>
                    <a:pt x="1" y="1004"/>
                  </a:cubicBezTo>
                  <a:cubicBezTo>
                    <a:pt x="1" y="1551"/>
                    <a:pt x="426" y="2007"/>
                    <a:pt x="974" y="2007"/>
                  </a:cubicBezTo>
                  <a:cubicBezTo>
                    <a:pt x="1551" y="2007"/>
                    <a:pt x="1977" y="1551"/>
                    <a:pt x="1977" y="1004"/>
                  </a:cubicBezTo>
                  <a:cubicBezTo>
                    <a:pt x="1977" y="457"/>
                    <a:pt x="1551" y="1"/>
                    <a:pt x="97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8" name="Google Shape;4388;p39"/>
            <p:cNvSpPr/>
            <p:nvPr/>
          </p:nvSpPr>
          <p:spPr>
            <a:xfrm>
              <a:off x="-996700" y="-158812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3" y="1"/>
                  </a:moveTo>
                  <a:cubicBezTo>
                    <a:pt x="426" y="1"/>
                    <a:pt x="1" y="457"/>
                    <a:pt x="1" y="1004"/>
                  </a:cubicBezTo>
                  <a:cubicBezTo>
                    <a:pt x="1" y="1551"/>
                    <a:pt x="426" y="2007"/>
                    <a:pt x="973" y="2007"/>
                  </a:cubicBezTo>
                  <a:cubicBezTo>
                    <a:pt x="1551" y="2007"/>
                    <a:pt x="1976" y="1551"/>
                    <a:pt x="1976" y="1004"/>
                  </a:cubicBezTo>
                  <a:cubicBezTo>
                    <a:pt x="1976" y="457"/>
                    <a:pt x="1551" y="1"/>
                    <a:pt x="9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9" name="Google Shape;4389;p39"/>
            <p:cNvSpPr/>
            <p:nvPr/>
          </p:nvSpPr>
          <p:spPr>
            <a:xfrm>
              <a:off x="-1079525" y="-158812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3" y="1"/>
                  </a:moveTo>
                  <a:cubicBezTo>
                    <a:pt x="426" y="1"/>
                    <a:pt x="1" y="457"/>
                    <a:pt x="1" y="1004"/>
                  </a:cubicBezTo>
                  <a:cubicBezTo>
                    <a:pt x="1" y="1551"/>
                    <a:pt x="426" y="2007"/>
                    <a:pt x="973" y="2007"/>
                  </a:cubicBezTo>
                  <a:cubicBezTo>
                    <a:pt x="1551" y="2007"/>
                    <a:pt x="1976" y="1551"/>
                    <a:pt x="1976" y="1004"/>
                  </a:cubicBezTo>
                  <a:cubicBezTo>
                    <a:pt x="1976" y="457"/>
                    <a:pt x="1551" y="1"/>
                    <a:pt x="9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0" name="Google Shape;4390;p39"/>
            <p:cNvSpPr/>
            <p:nvPr/>
          </p:nvSpPr>
          <p:spPr>
            <a:xfrm>
              <a:off x="-1162350" y="-158812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3" y="1"/>
                  </a:moveTo>
                  <a:cubicBezTo>
                    <a:pt x="426" y="1"/>
                    <a:pt x="0" y="457"/>
                    <a:pt x="0" y="1004"/>
                  </a:cubicBezTo>
                  <a:cubicBezTo>
                    <a:pt x="0" y="1551"/>
                    <a:pt x="426" y="2007"/>
                    <a:pt x="973" y="2007"/>
                  </a:cubicBezTo>
                  <a:cubicBezTo>
                    <a:pt x="1551" y="2007"/>
                    <a:pt x="1976" y="1551"/>
                    <a:pt x="1976" y="1004"/>
                  </a:cubicBezTo>
                  <a:cubicBezTo>
                    <a:pt x="1976" y="457"/>
                    <a:pt x="1551" y="1"/>
                    <a:pt x="9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1" name="Google Shape;4391;p39"/>
            <p:cNvSpPr/>
            <p:nvPr/>
          </p:nvSpPr>
          <p:spPr>
            <a:xfrm>
              <a:off x="-1245950" y="-1588125"/>
              <a:ext cx="50200" cy="50175"/>
            </a:xfrm>
            <a:custGeom>
              <a:avLst/>
              <a:gdLst/>
              <a:ahLst/>
              <a:cxnLst/>
              <a:rect l="l" t="t" r="r" b="b"/>
              <a:pathLst>
                <a:path w="2008" h="2007" extrusionOk="0">
                  <a:moveTo>
                    <a:pt x="1004" y="1"/>
                  </a:moveTo>
                  <a:cubicBezTo>
                    <a:pt x="457" y="1"/>
                    <a:pt x="1" y="457"/>
                    <a:pt x="1" y="1004"/>
                  </a:cubicBezTo>
                  <a:cubicBezTo>
                    <a:pt x="1" y="1551"/>
                    <a:pt x="457" y="2007"/>
                    <a:pt x="1004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2" name="Google Shape;4392;p39"/>
            <p:cNvSpPr/>
            <p:nvPr/>
          </p:nvSpPr>
          <p:spPr>
            <a:xfrm>
              <a:off x="-1328775" y="-158812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1"/>
                  </a:moveTo>
                  <a:cubicBezTo>
                    <a:pt x="457" y="1"/>
                    <a:pt x="1" y="457"/>
                    <a:pt x="1" y="1004"/>
                  </a:cubicBezTo>
                  <a:cubicBezTo>
                    <a:pt x="1" y="1551"/>
                    <a:pt x="457" y="2007"/>
                    <a:pt x="1004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3" name="Google Shape;4393;p39"/>
            <p:cNvSpPr/>
            <p:nvPr/>
          </p:nvSpPr>
          <p:spPr>
            <a:xfrm>
              <a:off x="-1411600" y="-158812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1"/>
                  </a:moveTo>
                  <a:cubicBezTo>
                    <a:pt x="457" y="1"/>
                    <a:pt x="1" y="457"/>
                    <a:pt x="1" y="1004"/>
                  </a:cubicBezTo>
                  <a:cubicBezTo>
                    <a:pt x="1" y="1551"/>
                    <a:pt x="457" y="2007"/>
                    <a:pt x="1004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4" name="Google Shape;4394;p39"/>
            <p:cNvSpPr/>
            <p:nvPr/>
          </p:nvSpPr>
          <p:spPr>
            <a:xfrm>
              <a:off x="-1494425" y="-158812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1"/>
                  </a:moveTo>
                  <a:cubicBezTo>
                    <a:pt x="456" y="1"/>
                    <a:pt x="1" y="457"/>
                    <a:pt x="1" y="1004"/>
                  </a:cubicBezTo>
                  <a:cubicBezTo>
                    <a:pt x="1" y="1551"/>
                    <a:pt x="456" y="2007"/>
                    <a:pt x="1004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5" name="Google Shape;4395;p39"/>
            <p:cNvSpPr/>
            <p:nvPr/>
          </p:nvSpPr>
          <p:spPr>
            <a:xfrm>
              <a:off x="-1577250" y="-158812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1"/>
                  </a:moveTo>
                  <a:cubicBezTo>
                    <a:pt x="456" y="1"/>
                    <a:pt x="0" y="457"/>
                    <a:pt x="0" y="1004"/>
                  </a:cubicBezTo>
                  <a:cubicBezTo>
                    <a:pt x="0" y="1551"/>
                    <a:pt x="456" y="2007"/>
                    <a:pt x="1003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6" name="Google Shape;4396;p39"/>
            <p:cNvSpPr/>
            <p:nvPr/>
          </p:nvSpPr>
          <p:spPr>
            <a:xfrm>
              <a:off x="-1660075" y="-158812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1"/>
                  </a:moveTo>
                  <a:cubicBezTo>
                    <a:pt x="456" y="1"/>
                    <a:pt x="0" y="457"/>
                    <a:pt x="0" y="1004"/>
                  </a:cubicBezTo>
                  <a:cubicBezTo>
                    <a:pt x="0" y="1551"/>
                    <a:pt x="456" y="2007"/>
                    <a:pt x="1003" y="2007"/>
                  </a:cubicBezTo>
                  <a:cubicBezTo>
                    <a:pt x="1550" y="2007"/>
                    <a:pt x="2006" y="1551"/>
                    <a:pt x="2006" y="1004"/>
                  </a:cubicBezTo>
                  <a:cubicBezTo>
                    <a:pt x="2006" y="457"/>
                    <a:pt x="1550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7" name="Google Shape;4397;p39"/>
            <p:cNvSpPr/>
            <p:nvPr/>
          </p:nvSpPr>
          <p:spPr>
            <a:xfrm>
              <a:off x="-1742900" y="-158812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1"/>
                  </a:moveTo>
                  <a:cubicBezTo>
                    <a:pt x="456" y="1"/>
                    <a:pt x="0" y="457"/>
                    <a:pt x="0" y="1004"/>
                  </a:cubicBezTo>
                  <a:cubicBezTo>
                    <a:pt x="0" y="1551"/>
                    <a:pt x="456" y="2007"/>
                    <a:pt x="1003" y="2007"/>
                  </a:cubicBezTo>
                  <a:cubicBezTo>
                    <a:pt x="1550" y="2007"/>
                    <a:pt x="2006" y="1551"/>
                    <a:pt x="2006" y="1004"/>
                  </a:cubicBezTo>
                  <a:cubicBezTo>
                    <a:pt x="2006" y="457"/>
                    <a:pt x="1550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8" name="Google Shape;4398;p39"/>
            <p:cNvSpPr/>
            <p:nvPr/>
          </p:nvSpPr>
          <p:spPr>
            <a:xfrm>
              <a:off x="-1825725" y="-158812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1"/>
                  </a:moveTo>
                  <a:cubicBezTo>
                    <a:pt x="456" y="1"/>
                    <a:pt x="0" y="457"/>
                    <a:pt x="0" y="1004"/>
                  </a:cubicBezTo>
                  <a:cubicBezTo>
                    <a:pt x="0" y="1551"/>
                    <a:pt x="456" y="2007"/>
                    <a:pt x="1003" y="2007"/>
                  </a:cubicBezTo>
                  <a:cubicBezTo>
                    <a:pt x="1550" y="2007"/>
                    <a:pt x="2006" y="1551"/>
                    <a:pt x="2006" y="1004"/>
                  </a:cubicBezTo>
                  <a:cubicBezTo>
                    <a:pt x="2006" y="457"/>
                    <a:pt x="1550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9" name="Google Shape;4399;p39"/>
            <p:cNvSpPr/>
            <p:nvPr/>
          </p:nvSpPr>
          <p:spPr>
            <a:xfrm>
              <a:off x="-1908575" y="-158812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1"/>
                  </a:moveTo>
                  <a:cubicBezTo>
                    <a:pt x="457" y="1"/>
                    <a:pt x="1" y="457"/>
                    <a:pt x="1" y="1004"/>
                  </a:cubicBezTo>
                  <a:cubicBezTo>
                    <a:pt x="1" y="1551"/>
                    <a:pt x="457" y="2007"/>
                    <a:pt x="1004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0" name="Google Shape;4400;p39"/>
            <p:cNvSpPr/>
            <p:nvPr/>
          </p:nvSpPr>
          <p:spPr>
            <a:xfrm>
              <a:off x="-1991400" y="-158812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1"/>
                  </a:moveTo>
                  <a:cubicBezTo>
                    <a:pt x="457" y="1"/>
                    <a:pt x="1" y="457"/>
                    <a:pt x="1" y="1004"/>
                  </a:cubicBezTo>
                  <a:cubicBezTo>
                    <a:pt x="1" y="1551"/>
                    <a:pt x="457" y="2007"/>
                    <a:pt x="1004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1" name="Google Shape;4401;p39"/>
            <p:cNvSpPr/>
            <p:nvPr/>
          </p:nvSpPr>
          <p:spPr>
            <a:xfrm>
              <a:off x="-2074225" y="-158812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1004" y="1"/>
                  </a:moveTo>
                  <a:cubicBezTo>
                    <a:pt x="426" y="1"/>
                    <a:pt x="1" y="457"/>
                    <a:pt x="1" y="1004"/>
                  </a:cubicBezTo>
                  <a:cubicBezTo>
                    <a:pt x="1" y="1551"/>
                    <a:pt x="426" y="2007"/>
                    <a:pt x="1004" y="2007"/>
                  </a:cubicBezTo>
                  <a:cubicBezTo>
                    <a:pt x="1551" y="2007"/>
                    <a:pt x="1976" y="1551"/>
                    <a:pt x="1976" y="1004"/>
                  </a:cubicBezTo>
                  <a:cubicBezTo>
                    <a:pt x="1976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2" name="Google Shape;4402;p39"/>
            <p:cNvSpPr/>
            <p:nvPr/>
          </p:nvSpPr>
          <p:spPr>
            <a:xfrm>
              <a:off x="-2157050" y="-158812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1004" y="1"/>
                  </a:moveTo>
                  <a:cubicBezTo>
                    <a:pt x="426" y="1"/>
                    <a:pt x="0" y="457"/>
                    <a:pt x="0" y="1004"/>
                  </a:cubicBezTo>
                  <a:cubicBezTo>
                    <a:pt x="0" y="1551"/>
                    <a:pt x="426" y="2007"/>
                    <a:pt x="1004" y="2007"/>
                  </a:cubicBezTo>
                  <a:cubicBezTo>
                    <a:pt x="1551" y="2007"/>
                    <a:pt x="1976" y="1551"/>
                    <a:pt x="1976" y="1004"/>
                  </a:cubicBezTo>
                  <a:cubicBezTo>
                    <a:pt x="1976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3" name="Google Shape;4403;p39"/>
            <p:cNvSpPr/>
            <p:nvPr/>
          </p:nvSpPr>
          <p:spPr>
            <a:xfrm>
              <a:off x="-2239875" y="-158812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3" y="1"/>
                  </a:moveTo>
                  <a:cubicBezTo>
                    <a:pt x="426" y="1"/>
                    <a:pt x="0" y="457"/>
                    <a:pt x="0" y="1004"/>
                  </a:cubicBezTo>
                  <a:cubicBezTo>
                    <a:pt x="0" y="1551"/>
                    <a:pt x="426" y="2007"/>
                    <a:pt x="973" y="2007"/>
                  </a:cubicBezTo>
                  <a:cubicBezTo>
                    <a:pt x="1551" y="2007"/>
                    <a:pt x="1976" y="1551"/>
                    <a:pt x="1976" y="1004"/>
                  </a:cubicBezTo>
                  <a:cubicBezTo>
                    <a:pt x="1976" y="457"/>
                    <a:pt x="1551" y="1"/>
                    <a:pt x="9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4" name="Google Shape;4404;p39"/>
            <p:cNvSpPr/>
            <p:nvPr/>
          </p:nvSpPr>
          <p:spPr>
            <a:xfrm>
              <a:off x="-996700" y="-168387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3" y="1"/>
                  </a:moveTo>
                  <a:cubicBezTo>
                    <a:pt x="426" y="1"/>
                    <a:pt x="1" y="457"/>
                    <a:pt x="1" y="1004"/>
                  </a:cubicBezTo>
                  <a:cubicBezTo>
                    <a:pt x="1" y="1551"/>
                    <a:pt x="426" y="2007"/>
                    <a:pt x="973" y="2007"/>
                  </a:cubicBezTo>
                  <a:cubicBezTo>
                    <a:pt x="1551" y="2007"/>
                    <a:pt x="1976" y="1551"/>
                    <a:pt x="1976" y="1004"/>
                  </a:cubicBezTo>
                  <a:cubicBezTo>
                    <a:pt x="1976" y="457"/>
                    <a:pt x="1551" y="1"/>
                    <a:pt x="9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5" name="Google Shape;4405;p39"/>
            <p:cNvSpPr/>
            <p:nvPr/>
          </p:nvSpPr>
          <p:spPr>
            <a:xfrm>
              <a:off x="-1079525" y="-168387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3" y="1"/>
                  </a:moveTo>
                  <a:cubicBezTo>
                    <a:pt x="426" y="1"/>
                    <a:pt x="1" y="457"/>
                    <a:pt x="1" y="1004"/>
                  </a:cubicBezTo>
                  <a:cubicBezTo>
                    <a:pt x="1" y="1551"/>
                    <a:pt x="426" y="2007"/>
                    <a:pt x="973" y="2007"/>
                  </a:cubicBezTo>
                  <a:cubicBezTo>
                    <a:pt x="1551" y="2007"/>
                    <a:pt x="1976" y="1551"/>
                    <a:pt x="1976" y="1004"/>
                  </a:cubicBezTo>
                  <a:cubicBezTo>
                    <a:pt x="1976" y="457"/>
                    <a:pt x="1551" y="1"/>
                    <a:pt x="9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6" name="Google Shape;4406;p39"/>
            <p:cNvSpPr/>
            <p:nvPr/>
          </p:nvSpPr>
          <p:spPr>
            <a:xfrm>
              <a:off x="-1162350" y="-168387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973" y="1"/>
                  </a:moveTo>
                  <a:cubicBezTo>
                    <a:pt x="426" y="1"/>
                    <a:pt x="0" y="457"/>
                    <a:pt x="0" y="1004"/>
                  </a:cubicBezTo>
                  <a:cubicBezTo>
                    <a:pt x="0" y="1551"/>
                    <a:pt x="426" y="2007"/>
                    <a:pt x="973" y="2007"/>
                  </a:cubicBezTo>
                  <a:cubicBezTo>
                    <a:pt x="1551" y="2007"/>
                    <a:pt x="1976" y="1551"/>
                    <a:pt x="1976" y="1004"/>
                  </a:cubicBezTo>
                  <a:cubicBezTo>
                    <a:pt x="1976" y="457"/>
                    <a:pt x="1551" y="1"/>
                    <a:pt x="9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7" name="Google Shape;4407;p39"/>
            <p:cNvSpPr/>
            <p:nvPr/>
          </p:nvSpPr>
          <p:spPr>
            <a:xfrm>
              <a:off x="-1245950" y="-1683875"/>
              <a:ext cx="50200" cy="50175"/>
            </a:xfrm>
            <a:custGeom>
              <a:avLst/>
              <a:gdLst/>
              <a:ahLst/>
              <a:cxnLst/>
              <a:rect l="l" t="t" r="r" b="b"/>
              <a:pathLst>
                <a:path w="2008" h="2007" extrusionOk="0">
                  <a:moveTo>
                    <a:pt x="1004" y="1"/>
                  </a:moveTo>
                  <a:cubicBezTo>
                    <a:pt x="457" y="1"/>
                    <a:pt x="1" y="457"/>
                    <a:pt x="1" y="1004"/>
                  </a:cubicBezTo>
                  <a:cubicBezTo>
                    <a:pt x="1" y="1551"/>
                    <a:pt x="457" y="2007"/>
                    <a:pt x="1004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8" name="Google Shape;4408;p39"/>
            <p:cNvSpPr/>
            <p:nvPr/>
          </p:nvSpPr>
          <p:spPr>
            <a:xfrm>
              <a:off x="-1328775" y="-168387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1"/>
                  </a:moveTo>
                  <a:cubicBezTo>
                    <a:pt x="457" y="1"/>
                    <a:pt x="1" y="457"/>
                    <a:pt x="1" y="1004"/>
                  </a:cubicBezTo>
                  <a:cubicBezTo>
                    <a:pt x="1" y="1551"/>
                    <a:pt x="457" y="2007"/>
                    <a:pt x="1004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9" name="Google Shape;4409;p39"/>
            <p:cNvSpPr/>
            <p:nvPr/>
          </p:nvSpPr>
          <p:spPr>
            <a:xfrm>
              <a:off x="-1411600" y="-168387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1"/>
                  </a:moveTo>
                  <a:cubicBezTo>
                    <a:pt x="457" y="1"/>
                    <a:pt x="1" y="457"/>
                    <a:pt x="1" y="1004"/>
                  </a:cubicBezTo>
                  <a:cubicBezTo>
                    <a:pt x="1" y="1551"/>
                    <a:pt x="457" y="2007"/>
                    <a:pt x="1004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0" name="Google Shape;4410;p39"/>
            <p:cNvSpPr/>
            <p:nvPr/>
          </p:nvSpPr>
          <p:spPr>
            <a:xfrm>
              <a:off x="-1494425" y="-168387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1"/>
                  </a:moveTo>
                  <a:cubicBezTo>
                    <a:pt x="456" y="1"/>
                    <a:pt x="1" y="457"/>
                    <a:pt x="1" y="1004"/>
                  </a:cubicBezTo>
                  <a:cubicBezTo>
                    <a:pt x="1" y="1551"/>
                    <a:pt x="456" y="2007"/>
                    <a:pt x="1004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1" name="Google Shape;4411;p39"/>
            <p:cNvSpPr/>
            <p:nvPr/>
          </p:nvSpPr>
          <p:spPr>
            <a:xfrm>
              <a:off x="-1577250" y="-168387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1"/>
                  </a:moveTo>
                  <a:cubicBezTo>
                    <a:pt x="456" y="1"/>
                    <a:pt x="0" y="457"/>
                    <a:pt x="0" y="1004"/>
                  </a:cubicBezTo>
                  <a:cubicBezTo>
                    <a:pt x="0" y="1551"/>
                    <a:pt x="456" y="2007"/>
                    <a:pt x="1003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2" name="Google Shape;4412;p39"/>
            <p:cNvSpPr/>
            <p:nvPr/>
          </p:nvSpPr>
          <p:spPr>
            <a:xfrm>
              <a:off x="-1660075" y="-168387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1"/>
                  </a:moveTo>
                  <a:cubicBezTo>
                    <a:pt x="456" y="1"/>
                    <a:pt x="0" y="457"/>
                    <a:pt x="0" y="1004"/>
                  </a:cubicBezTo>
                  <a:cubicBezTo>
                    <a:pt x="0" y="1551"/>
                    <a:pt x="456" y="2007"/>
                    <a:pt x="1003" y="2007"/>
                  </a:cubicBezTo>
                  <a:cubicBezTo>
                    <a:pt x="1550" y="2007"/>
                    <a:pt x="2006" y="1551"/>
                    <a:pt x="2006" y="1004"/>
                  </a:cubicBezTo>
                  <a:cubicBezTo>
                    <a:pt x="2006" y="457"/>
                    <a:pt x="1550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3" name="Google Shape;4413;p39"/>
            <p:cNvSpPr/>
            <p:nvPr/>
          </p:nvSpPr>
          <p:spPr>
            <a:xfrm>
              <a:off x="-1742900" y="-168387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1"/>
                  </a:moveTo>
                  <a:cubicBezTo>
                    <a:pt x="456" y="1"/>
                    <a:pt x="0" y="457"/>
                    <a:pt x="0" y="1004"/>
                  </a:cubicBezTo>
                  <a:cubicBezTo>
                    <a:pt x="0" y="1551"/>
                    <a:pt x="456" y="2007"/>
                    <a:pt x="1003" y="2007"/>
                  </a:cubicBezTo>
                  <a:cubicBezTo>
                    <a:pt x="1550" y="2007"/>
                    <a:pt x="2006" y="1551"/>
                    <a:pt x="2006" y="1004"/>
                  </a:cubicBezTo>
                  <a:cubicBezTo>
                    <a:pt x="2006" y="457"/>
                    <a:pt x="1550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4" name="Google Shape;4414;p39"/>
            <p:cNvSpPr/>
            <p:nvPr/>
          </p:nvSpPr>
          <p:spPr>
            <a:xfrm>
              <a:off x="-1825725" y="-168387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1"/>
                  </a:moveTo>
                  <a:cubicBezTo>
                    <a:pt x="456" y="1"/>
                    <a:pt x="0" y="457"/>
                    <a:pt x="0" y="1004"/>
                  </a:cubicBezTo>
                  <a:cubicBezTo>
                    <a:pt x="0" y="1551"/>
                    <a:pt x="456" y="2007"/>
                    <a:pt x="1003" y="2007"/>
                  </a:cubicBezTo>
                  <a:cubicBezTo>
                    <a:pt x="1550" y="2007"/>
                    <a:pt x="2006" y="1551"/>
                    <a:pt x="2006" y="1004"/>
                  </a:cubicBezTo>
                  <a:cubicBezTo>
                    <a:pt x="2006" y="457"/>
                    <a:pt x="1550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5" name="Google Shape;4415;p39"/>
            <p:cNvSpPr/>
            <p:nvPr/>
          </p:nvSpPr>
          <p:spPr>
            <a:xfrm>
              <a:off x="-1908575" y="-168387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1"/>
                  </a:moveTo>
                  <a:cubicBezTo>
                    <a:pt x="457" y="1"/>
                    <a:pt x="1" y="457"/>
                    <a:pt x="1" y="1004"/>
                  </a:cubicBezTo>
                  <a:cubicBezTo>
                    <a:pt x="1" y="1551"/>
                    <a:pt x="457" y="2007"/>
                    <a:pt x="1004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6" name="Google Shape;4416;p39"/>
            <p:cNvSpPr/>
            <p:nvPr/>
          </p:nvSpPr>
          <p:spPr>
            <a:xfrm>
              <a:off x="-1991400" y="-1683875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1"/>
                  </a:moveTo>
                  <a:cubicBezTo>
                    <a:pt x="457" y="1"/>
                    <a:pt x="1" y="457"/>
                    <a:pt x="1" y="1004"/>
                  </a:cubicBezTo>
                  <a:cubicBezTo>
                    <a:pt x="1" y="1551"/>
                    <a:pt x="457" y="2007"/>
                    <a:pt x="1004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7" name="Google Shape;4417;p39"/>
            <p:cNvSpPr/>
            <p:nvPr/>
          </p:nvSpPr>
          <p:spPr>
            <a:xfrm>
              <a:off x="-2074225" y="-168387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1004" y="1"/>
                  </a:moveTo>
                  <a:cubicBezTo>
                    <a:pt x="426" y="1"/>
                    <a:pt x="1" y="457"/>
                    <a:pt x="1" y="1004"/>
                  </a:cubicBezTo>
                  <a:cubicBezTo>
                    <a:pt x="1" y="1551"/>
                    <a:pt x="426" y="2007"/>
                    <a:pt x="1004" y="2007"/>
                  </a:cubicBezTo>
                  <a:cubicBezTo>
                    <a:pt x="1551" y="2007"/>
                    <a:pt x="1976" y="1551"/>
                    <a:pt x="1976" y="1004"/>
                  </a:cubicBezTo>
                  <a:cubicBezTo>
                    <a:pt x="1976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8" name="Google Shape;4418;p39"/>
            <p:cNvSpPr/>
            <p:nvPr/>
          </p:nvSpPr>
          <p:spPr>
            <a:xfrm>
              <a:off x="-2157050" y="-1683875"/>
              <a:ext cx="49425" cy="50175"/>
            </a:xfrm>
            <a:custGeom>
              <a:avLst/>
              <a:gdLst/>
              <a:ahLst/>
              <a:cxnLst/>
              <a:rect l="l" t="t" r="r" b="b"/>
              <a:pathLst>
                <a:path w="1977" h="2007" extrusionOk="0">
                  <a:moveTo>
                    <a:pt x="1004" y="1"/>
                  </a:moveTo>
                  <a:cubicBezTo>
                    <a:pt x="426" y="1"/>
                    <a:pt x="0" y="457"/>
                    <a:pt x="0" y="1004"/>
                  </a:cubicBezTo>
                  <a:cubicBezTo>
                    <a:pt x="0" y="1551"/>
                    <a:pt x="426" y="2007"/>
                    <a:pt x="1004" y="2007"/>
                  </a:cubicBezTo>
                  <a:cubicBezTo>
                    <a:pt x="1551" y="2007"/>
                    <a:pt x="1976" y="1551"/>
                    <a:pt x="1976" y="1004"/>
                  </a:cubicBezTo>
                  <a:cubicBezTo>
                    <a:pt x="1976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9" name="Google Shape;4419;p39"/>
            <p:cNvSpPr/>
            <p:nvPr/>
          </p:nvSpPr>
          <p:spPr>
            <a:xfrm>
              <a:off x="-1162350" y="-1778850"/>
              <a:ext cx="49425" cy="49425"/>
            </a:xfrm>
            <a:custGeom>
              <a:avLst/>
              <a:gdLst/>
              <a:ahLst/>
              <a:cxnLst/>
              <a:rect l="l" t="t" r="r" b="b"/>
              <a:pathLst>
                <a:path w="1977" h="1977" extrusionOk="0">
                  <a:moveTo>
                    <a:pt x="973" y="0"/>
                  </a:moveTo>
                  <a:cubicBezTo>
                    <a:pt x="426" y="0"/>
                    <a:pt x="0" y="426"/>
                    <a:pt x="0" y="973"/>
                  </a:cubicBezTo>
                  <a:cubicBezTo>
                    <a:pt x="0" y="1551"/>
                    <a:pt x="426" y="1976"/>
                    <a:pt x="973" y="1976"/>
                  </a:cubicBezTo>
                  <a:cubicBezTo>
                    <a:pt x="1551" y="1976"/>
                    <a:pt x="1976" y="1551"/>
                    <a:pt x="1976" y="973"/>
                  </a:cubicBezTo>
                  <a:cubicBezTo>
                    <a:pt x="1976" y="426"/>
                    <a:pt x="1551" y="0"/>
                    <a:pt x="9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0" name="Google Shape;4420;p39"/>
            <p:cNvSpPr/>
            <p:nvPr/>
          </p:nvSpPr>
          <p:spPr>
            <a:xfrm>
              <a:off x="-1245950" y="-1778850"/>
              <a:ext cx="50200" cy="49425"/>
            </a:xfrm>
            <a:custGeom>
              <a:avLst/>
              <a:gdLst/>
              <a:ahLst/>
              <a:cxnLst/>
              <a:rect l="l" t="t" r="r" b="b"/>
              <a:pathLst>
                <a:path w="2008" h="1977" extrusionOk="0">
                  <a:moveTo>
                    <a:pt x="1004" y="0"/>
                  </a:moveTo>
                  <a:cubicBezTo>
                    <a:pt x="457" y="0"/>
                    <a:pt x="1" y="426"/>
                    <a:pt x="1" y="973"/>
                  </a:cubicBezTo>
                  <a:cubicBezTo>
                    <a:pt x="1" y="1551"/>
                    <a:pt x="457" y="1976"/>
                    <a:pt x="1004" y="1976"/>
                  </a:cubicBezTo>
                  <a:cubicBezTo>
                    <a:pt x="1551" y="1976"/>
                    <a:pt x="2007" y="1551"/>
                    <a:pt x="2007" y="973"/>
                  </a:cubicBezTo>
                  <a:cubicBezTo>
                    <a:pt x="2007" y="42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1" name="Google Shape;4421;p39"/>
            <p:cNvSpPr/>
            <p:nvPr/>
          </p:nvSpPr>
          <p:spPr>
            <a:xfrm>
              <a:off x="-1328775" y="-1778850"/>
              <a:ext cx="50175" cy="49425"/>
            </a:xfrm>
            <a:custGeom>
              <a:avLst/>
              <a:gdLst/>
              <a:ahLst/>
              <a:cxnLst/>
              <a:rect l="l" t="t" r="r" b="b"/>
              <a:pathLst>
                <a:path w="2007" h="1977" extrusionOk="0">
                  <a:moveTo>
                    <a:pt x="1004" y="0"/>
                  </a:moveTo>
                  <a:cubicBezTo>
                    <a:pt x="457" y="0"/>
                    <a:pt x="1" y="426"/>
                    <a:pt x="1" y="973"/>
                  </a:cubicBezTo>
                  <a:cubicBezTo>
                    <a:pt x="1" y="1551"/>
                    <a:pt x="457" y="1976"/>
                    <a:pt x="1004" y="1976"/>
                  </a:cubicBezTo>
                  <a:cubicBezTo>
                    <a:pt x="1551" y="1976"/>
                    <a:pt x="2007" y="1551"/>
                    <a:pt x="2007" y="973"/>
                  </a:cubicBezTo>
                  <a:cubicBezTo>
                    <a:pt x="2007" y="42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2" name="Google Shape;4422;p39"/>
            <p:cNvSpPr/>
            <p:nvPr/>
          </p:nvSpPr>
          <p:spPr>
            <a:xfrm>
              <a:off x="-1411600" y="-1778850"/>
              <a:ext cx="50175" cy="49425"/>
            </a:xfrm>
            <a:custGeom>
              <a:avLst/>
              <a:gdLst/>
              <a:ahLst/>
              <a:cxnLst/>
              <a:rect l="l" t="t" r="r" b="b"/>
              <a:pathLst>
                <a:path w="2007" h="1977" extrusionOk="0">
                  <a:moveTo>
                    <a:pt x="1004" y="0"/>
                  </a:moveTo>
                  <a:cubicBezTo>
                    <a:pt x="457" y="0"/>
                    <a:pt x="1" y="426"/>
                    <a:pt x="1" y="973"/>
                  </a:cubicBezTo>
                  <a:cubicBezTo>
                    <a:pt x="1" y="1551"/>
                    <a:pt x="457" y="1976"/>
                    <a:pt x="1004" y="1976"/>
                  </a:cubicBezTo>
                  <a:cubicBezTo>
                    <a:pt x="1551" y="1976"/>
                    <a:pt x="2007" y="1551"/>
                    <a:pt x="2007" y="973"/>
                  </a:cubicBezTo>
                  <a:cubicBezTo>
                    <a:pt x="2007" y="42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3" name="Google Shape;4423;p39"/>
            <p:cNvSpPr/>
            <p:nvPr/>
          </p:nvSpPr>
          <p:spPr>
            <a:xfrm>
              <a:off x="-1494425" y="-1778850"/>
              <a:ext cx="50175" cy="49425"/>
            </a:xfrm>
            <a:custGeom>
              <a:avLst/>
              <a:gdLst/>
              <a:ahLst/>
              <a:cxnLst/>
              <a:rect l="l" t="t" r="r" b="b"/>
              <a:pathLst>
                <a:path w="2007" h="1977" extrusionOk="0">
                  <a:moveTo>
                    <a:pt x="1004" y="0"/>
                  </a:moveTo>
                  <a:cubicBezTo>
                    <a:pt x="456" y="0"/>
                    <a:pt x="1" y="426"/>
                    <a:pt x="1" y="973"/>
                  </a:cubicBezTo>
                  <a:cubicBezTo>
                    <a:pt x="1" y="1551"/>
                    <a:pt x="456" y="1976"/>
                    <a:pt x="1004" y="1976"/>
                  </a:cubicBezTo>
                  <a:cubicBezTo>
                    <a:pt x="1551" y="1976"/>
                    <a:pt x="2007" y="1551"/>
                    <a:pt x="2007" y="973"/>
                  </a:cubicBezTo>
                  <a:cubicBezTo>
                    <a:pt x="2007" y="42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4" name="Google Shape;4424;p39"/>
            <p:cNvSpPr/>
            <p:nvPr/>
          </p:nvSpPr>
          <p:spPr>
            <a:xfrm>
              <a:off x="-1577250" y="-1778850"/>
              <a:ext cx="50175" cy="49425"/>
            </a:xfrm>
            <a:custGeom>
              <a:avLst/>
              <a:gdLst/>
              <a:ahLst/>
              <a:cxnLst/>
              <a:rect l="l" t="t" r="r" b="b"/>
              <a:pathLst>
                <a:path w="2007" h="1977" extrusionOk="0">
                  <a:moveTo>
                    <a:pt x="1003" y="0"/>
                  </a:moveTo>
                  <a:cubicBezTo>
                    <a:pt x="456" y="0"/>
                    <a:pt x="0" y="426"/>
                    <a:pt x="0" y="973"/>
                  </a:cubicBezTo>
                  <a:cubicBezTo>
                    <a:pt x="0" y="1551"/>
                    <a:pt x="456" y="1976"/>
                    <a:pt x="1003" y="1976"/>
                  </a:cubicBezTo>
                  <a:cubicBezTo>
                    <a:pt x="1551" y="1976"/>
                    <a:pt x="2007" y="1551"/>
                    <a:pt x="2007" y="973"/>
                  </a:cubicBezTo>
                  <a:cubicBezTo>
                    <a:pt x="2007" y="426"/>
                    <a:pt x="1551" y="0"/>
                    <a:pt x="10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5" name="Google Shape;4425;p39"/>
            <p:cNvSpPr/>
            <p:nvPr/>
          </p:nvSpPr>
          <p:spPr>
            <a:xfrm>
              <a:off x="-1660075" y="-1778850"/>
              <a:ext cx="50175" cy="49425"/>
            </a:xfrm>
            <a:custGeom>
              <a:avLst/>
              <a:gdLst/>
              <a:ahLst/>
              <a:cxnLst/>
              <a:rect l="l" t="t" r="r" b="b"/>
              <a:pathLst>
                <a:path w="2007" h="1977" extrusionOk="0">
                  <a:moveTo>
                    <a:pt x="1003" y="0"/>
                  </a:moveTo>
                  <a:cubicBezTo>
                    <a:pt x="456" y="0"/>
                    <a:pt x="0" y="426"/>
                    <a:pt x="0" y="973"/>
                  </a:cubicBezTo>
                  <a:cubicBezTo>
                    <a:pt x="0" y="1551"/>
                    <a:pt x="456" y="1976"/>
                    <a:pt x="1003" y="1976"/>
                  </a:cubicBezTo>
                  <a:cubicBezTo>
                    <a:pt x="1550" y="1976"/>
                    <a:pt x="2006" y="1551"/>
                    <a:pt x="2006" y="973"/>
                  </a:cubicBezTo>
                  <a:cubicBezTo>
                    <a:pt x="2006" y="426"/>
                    <a:pt x="1550" y="0"/>
                    <a:pt x="10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6" name="Google Shape;4426;p39"/>
            <p:cNvSpPr/>
            <p:nvPr/>
          </p:nvSpPr>
          <p:spPr>
            <a:xfrm>
              <a:off x="-1742900" y="-1778850"/>
              <a:ext cx="50175" cy="49425"/>
            </a:xfrm>
            <a:custGeom>
              <a:avLst/>
              <a:gdLst/>
              <a:ahLst/>
              <a:cxnLst/>
              <a:rect l="l" t="t" r="r" b="b"/>
              <a:pathLst>
                <a:path w="2007" h="1977" extrusionOk="0">
                  <a:moveTo>
                    <a:pt x="1003" y="0"/>
                  </a:moveTo>
                  <a:cubicBezTo>
                    <a:pt x="456" y="0"/>
                    <a:pt x="0" y="426"/>
                    <a:pt x="0" y="973"/>
                  </a:cubicBezTo>
                  <a:cubicBezTo>
                    <a:pt x="0" y="1551"/>
                    <a:pt x="456" y="1976"/>
                    <a:pt x="1003" y="1976"/>
                  </a:cubicBezTo>
                  <a:cubicBezTo>
                    <a:pt x="1550" y="1976"/>
                    <a:pt x="2006" y="1551"/>
                    <a:pt x="2006" y="973"/>
                  </a:cubicBezTo>
                  <a:cubicBezTo>
                    <a:pt x="2006" y="426"/>
                    <a:pt x="1550" y="0"/>
                    <a:pt x="10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7" name="Google Shape;4427;p39"/>
            <p:cNvSpPr/>
            <p:nvPr/>
          </p:nvSpPr>
          <p:spPr>
            <a:xfrm>
              <a:off x="-1825725" y="-1778850"/>
              <a:ext cx="50175" cy="49425"/>
            </a:xfrm>
            <a:custGeom>
              <a:avLst/>
              <a:gdLst/>
              <a:ahLst/>
              <a:cxnLst/>
              <a:rect l="l" t="t" r="r" b="b"/>
              <a:pathLst>
                <a:path w="2007" h="1977" extrusionOk="0">
                  <a:moveTo>
                    <a:pt x="1003" y="0"/>
                  </a:moveTo>
                  <a:cubicBezTo>
                    <a:pt x="456" y="0"/>
                    <a:pt x="0" y="426"/>
                    <a:pt x="0" y="973"/>
                  </a:cubicBezTo>
                  <a:cubicBezTo>
                    <a:pt x="0" y="1551"/>
                    <a:pt x="456" y="1976"/>
                    <a:pt x="1003" y="1976"/>
                  </a:cubicBezTo>
                  <a:cubicBezTo>
                    <a:pt x="1550" y="1976"/>
                    <a:pt x="2006" y="1551"/>
                    <a:pt x="2006" y="973"/>
                  </a:cubicBezTo>
                  <a:cubicBezTo>
                    <a:pt x="2006" y="426"/>
                    <a:pt x="1550" y="0"/>
                    <a:pt x="10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8" name="Google Shape;4428;p39"/>
            <p:cNvSpPr/>
            <p:nvPr/>
          </p:nvSpPr>
          <p:spPr>
            <a:xfrm>
              <a:off x="-1908575" y="-1778850"/>
              <a:ext cx="50175" cy="49425"/>
            </a:xfrm>
            <a:custGeom>
              <a:avLst/>
              <a:gdLst/>
              <a:ahLst/>
              <a:cxnLst/>
              <a:rect l="l" t="t" r="r" b="b"/>
              <a:pathLst>
                <a:path w="2007" h="1977" extrusionOk="0">
                  <a:moveTo>
                    <a:pt x="1004" y="0"/>
                  </a:moveTo>
                  <a:cubicBezTo>
                    <a:pt x="457" y="0"/>
                    <a:pt x="1" y="426"/>
                    <a:pt x="1" y="973"/>
                  </a:cubicBezTo>
                  <a:cubicBezTo>
                    <a:pt x="1" y="1551"/>
                    <a:pt x="457" y="1976"/>
                    <a:pt x="1004" y="1976"/>
                  </a:cubicBezTo>
                  <a:cubicBezTo>
                    <a:pt x="1551" y="1976"/>
                    <a:pt x="2007" y="1551"/>
                    <a:pt x="2007" y="973"/>
                  </a:cubicBezTo>
                  <a:cubicBezTo>
                    <a:pt x="2007" y="42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9" name="Google Shape;4429;p39"/>
            <p:cNvSpPr/>
            <p:nvPr/>
          </p:nvSpPr>
          <p:spPr>
            <a:xfrm>
              <a:off x="-1991400" y="-1778850"/>
              <a:ext cx="50175" cy="49425"/>
            </a:xfrm>
            <a:custGeom>
              <a:avLst/>
              <a:gdLst/>
              <a:ahLst/>
              <a:cxnLst/>
              <a:rect l="l" t="t" r="r" b="b"/>
              <a:pathLst>
                <a:path w="2007" h="1977" extrusionOk="0">
                  <a:moveTo>
                    <a:pt x="1004" y="0"/>
                  </a:moveTo>
                  <a:cubicBezTo>
                    <a:pt x="457" y="0"/>
                    <a:pt x="1" y="426"/>
                    <a:pt x="1" y="973"/>
                  </a:cubicBezTo>
                  <a:cubicBezTo>
                    <a:pt x="1" y="1551"/>
                    <a:pt x="457" y="1976"/>
                    <a:pt x="1004" y="1976"/>
                  </a:cubicBezTo>
                  <a:cubicBezTo>
                    <a:pt x="1551" y="1976"/>
                    <a:pt x="2007" y="1551"/>
                    <a:pt x="2007" y="973"/>
                  </a:cubicBezTo>
                  <a:cubicBezTo>
                    <a:pt x="2007" y="426"/>
                    <a:pt x="1551" y="0"/>
                    <a:pt x="10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0" name="Google Shape;4430;p39"/>
            <p:cNvSpPr/>
            <p:nvPr/>
          </p:nvSpPr>
          <p:spPr>
            <a:xfrm>
              <a:off x="-1328775" y="-187460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1"/>
                  </a:moveTo>
                  <a:cubicBezTo>
                    <a:pt x="457" y="1"/>
                    <a:pt x="1" y="457"/>
                    <a:pt x="1" y="1004"/>
                  </a:cubicBezTo>
                  <a:cubicBezTo>
                    <a:pt x="1" y="1551"/>
                    <a:pt x="457" y="2007"/>
                    <a:pt x="1004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1" name="Google Shape;4431;p39"/>
            <p:cNvSpPr/>
            <p:nvPr/>
          </p:nvSpPr>
          <p:spPr>
            <a:xfrm>
              <a:off x="-1411600" y="-187460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1"/>
                  </a:moveTo>
                  <a:cubicBezTo>
                    <a:pt x="457" y="1"/>
                    <a:pt x="1" y="457"/>
                    <a:pt x="1" y="1004"/>
                  </a:cubicBezTo>
                  <a:cubicBezTo>
                    <a:pt x="1" y="1551"/>
                    <a:pt x="457" y="2007"/>
                    <a:pt x="1004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2" name="Google Shape;4432;p39"/>
            <p:cNvSpPr/>
            <p:nvPr/>
          </p:nvSpPr>
          <p:spPr>
            <a:xfrm>
              <a:off x="-1494425" y="-187460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4" y="1"/>
                  </a:moveTo>
                  <a:cubicBezTo>
                    <a:pt x="456" y="1"/>
                    <a:pt x="1" y="457"/>
                    <a:pt x="1" y="1004"/>
                  </a:cubicBezTo>
                  <a:cubicBezTo>
                    <a:pt x="1" y="1551"/>
                    <a:pt x="456" y="2007"/>
                    <a:pt x="1004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3" name="Google Shape;4433;p39"/>
            <p:cNvSpPr/>
            <p:nvPr/>
          </p:nvSpPr>
          <p:spPr>
            <a:xfrm>
              <a:off x="-1577250" y="-187460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1"/>
                  </a:moveTo>
                  <a:cubicBezTo>
                    <a:pt x="456" y="1"/>
                    <a:pt x="0" y="457"/>
                    <a:pt x="0" y="1004"/>
                  </a:cubicBezTo>
                  <a:cubicBezTo>
                    <a:pt x="0" y="1551"/>
                    <a:pt x="456" y="2007"/>
                    <a:pt x="1003" y="2007"/>
                  </a:cubicBezTo>
                  <a:cubicBezTo>
                    <a:pt x="1551" y="2007"/>
                    <a:pt x="2007" y="1551"/>
                    <a:pt x="2007" y="1004"/>
                  </a:cubicBezTo>
                  <a:cubicBezTo>
                    <a:pt x="2007" y="457"/>
                    <a:pt x="1551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4" name="Google Shape;4434;p39"/>
            <p:cNvSpPr/>
            <p:nvPr/>
          </p:nvSpPr>
          <p:spPr>
            <a:xfrm>
              <a:off x="-1660075" y="-187460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1"/>
                  </a:moveTo>
                  <a:cubicBezTo>
                    <a:pt x="456" y="1"/>
                    <a:pt x="0" y="457"/>
                    <a:pt x="0" y="1004"/>
                  </a:cubicBezTo>
                  <a:cubicBezTo>
                    <a:pt x="0" y="1551"/>
                    <a:pt x="456" y="2007"/>
                    <a:pt x="1003" y="2007"/>
                  </a:cubicBezTo>
                  <a:cubicBezTo>
                    <a:pt x="1550" y="2007"/>
                    <a:pt x="2006" y="1551"/>
                    <a:pt x="2006" y="1004"/>
                  </a:cubicBezTo>
                  <a:cubicBezTo>
                    <a:pt x="2006" y="457"/>
                    <a:pt x="1550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5" name="Google Shape;4435;p39"/>
            <p:cNvSpPr/>
            <p:nvPr/>
          </p:nvSpPr>
          <p:spPr>
            <a:xfrm>
              <a:off x="-1742900" y="-187460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1"/>
                  </a:moveTo>
                  <a:cubicBezTo>
                    <a:pt x="456" y="1"/>
                    <a:pt x="0" y="457"/>
                    <a:pt x="0" y="1004"/>
                  </a:cubicBezTo>
                  <a:cubicBezTo>
                    <a:pt x="0" y="1551"/>
                    <a:pt x="456" y="2007"/>
                    <a:pt x="1003" y="2007"/>
                  </a:cubicBezTo>
                  <a:cubicBezTo>
                    <a:pt x="1550" y="2007"/>
                    <a:pt x="2006" y="1551"/>
                    <a:pt x="2006" y="1004"/>
                  </a:cubicBezTo>
                  <a:cubicBezTo>
                    <a:pt x="2006" y="457"/>
                    <a:pt x="1550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6" name="Google Shape;4436;p39"/>
            <p:cNvSpPr/>
            <p:nvPr/>
          </p:nvSpPr>
          <p:spPr>
            <a:xfrm>
              <a:off x="-1825725" y="-1874600"/>
              <a:ext cx="50175" cy="50175"/>
            </a:xfrm>
            <a:custGeom>
              <a:avLst/>
              <a:gdLst/>
              <a:ahLst/>
              <a:cxnLst/>
              <a:rect l="l" t="t" r="r" b="b"/>
              <a:pathLst>
                <a:path w="2007" h="2007" extrusionOk="0">
                  <a:moveTo>
                    <a:pt x="1003" y="1"/>
                  </a:moveTo>
                  <a:cubicBezTo>
                    <a:pt x="456" y="1"/>
                    <a:pt x="0" y="457"/>
                    <a:pt x="0" y="1004"/>
                  </a:cubicBezTo>
                  <a:cubicBezTo>
                    <a:pt x="0" y="1551"/>
                    <a:pt x="456" y="2007"/>
                    <a:pt x="1003" y="2007"/>
                  </a:cubicBezTo>
                  <a:cubicBezTo>
                    <a:pt x="1550" y="2007"/>
                    <a:pt x="2006" y="1551"/>
                    <a:pt x="2006" y="1004"/>
                  </a:cubicBezTo>
                  <a:cubicBezTo>
                    <a:pt x="2006" y="457"/>
                    <a:pt x="1550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37" name="Google Shape;4437;p39"/>
          <p:cNvGrpSpPr/>
          <p:nvPr/>
        </p:nvGrpSpPr>
        <p:grpSpPr>
          <a:xfrm>
            <a:off x="8391422" y="134396"/>
            <a:ext cx="752860" cy="1255020"/>
            <a:chOff x="8427400" y="134088"/>
            <a:chExt cx="716600" cy="1194575"/>
          </a:xfrm>
        </p:grpSpPr>
        <p:sp>
          <p:nvSpPr>
            <p:cNvPr id="4438" name="Google Shape;4438;p39"/>
            <p:cNvSpPr/>
            <p:nvPr/>
          </p:nvSpPr>
          <p:spPr>
            <a:xfrm flipH="1">
              <a:off x="8427400" y="134088"/>
              <a:ext cx="716600" cy="716600"/>
            </a:xfrm>
            <a:custGeom>
              <a:avLst/>
              <a:gdLst/>
              <a:ahLst/>
              <a:cxnLst/>
              <a:rect l="l" t="t" r="r" b="b"/>
              <a:pathLst>
                <a:path w="28664" h="28664" extrusionOk="0">
                  <a:moveTo>
                    <a:pt x="1" y="1"/>
                  </a:moveTo>
                  <a:lnTo>
                    <a:pt x="1" y="28664"/>
                  </a:lnTo>
                  <a:lnTo>
                    <a:pt x="2866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9" name="Google Shape;4439;p39"/>
            <p:cNvSpPr/>
            <p:nvPr/>
          </p:nvSpPr>
          <p:spPr>
            <a:xfrm flipH="1">
              <a:off x="8427400" y="612838"/>
              <a:ext cx="716600" cy="715825"/>
            </a:xfrm>
            <a:custGeom>
              <a:avLst/>
              <a:gdLst/>
              <a:ahLst/>
              <a:cxnLst/>
              <a:rect l="l" t="t" r="r" b="b"/>
              <a:pathLst>
                <a:path w="28664" h="28633" extrusionOk="0">
                  <a:moveTo>
                    <a:pt x="1" y="0"/>
                  </a:moveTo>
                  <a:lnTo>
                    <a:pt x="1" y="28633"/>
                  </a:lnTo>
                  <a:lnTo>
                    <a:pt x="2866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40" name="Google Shape;4440;p39"/>
          <p:cNvGrpSpPr/>
          <p:nvPr/>
        </p:nvGrpSpPr>
        <p:grpSpPr>
          <a:xfrm>
            <a:off x="7067771" y="128079"/>
            <a:ext cx="918907" cy="538196"/>
            <a:chOff x="7167500" y="128075"/>
            <a:chExt cx="874650" cy="512275"/>
          </a:xfrm>
        </p:grpSpPr>
        <p:sp>
          <p:nvSpPr>
            <p:cNvPr id="4441" name="Google Shape;4441;p39"/>
            <p:cNvSpPr/>
            <p:nvPr/>
          </p:nvSpPr>
          <p:spPr>
            <a:xfrm flipH="1">
              <a:off x="7957775" y="128075"/>
              <a:ext cx="84375" cy="72300"/>
            </a:xfrm>
            <a:custGeom>
              <a:avLst/>
              <a:gdLst/>
              <a:ahLst/>
              <a:cxnLst/>
              <a:rect l="l" t="t" r="r" b="b"/>
              <a:pathLst>
                <a:path w="3375" h="2892" extrusionOk="0">
                  <a:moveTo>
                    <a:pt x="1946" y="399"/>
                  </a:moveTo>
                  <a:cubicBezTo>
                    <a:pt x="2523" y="399"/>
                    <a:pt x="3010" y="855"/>
                    <a:pt x="3010" y="1433"/>
                  </a:cubicBezTo>
                  <a:cubicBezTo>
                    <a:pt x="3010" y="2073"/>
                    <a:pt x="2477" y="2503"/>
                    <a:pt x="1925" y="2503"/>
                  </a:cubicBezTo>
                  <a:cubicBezTo>
                    <a:pt x="1665" y="2503"/>
                    <a:pt x="1400" y="2407"/>
                    <a:pt x="1186" y="2193"/>
                  </a:cubicBezTo>
                  <a:cubicBezTo>
                    <a:pt x="517" y="1524"/>
                    <a:pt x="1004" y="399"/>
                    <a:pt x="1946" y="399"/>
                  </a:cubicBezTo>
                  <a:close/>
                  <a:moveTo>
                    <a:pt x="1929" y="0"/>
                  </a:moveTo>
                  <a:cubicBezTo>
                    <a:pt x="1573" y="0"/>
                    <a:pt x="1209" y="133"/>
                    <a:pt x="912" y="430"/>
                  </a:cubicBezTo>
                  <a:cubicBezTo>
                    <a:pt x="1" y="1341"/>
                    <a:pt x="669" y="2892"/>
                    <a:pt x="1946" y="2892"/>
                  </a:cubicBezTo>
                  <a:cubicBezTo>
                    <a:pt x="2736" y="2892"/>
                    <a:pt x="3374" y="2223"/>
                    <a:pt x="3374" y="1433"/>
                  </a:cubicBezTo>
                  <a:cubicBezTo>
                    <a:pt x="3374" y="571"/>
                    <a:pt x="2669" y="0"/>
                    <a:pt x="192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2" name="Google Shape;4442;p39"/>
            <p:cNvSpPr/>
            <p:nvPr/>
          </p:nvSpPr>
          <p:spPr>
            <a:xfrm flipH="1">
              <a:off x="7844550" y="128075"/>
              <a:ext cx="84375" cy="72300"/>
            </a:xfrm>
            <a:custGeom>
              <a:avLst/>
              <a:gdLst/>
              <a:ahLst/>
              <a:cxnLst/>
              <a:rect l="l" t="t" r="r" b="b"/>
              <a:pathLst>
                <a:path w="3375" h="2892" extrusionOk="0">
                  <a:moveTo>
                    <a:pt x="1915" y="399"/>
                  </a:moveTo>
                  <a:cubicBezTo>
                    <a:pt x="2523" y="399"/>
                    <a:pt x="2979" y="855"/>
                    <a:pt x="2979" y="1433"/>
                  </a:cubicBezTo>
                  <a:cubicBezTo>
                    <a:pt x="2979" y="2073"/>
                    <a:pt x="2460" y="2503"/>
                    <a:pt x="1918" y="2503"/>
                  </a:cubicBezTo>
                  <a:cubicBezTo>
                    <a:pt x="1662" y="2503"/>
                    <a:pt x="1400" y="2407"/>
                    <a:pt x="1186" y="2193"/>
                  </a:cubicBezTo>
                  <a:cubicBezTo>
                    <a:pt x="517" y="1524"/>
                    <a:pt x="973" y="399"/>
                    <a:pt x="1915" y="399"/>
                  </a:cubicBezTo>
                  <a:close/>
                  <a:moveTo>
                    <a:pt x="1929" y="0"/>
                  </a:moveTo>
                  <a:cubicBezTo>
                    <a:pt x="1573" y="0"/>
                    <a:pt x="1209" y="133"/>
                    <a:pt x="912" y="430"/>
                  </a:cubicBezTo>
                  <a:cubicBezTo>
                    <a:pt x="0" y="1341"/>
                    <a:pt x="639" y="2892"/>
                    <a:pt x="1915" y="2892"/>
                  </a:cubicBezTo>
                  <a:cubicBezTo>
                    <a:pt x="2736" y="2892"/>
                    <a:pt x="3374" y="2223"/>
                    <a:pt x="3374" y="1433"/>
                  </a:cubicBezTo>
                  <a:cubicBezTo>
                    <a:pt x="3374" y="571"/>
                    <a:pt x="2669" y="0"/>
                    <a:pt x="192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3" name="Google Shape;4443;p39"/>
            <p:cNvSpPr/>
            <p:nvPr/>
          </p:nvSpPr>
          <p:spPr>
            <a:xfrm flipH="1">
              <a:off x="7732100" y="128075"/>
              <a:ext cx="83600" cy="72300"/>
            </a:xfrm>
            <a:custGeom>
              <a:avLst/>
              <a:gdLst/>
              <a:ahLst/>
              <a:cxnLst/>
              <a:rect l="l" t="t" r="r" b="b"/>
              <a:pathLst>
                <a:path w="3344" h="2892" extrusionOk="0">
                  <a:moveTo>
                    <a:pt x="1915" y="399"/>
                  </a:moveTo>
                  <a:cubicBezTo>
                    <a:pt x="2493" y="399"/>
                    <a:pt x="2979" y="855"/>
                    <a:pt x="2979" y="1433"/>
                  </a:cubicBezTo>
                  <a:cubicBezTo>
                    <a:pt x="2979" y="2073"/>
                    <a:pt x="2446" y="2503"/>
                    <a:pt x="1894" y="2503"/>
                  </a:cubicBezTo>
                  <a:cubicBezTo>
                    <a:pt x="1634" y="2503"/>
                    <a:pt x="1370" y="2407"/>
                    <a:pt x="1155" y="2193"/>
                  </a:cubicBezTo>
                  <a:cubicBezTo>
                    <a:pt x="487" y="1524"/>
                    <a:pt x="973" y="399"/>
                    <a:pt x="1915" y="399"/>
                  </a:cubicBezTo>
                  <a:close/>
                  <a:moveTo>
                    <a:pt x="1899" y="0"/>
                  </a:moveTo>
                  <a:cubicBezTo>
                    <a:pt x="1543" y="0"/>
                    <a:pt x="1178" y="133"/>
                    <a:pt x="882" y="430"/>
                  </a:cubicBezTo>
                  <a:cubicBezTo>
                    <a:pt x="0" y="1341"/>
                    <a:pt x="639" y="2892"/>
                    <a:pt x="1915" y="2892"/>
                  </a:cubicBezTo>
                  <a:cubicBezTo>
                    <a:pt x="2706" y="2892"/>
                    <a:pt x="3344" y="2223"/>
                    <a:pt x="3344" y="1433"/>
                  </a:cubicBezTo>
                  <a:cubicBezTo>
                    <a:pt x="3344" y="571"/>
                    <a:pt x="2638" y="0"/>
                    <a:pt x="189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4" name="Google Shape;4444;p39"/>
            <p:cNvSpPr/>
            <p:nvPr/>
          </p:nvSpPr>
          <p:spPr>
            <a:xfrm flipH="1">
              <a:off x="7618875" y="128075"/>
              <a:ext cx="84350" cy="72300"/>
            </a:xfrm>
            <a:custGeom>
              <a:avLst/>
              <a:gdLst/>
              <a:ahLst/>
              <a:cxnLst/>
              <a:rect l="l" t="t" r="r" b="b"/>
              <a:pathLst>
                <a:path w="3374" h="2892" extrusionOk="0">
                  <a:moveTo>
                    <a:pt x="1879" y="399"/>
                  </a:moveTo>
                  <a:cubicBezTo>
                    <a:pt x="1891" y="399"/>
                    <a:pt x="1903" y="399"/>
                    <a:pt x="1915" y="399"/>
                  </a:cubicBezTo>
                  <a:cubicBezTo>
                    <a:pt x="2492" y="399"/>
                    <a:pt x="2979" y="855"/>
                    <a:pt x="2979" y="1433"/>
                  </a:cubicBezTo>
                  <a:cubicBezTo>
                    <a:pt x="2979" y="2073"/>
                    <a:pt x="2446" y="2503"/>
                    <a:pt x="1894" y="2503"/>
                  </a:cubicBezTo>
                  <a:cubicBezTo>
                    <a:pt x="1634" y="2503"/>
                    <a:pt x="1369" y="2407"/>
                    <a:pt x="1155" y="2193"/>
                  </a:cubicBezTo>
                  <a:cubicBezTo>
                    <a:pt x="495" y="1532"/>
                    <a:pt x="960" y="399"/>
                    <a:pt x="1879" y="399"/>
                  </a:cubicBezTo>
                  <a:close/>
                  <a:moveTo>
                    <a:pt x="1909" y="0"/>
                  </a:moveTo>
                  <a:cubicBezTo>
                    <a:pt x="1556" y="0"/>
                    <a:pt x="1199" y="133"/>
                    <a:pt x="912" y="430"/>
                  </a:cubicBezTo>
                  <a:cubicBezTo>
                    <a:pt x="0" y="1341"/>
                    <a:pt x="638" y="2892"/>
                    <a:pt x="1915" y="2892"/>
                  </a:cubicBezTo>
                  <a:cubicBezTo>
                    <a:pt x="2705" y="2861"/>
                    <a:pt x="3374" y="2223"/>
                    <a:pt x="3374" y="1433"/>
                  </a:cubicBezTo>
                  <a:cubicBezTo>
                    <a:pt x="3353" y="571"/>
                    <a:pt x="2641" y="0"/>
                    <a:pt x="19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5" name="Google Shape;4445;p39"/>
            <p:cNvSpPr/>
            <p:nvPr/>
          </p:nvSpPr>
          <p:spPr>
            <a:xfrm flipH="1">
              <a:off x="7506400" y="128075"/>
              <a:ext cx="83625" cy="72300"/>
            </a:xfrm>
            <a:custGeom>
              <a:avLst/>
              <a:gdLst/>
              <a:ahLst/>
              <a:cxnLst/>
              <a:rect l="l" t="t" r="r" b="b"/>
              <a:pathLst>
                <a:path w="3345" h="2892" extrusionOk="0">
                  <a:moveTo>
                    <a:pt x="1916" y="399"/>
                  </a:moveTo>
                  <a:cubicBezTo>
                    <a:pt x="2493" y="399"/>
                    <a:pt x="2980" y="855"/>
                    <a:pt x="2980" y="1433"/>
                  </a:cubicBezTo>
                  <a:cubicBezTo>
                    <a:pt x="2980" y="2073"/>
                    <a:pt x="2447" y="2503"/>
                    <a:pt x="1895" y="2503"/>
                  </a:cubicBezTo>
                  <a:cubicBezTo>
                    <a:pt x="1635" y="2503"/>
                    <a:pt x="1370" y="2407"/>
                    <a:pt x="1156" y="2193"/>
                  </a:cubicBezTo>
                  <a:cubicBezTo>
                    <a:pt x="487" y="1524"/>
                    <a:pt x="974" y="399"/>
                    <a:pt x="1916" y="399"/>
                  </a:cubicBezTo>
                  <a:close/>
                  <a:moveTo>
                    <a:pt x="1909" y="0"/>
                  </a:moveTo>
                  <a:cubicBezTo>
                    <a:pt x="1557" y="0"/>
                    <a:pt x="1200" y="133"/>
                    <a:pt x="913" y="430"/>
                  </a:cubicBezTo>
                  <a:cubicBezTo>
                    <a:pt x="1" y="1341"/>
                    <a:pt x="639" y="2892"/>
                    <a:pt x="1916" y="2892"/>
                  </a:cubicBezTo>
                  <a:cubicBezTo>
                    <a:pt x="2706" y="2892"/>
                    <a:pt x="3345" y="2223"/>
                    <a:pt x="3345" y="1433"/>
                  </a:cubicBezTo>
                  <a:cubicBezTo>
                    <a:pt x="3345" y="571"/>
                    <a:pt x="2639" y="0"/>
                    <a:pt x="19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6" name="Google Shape;4446;p39"/>
            <p:cNvSpPr/>
            <p:nvPr/>
          </p:nvSpPr>
          <p:spPr>
            <a:xfrm flipH="1">
              <a:off x="7393175" y="128075"/>
              <a:ext cx="84375" cy="72300"/>
            </a:xfrm>
            <a:custGeom>
              <a:avLst/>
              <a:gdLst/>
              <a:ahLst/>
              <a:cxnLst/>
              <a:rect l="l" t="t" r="r" b="b"/>
              <a:pathLst>
                <a:path w="3375" h="2892" extrusionOk="0">
                  <a:moveTo>
                    <a:pt x="1908" y="399"/>
                  </a:moveTo>
                  <a:cubicBezTo>
                    <a:pt x="1921" y="399"/>
                    <a:pt x="1933" y="399"/>
                    <a:pt x="1946" y="399"/>
                  </a:cubicBezTo>
                  <a:cubicBezTo>
                    <a:pt x="2523" y="399"/>
                    <a:pt x="2979" y="855"/>
                    <a:pt x="2979" y="1433"/>
                  </a:cubicBezTo>
                  <a:cubicBezTo>
                    <a:pt x="2979" y="2073"/>
                    <a:pt x="2460" y="2503"/>
                    <a:pt x="1918" y="2503"/>
                  </a:cubicBezTo>
                  <a:cubicBezTo>
                    <a:pt x="1662" y="2503"/>
                    <a:pt x="1400" y="2407"/>
                    <a:pt x="1186" y="2193"/>
                  </a:cubicBezTo>
                  <a:cubicBezTo>
                    <a:pt x="526" y="1532"/>
                    <a:pt x="962" y="399"/>
                    <a:pt x="1908" y="399"/>
                  </a:cubicBezTo>
                  <a:close/>
                  <a:moveTo>
                    <a:pt x="1929" y="0"/>
                  </a:moveTo>
                  <a:cubicBezTo>
                    <a:pt x="1573" y="0"/>
                    <a:pt x="1209" y="133"/>
                    <a:pt x="912" y="430"/>
                  </a:cubicBezTo>
                  <a:cubicBezTo>
                    <a:pt x="1" y="1341"/>
                    <a:pt x="639" y="2892"/>
                    <a:pt x="1946" y="2892"/>
                  </a:cubicBezTo>
                  <a:cubicBezTo>
                    <a:pt x="2736" y="2892"/>
                    <a:pt x="3374" y="2223"/>
                    <a:pt x="3374" y="1433"/>
                  </a:cubicBezTo>
                  <a:cubicBezTo>
                    <a:pt x="3374" y="571"/>
                    <a:pt x="2669" y="0"/>
                    <a:pt x="192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7" name="Google Shape;4447;p39"/>
            <p:cNvSpPr/>
            <p:nvPr/>
          </p:nvSpPr>
          <p:spPr>
            <a:xfrm flipH="1">
              <a:off x="7280700" y="128075"/>
              <a:ext cx="83625" cy="72300"/>
            </a:xfrm>
            <a:custGeom>
              <a:avLst/>
              <a:gdLst/>
              <a:ahLst/>
              <a:cxnLst/>
              <a:rect l="l" t="t" r="r" b="b"/>
              <a:pathLst>
                <a:path w="3345" h="2892" extrusionOk="0">
                  <a:moveTo>
                    <a:pt x="1879" y="399"/>
                  </a:moveTo>
                  <a:cubicBezTo>
                    <a:pt x="1891" y="399"/>
                    <a:pt x="1903" y="399"/>
                    <a:pt x="1915" y="399"/>
                  </a:cubicBezTo>
                  <a:cubicBezTo>
                    <a:pt x="2493" y="399"/>
                    <a:pt x="2979" y="855"/>
                    <a:pt x="2979" y="1433"/>
                  </a:cubicBezTo>
                  <a:cubicBezTo>
                    <a:pt x="2979" y="2073"/>
                    <a:pt x="2446" y="2503"/>
                    <a:pt x="1895" y="2503"/>
                  </a:cubicBezTo>
                  <a:cubicBezTo>
                    <a:pt x="1634" y="2503"/>
                    <a:pt x="1370" y="2407"/>
                    <a:pt x="1156" y="2193"/>
                  </a:cubicBezTo>
                  <a:cubicBezTo>
                    <a:pt x="495" y="1532"/>
                    <a:pt x="961" y="399"/>
                    <a:pt x="1879" y="399"/>
                  </a:cubicBezTo>
                  <a:close/>
                  <a:moveTo>
                    <a:pt x="1908" y="0"/>
                  </a:moveTo>
                  <a:cubicBezTo>
                    <a:pt x="1556" y="0"/>
                    <a:pt x="1199" y="133"/>
                    <a:pt x="912" y="430"/>
                  </a:cubicBezTo>
                  <a:cubicBezTo>
                    <a:pt x="1" y="1341"/>
                    <a:pt x="639" y="2892"/>
                    <a:pt x="1915" y="2892"/>
                  </a:cubicBezTo>
                  <a:cubicBezTo>
                    <a:pt x="2706" y="2892"/>
                    <a:pt x="3344" y="2223"/>
                    <a:pt x="3344" y="1433"/>
                  </a:cubicBezTo>
                  <a:cubicBezTo>
                    <a:pt x="3344" y="571"/>
                    <a:pt x="2638" y="0"/>
                    <a:pt x="190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8" name="Google Shape;4448;p39"/>
            <p:cNvSpPr/>
            <p:nvPr/>
          </p:nvSpPr>
          <p:spPr>
            <a:xfrm flipH="1">
              <a:off x="7167500" y="128075"/>
              <a:ext cx="84350" cy="72300"/>
            </a:xfrm>
            <a:custGeom>
              <a:avLst/>
              <a:gdLst/>
              <a:ahLst/>
              <a:cxnLst/>
              <a:rect l="l" t="t" r="r" b="b"/>
              <a:pathLst>
                <a:path w="3374" h="2892" extrusionOk="0">
                  <a:moveTo>
                    <a:pt x="1945" y="399"/>
                  </a:moveTo>
                  <a:cubicBezTo>
                    <a:pt x="2523" y="399"/>
                    <a:pt x="3009" y="855"/>
                    <a:pt x="3009" y="1433"/>
                  </a:cubicBezTo>
                  <a:cubicBezTo>
                    <a:pt x="3009" y="2073"/>
                    <a:pt x="2476" y="2503"/>
                    <a:pt x="1924" y="2503"/>
                  </a:cubicBezTo>
                  <a:cubicBezTo>
                    <a:pt x="1664" y="2503"/>
                    <a:pt x="1400" y="2407"/>
                    <a:pt x="1185" y="2193"/>
                  </a:cubicBezTo>
                  <a:cubicBezTo>
                    <a:pt x="517" y="1524"/>
                    <a:pt x="1003" y="399"/>
                    <a:pt x="1945" y="399"/>
                  </a:cubicBezTo>
                  <a:close/>
                  <a:moveTo>
                    <a:pt x="1929" y="0"/>
                  </a:moveTo>
                  <a:cubicBezTo>
                    <a:pt x="1573" y="0"/>
                    <a:pt x="1209" y="133"/>
                    <a:pt x="912" y="430"/>
                  </a:cubicBezTo>
                  <a:cubicBezTo>
                    <a:pt x="0" y="1341"/>
                    <a:pt x="638" y="2892"/>
                    <a:pt x="1945" y="2892"/>
                  </a:cubicBezTo>
                  <a:cubicBezTo>
                    <a:pt x="2736" y="2892"/>
                    <a:pt x="3374" y="2223"/>
                    <a:pt x="3374" y="1433"/>
                  </a:cubicBezTo>
                  <a:cubicBezTo>
                    <a:pt x="3374" y="571"/>
                    <a:pt x="2668" y="0"/>
                    <a:pt x="192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449" name="Google Shape;4449;p39"/>
            <p:cNvGrpSpPr/>
            <p:nvPr/>
          </p:nvGrpSpPr>
          <p:grpSpPr>
            <a:xfrm flipH="1">
              <a:off x="7167500" y="237525"/>
              <a:ext cx="874650" cy="402825"/>
              <a:chOff x="1629475" y="-1279100"/>
              <a:chExt cx="874650" cy="402825"/>
            </a:xfrm>
          </p:grpSpPr>
          <p:sp>
            <p:nvSpPr>
              <p:cNvPr id="4450" name="Google Shape;4450;p39"/>
              <p:cNvSpPr/>
              <p:nvPr/>
            </p:nvSpPr>
            <p:spPr>
              <a:xfrm>
                <a:off x="1629475" y="-1279100"/>
                <a:ext cx="84375" cy="72275"/>
              </a:xfrm>
              <a:custGeom>
                <a:avLst/>
                <a:gdLst/>
                <a:ahLst/>
                <a:cxnLst/>
                <a:rect l="l" t="t" r="r" b="b"/>
                <a:pathLst>
                  <a:path w="3375" h="2891" extrusionOk="0">
                    <a:moveTo>
                      <a:pt x="1946" y="398"/>
                    </a:moveTo>
                    <a:cubicBezTo>
                      <a:pt x="2523" y="398"/>
                      <a:pt x="2979" y="884"/>
                      <a:pt x="3010" y="1462"/>
                    </a:cubicBezTo>
                    <a:cubicBezTo>
                      <a:pt x="3010" y="2095"/>
                      <a:pt x="2488" y="2509"/>
                      <a:pt x="1943" y="2509"/>
                    </a:cubicBezTo>
                    <a:cubicBezTo>
                      <a:pt x="1677" y="2509"/>
                      <a:pt x="1405" y="2411"/>
                      <a:pt x="1186" y="2191"/>
                    </a:cubicBezTo>
                    <a:cubicBezTo>
                      <a:pt x="517" y="1523"/>
                      <a:pt x="1004" y="398"/>
                      <a:pt x="1946" y="398"/>
                    </a:cubicBezTo>
                    <a:close/>
                    <a:moveTo>
                      <a:pt x="1925" y="0"/>
                    </a:moveTo>
                    <a:cubicBezTo>
                      <a:pt x="1570" y="0"/>
                      <a:pt x="1208" y="133"/>
                      <a:pt x="912" y="429"/>
                    </a:cubicBezTo>
                    <a:cubicBezTo>
                      <a:pt x="1" y="1340"/>
                      <a:pt x="669" y="2891"/>
                      <a:pt x="1946" y="2891"/>
                    </a:cubicBezTo>
                    <a:cubicBezTo>
                      <a:pt x="2736" y="2891"/>
                      <a:pt x="3374" y="2252"/>
                      <a:pt x="3374" y="1462"/>
                    </a:cubicBezTo>
                    <a:cubicBezTo>
                      <a:pt x="3374" y="578"/>
                      <a:pt x="2666" y="0"/>
                      <a:pt x="192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51" name="Google Shape;4451;p39"/>
              <p:cNvSpPr/>
              <p:nvPr/>
            </p:nvSpPr>
            <p:spPr>
              <a:xfrm>
                <a:off x="1742700" y="-1279100"/>
                <a:ext cx="84375" cy="72275"/>
              </a:xfrm>
              <a:custGeom>
                <a:avLst/>
                <a:gdLst/>
                <a:ahLst/>
                <a:cxnLst/>
                <a:rect l="l" t="t" r="r" b="b"/>
                <a:pathLst>
                  <a:path w="3375" h="2891" extrusionOk="0">
                    <a:moveTo>
                      <a:pt x="1915" y="398"/>
                    </a:moveTo>
                    <a:cubicBezTo>
                      <a:pt x="2493" y="398"/>
                      <a:pt x="2979" y="884"/>
                      <a:pt x="2979" y="1462"/>
                    </a:cubicBezTo>
                    <a:cubicBezTo>
                      <a:pt x="2979" y="2095"/>
                      <a:pt x="2471" y="2509"/>
                      <a:pt x="1935" y="2509"/>
                    </a:cubicBezTo>
                    <a:cubicBezTo>
                      <a:pt x="1673" y="2509"/>
                      <a:pt x="1405" y="2411"/>
                      <a:pt x="1186" y="2191"/>
                    </a:cubicBezTo>
                    <a:cubicBezTo>
                      <a:pt x="517" y="1523"/>
                      <a:pt x="973" y="398"/>
                      <a:pt x="1915" y="398"/>
                    </a:cubicBezTo>
                    <a:close/>
                    <a:moveTo>
                      <a:pt x="1925" y="0"/>
                    </a:moveTo>
                    <a:cubicBezTo>
                      <a:pt x="1570" y="0"/>
                      <a:pt x="1208" y="133"/>
                      <a:pt x="912" y="429"/>
                    </a:cubicBezTo>
                    <a:cubicBezTo>
                      <a:pt x="0" y="1340"/>
                      <a:pt x="639" y="2891"/>
                      <a:pt x="1915" y="2891"/>
                    </a:cubicBezTo>
                    <a:cubicBezTo>
                      <a:pt x="2736" y="2891"/>
                      <a:pt x="3374" y="2252"/>
                      <a:pt x="3374" y="1462"/>
                    </a:cubicBezTo>
                    <a:cubicBezTo>
                      <a:pt x="3374" y="578"/>
                      <a:pt x="2666" y="0"/>
                      <a:pt x="192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52" name="Google Shape;4452;p39"/>
              <p:cNvSpPr/>
              <p:nvPr/>
            </p:nvSpPr>
            <p:spPr>
              <a:xfrm>
                <a:off x="1855925" y="-1279100"/>
                <a:ext cx="83600" cy="72275"/>
              </a:xfrm>
              <a:custGeom>
                <a:avLst/>
                <a:gdLst/>
                <a:ahLst/>
                <a:cxnLst/>
                <a:rect l="l" t="t" r="r" b="b"/>
                <a:pathLst>
                  <a:path w="3344" h="2891" extrusionOk="0">
                    <a:moveTo>
                      <a:pt x="1915" y="398"/>
                    </a:moveTo>
                    <a:cubicBezTo>
                      <a:pt x="2493" y="398"/>
                      <a:pt x="2979" y="884"/>
                      <a:pt x="2979" y="1462"/>
                    </a:cubicBezTo>
                    <a:cubicBezTo>
                      <a:pt x="2979" y="2095"/>
                      <a:pt x="2457" y="2509"/>
                      <a:pt x="1912" y="2509"/>
                    </a:cubicBezTo>
                    <a:cubicBezTo>
                      <a:pt x="1646" y="2509"/>
                      <a:pt x="1375" y="2411"/>
                      <a:pt x="1155" y="2191"/>
                    </a:cubicBezTo>
                    <a:cubicBezTo>
                      <a:pt x="487" y="1523"/>
                      <a:pt x="973" y="398"/>
                      <a:pt x="1915" y="398"/>
                    </a:cubicBezTo>
                    <a:close/>
                    <a:moveTo>
                      <a:pt x="1895" y="0"/>
                    </a:moveTo>
                    <a:cubicBezTo>
                      <a:pt x="1540" y="0"/>
                      <a:pt x="1177" y="133"/>
                      <a:pt x="882" y="429"/>
                    </a:cubicBezTo>
                    <a:cubicBezTo>
                      <a:pt x="0" y="1340"/>
                      <a:pt x="639" y="2891"/>
                      <a:pt x="1915" y="2891"/>
                    </a:cubicBezTo>
                    <a:cubicBezTo>
                      <a:pt x="2706" y="2891"/>
                      <a:pt x="3344" y="2252"/>
                      <a:pt x="3344" y="1462"/>
                    </a:cubicBezTo>
                    <a:cubicBezTo>
                      <a:pt x="3344" y="578"/>
                      <a:pt x="2635" y="0"/>
                      <a:pt x="189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53" name="Google Shape;4453;p39"/>
              <p:cNvSpPr/>
              <p:nvPr/>
            </p:nvSpPr>
            <p:spPr>
              <a:xfrm>
                <a:off x="1968400" y="-1278950"/>
                <a:ext cx="84350" cy="72125"/>
              </a:xfrm>
              <a:custGeom>
                <a:avLst/>
                <a:gdLst/>
                <a:ahLst/>
                <a:cxnLst/>
                <a:rect l="l" t="t" r="r" b="b"/>
                <a:pathLst>
                  <a:path w="3374" h="2885" extrusionOk="0">
                    <a:moveTo>
                      <a:pt x="1915" y="392"/>
                    </a:moveTo>
                    <a:cubicBezTo>
                      <a:pt x="2523" y="392"/>
                      <a:pt x="2979" y="878"/>
                      <a:pt x="2979" y="1456"/>
                    </a:cubicBezTo>
                    <a:cubicBezTo>
                      <a:pt x="2979" y="2089"/>
                      <a:pt x="2457" y="2503"/>
                      <a:pt x="1912" y="2503"/>
                    </a:cubicBezTo>
                    <a:cubicBezTo>
                      <a:pt x="1646" y="2503"/>
                      <a:pt x="1374" y="2405"/>
                      <a:pt x="1155" y="2185"/>
                    </a:cubicBezTo>
                    <a:cubicBezTo>
                      <a:pt x="486" y="1517"/>
                      <a:pt x="973" y="392"/>
                      <a:pt x="1915" y="392"/>
                    </a:cubicBezTo>
                    <a:close/>
                    <a:moveTo>
                      <a:pt x="1912" y="1"/>
                    </a:moveTo>
                    <a:cubicBezTo>
                      <a:pt x="1561" y="1"/>
                      <a:pt x="1204" y="131"/>
                      <a:pt x="912" y="423"/>
                    </a:cubicBezTo>
                    <a:cubicBezTo>
                      <a:pt x="0" y="1334"/>
                      <a:pt x="638" y="2885"/>
                      <a:pt x="1915" y="2885"/>
                    </a:cubicBezTo>
                    <a:cubicBezTo>
                      <a:pt x="2705" y="2885"/>
                      <a:pt x="3344" y="2246"/>
                      <a:pt x="3374" y="1456"/>
                    </a:cubicBezTo>
                    <a:cubicBezTo>
                      <a:pt x="3374" y="588"/>
                      <a:pt x="2657" y="1"/>
                      <a:pt x="191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54" name="Google Shape;4454;p39"/>
              <p:cNvSpPr/>
              <p:nvPr/>
            </p:nvSpPr>
            <p:spPr>
              <a:xfrm>
                <a:off x="2081600" y="-1279100"/>
                <a:ext cx="83625" cy="72275"/>
              </a:xfrm>
              <a:custGeom>
                <a:avLst/>
                <a:gdLst/>
                <a:ahLst/>
                <a:cxnLst/>
                <a:rect l="l" t="t" r="r" b="b"/>
                <a:pathLst>
                  <a:path w="3345" h="2891" extrusionOk="0">
                    <a:moveTo>
                      <a:pt x="1916" y="398"/>
                    </a:moveTo>
                    <a:cubicBezTo>
                      <a:pt x="2493" y="398"/>
                      <a:pt x="2980" y="884"/>
                      <a:pt x="2980" y="1462"/>
                    </a:cubicBezTo>
                    <a:cubicBezTo>
                      <a:pt x="2980" y="2095"/>
                      <a:pt x="2458" y="2509"/>
                      <a:pt x="1913" y="2509"/>
                    </a:cubicBezTo>
                    <a:cubicBezTo>
                      <a:pt x="1647" y="2509"/>
                      <a:pt x="1375" y="2411"/>
                      <a:pt x="1156" y="2191"/>
                    </a:cubicBezTo>
                    <a:cubicBezTo>
                      <a:pt x="487" y="1523"/>
                      <a:pt x="974" y="398"/>
                      <a:pt x="1916" y="398"/>
                    </a:cubicBezTo>
                    <a:close/>
                    <a:moveTo>
                      <a:pt x="1905" y="0"/>
                    </a:moveTo>
                    <a:cubicBezTo>
                      <a:pt x="1554" y="0"/>
                      <a:pt x="1198" y="133"/>
                      <a:pt x="913" y="429"/>
                    </a:cubicBezTo>
                    <a:cubicBezTo>
                      <a:pt x="1" y="1340"/>
                      <a:pt x="639" y="2891"/>
                      <a:pt x="1916" y="2891"/>
                    </a:cubicBezTo>
                    <a:cubicBezTo>
                      <a:pt x="2706" y="2891"/>
                      <a:pt x="3345" y="2252"/>
                      <a:pt x="3345" y="1462"/>
                    </a:cubicBezTo>
                    <a:cubicBezTo>
                      <a:pt x="3345" y="578"/>
                      <a:pt x="2636" y="0"/>
                      <a:pt x="190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55" name="Google Shape;4455;p39"/>
              <p:cNvSpPr/>
              <p:nvPr/>
            </p:nvSpPr>
            <p:spPr>
              <a:xfrm>
                <a:off x="2194075" y="-1279100"/>
                <a:ext cx="84375" cy="72275"/>
              </a:xfrm>
              <a:custGeom>
                <a:avLst/>
                <a:gdLst/>
                <a:ahLst/>
                <a:cxnLst/>
                <a:rect l="l" t="t" r="r" b="b"/>
                <a:pathLst>
                  <a:path w="3375" h="2891" extrusionOk="0">
                    <a:moveTo>
                      <a:pt x="1946" y="398"/>
                    </a:moveTo>
                    <a:cubicBezTo>
                      <a:pt x="2523" y="398"/>
                      <a:pt x="2979" y="884"/>
                      <a:pt x="2979" y="1462"/>
                    </a:cubicBezTo>
                    <a:cubicBezTo>
                      <a:pt x="2979" y="2095"/>
                      <a:pt x="2471" y="2509"/>
                      <a:pt x="1935" y="2509"/>
                    </a:cubicBezTo>
                    <a:cubicBezTo>
                      <a:pt x="1673" y="2509"/>
                      <a:pt x="1405" y="2411"/>
                      <a:pt x="1186" y="2191"/>
                    </a:cubicBezTo>
                    <a:cubicBezTo>
                      <a:pt x="517" y="1523"/>
                      <a:pt x="973" y="398"/>
                      <a:pt x="1946" y="398"/>
                    </a:cubicBezTo>
                    <a:close/>
                    <a:moveTo>
                      <a:pt x="1925" y="0"/>
                    </a:moveTo>
                    <a:cubicBezTo>
                      <a:pt x="1570" y="0"/>
                      <a:pt x="1208" y="133"/>
                      <a:pt x="912" y="429"/>
                    </a:cubicBezTo>
                    <a:cubicBezTo>
                      <a:pt x="1" y="1340"/>
                      <a:pt x="639" y="2891"/>
                      <a:pt x="1946" y="2891"/>
                    </a:cubicBezTo>
                    <a:cubicBezTo>
                      <a:pt x="2736" y="2891"/>
                      <a:pt x="3374" y="2252"/>
                      <a:pt x="3374" y="1462"/>
                    </a:cubicBezTo>
                    <a:cubicBezTo>
                      <a:pt x="3374" y="578"/>
                      <a:pt x="2666" y="0"/>
                      <a:pt x="192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56" name="Google Shape;4456;p39"/>
              <p:cNvSpPr/>
              <p:nvPr/>
            </p:nvSpPr>
            <p:spPr>
              <a:xfrm>
                <a:off x="2307300" y="-1279100"/>
                <a:ext cx="83625" cy="72275"/>
              </a:xfrm>
              <a:custGeom>
                <a:avLst/>
                <a:gdLst/>
                <a:ahLst/>
                <a:cxnLst/>
                <a:rect l="l" t="t" r="r" b="b"/>
                <a:pathLst>
                  <a:path w="3345" h="2891" extrusionOk="0">
                    <a:moveTo>
                      <a:pt x="1915" y="398"/>
                    </a:moveTo>
                    <a:cubicBezTo>
                      <a:pt x="2493" y="398"/>
                      <a:pt x="2979" y="884"/>
                      <a:pt x="2979" y="1462"/>
                    </a:cubicBezTo>
                    <a:cubicBezTo>
                      <a:pt x="2979" y="2095"/>
                      <a:pt x="2457" y="2509"/>
                      <a:pt x="1912" y="2509"/>
                    </a:cubicBezTo>
                    <a:cubicBezTo>
                      <a:pt x="1646" y="2509"/>
                      <a:pt x="1375" y="2411"/>
                      <a:pt x="1156" y="2191"/>
                    </a:cubicBezTo>
                    <a:cubicBezTo>
                      <a:pt x="487" y="1523"/>
                      <a:pt x="973" y="398"/>
                      <a:pt x="1915" y="398"/>
                    </a:cubicBezTo>
                    <a:close/>
                    <a:moveTo>
                      <a:pt x="1904" y="0"/>
                    </a:moveTo>
                    <a:cubicBezTo>
                      <a:pt x="1554" y="0"/>
                      <a:pt x="1198" y="133"/>
                      <a:pt x="912" y="429"/>
                    </a:cubicBezTo>
                    <a:cubicBezTo>
                      <a:pt x="1" y="1340"/>
                      <a:pt x="639" y="2891"/>
                      <a:pt x="1915" y="2891"/>
                    </a:cubicBezTo>
                    <a:cubicBezTo>
                      <a:pt x="2706" y="2891"/>
                      <a:pt x="3344" y="2252"/>
                      <a:pt x="3344" y="1462"/>
                    </a:cubicBezTo>
                    <a:cubicBezTo>
                      <a:pt x="3344" y="578"/>
                      <a:pt x="2636" y="0"/>
                      <a:pt x="190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57" name="Google Shape;4457;p39"/>
              <p:cNvSpPr/>
              <p:nvPr/>
            </p:nvSpPr>
            <p:spPr>
              <a:xfrm>
                <a:off x="2419775" y="-1279100"/>
                <a:ext cx="84350" cy="72275"/>
              </a:xfrm>
              <a:custGeom>
                <a:avLst/>
                <a:gdLst/>
                <a:ahLst/>
                <a:cxnLst/>
                <a:rect l="l" t="t" r="r" b="b"/>
                <a:pathLst>
                  <a:path w="3374" h="2891" extrusionOk="0">
                    <a:moveTo>
                      <a:pt x="1945" y="398"/>
                    </a:moveTo>
                    <a:cubicBezTo>
                      <a:pt x="2523" y="398"/>
                      <a:pt x="2979" y="884"/>
                      <a:pt x="3009" y="1462"/>
                    </a:cubicBezTo>
                    <a:cubicBezTo>
                      <a:pt x="3009" y="2095"/>
                      <a:pt x="2487" y="2509"/>
                      <a:pt x="1942" y="2509"/>
                    </a:cubicBezTo>
                    <a:cubicBezTo>
                      <a:pt x="1676" y="2509"/>
                      <a:pt x="1405" y="2411"/>
                      <a:pt x="1185" y="2191"/>
                    </a:cubicBezTo>
                    <a:cubicBezTo>
                      <a:pt x="517" y="1523"/>
                      <a:pt x="1003" y="398"/>
                      <a:pt x="1945" y="398"/>
                    </a:cubicBezTo>
                    <a:close/>
                    <a:moveTo>
                      <a:pt x="1925" y="0"/>
                    </a:moveTo>
                    <a:cubicBezTo>
                      <a:pt x="1570" y="0"/>
                      <a:pt x="1207" y="133"/>
                      <a:pt x="912" y="429"/>
                    </a:cubicBezTo>
                    <a:cubicBezTo>
                      <a:pt x="0" y="1340"/>
                      <a:pt x="638" y="2891"/>
                      <a:pt x="1945" y="2891"/>
                    </a:cubicBezTo>
                    <a:cubicBezTo>
                      <a:pt x="2736" y="2891"/>
                      <a:pt x="3374" y="2252"/>
                      <a:pt x="3374" y="1462"/>
                    </a:cubicBezTo>
                    <a:cubicBezTo>
                      <a:pt x="3374" y="578"/>
                      <a:pt x="2666" y="0"/>
                      <a:pt x="192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58" name="Google Shape;4458;p39"/>
              <p:cNvSpPr/>
              <p:nvPr/>
            </p:nvSpPr>
            <p:spPr>
              <a:xfrm>
                <a:off x="1629475" y="-1168425"/>
                <a:ext cx="84375" cy="71775"/>
              </a:xfrm>
              <a:custGeom>
                <a:avLst/>
                <a:gdLst/>
                <a:ahLst/>
                <a:cxnLst/>
                <a:rect l="l" t="t" r="r" b="b"/>
                <a:pathLst>
                  <a:path w="3375" h="2871" extrusionOk="0">
                    <a:moveTo>
                      <a:pt x="1997" y="377"/>
                    </a:moveTo>
                    <a:cubicBezTo>
                      <a:pt x="2552" y="377"/>
                      <a:pt x="3010" y="853"/>
                      <a:pt x="3010" y="1442"/>
                    </a:cubicBezTo>
                    <a:cubicBezTo>
                      <a:pt x="3010" y="2083"/>
                      <a:pt x="2477" y="2512"/>
                      <a:pt x="1925" y="2512"/>
                    </a:cubicBezTo>
                    <a:cubicBezTo>
                      <a:pt x="1665" y="2512"/>
                      <a:pt x="1400" y="2417"/>
                      <a:pt x="1186" y="2202"/>
                    </a:cubicBezTo>
                    <a:cubicBezTo>
                      <a:pt x="517" y="1534"/>
                      <a:pt x="1004" y="378"/>
                      <a:pt x="1946" y="378"/>
                    </a:cubicBezTo>
                    <a:cubicBezTo>
                      <a:pt x="1963" y="378"/>
                      <a:pt x="1980" y="377"/>
                      <a:pt x="1997" y="377"/>
                    </a:cubicBezTo>
                    <a:close/>
                    <a:moveTo>
                      <a:pt x="1911" y="1"/>
                    </a:moveTo>
                    <a:cubicBezTo>
                      <a:pt x="1561" y="1"/>
                      <a:pt x="1204" y="127"/>
                      <a:pt x="912" y="409"/>
                    </a:cubicBezTo>
                    <a:cubicBezTo>
                      <a:pt x="1" y="1321"/>
                      <a:pt x="669" y="2871"/>
                      <a:pt x="1946" y="2871"/>
                    </a:cubicBezTo>
                    <a:cubicBezTo>
                      <a:pt x="2736" y="2871"/>
                      <a:pt x="3374" y="2233"/>
                      <a:pt x="3374" y="1442"/>
                    </a:cubicBezTo>
                    <a:cubicBezTo>
                      <a:pt x="3374" y="574"/>
                      <a:pt x="2657" y="1"/>
                      <a:pt x="191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59" name="Google Shape;4459;p39"/>
              <p:cNvSpPr/>
              <p:nvPr/>
            </p:nvSpPr>
            <p:spPr>
              <a:xfrm>
                <a:off x="1742700" y="-1168425"/>
                <a:ext cx="84375" cy="71775"/>
              </a:xfrm>
              <a:custGeom>
                <a:avLst/>
                <a:gdLst/>
                <a:ahLst/>
                <a:cxnLst/>
                <a:rect l="l" t="t" r="r" b="b"/>
                <a:pathLst>
                  <a:path w="3375" h="2871" extrusionOk="0">
                    <a:moveTo>
                      <a:pt x="1969" y="377"/>
                    </a:moveTo>
                    <a:cubicBezTo>
                      <a:pt x="2552" y="377"/>
                      <a:pt x="3009" y="853"/>
                      <a:pt x="2979" y="1442"/>
                    </a:cubicBezTo>
                    <a:cubicBezTo>
                      <a:pt x="2979" y="2083"/>
                      <a:pt x="2460" y="2512"/>
                      <a:pt x="1918" y="2512"/>
                    </a:cubicBezTo>
                    <a:cubicBezTo>
                      <a:pt x="1662" y="2512"/>
                      <a:pt x="1400" y="2417"/>
                      <a:pt x="1186" y="2202"/>
                    </a:cubicBezTo>
                    <a:cubicBezTo>
                      <a:pt x="517" y="1534"/>
                      <a:pt x="973" y="378"/>
                      <a:pt x="1915" y="378"/>
                    </a:cubicBezTo>
                    <a:cubicBezTo>
                      <a:pt x="1934" y="378"/>
                      <a:pt x="1951" y="377"/>
                      <a:pt x="1969" y="377"/>
                    </a:cubicBezTo>
                    <a:close/>
                    <a:moveTo>
                      <a:pt x="1911" y="1"/>
                    </a:moveTo>
                    <a:cubicBezTo>
                      <a:pt x="1560" y="1"/>
                      <a:pt x="1204" y="127"/>
                      <a:pt x="912" y="409"/>
                    </a:cubicBezTo>
                    <a:cubicBezTo>
                      <a:pt x="0" y="1321"/>
                      <a:pt x="639" y="2871"/>
                      <a:pt x="1915" y="2871"/>
                    </a:cubicBezTo>
                    <a:cubicBezTo>
                      <a:pt x="2736" y="2871"/>
                      <a:pt x="3374" y="2233"/>
                      <a:pt x="3374" y="1442"/>
                    </a:cubicBezTo>
                    <a:cubicBezTo>
                      <a:pt x="3374" y="574"/>
                      <a:pt x="2657" y="1"/>
                      <a:pt x="191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0" name="Google Shape;4460;p39"/>
              <p:cNvSpPr/>
              <p:nvPr/>
            </p:nvSpPr>
            <p:spPr>
              <a:xfrm>
                <a:off x="1855925" y="-1168425"/>
                <a:ext cx="83600" cy="71775"/>
              </a:xfrm>
              <a:custGeom>
                <a:avLst/>
                <a:gdLst/>
                <a:ahLst/>
                <a:cxnLst/>
                <a:rect l="l" t="t" r="r" b="b"/>
                <a:pathLst>
                  <a:path w="3344" h="2871" extrusionOk="0">
                    <a:moveTo>
                      <a:pt x="1967" y="377"/>
                    </a:moveTo>
                    <a:cubicBezTo>
                      <a:pt x="2521" y="377"/>
                      <a:pt x="2979" y="853"/>
                      <a:pt x="2979" y="1442"/>
                    </a:cubicBezTo>
                    <a:cubicBezTo>
                      <a:pt x="2979" y="2083"/>
                      <a:pt x="2446" y="2512"/>
                      <a:pt x="1894" y="2512"/>
                    </a:cubicBezTo>
                    <a:cubicBezTo>
                      <a:pt x="1634" y="2512"/>
                      <a:pt x="1370" y="2417"/>
                      <a:pt x="1155" y="2202"/>
                    </a:cubicBezTo>
                    <a:cubicBezTo>
                      <a:pt x="487" y="1534"/>
                      <a:pt x="973" y="378"/>
                      <a:pt x="1915" y="378"/>
                    </a:cubicBezTo>
                    <a:cubicBezTo>
                      <a:pt x="1933" y="378"/>
                      <a:pt x="1950" y="377"/>
                      <a:pt x="1967" y="377"/>
                    </a:cubicBezTo>
                    <a:close/>
                    <a:moveTo>
                      <a:pt x="1880" y="1"/>
                    </a:moveTo>
                    <a:cubicBezTo>
                      <a:pt x="1530" y="1"/>
                      <a:pt x="1173" y="127"/>
                      <a:pt x="882" y="409"/>
                    </a:cubicBezTo>
                    <a:cubicBezTo>
                      <a:pt x="0" y="1321"/>
                      <a:pt x="639" y="2871"/>
                      <a:pt x="1915" y="2871"/>
                    </a:cubicBezTo>
                    <a:cubicBezTo>
                      <a:pt x="2706" y="2871"/>
                      <a:pt x="3344" y="2233"/>
                      <a:pt x="3344" y="1442"/>
                    </a:cubicBezTo>
                    <a:cubicBezTo>
                      <a:pt x="3344" y="574"/>
                      <a:pt x="2626" y="1"/>
                      <a:pt x="188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1" name="Google Shape;4461;p39"/>
              <p:cNvSpPr/>
              <p:nvPr/>
            </p:nvSpPr>
            <p:spPr>
              <a:xfrm>
                <a:off x="1968400" y="-1168750"/>
                <a:ext cx="84350" cy="72100"/>
              </a:xfrm>
              <a:custGeom>
                <a:avLst/>
                <a:gdLst/>
                <a:ahLst/>
                <a:cxnLst/>
                <a:rect l="l" t="t" r="r" b="b"/>
                <a:pathLst>
                  <a:path w="3374" h="2884" extrusionOk="0">
                    <a:moveTo>
                      <a:pt x="1915" y="391"/>
                    </a:moveTo>
                    <a:cubicBezTo>
                      <a:pt x="2523" y="391"/>
                      <a:pt x="2979" y="878"/>
                      <a:pt x="2979" y="1455"/>
                    </a:cubicBezTo>
                    <a:cubicBezTo>
                      <a:pt x="2979" y="2096"/>
                      <a:pt x="2446" y="2525"/>
                      <a:pt x="1894" y="2525"/>
                    </a:cubicBezTo>
                    <a:cubicBezTo>
                      <a:pt x="1634" y="2525"/>
                      <a:pt x="1369" y="2430"/>
                      <a:pt x="1155" y="2215"/>
                    </a:cubicBezTo>
                    <a:cubicBezTo>
                      <a:pt x="486" y="1516"/>
                      <a:pt x="973" y="391"/>
                      <a:pt x="1915" y="391"/>
                    </a:cubicBezTo>
                    <a:close/>
                    <a:moveTo>
                      <a:pt x="1898" y="0"/>
                    </a:moveTo>
                    <a:cubicBezTo>
                      <a:pt x="1548" y="0"/>
                      <a:pt x="1194" y="130"/>
                      <a:pt x="912" y="422"/>
                    </a:cubicBezTo>
                    <a:cubicBezTo>
                      <a:pt x="0" y="1334"/>
                      <a:pt x="638" y="2884"/>
                      <a:pt x="1915" y="2884"/>
                    </a:cubicBezTo>
                    <a:cubicBezTo>
                      <a:pt x="2705" y="2884"/>
                      <a:pt x="3344" y="2246"/>
                      <a:pt x="3374" y="1455"/>
                    </a:cubicBezTo>
                    <a:cubicBezTo>
                      <a:pt x="3374" y="587"/>
                      <a:pt x="2643" y="0"/>
                      <a:pt x="1898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2" name="Google Shape;4462;p39"/>
              <p:cNvSpPr/>
              <p:nvPr/>
            </p:nvSpPr>
            <p:spPr>
              <a:xfrm>
                <a:off x="2081600" y="-1168425"/>
                <a:ext cx="83625" cy="71775"/>
              </a:xfrm>
              <a:custGeom>
                <a:avLst/>
                <a:gdLst/>
                <a:ahLst/>
                <a:cxnLst/>
                <a:rect l="l" t="t" r="r" b="b"/>
                <a:pathLst>
                  <a:path w="3345" h="2871" extrusionOk="0">
                    <a:moveTo>
                      <a:pt x="1970" y="377"/>
                    </a:moveTo>
                    <a:cubicBezTo>
                      <a:pt x="2551" y="377"/>
                      <a:pt x="2980" y="853"/>
                      <a:pt x="2980" y="1442"/>
                    </a:cubicBezTo>
                    <a:cubicBezTo>
                      <a:pt x="2980" y="2083"/>
                      <a:pt x="2447" y="2512"/>
                      <a:pt x="1895" y="2512"/>
                    </a:cubicBezTo>
                    <a:cubicBezTo>
                      <a:pt x="1635" y="2512"/>
                      <a:pt x="1370" y="2417"/>
                      <a:pt x="1156" y="2202"/>
                    </a:cubicBezTo>
                    <a:cubicBezTo>
                      <a:pt x="487" y="1534"/>
                      <a:pt x="974" y="378"/>
                      <a:pt x="1916" y="378"/>
                    </a:cubicBezTo>
                    <a:cubicBezTo>
                      <a:pt x="1934" y="378"/>
                      <a:pt x="1952" y="377"/>
                      <a:pt x="1970" y="377"/>
                    </a:cubicBezTo>
                    <a:close/>
                    <a:moveTo>
                      <a:pt x="1891" y="1"/>
                    </a:moveTo>
                    <a:cubicBezTo>
                      <a:pt x="1545" y="1"/>
                      <a:pt x="1195" y="127"/>
                      <a:pt x="913" y="409"/>
                    </a:cubicBezTo>
                    <a:cubicBezTo>
                      <a:pt x="1" y="1321"/>
                      <a:pt x="639" y="2871"/>
                      <a:pt x="1916" y="2871"/>
                    </a:cubicBezTo>
                    <a:cubicBezTo>
                      <a:pt x="2706" y="2871"/>
                      <a:pt x="3345" y="2233"/>
                      <a:pt x="3345" y="1442"/>
                    </a:cubicBezTo>
                    <a:cubicBezTo>
                      <a:pt x="3345" y="574"/>
                      <a:pt x="2627" y="1"/>
                      <a:pt x="189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3" name="Google Shape;4463;p39"/>
              <p:cNvSpPr/>
              <p:nvPr/>
            </p:nvSpPr>
            <p:spPr>
              <a:xfrm>
                <a:off x="2194075" y="-1168425"/>
                <a:ext cx="84375" cy="71775"/>
              </a:xfrm>
              <a:custGeom>
                <a:avLst/>
                <a:gdLst/>
                <a:ahLst/>
                <a:cxnLst/>
                <a:rect l="l" t="t" r="r" b="b"/>
                <a:pathLst>
                  <a:path w="3375" h="2871" extrusionOk="0">
                    <a:moveTo>
                      <a:pt x="1997" y="377"/>
                    </a:moveTo>
                    <a:cubicBezTo>
                      <a:pt x="2550" y="377"/>
                      <a:pt x="2979" y="852"/>
                      <a:pt x="2979" y="1412"/>
                    </a:cubicBezTo>
                    <a:cubicBezTo>
                      <a:pt x="2979" y="2052"/>
                      <a:pt x="2460" y="2482"/>
                      <a:pt x="1918" y="2482"/>
                    </a:cubicBezTo>
                    <a:cubicBezTo>
                      <a:pt x="1662" y="2482"/>
                      <a:pt x="1400" y="2386"/>
                      <a:pt x="1186" y="2172"/>
                    </a:cubicBezTo>
                    <a:cubicBezTo>
                      <a:pt x="526" y="1512"/>
                      <a:pt x="962" y="378"/>
                      <a:pt x="1908" y="378"/>
                    </a:cubicBezTo>
                    <a:cubicBezTo>
                      <a:pt x="1921" y="378"/>
                      <a:pt x="1933" y="378"/>
                      <a:pt x="1946" y="378"/>
                    </a:cubicBezTo>
                    <a:cubicBezTo>
                      <a:pt x="1963" y="378"/>
                      <a:pt x="1980" y="377"/>
                      <a:pt x="1997" y="377"/>
                    </a:cubicBezTo>
                    <a:close/>
                    <a:moveTo>
                      <a:pt x="1911" y="1"/>
                    </a:moveTo>
                    <a:cubicBezTo>
                      <a:pt x="1561" y="1"/>
                      <a:pt x="1204" y="127"/>
                      <a:pt x="912" y="409"/>
                    </a:cubicBezTo>
                    <a:cubicBezTo>
                      <a:pt x="1" y="1321"/>
                      <a:pt x="639" y="2871"/>
                      <a:pt x="1946" y="2871"/>
                    </a:cubicBezTo>
                    <a:cubicBezTo>
                      <a:pt x="2736" y="2871"/>
                      <a:pt x="3374" y="2233"/>
                      <a:pt x="3374" y="1442"/>
                    </a:cubicBezTo>
                    <a:cubicBezTo>
                      <a:pt x="3374" y="574"/>
                      <a:pt x="2657" y="1"/>
                      <a:pt x="191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4" name="Google Shape;4464;p39"/>
              <p:cNvSpPr/>
              <p:nvPr/>
            </p:nvSpPr>
            <p:spPr>
              <a:xfrm>
                <a:off x="2307300" y="-1168425"/>
                <a:ext cx="83625" cy="71775"/>
              </a:xfrm>
              <a:custGeom>
                <a:avLst/>
                <a:gdLst/>
                <a:ahLst/>
                <a:cxnLst/>
                <a:rect l="l" t="t" r="r" b="b"/>
                <a:pathLst>
                  <a:path w="3345" h="2871" extrusionOk="0">
                    <a:moveTo>
                      <a:pt x="1969" y="377"/>
                    </a:moveTo>
                    <a:cubicBezTo>
                      <a:pt x="2550" y="377"/>
                      <a:pt x="2979" y="853"/>
                      <a:pt x="2979" y="1442"/>
                    </a:cubicBezTo>
                    <a:cubicBezTo>
                      <a:pt x="2979" y="2083"/>
                      <a:pt x="2446" y="2512"/>
                      <a:pt x="1895" y="2512"/>
                    </a:cubicBezTo>
                    <a:cubicBezTo>
                      <a:pt x="1634" y="2512"/>
                      <a:pt x="1370" y="2417"/>
                      <a:pt x="1156" y="2202"/>
                    </a:cubicBezTo>
                    <a:cubicBezTo>
                      <a:pt x="487" y="1534"/>
                      <a:pt x="973" y="378"/>
                      <a:pt x="1915" y="378"/>
                    </a:cubicBezTo>
                    <a:cubicBezTo>
                      <a:pt x="1934" y="378"/>
                      <a:pt x="1951" y="377"/>
                      <a:pt x="1969" y="377"/>
                    </a:cubicBezTo>
                    <a:close/>
                    <a:moveTo>
                      <a:pt x="1890" y="1"/>
                    </a:moveTo>
                    <a:cubicBezTo>
                      <a:pt x="1544" y="1"/>
                      <a:pt x="1194" y="127"/>
                      <a:pt x="912" y="409"/>
                    </a:cubicBezTo>
                    <a:cubicBezTo>
                      <a:pt x="1" y="1321"/>
                      <a:pt x="639" y="2871"/>
                      <a:pt x="1915" y="2871"/>
                    </a:cubicBezTo>
                    <a:cubicBezTo>
                      <a:pt x="2706" y="2871"/>
                      <a:pt x="3344" y="2233"/>
                      <a:pt x="3344" y="1442"/>
                    </a:cubicBezTo>
                    <a:cubicBezTo>
                      <a:pt x="3344" y="574"/>
                      <a:pt x="2626" y="1"/>
                      <a:pt x="189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5" name="Google Shape;4465;p39"/>
              <p:cNvSpPr/>
              <p:nvPr/>
            </p:nvSpPr>
            <p:spPr>
              <a:xfrm>
                <a:off x="2419775" y="-1168425"/>
                <a:ext cx="84350" cy="71775"/>
              </a:xfrm>
              <a:custGeom>
                <a:avLst/>
                <a:gdLst/>
                <a:ahLst/>
                <a:cxnLst/>
                <a:rect l="l" t="t" r="r" b="b"/>
                <a:pathLst>
                  <a:path w="3374" h="2871" extrusionOk="0">
                    <a:moveTo>
                      <a:pt x="1997" y="377"/>
                    </a:moveTo>
                    <a:cubicBezTo>
                      <a:pt x="2551" y="377"/>
                      <a:pt x="3009" y="853"/>
                      <a:pt x="3009" y="1442"/>
                    </a:cubicBezTo>
                    <a:cubicBezTo>
                      <a:pt x="3009" y="2083"/>
                      <a:pt x="2476" y="2512"/>
                      <a:pt x="1924" y="2512"/>
                    </a:cubicBezTo>
                    <a:cubicBezTo>
                      <a:pt x="1664" y="2512"/>
                      <a:pt x="1400" y="2417"/>
                      <a:pt x="1185" y="2202"/>
                    </a:cubicBezTo>
                    <a:cubicBezTo>
                      <a:pt x="517" y="1534"/>
                      <a:pt x="1003" y="378"/>
                      <a:pt x="1945" y="378"/>
                    </a:cubicBezTo>
                    <a:cubicBezTo>
                      <a:pt x="1963" y="378"/>
                      <a:pt x="1980" y="377"/>
                      <a:pt x="1997" y="377"/>
                    </a:cubicBezTo>
                    <a:close/>
                    <a:moveTo>
                      <a:pt x="1910" y="1"/>
                    </a:moveTo>
                    <a:cubicBezTo>
                      <a:pt x="1560" y="1"/>
                      <a:pt x="1203" y="127"/>
                      <a:pt x="912" y="409"/>
                    </a:cubicBezTo>
                    <a:cubicBezTo>
                      <a:pt x="0" y="1321"/>
                      <a:pt x="638" y="2871"/>
                      <a:pt x="1945" y="2871"/>
                    </a:cubicBezTo>
                    <a:cubicBezTo>
                      <a:pt x="2736" y="2871"/>
                      <a:pt x="3374" y="2233"/>
                      <a:pt x="3374" y="1442"/>
                    </a:cubicBezTo>
                    <a:cubicBezTo>
                      <a:pt x="3374" y="574"/>
                      <a:pt x="2656" y="1"/>
                      <a:pt x="191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6" name="Google Shape;4466;p39"/>
              <p:cNvSpPr/>
              <p:nvPr/>
            </p:nvSpPr>
            <p:spPr>
              <a:xfrm>
                <a:off x="1629475" y="-1058575"/>
                <a:ext cx="84375" cy="72125"/>
              </a:xfrm>
              <a:custGeom>
                <a:avLst/>
                <a:gdLst/>
                <a:ahLst/>
                <a:cxnLst/>
                <a:rect l="l" t="t" r="r" b="b"/>
                <a:pathLst>
                  <a:path w="3375" h="2885" extrusionOk="0">
                    <a:moveTo>
                      <a:pt x="1946" y="392"/>
                    </a:moveTo>
                    <a:cubicBezTo>
                      <a:pt x="2523" y="392"/>
                      <a:pt x="3010" y="878"/>
                      <a:pt x="3010" y="1456"/>
                    </a:cubicBezTo>
                    <a:cubicBezTo>
                      <a:pt x="3010" y="2096"/>
                      <a:pt x="2477" y="2526"/>
                      <a:pt x="1925" y="2526"/>
                    </a:cubicBezTo>
                    <a:cubicBezTo>
                      <a:pt x="1665" y="2526"/>
                      <a:pt x="1400" y="2430"/>
                      <a:pt x="1186" y="2216"/>
                    </a:cubicBezTo>
                    <a:cubicBezTo>
                      <a:pt x="517" y="1547"/>
                      <a:pt x="1004" y="392"/>
                      <a:pt x="1946" y="392"/>
                    </a:cubicBezTo>
                    <a:close/>
                    <a:moveTo>
                      <a:pt x="1912" y="1"/>
                    </a:moveTo>
                    <a:cubicBezTo>
                      <a:pt x="1561" y="1"/>
                      <a:pt x="1204" y="130"/>
                      <a:pt x="912" y="422"/>
                    </a:cubicBezTo>
                    <a:cubicBezTo>
                      <a:pt x="1" y="1334"/>
                      <a:pt x="669" y="2884"/>
                      <a:pt x="1946" y="2884"/>
                    </a:cubicBezTo>
                    <a:cubicBezTo>
                      <a:pt x="2736" y="2884"/>
                      <a:pt x="3374" y="2246"/>
                      <a:pt x="3374" y="1456"/>
                    </a:cubicBezTo>
                    <a:cubicBezTo>
                      <a:pt x="3374" y="588"/>
                      <a:pt x="2658" y="1"/>
                      <a:pt x="191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7" name="Google Shape;4467;p39"/>
              <p:cNvSpPr/>
              <p:nvPr/>
            </p:nvSpPr>
            <p:spPr>
              <a:xfrm>
                <a:off x="1742700" y="-1058575"/>
                <a:ext cx="84375" cy="72125"/>
              </a:xfrm>
              <a:custGeom>
                <a:avLst/>
                <a:gdLst/>
                <a:ahLst/>
                <a:cxnLst/>
                <a:rect l="l" t="t" r="r" b="b"/>
                <a:pathLst>
                  <a:path w="3375" h="2885" extrusionOk="0">
                    <a:moveTo>
                      <a:pt x="1915" y="392"/>
                    </a:moveTo>
                    <a:cubicBezTo>
                      <a:pt x="2523" y="392"/>
                      <a:pt x="2979" y="878"/>
                      <a:pt x="2979" y="1456"/>
                    </a:cubicBezTo>
                    <a:cubicBezTo>
                      <a:pt x="2979" y="2096"/>
                      <a:pt x="2460" y="2526"/>
                      <a:pt x="1918" y="2526"/>
                    </a:cubicBezTo>
                    <a:cubicBezTo>
                      <a:pt x="1662" y="2526"/>
                      <a:pt x="1400" y="2430"/>
                      <a:pt x="1186" y="2216"/>
                    </a:cubicBezTo>
                    <a:cubicBezTo>
                      <a:pt x="517" y="1547"/>
                      <a:pt x="973" y="392"/>
                      <a:pt x="1915" y="392"/>
                    </a:cubicBezTo>
                    <a:close/>
                    <a:moveTo>
                      <a:pt x="1912" y="1"/>
                    </a:moveTo>
                    <a:cubicBezTo>
                      <a:pt x="1561" y="1"/>
                      <a:pt x="1204" y="130"/>
                      <a:pt x="912" y="422"/>
                    </a:cubicBezTo>
                    <a:cubicBezTo>
                      <a:pt x="0" y="1334"/>
                      <a:pt x="639" y="2884"/>
                      <a:pt x="1915" y="2884"/>
                    </a:cubicBezTo>
                    <a:cubicBezTo>
                      <a:pt x="2736" y="2884"/>
                      <a:pt x="3374" y="2246"/>
                      <a:pt x="3374" y="1456"/>
                    </a:cubicBezTo>
                    <a:cubicBezTo>
                      <a:pt x="3374" y="588"/>
                      <a:pt x="2658" y="1"/>
                      <a:pt x="191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8" name="Google Shape;4468;p39"/>
              <p:cNvSpPr/>
              <p:nvPr/>
            </p:nvSpPr>
            <p:spPr>
              <a:xfrm>
                <a:off x="1855925" y="-1058575"/>
                <a:ext cx="83600" cy="72125"/>
              </a:xfrm>
              <a:custGeom>
                <a:avLst/>
                <a:gdLst/>
                <a:ahLst/>
                <a:cxnLst/>
                <a:rect l="l" t="t" r="r" b="b"/>
                <a:pathLst>
                  <a:path w="3344" h="2885" extrusionOk="0">
                    <a:moveTo>
                      <a:pt x="1915" y="392"/>
                    </a:moveTo>
                    <a:cubicBezTo>
                      <a:pt x="2493" y="392"/>
                      <a:pt x="2979" y="878"/>
                      <a:pt x="2979" y="1456"/>
                    </a:cubicBezTo>
                    <a:cubicBezTo>
                      <a:pt x="2979" y="2096"/>
                      <a:pt x="2446" y="2526"/>
                      <a:pt x="1894" y="2526"/>
                    </a:cubicBezTo>
                    <a:cubicBezTo>
                      <a:pt x="1634" y="2526"/>
                      <a:pt x="1370" y="2430"/>
                      <a:pt x="1155" y="2216"/>
                    </a:cubicBezTo>
                    <a:cubicBezTo>
                      <a:pt x="487" y="1547"/>
                      <a:pt x="973" y="392"/>
                      <a:pt x="1915" y="392"/>
                    </a:cubicBezTo>
                    <a:close/>
                    <a:moveTo>
                      <a:pt x="1882" y="1"/>
                    </a:moveTo>
                    <a:cubicBezTo>
                      <a:pt x="1531" y="1"/>
                      <a:pt x="1174" y="130"/>
                      <a:pt x="882" y="422"/>
                    </a:cubicBezTo>
                    <a:cubicBezTo>
                      <a:pt x="0" y="1334"/>
                      <a:pt x="639" y="2884"/>
                      <a:pt x="1915" y="2884"/>
                    </a:cubicBezTo>
                    <a:cubicBezTo>
                      <a:pt x="2706" y="2884"/>
                      <a:pt x="3344" y="2246"/>
                      <a:pt x="3344" y="1456"/>
                    </a:cubicBezTo>
                    <a:cubicBezTo>
                      <a:pt x="3344" y="588"/>
                      <a:pt x="2627" y="1"/>
                      <a:pt x="188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9" name="Google Shape;4469;p39"/>
              <p:cNvSpPr/>
              <p:nvPr/>
            </p:nvSpPr>
            <p:spPr>
              <a:xfrm>
                <a:off x="1968400" y="-1058725"/>
                <a:ext cx="84350" cy="72275"/>
              </a:xfrm>
              <a:custGeom>
                <a:avLst/>
                <a:gdLst/>
                <a:ahLst/>
                <a:cxnLst/>
                <a:rect l="l" t="t" r="r" b="b"/>
                <a:pathLst>
                  <a:path w="3374" h="2891" extrusionOk="0">
                    <a:moveTo>
                      <a:pt x="1915" y="398"/>
                    </a:moveTo>
                    <a:cubicBezTo>
                      <a:pt x="2492" y="398"/>
                      <a:pt x="2979" y="884"/>
                      <a:pt x="2979" y="1462"/>
                    </a:cubicBezTo>
                    <a:cubicBezTo>
                      <a:pt x="2979" y="2095"/>
                      <a:pt x="2457" y="2522"/>
                      <a:pt x="1912" y="2522"/>
                    </a:cubicBezTo>
                    <a:cubicBezTo>
                      <a:pt x="1646" y="2522"/>
                      <a:pt x="1374" y="2420"/>
                      <a:pt x="1155" y="2191"/>
                    </a:cubicBezTo>
                    <a:cubicBezTo>
                      <a:pt x="486" y="1522"/>
                      <a:pt x="973" y="398"/>
                      <a:pt x="1915" y="398"/>
                    </a:cubicBezTo>
                    <a:close/>
                    <a:moveTo>
                      <a:pt x="1905" y="0"/>
                    </a:moveTo>
                    <a:cubicBezTo>
                      <a:pt x="1553" y="0"/>
                      <a:pt x="1197" y="133"/>
                      <a:pt x="912" y="428"/>
                    </a:cubicBezTo>
                    <a:cubicBezTo>
                      <a:pt x="0" y="1340"/>
                      <a:pt x="638" y="2890"/>
                      <a:pt x="1915" y="2890"/>
                    </a:cubicBezTo>
                    <a:cubicBezTo>
                      <a:pt x="2705" y="2890"/>
                      <a:pt x="3374" y="2252"/>
                      <a:pt x="3374" y="1462"/>
                    </a:cubicBezTo>
                    <a:cubicBezTo>
                      <a:pt x="3353" y="578"/>
                      <a:pt x="2638" y="0"/>
                      <a:pt x="190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0" name="Google Shape;4470;p39"/>
              <p:cNvSpPr/>
              <p:nvPr/>
            </p:nvSpPr>
            <p:spPr>
              <a:xfrm>
                <a:off x="2081600" y="-1058575"/>
                <a:ext cx="83625" cy="72125"/>
              </a:xfrm>
              <a:custGeom>
                <a:avLst/>
                <a:gdLst/>
                <a:ahLst/>
                <a:cxnLst/>
                <a:rect l="l" t="t" r="r" b="b"/>
                <a:pathLst>
                  <a:path w="3345" h="2885" extrusionOk="0">
                    <a:moveTo>
                      <a:pt x="1916" y="392"/>
                    </a:moveTo>
                    <a:cubicBezTo>
                      <a:pt x="2493" y="392"/>
                      <a:pt x="2980" y="878"/>
                      <a:pt x="2980" y="1456"/>
                    </a:cubicBezTo>
                    <a:cubicBezTo>
                      <a:pt x="2980" y="2096"/>
                      <a:pt x="2447" y="2526"/>
                      <a:pt x="1895" y="2526"/>
                    </a:cubicBezTo>
                    <a:cubicBezTo>
                      <a:pt x="1635" y="2526"/>
                      <a:pt x="1370" y="2430"/>
                      <a:pt x="1156" y="2216"/>
                    </a:cubicBezTo>
                    <a:cubicBezTo>
                      <a:pt x="487" y="1547"/>
                      <a:pt x="974" y="392"/>
                      <a:pt x="1916" y="392"/>
                    </a:cubicBezTo>
                    <a:close/>
                    <a:moveTo>
                      <a:pt x="1892" y="1"/>
                    </a:moveTo>
                    <a:cubicBezTo>
                      <a:pt x="1545" y="1"/>
                      <a:pt x="1195" y="130"/>
                      <a:pt x="913" y="422"/>
                    </a:cubicBezTo>
                    <a:cubicBezTo>
                      <a:pt x="1" y="1334"/>
                      <a:pt x="639" y="2884"/>
                      <a:pt x="1916" y="2884"/>
                    </a:cubicBezTo>
                    <a:cubicBezTo>
                      <a:pt x="2706" y="2884"/>
                      <a:pt x="3345" y="2246"/>
                      <a:pt x="3345" y="1456"/>
                    </a:cubicBezTo>
                    <a:cubicBezTo>
                      <a:pt x="3345" y="588"/>
                      <a:pt x="2628" y="1"/>
                      <a:pt x="189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1" name="Google Shape;4471;p39"/>
              <p:cNvSpPr/>
              <p:nvPr/>
            </p:nvSpPr>
            <p:spPr>
              <a:xfrm>
                <a:off x="2194075" y="-1058575"/>
                <a:ext cx="84375" cy="72125"/>
              </a:xfrm>
              <a:custGeom>
                <a:avLst/>
                <a:gdLst/>
                <a:ahLst/>
                <a:cxnLst/>
                <a:rect l="l" t="t" r="r" b="b"/>
                <a:pathLst>
                  <a:path w="3375" h="2885" extrusionOk="0">
                    <a:moveTo>
                      <a:pt x="1946" y="392"/>
                    </a:moveTo>
                    <a:cubicBezTo>
                      <a:pt x="2523" y="392"/>
                      <a:pt x="2979" y="878"/>
                      <a:pt x="2979" y="1456"/>
                    </a:cubicBezTo>
                    <a:cubicBezTo>
                      <a:pt x="2979" y="2096"/>
                      <a:pt x="2460" y="2526"/>
                      <a:pt x="1918" y="2526"/>
                    </a:cubicBezTo>
                    <a:cubicBezTo>
                      <a:pt x="1662" y="2526"/>
                      <a:pt x="1400" y="2430"/>
                      <a:pt x="1186" y="2216"/>
                    </a:cubicBezTo>
                    <a:cubicBezTo>
                      <a:pt x="517" y="1547"/>
                      <a:pt x="973" y="392"/>
                      <a:pt x="1946" y="392"/>
                    </a:cubicBezTo>
                    <a:close/>
                    <a:moveTo>
                      <a:pt x="1912" y="1"/>
                    </a:moveTo>
                    <a:cubicBezTo>
                      <a:pt x="1561" y="1"/>
                      <a:pt x="1204" y="130"/>
                      <a:pt x="912" y="422"/>
                    </a:cubicBezTo>
                    <a:cubicBezTo>
                      <a:pt x="1" y="1334"/>
                      <a:pt x="639" y="2884"/>
                      <a:pt x="1946" y="2884"/>
                    </a:cubicBezTo>
                    <a:cubicBezTo>
                      <a:pt x="2736" y="2884"/>
                      <a:pt x="3374" y="2246"/>
                      <a:pt x="3374" y="1456"/>
                    </a:cubicBezTo>
                    <a:cubicBezTo>
                      <a:pt x="3374" y="588"/>
                      <a:pt x="2658" y="1"/>
                      <a:pt x="191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2" name="Google Shape;4472;p39"/>
              <p:cNvSpPr/>
              <p:nvPr/>
            </p:nvSpPr>
            <p:spPr>
              <a:xfrm>
                <a:off x="2307300" y="-1058575"/>
                <a:ext cx="83625" cy="72125"/>
              </a:xfrm>
              <a:custGeom>
                <a:avLst/>
                <a:gdLst/>
                <a:ahLst/>
                <a:cxnLst/>
                <a:rect l="l" t="t" r="r" b="b"/>
                <a:pathLst>
                  <a:path w="3345" h="2885" extrusionOk="0">
                    <a:moveTo>
                      <a:pt x="1915" y="392"/>
                    </a:moveTo>
                    <a:cubicBezTo>
                      <a:pt x="2493" y="392"/>
                      <a:pt x="2979" y="878"/>
                      <a:pt x="2979" y="1456"/>
                    </a:cubicBezTo>
                    <a:cubicBezTo>
                      <a:pt x="2979" y="2096"/>
                      <a:pt x="2446" y="2526"/>
                      <a:pt x="1895" y="2526"/>
                    </a:cubicBezTo>
                    <a:cubicBezTo>
                      <a:pt x="1634" y="2526"/>
                      <a:pt x="1370" y="2430"/>
                      <a:pt x="1156" y="2216"/>
                    </a:cubicBezTo>
                    <a:cubicBezTo>
                      <a:pt x="487" y="1547"/>
                      <a:pt x="973" y="392"/>
                      <a:pt x="1915" y="392"/>
                    </a:cubicBezTo>
                    <a:close/>
                    <a:moveTo>
                      <a:pt x="1891" y="1"/>
                    </a:moveTo>
                    <a:cubicBezTo>
                      <a:pt x="1545" y="1"/>
                      <a:pt x="1194" y="130"/>
                      <a:pt x="912" y="422"/>
                    </a:cubicBezTo>
                    <a:cubicBezTo>
                      <a:pt x="1" y="1334"/>
                      <a:pt x="639" y="2884"/>
                      <a:pt x="1915" y="2884"/>
                    </a:cubicBezTo>
                    <a:cubicBezTo>
                      <a:pt x="2706" y="2884"/>
                      <a:pt x="3344" y="2246"/>
                      <a:pt x="3344" y="1456"/>
                    </a:cubicBezTo>
                    <a:cubicBezTo>
                      <a:pt x="3344" y="588"/>
                      <a:pt x="2627" y="1"/>
                      <a:pt x="189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3" name="Google Shape;4473;p39"/>
              <p:cNvSpPr/>
              <p:nvPr/>
            </p:nvSpPr>
            <p:spPr>
              <a:xfrm>
                <a:off x="2419775" y="-1058575"/>
                <a:ext cx="84350" cy="72125"/>
              </a:xfrm>
              <a:custGeom>
                <a:avLst/>
                <a:gdLst/>
                <a:ahLst/>
                <a:cxnLst/>
                <a:rect l="l" t="t" r="r" b="b"/>
                <a:pathLst>
                  <a:path w="3374" h="2885" extrusionOk="0">
                    <a:moveTo>
                      <a:pt x="1945" y="392"/>
                    </a:moveTo>
                    <a:cubicBezTo>
                      <a:pt x="2523" y="392"/>
                      <a:pt x="3009" y="878"/>
                      <a:pt x="3009" y="1456"/>
                    </a:cubicBezTo>
                    <a:cubicBezTo>
                      <a:pt x="3009" y="2096"/>
                      <a:pt x="2476" y="2526"/>
                      <a:pt x="1924" y="2526"/>
                    </a:cubicBezTo>
                    <a:cubicBezTo>
                      <a:pt x="1664" y="2526"/>
                      <a:pt x="1400" y="2430"/>
                      <a:pt x="1185" y="2216"/>
                    </a:cubicBezTo>
                    <a:cubicBezTo>
                      <a:pt x="517" y="1547"/>
                      <a:pt x="1003" y="392"/>
                      <a:pt x="1945" y="392"/>
                    </a:cubicBezTo>
                    <a:close/>
                    <a:moveTo>
                      <a:pt x="1912" y="1"/>
                    </a:moveTo>
                    <a:cubicBezTo>
                      <a:pt x="1561" y="1"/>
                      <a:pt x="1204" y="130"/>
                      <a:pt x="912" y="422"/>
                    </a:cubicBezTo>
                    <a:cubicBezTo>
                      <a:pt x="0" y="1334"/>
                      <a:pt x="638" y="2884"/>
                      <a:pt x="1945" y="2884"/>
                    </a:cubicBezTo>
                    <a:cubicBezTo>
                      <a:pt x="2736" y="2884"/>
                      <a:pt x="3374" y="2246"/>
                      <a:pt x="3374" y="1456"/>
                    </a:cubicBezTo>
                    <a:cubicBezTo>
                      <a:pt x="3374" y="588"/>
                      <a:pt x="2657" y="1"/>
                      <a:pt x="191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4" name="Google Shape;4474;p39"/>
              <p:cNvSpPr/>
              <p:nvPr/>
            </p:nvSpPr>
            <p:spPr>
              <a:xfrm>
                <a:off x="1629475" y="-948550"/>
                <a:ext cx="84375" cy="72275"/>
              </a:xfrm>
              <a:custGeom>
                <a:avLst/>
                <a:gdLst/>
                <a:ahLst/>
                <a:cxnLst/>
                <a:rect l="l" t="t" r="r" b="b"/>
                <a:pathLst>
                  <a:path w="3375" h="2891" extrusionOk="0">
                    <a:moveTo>
                      <a:pt x="1946" y="398"/>
                    </a:moveTo>
                    <a:cubicBezTo>
                      <a:pt x="2523" y="398"/>
                      <a:pt x="3010" y="854"/>
                      <a:pt x="3010" y="1462"/>
                    </a:cubicBezTo>
                    <a:cubicBezTo>
                      <a:pt x="3010" y="2095"/>
                      <a:pt x="2488" y="2509"/>
                      <a:pt x="1943" y="2509"/>
                    </a:cubicBezTo>
                    <a:cubicBezTo>
                      <a:pt x="1677" y="2509"/>
                      <a:pt x="1405" y="2411"/>
                      <a:pt x="1186" y="2192"/>
                    </a:cubicBezTo>
                    <a:cubicBezTo>
                      <a:pt x="517" y="1523"/>
                      <a:pt x="1004" y="398"/>
                      <a:pt x="1946" y="398"/>
                    </a:cubicBezTo>
                    <a:close/>
                    <a:moveTo>
                      <a:pt x="1925" y="0"/>
                    </a:moveTo>
                    <a:cubicBezTo>
                      <a:pt x="1570" y="0"/>
                      <a:pt x="1208" y="133"/>
                      <a:pt x="912" y="429"/>
                    </a:cubicBezTo>
                    <a:cubicBezTo>
                      <a:pt x="1" y="1340"/>
                      <a:pt x="669" y="2891"/>
                      <a:pt x="1946" y="2891"/>
                    </a:cubicBezTo>
                    <a:cubicBezTo>
                      <a:pt x="2736" y="2891"/>
                      <a:pt x="3374" y="2252"/>
                      <a:pt x="3374" y="1462"/>
                    </a:cubicBezTo>
                    <a:cubicBezTo>
                      <a:pt x="3374" y="578"/>
                      <a:pt x="2666" y="0"/>
                      <a:pt x="192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5" name="Google Shape;4475;p39"/>
              <p:cNvSpPr/>
              <p:nvPr/>
            </p:nvSpPr>
            <p:spPr>
              <a:xfrm>
                <a:off x="1742700" y="-948550"/>
                <a:ext cx="84375" cy="72275"/>
              </a:xfrm>
              <a:custGeom>
                <a:avLst/>
                <a:gdLst/>
                <a:ahLst/>
                <a:cxnLst/>
                <a:rect l="l" t="t" r="r" b="b"/>
                <a:pathLst>
                  <a:path w="3375" h="2891" extrusionOk="0">
                    <a:moveTo>
                      <a:pt x="1915" y="398"/>
                    </a:moveTo>
                    <a:cubicBezTo>
                      <a:pt x="2523" y="398"/>
                      <a:pt x="2979" y="854"/>
                      <a:pt x="2979" y="1462"/>
                    </a:cubicBezTo>
                    <a:cubicBezTo>
                      <a:pt x="2979" y="2095"/>
                      <a:pt x="2471" y="2509"/>
                      <a:pt x="1935" y="2509"/>
                    </a:cubicBezTo>
                    <a:cubicBezTo>
                      <a:pt x="1673" y="2509"/>
                      <a:pt x="1405" y="2411"/>
                      <a:pt x="1186" y="2192"/>
                    </a:cubicBezTo>
                    <a:cubicBezTo>
                      <a:pt x="517" y="1523"/>
                      <a:pt x="973" y="398"/>
                      <a:pt x="1915" y="398"/>
                    </a:cubicBezTo>
                    <a:close/>
                    <a:moveTo>
                      <a:pt x="1925" y="0"/>
                    </a:moveTo>
                    <a:cubicBezTo>
                      <a:pt x="1570" y="0"/>
                      <a:pt x="1208" y="133"/>
                      <a:pt x="912" y="429"/>
                    </a:cubicBezTo>
                    <a:cubicBezTo>
                      <a:pt x="0" y="1340"/>
                      <a:pt x="639" y="2891"/>
                      <a:pt x="1915" y="2891"/>
                    </a:cubicBezTo>
                    <a:cubicBezTo>
                      <a:pt x="2706" y="2891"/>
                      <a:pt x="3374" y="2252"/>
                      <a:pt x="3374" y="1462"/>
                    </a:cubicBezTo>
                    <a:cubicBezTo>
                      <a:pt x="3374" y="578"/>
                      <a:pt x="2666" y="0"/>
                      <a:pt x="192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6" name="Google Shape;4476;p39"/>
              <p:cNvSpPr/>
              <p:nvPr/>
            </p:nvSpPr>
            <p:spPr>
              <a:xfrm>
                <a:off x="1855925" y="-948550"/>
                <a:ext cx="83600" cy="72275"/>
              </a:xfrm>
              <a:custGeom>
                <a:avLst/>
                <a:gdLst/>
                <a:ahLst/>
                <a:cxnLst/>
                <a:rect l="l" t="t" r="r" b="b"/>
                <a:pathLst>
                  <a:path w="3344" h="2891" extrusionOk="0">
                    <a:moveTo>
                      <a:pt x="1915" y="398"/>
                    </a:moveTo>
                    <a:cubicBezTo>
                      <a:pt x="2493" y="398"/>
                      <a:pt x="2979" y="854"/>
                      <a:pt x="2979" y="1462"/>
                    </a:cubicBezTo>
                    <a:cubicBezTo>
                      <a:pt x="2979" y="2095"/>
                      <a:pt x="2457" y="2509"/>
                      <a:pt x="1912" y="2509"/>
                    </a:cubicBezTo>
                    <a:cubicBezTo>
                      <a:pt x="1646" y="2509"/>
                      <a:pt x="1375" y="2411"/>
                      <a:pt x="1155" y="2192"/>
                    </a:cubicBezTo>
                    <a:cubicBezTo>
                      <a:pt x="487" y="1523"/>
                      <a:pt x="973" y="398"/>
                      <a:pt x="1915" y="398"/>
                    </a:cubicBezTo>
                    <a:close/>
                    <a:moveTo>
                      <a:pt x="1895" y="0"/>
                    </a:moveTo>
                    <a:cubicBezTo>
                      <a:pt x="1540" y="0"/>
                      <a:pt x="1177" y="133"/>
                      <a:pt x="882" y="429"/>
                    </a:cubicBezTo>
                    <a:cubicBezTo>
                      <a:pt x="0" y="1340"/>
                      <a:pt x="639" y="2891"/>
                      <a:pt x="1915" y="2891"/>
                    </a:cubicBezTo>
                    <a:cubicBezTo>
                      <a:pt x="2706" y="2891"/>
                      <a:pt x="3344" y="2252"/>
                      <a:pt x="3344" y="1462"/>
                    </a:cubicBezTo>
                    <a:cubicBezTo>
                      <a:pt x="3344" y="578"/>
                      <a:pt x="2635" y="0"/>
                      <a:pt x="189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7" name="Google Shape;4477;p39"/>
              <p:cNvSpPr/>
              <p:nvPr/>
            </p:nvSpPr>
            <p:spPr>
              <a:xfrm>
                <a:off x="1968400" y="-948550"/>
                <a:ext cx="84350" cy="72275"/>
              </a:xfrm>
              <a:custGeom>
                <a:avLst/>
                <a:gdLst/>
                <a:ahLst/>
                <a:cxnLst/>
                <a:rect l="l" t="t" r="r" b="b"/>
                <a:pathLst>
                  <a:path w="3374" h="2891" extrusionOk="0">
                    <a:moveTo>
                      <a:pt x="1915" y="398"/>
                    </a:moveTo>
                    <a:cubicBezTo>
                      <a:pt x="2492" y="398"/>
                      <a:pt x="2979" y="854"/>
                      <a:pt x="2979" y="1462"/>
                    </a:cubicBezTo>
                    <a:cubicBezTo>
                      <a:pt x="2979" y="2095"/>
                      <a:pt x="2457" y="2509"/>
                      <a:pt x="1912" y="2509"/>
                    </a:cubicBezTo>
                    <a:cubicBezTo>
                      <a:pt x="1646" y="2509"/>
                      <a:pt x="1374" y="2411"/>
                      <a:pt x="1155" y="2192"/>
                    </a:cubicBezTo>
                    <a:cubicBezTo>
                      <a:pt x="486" y="1523"/>
                      <a:pt x="973" y="398"/>
                      <a:pt x="1915" y="398"/>
                    </a:cubicBezTo>
                    <a:close/>
                    <a:moveTo>
                      <a:pt x="1905" y="0"/>
                    </a:moveTo>
                    <a:cubicBezTo>
                      <a:pt x="1553" y="0"/>
                      <a:pt x="1197" y="133"/>
                      <a:pt x="912" y="429"/>
                    </a:cubicBezTo>
                    <a:cubicBezTo>
                      <a:pt x="0" y="1340"/>
                      <a:pt x="638" y="2891"/>
                      <a:pt x="1915" y="2891"/>
                    </a:cubicBezTo>
                    <a:cubicBezTo>
                      <a:pt x="2705" y="2891"/>
                      <a:pt x="3374" y="2252"/>
                      <a:pt x="3374" y="1462"/>
                    </a:cubicBezTo>
                    <a:cubicBezTo>
                      <a:pt x="3353" y="578"/>
                      <a:pt x="2638" y="0"/>
                      <a:pt x="190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8" name="Google Shape;4478;p39"/>
              <p:cNvSpPr/>
              <p:nvPr/>
            </p:nvSpPr>
            <p:spPr>
              <a:xfrm>
                <a:off x="2081600" y="-948550"/>
                <a:ext cx="83625" cy="72275"/>
              </a:xfrm>
              <a:custGeom>
                <a:avLst/>
                <a:gdLst/>
                <a:ahLst/>
                <a:cxnLst/>
                <a:rect l="l" t="t" r="r" b="b"/>
                <a:pathLst>
                  <a:path w="3345" h="2891" extrusionOk="0">
                    <a:moveTo>
                      <a:pt x="1916" y="398"/>
                    </a:moveTo>
                    <a:cubicBezTo>
                      <a:pt x="2493" y="398"/>
                      <a:pt x="2980" y="854"/>
                      <a:pt x="2980" y="1462"/>
                    </a:cubicBezTo>
                    <a:cubicBezTo>
                      <a:pt x="2980" y="2095"/>
                      <a:pt x="2458" y="2509"/>
                      <a:pt x="1913" y="2509"/>
                    </a:cubicBezTo>
                    <a:cubicBezTo>
                      <a:pt x="1647" y="2509"/>
                      <a:pt x="1375" y="2411"/>
                      <a:pt x="1156" y="2192"/>
                    </a:cubicBezTo>
                    <a:cubicBezTo>
                      <a:pt x="487" y="1523"/>
                      <a:pt x="974" y="398"/>
                      <a:pt x="1916" y="398"/>
                    </a:cubicBezTo>
                    <a:close/>
                    <a:moveTo>
                      <a:pt x="1895" y="0"/>
                    </a:moveTo>
                    <a:cubicBezTo>
                      <a:pt x="1540" y="0"/>
                      <a:pt x="1178" y="133"/>
                      <a:pt x="882" y="429"/>
                    </a:cubicBezTo>
                    <a:cubicBezTo>
                      <a:pt x="1" y="1340"/>
                      <a:pt x="639" y="2891"/>
                      <a:pt x="1916" y="2891"/>
                    </a:cubicBezTo>
                    <a:cubicBezTo>
                      <a:pt x="2706" y="2891"/>
                      <a:pt x="3345" y="2252"/>
                      <a:pt x="3345" y="1462"/>
                    </a:cubicBezTo>
                    <a:cubicBezTo>
                      <a:pt x="3345" y="578"/>
                      <a:pt x="2636" y="0"/>
                      <a:pt x="189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9" name="Google Shape;4479;p39"/>
              <p:cNvSpPr/>
              <p:nvPr/>
            </p:nvSpPr>
            <p:spPr>
              <a:xfrm>
                <a:off x="2194075" y="-948550"/>
                <a:ext cx="84375" cy="72275"/>
              </a:xfrm>
              <a:custGeom>
                <a:avLst/>
                <a:gdLst/>
                <a:ahLst/>
                <a:cxnLst/>
                <a:rect l="l" t="t" r="r" b="b"/>
                <a:pathLst>
                  <a:path w="3375" h="2891" extrusionOk="0">
                    <a:moveTo>
                      <a:pt x="1946" y="398"/>
                    </a:moveTo>
                    <a:cubicBezTo>
                      <a:pt x="2523" y="398"/>
                      <a:pt x="2979" y="854"/>
                      <a:pt x="2979" y="1462"/>
                    </a:cubicBezTo>
                    <a:cubicBezTo>
                      <a:pt x="2979" y="2095"/>
                      <a:pt x="2471" y="2509"/>
                      <a:pt x="1935" y="2509"/>
                    </a:cubicBezTo>
                    <a:cubicBezTo>
                      <a:pt x="1673" y="2509"/>
                      <a:pt x="1405" y="2411"/>
                      <a:pt x="1186" y="2192"/>
                    </a:cubicBezTo>
                    <a:cubicBezTo>
                      <a:pt x="517" y="1523"/>
                      <a:pt x="973" y="398"/>
                      <a:pt x="1946" y="398"/>
                    </a:cubicBezTo>
                    <a:close/>
                    <a:moveTo>
                      <a:pt x="1925" y="0"/>
                    </a:moveTo>
                    <a:cubicBezTo>
                      <a:pt x="1570" y="0"/>
                      <a:pt x="1208" y="133"/>
                      <a:pt x="912" y="429"/>
                    </a:cubicBezTo>
                    <a:cubicBezTo>
                      <a:pt x="1" y="1340"/>
                      <a:pt x="639" y="2891"/>
                      <a:pt x="1946" y="2891"/>
                    </a:cubicBezTo>
                    <a:cubicBezTo>
                      <a:pt x="2736" y="2891"/>
                      <a:pt x="3374" y="2252"/>
                      <a:pt x="3374" y="1462"/>
                    </a:cubicBezTo>
                    <a:cubicBezTo>
                      <a:pt x="3374" y="578"/>
                      <a:pt x="2666" y="0"/>
                      <a:pt x="192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80" name="Google Shape;4480;p39"/>
              <p:cNvSpPr/>
              <p:nvPr/>
            </p:nvSpPr>
            <p:spPr>
              <a:xfrm>
                <a:off x="2307300" y="-948550"/>
                <a:ext cx="83625" cy="72275"/>
              </a:xfrm>
              <a:custGeom>
                <a:avLst/>
                <a:gdLst/>
                <a:ahLst/>
                <a:cxnLst/>
                <a:rect l="l" t="t" r="r" b="b"/>
                <a:pathLst>
                  <a:path w="3345" h="2891" extrusionOk="0">
                    <a:moveTo>
                      <a:pt x="1915" y="398"/>
                    </a:moveTo>
                    <a:cubicBezTo>
                      <a:pt x="2493" y="398"/>
                      <a:pt x="2979" y="854"/>
                      <a:pt x="2979" y="1462"/>
                    </a:cubicBezTo>
                    <a:cubicBezTo>
                      <a:pt x="2979" y="2095"/>
                      <a:pt x="2457" y="2509"/>
                      <a:pt x="1912" y="2509"/>
                    </a:cubicBezTo>
                    <a:cubicBezTo>
                      <a:pt x="1646" y="2509"/>
                      <a:pt x="1375" y="2411"/>
                      <a:pt x="1156" y="2192"/>
                    </a:cubicBezTo>
                    <a:cubicBezTo>
                      <a:pt x="487" y="1523"/>
                      <a:pt x="973" y="398"/>
                      <a:pt x="1915" y="398"/>
                    </a:cubicBezTo>
                    <a:close/>
                    <a:moveTo>
                      <a:pt x="1895" y="0"/>
                    </a:moveTo>
                    <a:cubicBezTo>
                      <a:pt x="1540" y="0"/>
                      <a:pt x="1177" y="133"/>
                      <a:pt x="882" y="429"/>
                    </a:cubicBezTo>
                    <a:cubicBezTo>
                      <a:pt x="1" y="1340"/>
                      <a:pt x="639" y="2891"/>
                      <a:pt x="1915" y="2891"/>
                    </a:cubicBezTo>
                    <a:cubicBezTo>
                      <a:pt x="2706" y="2891"/>
                      <a:pt x="3344" y="2252"/>
                      <a:pt x="3344" y="1462"/>
                    </a:cubicBezTo>
                    <a:cubicBezTo>
                      <a:pt x="3344" y="578"/>
                      <a:pt x="2636" y="0"/>
                      <a:pt x="189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81" name="Google Shape;4481;p39"/>
              <p:cNvSpPr/>
              <p:nvPr/>
            </p:nvSpPr>
            <p:spPr>
              <a:xfrm>
                <a:off x="2419775" y="-948550"/>
                <a:ext cx="84350" cy="72275"/>
              </a:xfrm>
              <a:custGeom>
                <a:avLst/>
                <a:gdLst/>
                <a:ahLst/>
                <a:cxnLst/>
                <a:rect l="l" t="t" r="r" b="b"/>
                <a:pathLst>
                  <a:path w="3374" h="2891" extrusionOk="0">
                    <a:moveTo>
                      <a:pt x="1945" y="398"/>
                    </a:moveTo>
                    <a:cubicBezTo>
                      <a:pt x="2523" y="398"/>
                      <a:pt x="2979" y="854"/>
                      <a:pt x="3009" y="1462"/>
                    </a:cubicBezTo>
                    <a:cubicBezTo>
                      <a:pt x="3009" y="2095"/>
                      <a:pt x="2487" y="2509"/>
                      <a:pt x="1942" y="2509"/>
                    </a:cubicBezTo>
                    <a:cubicBezTo>
                      <a:pt x="1676" y="2509"/>
                      <a:pt x="1405" y="2411"/>
                      <a:pt x="1185" y="2192"/>
                    </a:cubicBezTo>
                    <a:cubicBezTo>
                      <a:pt x="517" y="1523"/>
                      <a:pt x="1003" y="398"/>
                      <a:pt x="1945" y="398"/>
                    </a:cubicBezTo>
                    <a:close/>
                    <a:moveTo>
                      <a:pt x="1925" y="0"/>
                    </a:moveTo>
                    <a:cubicBezTo>
                      <a:pt x="1570" y="0"/>
                      <a:pt x="1207" y="133"/>
                      <a:pt x="912" y="429"/>
                    </a:cubicBezTo>
                    <a:cubicBezTo>
                      <a:pt x="0" y="1340"/>
                      <a:pt x="638" y="2891"/>
                      <a:pt x="1945" y="2891"/>
                    </a:cubicBezTo>
                    <a:cubicBezTo>
                      <a:pt x="2736" y="2891"/>
                      <a:pt x="3374" y="2252"/>
                      <a:pt x="3374" y="1462"/>
                    </a:cubicBezTo>
                    <a:cubicBezTo>
                      <a:pt x="3374" y="578"/>
                      <a:pt x="2666" y="0"/>
                      <a:pt x="192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4482" name="Google Shape;4482;p39"/>
          <p:cNvSpPr/>
          <p:nvPr/>
        </p:nvSpPr>
        <p:spPr>
          <a:xfrm>
            <a:off x="7663825" y="3676650"/>
            <a:ext cx="3279453" cy="3156251"/>
          </a:xfrm>
          <a:custGeom>
            <a:avLst/>
            <a:gdLst/>
            <a:ahLst/>
            <a:cxnLst/>
            <a:rect l="l" t="t" r="r" b="b"/>
            <a:pathLst>
              <a:path w="91248" h="87820" extrusionOk="0">
                <a:moveTo>
                  <a:pt x="47357" y="1891"/>
                </a:moveTo>
                <a:cubicBezTo>
                  <a:pt x="70548" y="1922"/>
                  <a:pt x="89333" y="20706"/>
                  <a:pt x="89363" y="43898"/>
                </a:cubicBezTo>
                <a:cubicBezTo>
                  <a:pt x="89363" y="60889"/>
                  <a:pt x="79120" y="76208"/>
                  <a:pt x="63436" y="82713"/>
                </a:cubicBezTo>
                <a:cubicBezTo>
                  <a:pt x="58231" y="84867"/>
                  <a:pt x="52769" y="85915"/>
                  <a:pt x="47356" y="85915"/>
                </a:cubicBezTo>
                <a:cubicBezTo>
                  <a:pt x="36425" y="85915"/>
                  <a:pt x="25690" y="81644"/>
                  <a:pt x="17660" y="73594"/>
                </a:cubicBezTo>
                <a:cubicBezTo>
                  <a:pt x="5623" y="61588"/>
                  <a:pt x="2037" y="43533"/>
                  <a:pt x="8541" y="27819"/>
                </a:cubicBezTo>
                <a:cubicBezTo>
                  <a:pt x="15046" y="12135"/>
                  <a:pt x="30365" y="1891"/>
                  <a:pt x="47357" y="1891"/>
                </a:cubicBezTo>
                <a:close/>
                <a:moveTo>
                  <a:pt x="47368" y="1"/>
                </a:moveTo>
                <a:cubicBezTo>
                  <a:pt x="35941" y="1"/>
                  <a:pt x="24709" y="4468"/>
                  <a:pt x="16292" y="12864"/>
                </a:cubicBezTo>
                <a:cubicBezTo>
                  <a:pt x="3739" y="25417"/>
                  <a:pt x="0" y="44293"/>
                  <a:pt x="6778" y="60707"/>
                </a:cubicBezTo>
                <a:cubicBezTo>
                  <a:pt x="13587" y="77120"/>
                  <a:pt x="29605" y="87820"/>
                  <a:pt x="47357" y="87820"/>
                </a:cubicBezTo>
                <a:cubicBezTo>
                  <a:pt x="71582" y="87789"/>
                  <a:pt x="91218" y="68154"/>
                  <a:pt x="91248" y="43898"/>
                </a:cubicBezTo>
                <a:cubicBezTo>
                  <a:pt x="91248" y="26147"/>
                  <a:pt x="80549" y="10128"/>
                  <a:pt x="64165" y="3350"/>
                </a:cubicBezTo>
                <a:cubicBezTo>
                  <a:pt x="58730" y="1096"/>
                  <a:pt x="53025" y="1"/>
                  <a:pt x="47368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483" name="Google Shape;4483;p39"/>
          <p:cNvGrpSpPr/>
          <p:nvPr/>
        </p:nvGrpSpPr>
        <p:grpSpPr>
          <a:xfrm>
            <a:off x="-400000" y="4270450"/>
            <a:ext cx="867825" cy="867800"/>
            <a:chOff x="628700" y="3828625"/>
            <a:chExt cx="867825" cy="867800"/>
          </a:xfrm>
        </p:grpSpPr>
        <p:sp>
          <p:nvSpPr>
            <p:cNvPr id="4484" name="Google Shape;4484;p39"/>
            <p:cNvSpPr/>
            <p:nvPr/>
          </p:nvSpPr>
          <p:spPr>
            <a:xfrm>
              <a:off x="1020050" y="3828625"/>
              <a:ext cx="57000" cy="56250"/>
            </a:xfrm>
            <a:custGeom>
              <a:avLst/>
              <a:gdLst/>
              <a:ahLst/>
              <a:cxnLst/>
              <a:rect l="l" t="t" r="r" b="b"/>
              <a:pathLst>
                <a:path w="2280" h="2250" extrusionOk="0">
                  <a:moveTo>
                    <a:pt x="578" y="0"/>
                  </a:moveTo>
                  <a:lnTo>
                    <a:pt x="0" y="547"/>
                  </a:lnTo>
                  <a:lnTo>
                    <a:pt x="578" y="1125"/>
                  </a:lnTo>
                  <a:lnTo>
                    <a:pt x="0" y="1702"/>
                  </a:lnTo>
                  <a:lnTo>
                    <a:pt x="578" y="2249"/>
                  </a:lnTo>
                  <a:lnTo>
                    <a:pt x="1125" y="1672"/>
                  </a:lnTo>
                  <a:lnTo>
                    <a:pt x="1702" y="2249"/>
                  </a:lnTo>
                  <a:lnTo>
                    <a:pt x="2280" y="1702"/>
                  </a:lnTo>
                  <a:lnTo>
                    <a:pt x="1702" y="1125"/>
                  </a:lnTo>
                  <a:lnTo>
                    <a:pt x="2280" y="547"/>
                  </a:lnTo>
                  <a:lnTo>
                    <a:pt x="1702" y="0"/>
                  </a:lnTo>
                  <a:lnTo>
                    <a:pt x="1125" y="578"/>
                  </a:lnTo>
                  <a:lnTo>
                    <a:pt x="578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5" name="Google Shape;4485;p39"/>
            <p:cNvSpPr/>
            <p:nvPr/>
          </p:nvSpPr>
          <p:spPr>
            <a:xfrm>
              <a:off x="1089950" y="3898525"/>
              <a:ext cx="57025" cy="56250"/>
            </a:xfrm>
            <a:custGeom>
              <a:avLst/>
              <a:gdLst/>
              <a:ahLst/>
              <a:cxnLst/>
              <a:rect l="l" t="t" r="r" b="b"/>
              <a:pathLst>
                <a:path w="2281" h="2250" extrusionOk="0">
                  <a:moveTo>
                    <a:pt x="578" y="0"/>
                  </a:moveTo>
                  <a:lnTo>
                    <a:pt x="1" y="548"/>
                  </a:lnTo>
                  <a:lnTo>
                    <a:pt x="578" y="1125"/>
                  </a:lnTo>
                  <a:lnTo>
                    <a:pt x="1" y="1703"/>
                  </a:lnTo>
                  <a:lnTo>
                    <a:pt x="578" y="2250"/>
                  </a:lnTo>
                  <a:lnTo>
                    <a:pt x="1125" y="1672"/>
                  </a:lnTo>
                  <a:lnTo>
                    <a:pt x="1703" y="2250"/>
                  </a:lnTo>
                  <a:lnTo>
                    <a:pt x="2280" y="1703"/>
                  </a:lnTo>
                  <a:lnTo>
                    <a:pt x="1703" y="1125"/>
                  </a:lnTo>
                  <a:lnTo>
                    <a:pt x="2280" y="548"/>
                  </a:lnTo>
                  <a:lnTo>
                    <a:pt x="1703" y="0"/>
                  </a:lnTo>
                  <a:lnTo>
                    <a:pt x="1125" y="578"/>
                  </a:lnTo>
                  <a:lnTo>
                    <a:pt x="578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6" name="Google Shape;4486;p39"/>
            <p:cNvSpPr/>
            <p:nvPr/>
          </p:nvSpPr>
          <p:spPr>
            <a:xfrm>
              <a:off x="1159850" y="3968425"/>
              <a:ext cx="57025" cy="56275"/>
            </a:xfrm>
            <a:custGeom>
              <a:avLst/>
              <a:gdLst/>
              <a:ahLst/>
              <a:cxnLst/>
              <a:rect l="l" t="t" r="r" b="b"/>
              <a:pathLst>
                <a:path w="2281" h="2251" extrusionOk="0">
                  <a:moveTo>
                    <a:pt x="579" y="1"/>
                  </a:moveTo>
                  <a:lnTo>
                    <a:pt x="1" y="548"/>
                  </a:lnTo>
                  <a:lnTo>
                    <a:pt x="579" y="1125"/>
                  </a:lnTo>
                  <a:lnTo>
                    <a:pt x="1" y="1703"/>
                  </a:lnTo>
                  <a:lnTo>
                    <a:pt x="579" y="2250"/>
                  </a:lnTo>
                  <a:lnTo>
                    <a:pt x="1126" y="1673"/>
                  </a:lnTo>
                  <a:lnTo>
                    <a:pt x="1703" y="2250"/>
                  </a:lnTo>
                  <a:lnTo>
                    <a:pt x="2281" y="1703"/>
                  </a:lnTo>
                  <a:lnTo>
                    <a:pt x="1703" y="1125"/>
                  </a:lnTo>
                  <a:lnTo>
                    <a:pt x="2281" y="548"/>
                  </a:lnTo>
                  <a:lnTo>
                    <a:pt x="1703" y="1"/>
                  </a:lnTo>
                  <a:lnTo>
                    <a:pt x="1126" y="578"/>
                  </a:lnTo>
                  <a:lnTo>
                    <a:pt x="579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7" name="Google Shape;4487;p39"/>
            <p:cNvSpPr/>
            <p:nvPr/>
          </p:nvSpPr>
          <p:spPr>
            <a:xfrm>
              <a:off x="1229775" y="4038350"/>
              <a:ext cx="57025" cy="56250"/>
            </a:xfrm>
            <a:custGeom>
              <a:avLst/>
              <a:gdLst/>
              <a:ahLst/>
              <a:cxnLst/>
              <a:rect l="l" t="t" r="r" b="b"/>
              <a:pathLst>
                <a:path w="2281" h="2250" extrusionOk="0">
                  <a:moveTo>
                    <a:pt x="578" y="0"/>
                  </a:moveTo>
                  <a:lnTo>
                    <a:pt x="0" y="547"/>
                  </a:lnTo>
                  <a:lnTo>
                    <a:pt x="578" y="1125"/>
                  </a:lnTo>
                  <a:lnTo>
                    <a:pt x="0" y="1702"/>
                  </a:lnTo>
                  <a:lnTo>
                    <a:pt x="578" y="2250"/>
                  </a:lnTo>
                  <a:lnTo>
                    <a:pt x="1125" y="1672"/>
                  </a:lnTo>
                  <a:lnTo>
                    <a:pt x="1703" y="2250"/>
                  </a:lnTo>
                  <a:lnTo>
                    <a:pt x="2280" y="1702"/>
                  </a:lnTo>
                  <a:lnTo>
                    <a:pt x="1703" y="1125"/>
                  </a:lnTo>
                  <a:lnTo>
                    <a:pt x="2280" y="547"/>
                  </a:lnTo>
                  <a:lnTo>
                    <a:pt x="1703" y="0"/>
                  </a:lnTo>
                  <a:lnTo>
                    <a:pt x="1125" y="578"/>
                  </a:lnTo>
                  <a:lnTo>
                    <a:pt x="578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8" name="Google Shape;4488;p39"/>
            <p:cNvSpPr/>
            <p:nvPr/>
          </p:nvSpPr>
          <p:spPr>
            <a:xfrm>
              <a:off x="1299675" y="4108250"/>
              <a:ext cx="57025" cy="56250"/>
            </a:xfrm>
            <a:custGeom>
              <a:avLst/>
              <a:gdLst/>
              <a:ahLst/>
              <a:cxnLst/>
              <a:rect l="l" t="t" r="r" b="b"/>
              <a:pathLst>
                <a:path w="2281" h="2250" extrusionOk="0">
                  <a:moveTo>
                    <a:pt x="578" y="1"/>
                  </a:moveTo>
                  <a:lnTo>
                    <a:pt x="1" y="548"/>
                  </a:lnTo>
                  <a:lnTo>
                    <a:pt x="578" y="1125"/>
                  </a:lnTo>
                  <a:lnTo>
                    <a:pt x="1" y="1703"/>
                  </a:lnTo>
                  <a:lnTo>
                    <a:pt x="578" y="2250"/>
                  </a:lnTo>
                  <a:lnTo>
                    <a:pt x="1125" y="1672"/>
                  </a:lnTo>
                  <a:lnTo>
                    <a:pt x="1703" y="2250"/>
                  </a:lnTo>
                  <a:lnTo>
                    <a:pt x="2280" y="1703"/>
                  </a:lnTo>
                  <a:lnTo>
                    <a:pt x="1703" y="1125"/>
                  </a:lnTo>
                  <a:lnTo>
                    <a:pt x="2280" y="548"/>
                  </a:lnTo>
                  <a:lnTo>
                    <a:pt x="1703" y="1"/>
                  </a:lnTo>
                  <a:lnTo>
                    <a:pt x="1125" y="578"/>
                  </a:lnTo>
                  <a:lnTo>
                    <a:pt x="578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9" name="Google Shape;4489;p39"/>
            <p:cNvSpPr/>
            <p:nvPr/>
          </p:nvSpPr>
          <p:spPr>
            <a:xfrm>
              <a:off x="1369600" y="4178175"/>
              <a:ext cx="57000" cy="56250"/>
            </a:xfrm>
            <a:custGeom>
              <a:avLst/>
              <a:gdLst/>
              <a:ahLst/>
              <a:cxnLst/>
              <a:rect l="l" t="t" r="r" b="b"/>
              <a:pathLst>
                <a:path w="2280" h="2250" extrusionOk="0">
                  <a:moveTo>
                    <a:pt x="578" y="0"/>
                  </a:moveTo>
                  <a:lnTo>
                    <a:pt x="0" y="547"/>
                  </a:lnTo>
                  <a:lnTo>
                    <a:pt x="578" y="1125"/>
                  </a:lnTo>
                  <a:lnTo>
                    <a:pt x="0" y="1702"/>
                  </a:lnTo>
                  <a:lnTo>
                    <a:pt x="578" y="2249"/>
                  </a:lnTo>
                  <a:lnTo>
                    <a:pt x="1125" y="1672"/>
                  </a:lnTo>
                  <a:lnTo>
                    <a:pt x="1702" y="2249"/>
                  </a:lnTo>
                  <a:lnTo>
                    <a:pt x="2280" y="1702"/>
                  </a:lnTo>
                  <a:lnTo>
                    <a:pt x="1702" y="1125"/>
                  </a:lnTo>
                  <a:lnTo>
                    <a:pt x="2280" y="547"/>
                  </a:lnTo>
                  <a:lnTo>
                    <a:pt x="1702" y="0"/>
                  </a:lnTo>
                  <a:lnTo>
                    <a:pt x="1125" y="578"/>
                  </a:lnTo>
                  <a:lnTo>
                    <a:pt x="578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0" name="Google Shape;4490;p39"/>
            <p:cNvSpPr/>
            <p:nvPr/>
          </p:nvSpPr>
          <p:spPr>
            <a:xfrm>
              <a:off x="1439500" y="4248075"/>
              <a:ext cx="57025" cy="56250"/>
            </a:xfrm>
            <a:custGeom>
              <a:avLst/>
              <a:gdLst/>
              <a:ahLst/>
              <a:cxnLst/>
              <a:rect l="l" t="t" r="r" b="b"/>
              <a:pathLst>
                <a:path w="2281" h="2250" extrusionOk="0">
                  <a:moveTo>
                    <a:pt x="578" y="0"/>
                  </a:moveTo>
                  <a:lnTo>
                    <a:pt x="1" y="548"/>
                  </a:lnTo>
                  <a:lnTo>
                    <a:pt x="578" y="1125"/>
                  </a:lnTo>
                  <a:lnTo>
                    <a:pt x="1" y="1703"/>
                  </a:lnTo>
                  <a:lnTo>
                    <a:pt x="578" y="2250"/>
                  </a:lnTo>
                  <a:lnTo>
                    <a:pt x="1125" y="1672"/>
                  </a:lnTo>
                  <a:lnTo>
                    <a:pt x="1703" y="2250"/>
                  </a:lnTo>
                  <a:lnTo>
                    <a:pt x="2250" y="1703"/>
                  </a:lnTo>
                  <a:lnTo>
                    <a:pt x="1703" y="1125"/>
                  </a:lnTo>
                  <a:lnTo>
                    <a:pt x="2280" y="548"/>
                  </a:lnTo>
                  <a:lnTo>
                    <a:pt x="1703" y="0"/>
                  </a:lnTo>
                  <a:lnTo>
                    <a:pt x="1125" y="578"/>
                  </a:lnTo>
                  <a:lnTo>
                    <a:pt x="578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1" name="Google Shape;4491;p39"/>
            <p:cNvSpPr/>
            <p:nvPr/>
          </p:nvSpPr>
          <p:spPr>
            <a:xfrm>
              <a:off x="941775" y="3906875"/>
              <a:ext cx="56250" cy="56275"/>
            </a:xfrm>
            <a:custGeom>
              <a:avLst/>
              <a:gdLst/>
              <a:ahLst/>
              <a:cxnLst/>
              <a:rect l="l" t="t" r="r" b="b"/>
              <a:pathLst>
                <a:path w="2250" h="2251" extrusionOk="0">
                  <a:moveTo>
                    <a:pt x="578" y="1"/>
                  </a:moveTo>
                  <a:lnTo>
                    <a:pt x="0" y="548"/>
                  </a:lnTo>
                  <a:lnTo>
                    <a:pt x="578" y="1125"/>
                  </a:lnTo>
                  <a:lnTo>
                    <a:pt x="0" y="1703"/>
                  </a:lnTo>
                  <a:lnTo>
                    <a:pt x="578" y="2250"/>
                  </a:lnTo>
                  <a:lnTo>
                    <a:pt x="1125" y="1703"/>
                  </a:lnTo>
                  <a:lnTo>
                    <a:pt x="1703" y="2250"/>
                  </a:lnTo>
                  <a:lnTo>
                    <a:pt x="2250" y="1703"/>
                  </a:lnTo>
                  <a:lnTo>
                    <a:pt x="1703" y="1125"/>
                  </a:lnTo>
                  <a:lnTo>
                    <a:pt x="2250" y="548"/>
                  </a:lnTo>
                  <a:lnTo>
                    <a:pt x="1703" y="1"/>
                  </a:lnTo>
                  <a:lnTo>
                    <a:pt x="1125" y="578"/>
                  </a:lnTo>
                  <a:lnTo>
                    <a:pt x="578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2" name="Google Shape;4492;p39"/>
            <p:cNvSpPr/>
            <p:nvPr/>
          </p:nvSpPr>
          <p:spPr>
            <a:xfrm>
              <a:off x="1011675" y="3976800"/>
              <a:ext cx="56275" cy="56250"/>
            </a:xfrm>
            <a:custGeom>
              <a:avLst/>
              <a:gdLst/>
              <a:ahLst/>
              <a:cxnLst/>
              <a:rect l="l" t="t" r="r" b="b"/>
              <a:pathLst>
                <a:path w="2251" h="2250" extrusionOk="0">
                  <a:moveTo>
                    <a:pt x="578" y="0"/>
                  </a:moveTo>
                  <a:lnTo>
                    <a:pt x="1" y="547"/>
                  </a:lnTo>
                  <a:lnTo>
                    <a:pt x="578" y="1125"/>
                  </a:lnTo>
                  <a:lnTo>
                    <a:pt x="1" y="1702"/>
                  </a:lnTo>
                  <a:lnTo>
                    <a:pt x="578" y="2249"/>
                  </a:lnTo>
                  <a:lnTo>
                    <a:pt x="1125" y="1702"/>
                  </a:lnTo>
                  <a:lnTo>
                    <a:pt x="1703" y="2249"/>
                  </a:lnTo>
                  <a:lnTo>
                    <a:pt x="2250" y="1702"/>
                  </a:lnTo>
                  <a:lnTo>
                    <a:pt x="1703" y="1125"/>
                  </a:lnTo>
                  <a:lnTo>
                    <a:pt x="2250" y="547"/>
                  </a:lnTo>
                  <a:lnTo>
                    <a:pt x="1703" y="0"/>
                  </a:lnTo>
                  <a:lnTo>
                    <a:pt x="1125" y="578"/>
                  </a:lnTo>
                  <a:lnTo>
                    <a:pt x="578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3" name="Google Shape;4493;p39"/>
            <p:cNvSpPr/>
            <p:nvPr/>
          </p:nvSpPr>
          <p:spPr>
            <a:xfrm>
              <a:off x="1081600" y="4046700"/>
              <a:ext cx="56250" cy="56250"/>
            </a:xfrm>
            <a:custGeom>
              <a:avLst/>
              <a:gdLst/>
              <a:ahLst/>
              <a:cxnLst/>
              <a:rect l="l" t="t" r="r" b="b"/>
              <a:pathLst>
                <a:path w="2250" h="2250" extrusionOk="0">
                  <a:moveTo>
                    <a:pt x="578" y="1"/>
                  </a:moveTo>
                  <a:lnTo>
                    <a:pt x="0" y="548"/>
                  </a:lnTo>
                  <a:lnTo>
                    <a:pt x="578" y="1125"/>
                  </a:lnTo>
                  <a:lnTo>
                    <a:pt x="0" y="1703"/>
                  </a:lnTo>
                  <a:lnTo>
                    <a:pt x="578" y="2250"/>
                  </a:lnTo>
                  <a:lnTo>
                    <a:pt x="1125" y="1703"/>
                  </a:lnTo>
                  <a:lnTo>
                    <a:pt x="1702" y="2250"/>
                  </a:lnTo>
                  <a:lnTo>
                    <a:pt x="2250" y="1703"/>
                  </a:lnTo>
                  <a:lnTo>
                    <a:pt x="1702" y="1125"/>
                  </a:lnTo>
                  <a:lnTo>
                    <a:pt x="2250" y="548"/>
                  </a:lnTo>
                  <a:lnTo>
                    <a:pt x="1702" y="1"/>
                  </a:lnTo>
                  <a:lnTo>
                    <a:pt x="1125" y="578"/>
                  </a:lnTo>
                  <a:lnTo>
                    <a:pt x="578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4" name="Google Shape;4494;p39"/>
            <p:cNvSpPr/>
            <p:nvPr/>
          </p:nvSpPr>
          <p:spPr>
            <a:xfrm>
              <a:off x="1151500" y="4116600"/>
              <a:ext cx="56250" cy="56275"/>
            </a:xfrm>
            <a:custGeom>
              <a:avLst/>
              <a:gdLst/>
              <a:ahLst/>
              <a:cxnLst/>
              <a:rect l="l" t="t" r="r" b="b"/>
              <a:pathLst>
                <a:path w="2250" h="2251" extrusionOk="0">
                  <a:moveTo>
                    <a:pt x="578" y="1"/>
                  </a:moveTo>
                  <a:lnTo>
                    <a:pt x="1" y="548"/>
                  </a:lnTo>
                  <a:lnTo>
                    <a:pt x="578" y="1126"/>
                  </a:lnTo>
                  <a:lnTo>
                    <a:pt x="1" y="1703"/>
                  </a:lnTo>
                  <a:lnTo>
                    <a:pt x="578" y="2250"/>
                  </a:lnTo>
                  <a:lnTo>
                    <a:pt x="1125" y="1673"/>
                  </a:lnTo>
                  <a:lnTo>
                    <a:pt x="1703" y="2250"/>
                  </a:lnTo>
                  <a:lnTo>
                    <a:pt x="2250" y="1703"/>
                  </a:lnTo>
                  <a:lnTo>
                    <a:pt x="1703" y="1126"/>
                  </a:lnTo>
                  <a:lnTo>
                    <a:pt x="2250" y="548"/>
                  </a:lnTo>
                  <a:lnTo>
                    <a:pt x="1703" y="1"/>
                  </a:lnTo>
                  <a:lnTo>
                    <a:pt x="1125" y="578"/>
                  </a:lnTo>
                  <a:lnTo>
                    <a:pt x="578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5" name="Google Shape;4495;p39"/>
            <p:cNvSpPr/>
            <p:nvPr/>
          </p:nvSpPr>
          <p:spPr>
            <a:xfrm>
              <a:off x="1221425" y="4186525"/>
              <a:ext cx="56250" cy="56250"/>
            </a:xfrm>
            <a:custGeom>
              <a:avLst/>
              <a:gdLst/>
              <a:ahLst/>
              <a:cxnLst/>
              <a:rect l="l" t="t" r="r" b="b"/>
              <a:pathLst>
                <a:path w="2250" h="2250" extrusionOk="0">
                  <a:moveTo>
                    <a:pt x="578" y="0"/>
                  </a:moveTo>
                  <a:lnTo>
                    <a:pt x="0" y="547"/>
                  </a:lnTo>
                  <a:lnTo>
                    <a:pt x="578" y="1125"/>
                  </a:lnTo>
                  <a:lnTo>
                    <a:pt x="0" y="1703"/>
                  </a:lnTo>
                  <a:lnTo>
                    <a:pt x="578" y="2250"/>
                  </a:lnTo>
                  <a:lnTo>
                    <a:pt x="1125" y="1672"/>
                  </a:lnTo>
                  <a:lnTo>
                    <a:pt x="1702" y="2250"/>
                  </a:lnTo>
                  <a:lnTo>
                    <a:pt x="2249" y="1703"/>
                  </a:lnTo>
                  <a:lnTo>
                    <a:pt x="1702" y="1125"/>
                  </a:lnTo>
                  <a:lnTo>
                    <a:pt x="2249" y="547"/>
                  </a:lnTo>
                  <a:lnTo>
                    <a:pt x="1702" y="0"/>
                  </a:lnTo>
                  <a:lnTo>
                    <a:pt x="1125" y="578"/>
                  </a:lnTo>
                  <a:lnTo>
                    <a:pt x="578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6" name="Google Shape;4496;p39"/>
            <p:cNvSpPr/>
            <p:nvPr/>
          </p:nvSpPr>
          <p:spPr>
            <a:xfrm>
              <a:off x="1291325" y="4256425"/>
              <a:ext cx="56250" cy="56275"/>
            </a:xfrm>
            <a:custGeom>
              <a:avLst/>
              <a:gdLst/>
              <a:ahLst/>
              <a:cxnLst/>
              <a:rect l="l" t="t" r="r" b="b"/>
              <a:pathLst>
                <a:path w="2250" h="2251" extrusionOk="0">
                  <a:moveTo>
                    <a:pt x="548" y="1"/>
                  </a:moveTo>
                  <a:lnTo>
                    <a:pt x="0" y="548"/>
                  </a:lnTo>
                  <a:lnTo>
                    <a:pt x="578" y="1125"/>
                  </a:lnTo>
                  <a:lnTo>
                    <a:pt x="0" y="1703"/>
                  </a:lnTo>
                  <a:lnTo>
                    <a:pt x="548" y="2250"/>
                  </a:lnTo>
                  <a:lnTo>
                    <a:pt x="1125" y="1673"/>
                  </a:lnTo>
                  <a:lnTo>
                    <a:pt x="1703" y="2250"/>
                  </a:lnTo>
                  <a:lnTo>
                    <a:pt x="2250" y="1703"/>
                  </a:lnTo>
                  <a:lnTo>
                    <a:pt x="1703" y="1125"/>
                  </a:lnTo>
                  <a:lnTo>
                    <a:pt x="2250" y="548"/>
                  </a:lnTo>
                  <a:lnTo>
                    <a:pt x="1703" y="1"/>
                  </a:lnTo>
                  <a:lnTo>
                    <a:pt x="1125" y="578"/>
                  </a:lnTo>
                  <a:lnTo>
                    <a:pt x="548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7" name="Google Shape;4497;p39"/>
            <p:cNvSpPr/>
            <p:nvPr/>
          </p:nvSpPr>
          <p:spPr>
            <a:xfrm>
              <a:off x="1361225" y="4326350"/>
              <a:ext cx="56275" cy="56250"/>
            </a:xfrm>
            <a:custGeom>
              <a:avLst/>
              <a:gdLst/>
              <a:ahLst/>
              <a:cxnLst/>
              <a:rect l="l" t="t" r="r" b="b"/>
              <a:pathLst>
                <a:path w="2251" h="2250" extrusionOk="0">
                  <a:moveTo>
                    <a:pt x="548" y="0"/>
                  </a:moveTo>
                  <a:lnTo>
                    <a:pt x="1" y="547"/>
                  </a:lnTo>
                  <a:lnTo>
                    <a:pt x="578" y="1125"/>
                  </a:lnTo>
                  <a:lnTo>
                    <a:pt x="1" y="1702"/>
                  </a:lnTo>
                  <a:lnTo>
                    <a:pt x="548" y="2249"/>
                  </a:lnTo>
                  <a:lnTo>
                    <a:pt x="1125" y="1672"/>
                  </a:lnTo>
                  <a:lnTo>
                    <a:pt x="1703" y="2249"/>
                  </a:lnTo>
                  <a:lnTo>
                    <a:pt x="2250" y="1702"/>
                  </a:lnTo>
                  <a:lnTo>
                    <a:pt x="1703" y="1125"/>
                  </a:lnTo>
                  <a:lnTo>
                    <a:pt x="2250" y="547"/>
                  </a:lnTo>
                  <a:lnTo>
                    <a:pt x="1703" y="0"/>
                  </a:lnTo>
                  <a:lnTo>
                    <a:pt x="1125" y="578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8" name="Google Shape;4498;p39"/>
            <p:cNvSpPr/>
            <p:nvPr/>
          </p:nvSpPr>
          <p:spPr>
            <a:xfrm>
              <a:off x="863500" y="3985150"/>
              <a:ext cx="56250" cy="56250"/>
            </a:xfrm>
            <a:custGeom>
              <a:avLst/>
              <a:gdLst/>
              <a:ahLst/>
              <a:cxnLst/>
              <a:rect l="l" t="t" r="r" b="b"/>
              <a:pathLst>
                <a:path w="2250" h="2250" extrusionOk="0">
                  <a:moveTo>
                    <a:pt x="548" y="1"/>
                  </a:moveTo>
                  <a:lnTo>
                    <a:pt x="1" y="578"/>
                  </a:lnTo>
                  <a:lnTo>
                    <a:pt x="578" y="1125"/>
                  </a:lnTo>
                  <a:lnTo>
                    <a:pt x="1" y="1703"/>
                  </a:lnTo>
                  <a:lnTo>
                    <a:pt x="548" y="2250"/>
                  </a:lnTo>
                  <a:lnTo>
                    <a:pt x="1125" y="1703"/>
                  </a:lnTo>
                  <a:lnTo>
                    <a:pt x="1703" y="2250"/>
                  </a:lnTo>
                  <a:lnTo>
                    <a:pt x="2250" y="1703"/>
                  </a:lnTo>
                  <a:lnTo>
                    <a:pt x="1703" y="1125"/>
                  </a:lnTo>
                  <a:lnTo>
                    <a:pt x="2250" y="578"/>
                  </a:lnTo>
                  <a:lnTo>
                    <a:pt x="1703" y="1"/>
                  </a:lnTo>
                  <a:lnTo>
                    <a:pt x="1125" y="578"/>
                  </a:lnTo>
                  <a:lnTo>
                    <a:pt x="548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9" name="Google Shape;4499;p39"/>
            <p:cNvSpPr/>
            <p:nvPr/>
          </p:nvSpPr>
          <p:spPr>
            <a:xfrm>
              <a:off x="933425" y="4055050"/>
              <a:ext cx="56250" cy="56275"/>
            </a:xfrm>
            <a:custGeom>
              <a:avLst/>
              <a:gdLst/>
              <a:ahLst/>
              <a:cxnLst/>
              <a:rect l="l" t="t" r="r" b="b"/>
              <a:pathLst>
                <a:path w="2250" h="2251" extrusionOk="0">
                  <a:moveTo>
                    <a:pt x="547" y="1"/>
                  </a:moveTo>
                  <a:lnTo>
                    <a:pt x="0" y="578"/>
                  </a:lnTo>
                  <a:lnTo>
                    <a:pt x="578" y="1126"/>
                  </a:lnTo>
                  <a:lnTo>
                    <a:pt x="0" y="1703"/>
                  </a:lnTo>
                  <a:lnTo>
                    <a:pt x="547" y="2250"/>
                  </a:lnTo>
                  <a:lnTo>
                    <a:pt x="1125" y="1703"/>
                  </a:lnTo>
                  <a:lnTo>
                    <a:pt x="1702" y="2250"/>
                  </a:lnTo>
                  <a:lnTo>
                    <a:pt x="2249" y="1703"/>
                  </a:lnTo>
                  <a:lnTo>
                    <a:pt x="1702" y="1126"/>
                  </a:lnTo>
                  <a:lnTo>
                    <a:pt x="2249" y="578"/>
                  </a:lnTo>
                  <a:lnTo>
                    <a:pt x="1702" y="1"/>
                  </a:lnTo>
                  <a:lnTo>
                    <a:pt x="1125" y="578"/>
                  </a:lnTo>
                  <a:lnTo>
                    <a:pt x="547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0" name="Google Shape;4500;p39"/>
            <p:cNvSpPr/>
            <p:nvPr/>
          </p:nvSpPr>
          <p:spPr>
            <a:xfrm>
              <a:off x="1003325" y="4124975"/>
              <a:ext cx="56250" cy="56250"/>
            </a:xfrm>
            <a:custGeom>
              <a:avLst/>
              <a:gdLst/>
              <a:ahLst/>
              <a:cxnLst/>
              <a:rect l="l" t="t" r="r" b="b"/>
              <a:pathLst>
                <a:path w="2250" h="2250" extrusionOk="0">
                  <a:moveTo>
                    <a:pt x="548" y="0"/>
                  </a:moveTo>
                  <a:lnTo>
                    <a:pt x="0" y="578"/>
                  </a:lnTo>
                  <a:lnTo>
                    <a:pt x="578" y="1125"/>
                  </a:lnTo>
                  <a:lnTo>
                    <a:pt x="0" y="1702"/>
                  </a:lnTo>
                  <a:lnTo>
                    <a:pt x="548" y="2250"/>
                  </a:lnTo>
                  <a:lnTo>
                    <a:pt x="1125" y="1702"/>
                  </a:lnTo>
                  <a:lnTo>
                    <a:pt x="1703" y="2250"/>
                  </a:lnTo>
                  <a:lnTo>
                    <a:pt x="2250" y="1702"/>
                  </a:lnTo>
                  <a:lnTo>
                    <a:pt x="1703" y="1125"/>
                  </a:lnTo>
                  <a:lnTo>
                    <a:pt x="2250" y="578"/>
                  </a:lnTo>
                  <a:lnTo>
                    <a:pt x="1703" y="0"/>
                  </a:lnTo>
                  <a:lnTo>
                    <a:pt x="1125" y="578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1" name="Google Shape;4501;p39"/>
            <p:cNvSpPr/>
            <p:nvPr/>
          </p:nvSpPr>
          <p:spPr>
            <a:xfrm>
              <a:off x="1073225" y="4194875"/>
              <a:ext cx="56275" cy="56250"/>
            </a:xfrm>
            <a:custGeom>
              <a:avLst/>
              <a:gdLst/>
              <a:ahLst/>
              <a:cxnLst/>
              <a:rect l="l" t="t" r="r" b="b"/>
              <a:pathLst>
                <a:path w="2251" h="2250" extrusionOk="0">
                  <a:moveTo>
                    <a:pt x="548" y="1"/>
                  </a:moveTo>
                  <a:lnTo>
                    <a:pt x="1" y="578"/>
                  </a:lnTo>
                  <a:lnTo>
                    <a:pt x="578" y="1125"/>
                  </a:lnTo>
                  <a:lnTo>
                    <a:pt x="1" y="1703"/>
                  </a:lnTo>
                  <a:lnTo>
                    <a:pt x="548" y="2250"/>
                  </a:lnTo>
                  <a:lnTo>
                    <a:pt x="1126" y="1703"/>
                  </a:lnTo>
                  <a:lnTo>
                    <a:pt x="1703" y="2250"/>
                  </a:lnTo>
                  <a:lnTo>
                    <a:pt x="2250" y="1703"/>
                  </a:lnTo>
                  <a:lnTo>
                    <a:pt x="1673" y="1125"/>
                  </a:lnTo>
                  <a:lnTo>
                    <a:pt x="2250" y="578"/>
                  </a:lnTo>
                  <a:lnTo>
                    <a:pt x="1703" y="1"/>
                  </a:lnTo>
                  <a:lnTo>
                    <a:pt x="1126" y="578"/>
                  </a:lnTo>
                  <a:lnTo>
                    <a:pt x="548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2" name="Google Shape;4502;p39"/>
            <p:cNvSpPr/>
            <p:nvPr/>
          </p:nvSpPr>
          <p:spPr>
            <a:xfrm>
              <a:off x="1143150" y="4264800"/>
              <a:ext cx="56250" cy="56250"/>
            </a:xfrm>
            <a:custGeom>
              <a:avLst/>
              <a:gdLst/>
              <a:ahLst/>
              <a:cxnLst/>
              <a:rect l="l" t="t" r="r" b="b"/>
              <a:pathLst>
                <a:path w="2250" h="2250" extrusionOk="0">
                  <a:moveTo>
                    <a:pt x="547" y="0"/>
                  </a:moveTo>
                  <a:lnTo>
                    <a:pt x="0" y="578"/>
                  </a:lnTo>
                  <a:lnTo>
                    <a:pt x="578" y="1125"/>
                  </a:lnTo>
                  <a:lnTo>
                    <a:pt x="0" y="1702"/>
                  </a:lnTo>
                  <a:lnTo>
                    <a:pt x="547" y="2249"/>
                  </a:lnTo>
                  <a:lnTo>
                    <a:pt x="1125" y="1702"/>
                  </a:lnTo>
                  <a:lnTo>
                    <a:pt x="1702" y="2249"/>
                  </a:lnTo>
                  <a:lnTo>
                    <a:pt x="2250" y="1702"/>
                  </a:lnTo>
                  <a:lnTo>
                    <a:pt x="1672" y="1125"/>
                  </a:lnTo>
                  <a:lnTo>
                    <a:pt x="2250" y="578"/>
                  </a:lnTo>
                  <a:lnTo>
                    <a:pt x="1702" y="0"/>
                  </a:lnTo>
                  <a:lnTo>
                    <a:pt x="1125" y="578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3" name="Google Shape;4503;p39"/>
            <p:cNvSpPr/>
            <p:nvPr/>
          </p:nvSpPr>
          <p:spPr>
            <a:xfrm>
              <a:off x="1213050" y="4334700"/>
              <a:ext cx="56250" cy="56250"/>
            </a:xfrm>
            <a:custGeom>
              <a:avLst/>
              <a:gdLst/>
              <a:ahLst/>
              <a:cxnLst/>
              <a:rect l="l" t="t" r="r" b="b"/>
              <a:pathLst>
                <a:path w="2250" h="2250" extrusionOk="0">
                  <a:moveTo>
                    <a:pt x="548" y="1"/>
                  </a:moveTo>
                  <a:lnTo>
                    <a:pt x="1" y="548"/>
                  </a:lnTo>
                  <a:lnTo>
                    <a:pt x="578" y="1125"/>
                  </a:lnTo>
                  <a:lnTo>
                    <a:pt x="1" y="1703"/>
                  </a:lnTo>
                  <a:lnTo>
                    <a:pt x="548" y="2250"/>
                  </a:lnTo>
                  <a:lnTo>
                    <a:pt x="1125" y="1703"/>
                  </a:lnTo>
                  <a:lnTo>
                    <a:pt x="1703" y="2250"/>
                  </a:lnTo>
                  <a:lnTo>
                    <a:pt x="2250" y="1703"/>
                  </a:lnTo>
                  <a:lnTo>
                    <a:pt x="1672" y="1125"/>
                  </a:lnTo>
                  <a:lnTo>
                    <a:pt x="2250" y="548"/>
                  </a:lnTo>
                  <a:lnTo>
                    <a:pt x="1703" y="1"/>
                  </a:lnTo>
                  <a:lnTo>
                    <a:pt x="1125" y="578"/>
                  </a:lnTo>
                  <a:lnTo>
                    <a:pt x="548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4" name="Google Shape;4504;p39"/>
            <p:cNvSpPr/>
            <p:nvPr/>
          </p:nvSpPr>
          <p:spPr>
            <a:xfrm>
              <a:off x="1282975" y="4404600"/>
              <a:ext cx="56250" cy="56275"/>
            </a:xfrm>
            <a:custGeom>
              <a:avLst/>
              <a:gdLst/>
              <a:ahLst/>
              <a:cxnLst/>
              <a:rect l="l" t="t" r="r" b="b"/>
              <a:pathLst>
                <a:path w="2250" h="2251" extrusionOk="0">
                  <a:moveTo>
                    <a:pt x="547" y="1"/>
                  </a:moveTo>
                  <a:lnTo>
                    <a:pt x="0" y="548"/>
                  </a:lnTo>
                  <a:lnTo>
                    <a:pt x="578" y="1126"/>
                  </a:lnTo>
                  <a:lnTo>
                    <a:pt x="0" y="1703"/>
                  </a:lnTo>
                  <a:lnTo>
                    <a:pt x="547" y="2250"/>
                  </a:lnTo>
                  <a:lnTo>
                    <a:pt x="1125" y="1703"/>
                  </a:lnTo>
                  <a:lnTo>
                    <a:pt x="1702" y="2250"/>
                  </a:lnTo>
                  <a:lnTo>
                    <a:pt x="2249" y="1703"/>
                  </a:lnTo>
                  <a:lnTo>
                    <a:pt x="1672" y="1126"/>
                  </a:lnTo>
                  <a:lnTo>
                    <a:pt x="2249" y="548"/>
                  </a:lnTo>
                  <a:lnTo>
                    <a:pt x="1702" y="1"/>
                  </a:lnTo>
                  <a:lnTo>
                    <a:pt x="1125" y="578"/>
                  </a:lnTo>
                  <a:lnTo>
                    <a:pt x="547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5" name="Google Shape;4505;p39"/>
            <p:cNvSpPr/>
            <p:nvPr/>
          </p:nvSpPr>
          <p:spPr>
            <a:xfrm>
              <a:off x="785225" y="4063425"/>
              <a:ext cx="56275" cy="57000"/>
            </a:xfrm>
            <a:custGeom>
              <a:avLst/>
              <a:gdLst/>
              <a:ahLst/>
              <a:cxnLst/>
              <a:rect l="l" t="t" r="r" b="b"/>
              <a:pathLst>
                <a:path w="2251" h="2280" extrusionOk="0">
                  <a:moveTo>
                    <a:pt x="548" y="0"/>
                  </a:moveTo>
                  <a:lnTo>
                    <a:pt x="1" y="578"/>
                  </a:lnTo>
                  <a:lnTo>
                    <a:pt x="578" y="1155"/>
                  </a:lnTo>
                  <a:lnTo>
                    <a:pt x="1" y="1702"/>
                  </a:lnTo>
                  <a:lnTo>
                    <a:pt x="548" y="2280"/>
                  </a:lnTo>
                  <a:lnTo>
                    <a:pt x="1126" y="1702"/>
                  </a:lnTo>
                  <a:lnTo>
                    <a:pt x="1703" y="2280"/>
                  </a:lnTo>
                  <a:lnTo>
                    <a:pt x="2250" y="1702"/>
                  </a:lnTo>
                  <a:lnTo>
                    <a:pt x="1673" y="1155"/>
                  </a:lnTo>
                  <a:lnTo>
                    <a:pt x="2250" y="578"/>
                  </a:lnTo>
                  <a:lnTo>
                    <a:pt x="1703" y="0"/>
                  </a:lnTo>
                  <a:lnTo>
                    <a:pt x="1126" y="578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6" name="Google Shape;4506;p39"/>
            <p:cNvSpPr/>
            <p:nvPr/>
          </p:nvSpPr>
          <p:spPr>
            <a:xfrm>
              <a:off x="855150" y="4133325"/>
              <a:ext cx="56250" cy="57025"/>
            </a:xfrm>
            <a:custGeom>
              <a:avLst/>
              <a:gdLst/>
              <a:ahLst/>
              <a:cxnLst/>
              <a:rect l="l" t="t" r="r" b="b"/>
              <a:pathLst>
                <a:path w="2250" h="2281" extrusionOk="0">
                  <a:moveTo>
                    <a:pt x="547" y="1"/>
                  </a:moveTo>
                  <a:lnTo>
                    <a:pt x="0" y="578"/>
                  </a:lnTo>
                  <a:lnTo>
                    <a:pt x="578" y="1156"/>
                  </a:lnTo>
                  <a:lnTo>
                    <a:pt x="0" y="1703"/>
                  </a:lnTo>
                  <a:lnTo>
                    <a:pt x="547" y="2280"/>
                  </a:lnTo>
                  <a:lnTo>
                    <a:pt x="1125" y="1703"/>
                  </a:lnTo>
                  <a:lnTo>
                    <a:pt x="1702" y="2280"/>
                  </a:lnTo>
                  <a:lnTo>
                    <a:pt x="2250" y="1703"/>
                  </a:lnTo>
                  <a:lnTo>
                    <a:pt x="1672" y="1156"/>
                  </a:lnTo>
                  <a:lnTo>
                    <a:pt x="2250" y="578"/>
                  </a:lnTo>
                  <a:lnTo>
                    <a:pt x="1702" y="1"/>
                  </a:lnTo>
                  <a:lnTo>
                    <a:pt x="1125" y="578"/>
                  </a:lnTo>
                  <a:lnTo>
                    <a:pt x="547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7" name="Google Shape;4507;p39"/>
            <p:cNvSpPr/>
            <p:nvPr/>
          </p:nvSpPr>
          <p:spPr>
            <a:xfrm>
              <a:off x="925050" y="4203250"/>
              <a:ext cx="56250" cy="57000"/>
            </a:xfrm>
            <a:custGeom>
              <a:avLst/>
              <a:gdLst/>
              <a:ahLst/>
              <a:cxnLst/>
              <a:rect l="l" t="t" r="r" b="b"/>
              <a:pathLst>
                <a:path w="2250" h="2280" extrusionOk="0">
                  <a:moveTo>
                    <a:pt x="548" y="0"/>
                  </a:moveTo>
                  <a:lnTo>
                    <a:pt x="1" y="578"/>
                  </a:lnTo>
                  <a:lnTo>
                    <a:pt x="578" y="1125"/>
                  </a:lnTo>
                  <a:lnTo>
                    <a:pt x="1" y="1702"/>
                  </a:lnTo>
                  <a:lnTo>
                    <a:pt x="548" y="2280"/>
                  </a:lnTo>
                  <a:lnTo>
                    <a:pt x="1125" y="1702"/>
                  </a:lnTo>
                  <a:lnTo>
                    <a:pt x="1703" y="2280"/>
                  </a:lnTo>
                  <a:lnTo>
                    <a:pt x="2250" y="1702"/>
                  </a:lnTo>
                  <a:lnTo>
                    <a:pt x="1672" y="1125"/>
                  </a:lnTo>
                  <a:lnTo>
                    <a:pt x="2250" y="578"/>
                  </a:lnTo>
                  <a:lnTo>
                    <a:pt x="1703" y="0"/>
                  </a:lnTo>
                  <a:lnTo>
                    <a:pt x="1125" y="578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8" name="Google Shape;4508;p39"/>
            <p:cNvSpPr/>
            <p:nvPr/>
          </p:nvSpPr>
          <p:spPr>
            <a:xfrm>
              <a:off x="994975" y="4273150"/>
              <a:ext cx="56250" cy="57025"/>
            </a:xfrm>
            <a:custGeom>
              <a:avLst/>
              <a:gdLst/>
              <a:ahLst/>
              <a:cxnLst/>
              <a:rect l="l" t="t" r="r" b="b"/>
              <a:pathLst>
                <a:path w="2250" h="2281" extrusionOk="0">
                  <a:moveTo>
                    <a:pt x="547" y="0"/>
                  </a:moveTo>
                  <a:lnTo>
                    <a:pt x="0" y="578"/>
                  </a:lnTo>
                  <a:lnTo>
                    <a:pt x="578" y="1125"/>
                  </a:lnTo>
                  <a:lnTo>
                    <a:pt x="0" y="1703"/>
                  </a:lnTo>
                  <a:lnTo>
                    <a:pt x="547" y="2280"/>
                  </a:lnTo>
                  <a:lnTo>
                    <a:pt x="1125" y="1703"/>
                  </a:lnTo>
                  <a:lnTo>
                    <a:pt x="1702" y="2280"/>
                  </a:lnTo>
                  <a:lnTo>
                    <a:pt x="2249" y="1703"/>
                  </a:lnTo>
                  <a:lnTo>
                    <a:pt x="1672" y="1125"/>
                  </a:lnTo>
                  <a:lnTo>
                    <a:pt x="2249" y="578"/>
                  </a:lnTo>
                  <a:lnTo>
                    <a:pt x="1702" y="0"/>
                  </a:lnTo>
                  <a:lnTo>
                    <a:pt x="1125" y="578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9" name="Google Shape;4509;p39"/>
            <p:cNvSpPr/>
            <p:nvPr/>
          </p:nvSpPr>
          <p:spPr>
            <a:xfrm>
              <a:off x="1064875" y="4343050"/>
              <a:ext cx="56250" cy="57025"/>
            </a:xfrm>
            <a:custGeom>
              <a:avLst/>
              <a:gdLst/>
              <a:ahLst/>
              <a:cxnLst/>
              <a:rect l="l" t="t" r="r" b="b"/>
              <a:pathLst>
                <a:path w="2250" h="2281" extrusionOk="0">
                  <a:moveTo>
                    <a:pt x="548" y="1"/>
                  </a:moveTo>
                  <a:lnTo>
                    <a:pt x="1" y="578"/>
                  </a:lnTo>
                  <a:lnTo>
                    <a:pt x="578" y="1125"/>
                  </a:lnTo>
                  <a:lnTo>
                    <a:pt x="1" y="1703"/>
                  </a:lnTo>
                  <a:lnTo>
                    <a:pt x="548" y="2281"/>
                  </a:lnTo>
                  <a:lnTo>
                    <a:pt x="1125" y="1703"/>
                  </a:lnTo>
                  <a:lnTo>
                    <a:pt x="1703" y="2281"/>
                  </a:lnTo>
                  <a:lnTo>
                    <a:pt x="2250" y="1703"/>
                  </a:lnTo>
                  <a:lnTo>
                    <a:pt x="1672" y="1125"/>
                  </a:lnTo>
                  <a:lnTo>
                    <a:pt x="2250" y="578"/>
                  </a:lnTo>
                  <a:lnTo>
                    <a:pt x="1703" y="1"/>
                  </a:lnTo>
                  <a:lnTo>
                    <a:pt x="1125" y="578"/>
                  </a:lnTo>
                  <a:lnTo>
                    <a:pt x="548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0" name="Google Shape;4510;p39"/>
            <p:cNvSpPr/>
            <p:nvPr/>
          </p:nvSpPr>
          <p:spPr>
            <a:xfrm>
              <a:off x="1134775" y="4412975"/>
              <a:ext cx="56275" cy="57000"/>
            </a:xfrm>
            <a:custGeom>
              <a:avLst/>
              <a:gdLst/>
              <a:ahLst/>
              <a:cxnLst/>
              <a:rect l="l" t="t" r="r" b="b"/>
              <a:pathLst>
                <a:path w="2251" h="2280" extrusionOk="0">
                  <a:moveTo>
                    <a:pt x="548" y="0"/>
                  </a:moveTo>
                  <a:lnTo>
                    <a:pt x="1" y="578"/>
                  </a:lnTo>
                  <a:lnTo>
                    <a:pt x="578" y="1125"/>
                  </a:lnTo>
                  <a:lnTo>
                    <a:pt x="1" y="1702"/>
                  </a:lnTo>
                  <a:lnTo>
                    <a:pt x="548" y="2280"/>
                  </a:lnTo>
                  <a:lnTo>
                    <a:pt x="1126" y="1702"/>
                  </a:lnTo>
                  <a:lnTo>
                    <a:pt x="1703" y="2280"/>
                  </a:lnTo>
                  <a:lnTo>
                    <a:pt x="2250" y="1702"/>
                  </a:lnTo>
                  <a:lnTo>
                    <a:pt x="1673" y="1125"/>
                  </a:lnTo>
                  <a:lnTo>
                    <a:pt x="2250" y="578"/>
                  </a:lnTo>
                  <a:lnTo>
                    <a:pt x="1703" y="0"/>
                  </a:lnTo>
                  <a:lnTo>
                    <a:pt x="1126" y="578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1" name="Google Shape;4511;p39"/>
            <p:cNvSpPr/>
            <p:nvPr/>
          </p:nvSpPr>
          <p:spPr>
            <a:xfrm>
              <a:off x="1204700" y="4482875"/>
              <a:ext cx="56250" cy="57025"/>
            </a:xfrm>
            <a:custGeom>
              <a:avLst/>
              <a:gdLst/>
              <a:ahLst/>
              <a:cxnLst/>
              <a:rect l="l" t="t" r="r" b="b"/>
              <a:pathLst>
                <a:path w="2250" h="2281" extrusionOk="0">
                  <a:moveTo>
                    <a:pt x="547" y="1"/>
                  </a:moveTo>
                  <a:lnTo>
                    <a:pt x="0" y="578"/>
                  </a:lnTo>
                  <a:lnTo>
                    <a:pt x="578" y="1125"/>
                  </a:lnTo>
                  <a:lnTo>
                    <a:pt x="0" y="1703"/>
                  </a:lnTo>
                  <a:lnTo>
                    <a:pt x="547" y="2280"/>
                  </a:lnTo>
                  <a:lnTo>
                    <a:pt x="1125" y="1703"/>
                  </a:lnTo>
                  <a:lnTo>
                    <a:pt x="1702" y="2280"/>
                  </a:lnTo>
                  <a:lnTo>
                    <a:pt x="2250" y="1703"/>
                  </a:lnTo>
                  <a:lnTo>
                    <a:pt x="1672" y="1125"/>
                  </a:lnTo>
                  <a:lnTo>
                    <a:pt x="2250" y="578"/>
                  </a:lnTo>
                  <a:lnTo>
                    <a:pt x="1702" y="1"/>
                  </a:lnTo>
                  <a:lnTo>
                    <a:pt x="1125" y="578"/>
                  </a:lnTo>
                  <a:lnTo>
                    <a:pt x="547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2" name="Google Shape;4512;p39"/>
            <p:cNvSpPr/>
            <p:nvPr/>
          </p:nvSpPr>
          <p:spPr>
            <a:xfrm>
              <a:off x="706975" y="4142450"/>
              <a:ext cx="56250" cy="56250"/>
            </a:xfrm>
            <a:custGeom>
              <a:avLst/>
              <a:gdLst/>
              <a:ahLst/>
              <a:cxnLst/>
              <a:rect l="l" t="t" r="r" b="b"/>
              <a:pathLst>
                <a:path w="2250" h="2250" extrusionOk="0">
                  <a:moveTo>
                    <a:pt x="547" y="0"/>
                  </a:moveTo>
                  <a:lnTo>
                    <a:pt x="0" y="548"/>
                  </a:lnTo>
                  <a:lnTo>
                    <a:pt x="578" y="1125"/>
                  </a:lnTo>
                  <a:lnTo>
                    <a:pt x="0" y="1672"/>
                  </a:lnTo>
                  <a:lnTo>
                    <a:pt x="547" y="2250"/>
                  </a:lnTo>
                  <a:lnTo>
                    <a:pt x="1125" y="1672"/>
                  </a:lnTo>
                  <a:lnTo>
                    <a:pt x="1702" y="2250"/>
                  </a:lnTo>
                  <a:lnTo>
                    <a:pt x="2249" y="1672"/>
                  </a:lnTo>
                  <a:lnTo>
                    <a:pt x="1672" y="1125"/>
                  </a:lnTo>
                  <a:lnTo>
                    <a:pt x="2249" y="548"/>
                  </a:lnTo>
                  <a:lnTo>
                    <a:pt x="1702" y="0"/>
                  </a:lnTo>
                  <a:lnTo>
                    <a:pt x="1125" y="548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3" name="Google Shape;4513;p39"/>
            <p:cNvSpPr/>
            <p:nvPr/>
          </p:nvSpPr>
          <p:spPr>
            <a:xfrm>
              <a:off x="776875" y="4212350"/>
              <a:ext cx="56250" cy="56275"/>
            </a:xfrm>
            <a:custGeom>
              <a:avLst/>
              <a:gdLst/>
              <a:ahLst/>
              <a:cxnLst/>
              <a:rect l="l" t="t" r="r" b="b"/>
              <a:pathLst>
                <a:path w="2250" h="2251" extrusionOk="0">
                  <a:moveTo>
                    <a:pt x="548" y="1"/>
                  </a:moveTo>
                  <a:lnTo>
                    <a:pt x="1" y="548"/>
                  </a:lnTo>
                  <a:lnTo>
                    <a:pt x="578" y="1125"/>
                  </a:lnTo>
                  <a:lnTo>
                    <a:pt x="1" y="1673"/>
                  </a:lnTo>
                  <a:lnTo>
                    <a:pt x="548" y="2250"/>
                  </a:lnTo>
                  <a:lnTo>
                    <a:pt x="1125" y="1673"/>
                  </a:lnTo>
                  <a:lnTo>
                    <a:pt x="1703" y="2250"/>
                  </a:lnTo>
                  <a:lnTo>
                    <a:pt x="2250" y="1673"/>
                  </a:lnTo>
                  <a:lnTo>
                    <a:pt x="1672" y="1125"/>
                  </a:lnTo>
                  <a:lnTo>
                    <a:pt x="2250" y="548"/>
                  </a:lnTo>
                  <a:lnTo>
                    <a:pt x="1703" y="1"/>
                  </a:lnTo>
                  <a:lnTo>
                    <a:pt x="1125" y="548"/>
                  </a:lnTo>
                  <a:lnTo>
                    <a:pt x="548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4" name="Google Shape;4514;p39"/>
            <p:cNvSpPr/>
            <p:nvPr/>
          </p:nvSpPr>
          <p:spPr>
            <a:xfrm>
              <a:off x="846775" y="4281500"/>
              <a:ext cx="56275" cy="57025"/>
            </a:xfrm>
            <a:custGeom>
              <a:avLst/>
              <a:gdLst/>
              <a:ahLst/>
              <a:cxnLst/>
              <a:rect l="l" t="t" r="r" b="b"/>
              <a:pathLst>
                <a:path w="2251" h="2281" extrusionOk="0">
                  <a:moveTo>
                    <a:pt x="548" y="1"/>
                  </a:moveTo>
                  <a:lnTo>
                    <a:pt x="1" y="578"/>
                  </a:lnTo>
                  <a:lnTo>
                    <a:pt x="578" y="1156"/>
                  </a:lnTo>
                  <a:lnTo>
                    <a:pt x="1" y="1703"/>
                  </a:lnTo>
                  <a:lnTo>
                    <a:pt x="548" y="2280"/>
                  </a:lnTo>
                  <a:lnTo>
                    <a:pt x="1126" y="1703"/>
                  </a:lnTo>
                  <a:lnTo>
                    <a:pt x="1703" y="2280"/>
                  </a:lnTo>
                  <a:lnTo>
                    <a:pt x="2250" y="1703"/>
                  </a:lnTo>
                  <a:lnTo>
                    <a:pt x="1673" y="1156"/>
                  </a:lnTo>
                  <a:lnTo>
                    <a:pt x="2250" y="578"/>
                  </a:lnTo>
                  <a:lnTo>
                    <a:pt x="1703" y="1"/>
                  </a:lnTo>
                  <a:lnTo>
                    <a:pt x="1126" y="578"/>
                  </a:lnTo>
                  <a:lnTo>
                    <a:pt x="548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5" name="Google Shape;4515;p39"/>
            <p:cNvSpPr/>
            <p:nvPr/>
          </p:nvSpPr>
          <p:spPr>
            <a:xfrm>
              <a:off x="916700" y="4351425"/>
              <a:ext cx="56250" cy="57000"/>
            </a:xfrm>
            <a:custGeom>
              <a:avLst/>
              <a:gdLst/>
              <a:ahLst/>
              <a:cxnLst/>
              <a:rect l="l" t="t" r="r" b="b"/>
              <a:pathLst>
                <a:path w="2250" h="2280" extrusionOk="0">
                  <a:moveTo>
                    <a:pt x="547" y="0"/>
                  </a:moveTo>
                  <a:lnTo>
                    <a:pt x="0" y="578"/>
                  </a:lnTo>
                  <a:lnTo>
                    <a:pt x="578" y="1155"/>
                  </a:lnTo>
                  <a:lnTo>
                    <a:pt x="0" y="1702"/>
                  </a:lnTo>
                  <a:lnTo>
                    <a:pt x="547" y="2280"/>
                  </a:lnTo>
                  <a:lnTo>
                    <a:pt x="1125" y="1702"/>
                  </a:lnTo>
                  <a:lnTo>
                    <a:pt x="1703" y="2280"/>
                  </a:lnTo>
                  <a:lnTo>
                    <a:pt x="2250" y="1702"/>
                  </a:lnTo>
                  <a:lnTo>
                    <a:pt x="1672" y="1155"/>
                  </a:lnTo>
                  <a:lnTo>
                    <a:pt x="2250" y="578"/>
                  </a:lnTo>
                  <a:lnTo>
                    <a:pt x="1703" y="0"/>
                  </a:lnTo>
                  <a:lnTo>
                    <a:pt x="1125" y="578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6" name="Google Shape;4516;p39"/>
            <p:cNvSpPr/>
            <p:nvPr/>
          </p:nvSpPr>
          <p:spPr>
            <a:xfrm>
              <a:off x="986600" y="4421325"/>
              <a:ext cx="56275" cy="57025"/>
            </a:xfrm>
            <a:custGeom>
              <a:avLst/>
              <a:gdLst/>
              <a:ahLst/>
              <a:cxnLst/>
              <a:rect l="l" t="t" r="r" b="b"/>
              <a:pathLst>
                <a:path w="2251" h="2281" extrusionOk="0">
                  <a:moveTo>
                    <a:pt x="548" y="1"/>
                  </a:moveTo>
                  <a:lnTo>
                    <a:pt x="1" y="578"/>
                  </a:lnTo>
                  <a:lnTo>
                    <a:pt x="578" y="1156"/>
                  </a:lnTo>
                  <a:lnTo>
                    <a:pt x="1" y="1703"/>
                  </a:lnTo>
                  <a:lnTo>
                    <a:pt x="548" y="2280"/>
                  </a:lnTo>
                  <a:lnTo>
                    <a:pt x="1125" y="1703"/>
                  </a:lnTo>
                  <a:lnTo>
                    <a:pt x="1703" y="2280"/>
                  </a:lnTo>
                  <a:lnTo>
                    <a:pt x="2250" y="1703"/>
                  </a:lnTo>
                  <a:lnTo>
                    <a:pt x="1673" y="1156"/>
                  </a:lnTo>
                  <a:lnTo>
                    <a:pt x="2250" y="578"/>
                  </a:lnTo>
                  <a:lnTo>
                    <a:pt x="1703" y="1"/>
                  </a:lnTo>
                  <a:lnTo>
                    <a:pt x="1125" y="578"/>
                  </a:lnTo>
                  <a:lnTo>
                    <a:pt x="548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7" name="Google Shape;4517;p39"/>
            <p:cNvSpPr/>
            <p:nvPr/>
          </p:nvSpPr>
          <p:spPr>
            <a:xfrm>
              <a:off x="1056525" y="4491225"/>
              <a:ext cx="56250" cy="57025"/>
            </a:xfrm>
            <a:custGeom>
              <a:avLst/>
              <a:gdLst/>
              <a:ahLst/>
              <a:cxnLst/>
              <a:rect l="l" t="t" r="r" b="b"/>
              <a:pathLst>
                <a:path w="2250" h="2281" extrusionOk="0">
                  <a:moveTo>
                    <a:pt x="547" y="1"/>
                  </a:moveTo>
                  <a:lnTo>
                    <a:pt x="0" y="579"/>
                  </a:lnTo>
                  <a:lnTo>
                    <a:pt x="578" y="1156"/>
                  </a:lnTo>
                  <a:lnTo>
                    <a:pt x="0" y="1703"/>
                  </a:lnTo>
                  <a:lnTo>
                    <a:pt x="547" y="2281"/>
                  </a:lnTo>
                  <a:lnTo>
                    <a:pt x="1125" y="1703"/>
                  </a:lnTo>
                  <a:lnTo>
                    <a:pt x="1702" y="2281"/>
                  </a:lnTo>
                  <a:lnTo>
                    <a:pt x="2249" y="1703"/>
                  </a:lnTo>
                  <a:lnTo>
                    <a:pt x="1672" y="1156"/>
                  </a:lnTo>
                  <a:lnTo>
                    <a:pt x="2249" y="579"/>
                  </a:lnTo>
                  <a:lnTo>
                    <a:pt x="1702" y="1"/>
                  </a:lnTo>
                  <a:lnTo>
                    <a:pt x="1125" y="579"/>
                  </a:lnTo>
                  <a:lnTo>
                    <a:pt x="547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8" name="Google Shape;4518;p39"/>
            <p:cNvSpPr/>
            <p:nvPr/>
          </p:nvSpPr>
          <p:spPr>
            <a:xfrm>
              <a:off x="1126425" y="4561150"/>
              <a:ext cx="56250" cy="57025"/>
            </a:xfrm>
            <a:custGeom>
              <a:avLst/>
              <a:gdLst/>
              <a:ahLst/>
              <a:cxnLst/>
              <a:rect l="l" t="t" r="r" b="b"/>
              <a:pathLst>
                <a:path w="2250" h="2281" extrusionOk="0">
                  <a:moveTo>
                    <a:pt x="548" y="0"/>
                  </a:moveTo>
                  <a:lnTo>
                    <a:pt x="1" y="578"/>
                  </a:lnTo>
                  <a:lnTo>
                    <a:pt x="578" y="1155"/>
                  </a:lnTo>
                  <a:lnTo>
                    <a:pt x="1" y="1703"/>
                  </a:lnTo>
                  <a:lnTo>
                    <a:pt x="548" y="2280"/>
                  </a:lnTo>
                  <a:lnTo>
                    <a:pt x="1125" y="1703"/>
                  </a:lnTo>
                  <a:lnTo>
                    <a:pt x="1703" y="2280"/>
                  </a:lnTo>
                  <a:lnTo>
                    <a:pt x="2250" y="1703"/>
                  </a:lnTo>
                  <a:lnTo>
                    <a:pt x="1672" y="1155"/>
                  </a:lnTo>
                  <a:lnTo>
                    <a:pt x="2250" y="578"/>
                  </a:lnTo>
                  <a:lnTo>
                    <a:pt x="1703" y="0"/>
                  </a:lnTo>
                  <a:lnTo>
                    <a:pt x="1125" y="578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9" name="Google Shape;4519;p39"/>
            <p:cNvSpPr/>
            <p:nvPr/>
          </p:nvSpPr>
          <p:spPr>
            <a:xfrm>
              <a:off x="628700" y="4220725"/>
              <a:ext cx="56250" cy="56250"/>
            </a:xfrm>
            <a:custGeom>
              <a:avLst/>
              <a:gdLst/>
              <a:ahLst/>
              <a:cxnLst/>
              <a:rect l="l" t="t" r="r" b="b"/>
              <a:pathLst>
                <a:path w="2250" h="2250" extrusionOk="0">
                  <a:moveTo>
                    <a:pt x="548" y="0"/>
                  </a:moveTo>
                  <a:lnTo>
                    <a:pt x="0" y="547"/>
                  </a:lnTo>
                  <a:lnTo>
                    <a:pt x="578" y="1125"/>
                  </a:lnTo>
                  <a:lnTo>
                    <a:pt x="0" y="1702"/>
                  </a:lnTo>
                  <a:lnTo>
                    <a:pt x="548" y="2249"/>
                  </a:lnTo>
                  <a:lnTo>
                    <a:pt x="1125" y="1672"/>
                  </a:lnTo>
                  <a:lnTo>
                    <a:pt x="1703" y="2249"/>
                  </a:lnTo>
                  <a:lnTo>
                    <a:pt x="2250" y="1702"/>
                  </a:lnTo>
                  <a:lnTo>
                    <a:pt x="1672" y="1125"/>
                  </a:lnTo>
                  <a:lnTo>
                    <a:pt x="2250" y="547"/>
                  </a:lnTo>
                  <a:lnTo>
                    <a:pt x="1703" y="0"/>
                  </a:lnTo>
                  <a:lnTo>
                    <a:pt x="1125" y="547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0" name="Google Shape;4520;p39"/>
            <p:cNvSpPr/>
            <p:nvPr/>
          </p:nvSpPr>
          <p:spPr>
            <a:xfrm>
              <a:off x="698600" y="4290625"/>
              <a:ext cx="56275" cy="56250"/>
            </a:xfrm>
            <a:custGeom>
              <a:avLst/>
              <a:gdLst/>
              <a:ahLst/>
              <a:cxnLst/>
              <a:rect l="l" t="t" r="r" b="b"/>
              <a:pathLst>
                <a:path w="2251" h="2250" extrusionOk="0">
                  <a:moveTo>
                    <a:pt x="548" y="1"/>
                  </a:moveTo>
                  <a:lnTo>
                    <a:pt x="1" y="548"/>
                  </a:lnTo>
                  <a:lnTo>
                    <a:pt x="578" y="1125"/>
                  </a:lnTo>
                  <a:lnTo>
                    <a:pt x="1" y="1703"/>
                  </a:lnTo>
                  <a:lnTo>
                    <a:pt x="548" y="2250"/>
                  </a:lnTo>
                  <a:lnTo>
                    <a:pt x="1125" y="1672"/>
                  </a:lnTo>
                  <a:lnTo>
                    <a:pt x="1703" y="2250"/>
                  </a:lnTo>
                  <a:lnTo>
                    <a:pt x="2250" y="1703"/>
                  </a:lnTo>
                  <a:lnTo>
                    <a:pt x="1673" y="1125"/>
                  </a:lnTo>
                  <a:lnTo>
                    <a:pt x="2250" y="548"/>
                  </a:lnTo>
                  <a:lnTo>
                    <a:pt x="1703" y="1"/>
                  </a:lnTo>
                  <a:lnTo>
                    <a:pt x="1125" y="548"/>
                  </a:lnTo>
                  <a:lnTo>
                    <a:pt x="548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1" name="Google Shape;4521;p39"/>
            <p:cNvSpPr/>
            <p:nvPr/>
          </p:nvSpPr>
          <p:spPr>
            <a:xfrm>
              <a:off x="768525" y="4360525"/>
              <a:ext cx="56250" cy="56275"/>
            </a:xfrm>
            <a:custGeom>
              <a:avLst/>
              <a:gdLst/>
              <a:ahLst/>
              <a:cxnLst/>
              <a:rect l="l" t="t" r="r" b="b"/>
              <a:pathLst>
                <a:path w="2250" h="2251" extrusionOk="0">
                  <a:moveTo>
                    <a:pt x="547" y="1"/>
                  </a:moveTo>
                  <a:lnTo>
                    <a:pt x="0" y="548"/>
                  </a:lnTo>
                  <a:lnTo>
                    <a:pt x="578" y="1126"/>
                  </a:lnTo>
                  <a:lnTo>
                    <a:pt x="0" y="1703"/>
                  </a:lnTo>
                  <a:lnTo>
                    <a:pt x="547" y="2250"/>
                  </a:lnTo>
                  <a:lnTo>
                    <a:pt x="1125" y="1673"/>
                  </a:lnTo>
                  <a:lnTo>
                    <a:pt x="1702" y="2250"/>
                  </a:lnTo>
                  <a:lnTo>
                    <a:pt x="2249" y="1703"/>
                  </a:lnTo>
                  <a:lnTo>
                    <a:pt x="1672" y="1126"/>
                  </a:lnTo>
                  <a:lnTo>
                    <a:pt x="2249" y="548"/>
                  </a:lnTo>
                  <a:lnTo>
                    <a:pt x="1702" y="1"/>
                  </a:lnTo>
                  <a:lnTo>
                    <a:pt x="1125" y="548"/>
                  </a:lnTo>
                  <a:lnTo>
                    <a:pt x="547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2" name="Google Shape;4522;p39"/>
            <p:cNvSpPr/>
            <p:nvPr/>
          </p:nvSpPr>
          <p:spPr>
            <a:xfrm>
              <a:off x="838425" y="4430450"/>
              <a:ext cx="56250" cy="56250"/>
            </a:xfrm>
            <a:custGeom>
              <a:avLst/>
              <a:gdLst/>
              <a:ahLst/>
              <a:cxnLst/>
              <a:rect l="l" t="t" r="r" b="b"/>
              <a:pathLst>
                <a:path w="2250" h="2250" extrusionOk="0">
                  <a:moveTo>
                    <a:pt x="548" y="0"/>
                  </a:moveTo>
                  <a:lnTo>
                    <a:pt x="1" y="547"/>
                  </a:lnTo>
                  <a:lnTo>
                    <a:pt x="578" y="1125"/>
                  </a:lnTo>
                  <a:lnTo>
                    <a:pt x="1" y="1672"/>
                  </a:lnTo>
                  <a:lnTo>
                    <a:pt x="548" y="2250"/>
                  </a:lnTo>
                  <a:lnTo>
                    <a:pt x="1125" y="1672"/>
                  </a:lnTo>
                  <a:lnTo>
                    <a:pt x="1703" y="2250"/>
                  </a:lnTo>
                  <a:lnTo>
                    <a:pt x="2250" y="1672"/>
                  </a:lnTo>
                  <a:lnTo>
                    <a:pt x="1672" y="1125"/>
                  </a:lnTo>
                  <a:lnTo>
                    <a:pt x="2250" y="547"/>
                  </a:lnTo>
                  <a:lnTo>
                    <a:pt x="1703" y="0"/>
                  </a:lnTo>
                  <a:lnTo>
                    <a:pt x="1125" y="547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3" name="Google Shape;4523;p39"/>
            <p:cNvSpPr/>
            <p:nvPr/>
          </p:nvSpPr>
          <p:spPr>
            <a:xfrm>
              <a:off x="908350" y="4500350"/>
              <a:ext cx="56250" cy="56250"/>
            </a:xfrm>
            <a:custGeom>
              <a:avLst/>
              <a:gdLst/>
              <a:ahLst/>
              <a:cxnLst/>
              <a:rect l="l" t="t" r="r" b="b"/>
              <a:pathLst>
                <a:path w="2250" h="2250" extrusionOk="0">
                  <a:moveTo>
                    <a:pt x="547" y="1"/>
                  </a:moveTo>
                  <a:lnTo>
                    <a:pt x="0" y="548"/>
                  </a:lnTo>
                  <a:lnTo>
                    <a:pt x="578" y="1125"/>
                  </a:lnTo>
                  <a:lnTo>
                    <a:pt x="0" y="1703"/>
                  </a:lnTo>
                  <a:lnTo>
                    <a:pt x="547" y="2250"/>
                  </a:lnTo>
                  <a:lnTo>
                    <a:pt x="1125" y="1672"/>
                  </a:lnTo>
                  <a:lnTo>
                    <a:pt x="1702" y="2250"/>
                  </a:lnTo>
                  <a:lnTo>
                    <a:pt x="2249" y="1703"/>
                  </a:lnTo>
                  <a:lnTo>
                    <a:pt x="1672" y="1125"/>
                  </a:lnTo>
                  <a:lnTo>
                    <a:pt x="2249" y="548"/>
                  </a:lnTo>
                  <a:lnTo>
                    <a:pt x="1702" y="1"/>
                  </a:lnTo>
                  <a:lnTo>
                    <a:pt x="1125" y="548"/>
                  </a:lnTo>
                  <a:lnTo>
                    <a:pt x="547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4" name="Google Shape;4524;p39"/>
            <p:cNvSpPr/>
            <p:nvPr/>
          </p:nvSpPr>
          <p:spPr>
            <a:xfrm>
              <a:off x="978250" y="4570275"/>
              <a:ext cx="56250" cy="56250"/>
            </a:xfrm>
            <a:custGeom>
              <a:avLst/>
              <a:gdLst/>
              <a:ahLst/>
              <a:cxnLst/>
              <a:rect l="l" t="t" r="r" b="b"/>
              <a:pathLst>
                <a:path w="2250" h="2250" extrusionOk="0">
                  <a:moveTo>
                    <a:pt x="548" y="0"/>
                  </a:moveTo>
                  <a:lnTo>
                    <a:pt x="0" y="547"/>
                  </a:lnTo>
                  <a:lnTo>
                    <a:pt x="578" y="1125"/>
                  </a:lnTo>
                  <a:lnTo>
                    <a:pt x="0" y="1672"/>
                  </a:lnTo>
                  <a:lnTo>
                    <a:pt x="548" y="2249"/>
                  </a:lnTo>
                  <a:lnTo>
                    <a:pt x="1125" y="1672"/>
                  </a:lnTo>
                  <a:lnTo>
                    <a:pt x="1703" y="2249"/>
                  </a:lnTo>
                  <a:lnTo>
                    <a:pt x="2250" y="1672"/>
                  </a:lnTo>
                  <a:lnTo>
                    <a:pt x="1672" y="1125"/>
                  </a:lnTo>
                  <a:lnTo>
                    <a:pt x="2250" y="547"/>
                  </a:lnTo>
                  <a:lnTo>
                    <a:pt x="1703" y="0"/>
                  </a:lnTo>
                  <a:lnTo>
                    <a:pt x="1125" y="547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5" name="Google Shape;4525;p39"/>
            <p:cNvSpPr/>
            <p:nvPr/>
          </p:nvSpPr>
          <p:spPr>
            <a:xfrm>
              <a:off x="1048150" y="4640175"/>
              <a:ext cx="56275" cy="56250"/>
            </a:xfrm>
            <a:custGeom>
              <a:avLst/>
              <a:gdLst/>
              <a:ahLst/>
              <a:cxnLst/>
              <a:rect l="l" t="t" r="r" b="b"/>
              <a:pathLst>
                <a:path w="2251" h="2250" extrusionOk="0">
                  <a:moveTo>
                    <a:pt x="548" y="1"/>
                  </a:moveTo>
                  <a:lnTo>
                    <a:pt x="1" y="548"/>
                  </a:lnTo>
                  <a:lnTo>
                    <a:pt x="578" y="1125"/>
                  </a:lnTo>
                  <a:lnTo>
                    <a:pt x="1" y="1672"/>
                  </a:lnTo>
                  <a:lnTo>
                    <a:pt x="548" y="2250"/>
                  </a:lnTo>
                  <a:lnTo>
                    <a:pt x="1125" y="1672"/>
                  </a:lnTo>
                  <a:lnTo>
                    <a:pt x="1703" y="2250"/>
                  </a:lnTo>
                  <a:lnTo>
                    <a:pt x="2250" y="1672"/>
                  </a:lnTo>
                  <a:lnTo>
                    <a:pt x="1673" y="1125"/>
                  </a:lnTo>
                  <a:lnTo>
                    <a:pt x="2250" y="548"/>
                  </a:lnTo>
                  <a:lnTo>
                    <a:pt x="1703" y="1"/>
                  </a:lnTo>
                  <a:lnTo>
                    <a:pt x="1125" y="548"/>
                  </a:lnTo>
                  <a:lnTo>
                    <a:pt x="548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21_1_1_1">
    <p:spTree>
      <p:nvGrpSpPr>
        <p:cNvPr id="1" name="Shape 4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27" name="Google Shape;4527;p40"/>
          <p:cNvGrpSpPr/>
          <p:nvPr/>
        </p:nvGrpSpPr>
        <p:grpSpPr>
          <a:xfrm>
            <a:off x="720000" y="4788300"/>
            <a:ext cx="204425" cy="203675"/>
            <a:chOff x="5568000" y="3110525"/>
            <a:chExt cx="204425" cy="203675"/>
          </a:xfrm>
        </p:grpSpPr>
        <p:sp>
          <p:nvSpPr>
            <p:cNvPr id="4528" name="Google Shape;4528;p40"/>
            <p:cNvSpPr/>
            <p:nvPr/>
          </p:nvSpPr>
          <p:spPr>
            <a:xfrm>
              <a:off x="5636400" y="3110525"/>
              <a:ext cx="66875" cy="203675"/>
            </a:xfrm>
            <a:custGeom>
              <a:avLst/>
              <a:gdLst/>
              <a:ahLst/>
              <a:cxnLst/>
              <a:rect l="l" t="t" r="r" b="b"/>
              <a:pathLst>
                <a:path w="2675" h="8147" extrusionOk="0">
                  <a:moveTo>
                    <a:pt x="0" y="0"/>
                  </a:moveTo>
                  <a:lnTo>
                    <a:pt x="0" y="8146"/>
                  </a:lnTo>
                  <a:lnTo>
                    <a:pt x="2675" y="8146"/>
                  </a:lnTo>
                  <a:lnTo>
                    <a:pt x="267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9" name="Google Shape;4529;p40"/>
            <p:cNvSpPr/>
            <p:nvPr/>
          </p:nvSpPr>
          <p:spPr>
            <a:xfrm>
              <a:off x="5568000" y="3178900"/>
              <a:ext cx="204425" cy="66900"/>
            </a:xfrm>
            <a:custGeom>
              <a:avLst/>
              <a:gdLst/>
              <a:ahLst/>
              <a:cxnLst/>
              <a:rect l="l" t="t" r="r" b="b"/>
              <a:pathLst>
                <a:path w="8177" h="2676" extrusionOk="0">
                  <a:moveTo>
                    <a:pt x="0" y="1"/>
                  </a:moveTo>
                  <a:lnTo>
                    <a:pt x="0" y="2676"/>
                  </a:lnTo>
                  <a:lnTo>
                    <a:pt x="8177" y="2676"/>
                  </a:lnTo>
                  <a:lnTo>
                    <a:pt x="817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30" name="Google Shape;4530;p40"/>
          <p:cNvSpPr/>
          <p:nvPr/>
        </p:nvSpPr>
        <p:spPr>
          <a:xfrm>
            <a:off x="-107675" y="3899725"/>
            <a:ext cx="1348825" cy="1349575"/>
          </a:xfrm>
          <a:custGeom>
            <a:avLst/>
            <a:gdLst/>
            <a:ahLst/>
            <a:cxnLst/>
            <a:rect l="l" t="t" r="r" b="b"/>
            <a:pathLst>
              <a:path w="53953" h="53983" extrusionOk="0">
                <a:moveTo>
                  <a:pt x="43101" y="0"/>
                </a:moveTo>
                <a:lnTo>
                  <a:pt x="44165" y="9697"/>
                </a:lnTo>
                <a:lnTo>
                  <a:pt x="34469" y="8633"/>
                </a:lnTo>
                <a:lnTo>
                  <a:pt x="34469" y="8633"/>
                </a:lnTo>
                <a:lnTo>
                  <a:pt x="35533" y="18299"/>
                </a:lnTo>
                <a:lnTo>
                  <a:pt x="25867" y="17235"/>
                </a:lnTo>
                <a:lnTo>
                  <a:pt x="26931" y="26931"/>
                </a:lnTo>
                <a:lnTo>
                  <a:pt x="17235" y="25867"/>
                </a:lnTo>
                <a:lnTo>
                  <a:pt x="18299" y="35563"/>
                </a:lnTo>
                <a:lnTo>
                  <a:pt x="8633" y="34499"/>
                </a:lnTo>
                <a:lnTo>
                  <a:pt x="9697" y="44165"/>
                </a:lnTo>
                <a:lnTo>
                  <a:pt x="0" y="43101"/>
                </a:lnTo>
                <a:lnTo>
                  <a:pt x="1186" y="53983"/>
                </a:lnTo>
                <a:lnTo>
                  <a:pt x="3070" y="53770"/>
                </a:lnTo>
                <a:lnTo>
                  <a:pt x="2128" y="45259"/>
                </a:lnTo>
                <a:lnTo>
                  <a:pt x="11824" y="46323"/>
                </a:lnTo>
                <a:lnTo>
                  <a:pt x="10760" y="36627"/>
                </a:lnTo>
                <a:lnTo>
                  <a:pt x="10760" y="36627"/>
                </a:lnTo>
                <a:lnTo>
                  <a:pt x="20457" y="37691"/>
                </a:lnTo>
                <a:lnTo>
                  <a:pt x="19393" y="28025"/>
                </a:lnTo>
                <a:lnTo>
                  <a:pt x="29059" y="29089"/>
                </a:lnTo>
                <a:lnTo>
                  <a:pt x="27995" y="19393"/>
                </a:lnTo>
                <a:lnTo>
                  <a:pt x="37691" y="20457"/>
                </a:lnTo>
                <a:lnTo>
                  <a:pt x="36627" y="10760"/>
                </a:lnTo>
                <a:lnTo>
                  <a:pt x="46323" y="11824"/>
                </a:lnTo>
                <a:lnTo>
                  <a:pt x="45260" y="2159"/>
                </a:lnTo>
                <a:lnTo>
                  <a:pt x="53770" y="3070"/>
                </a:lnTo>
                <a:lnTo>
                  <a:pt x="53953" y="1186"/>
                </a:lnTo>
                <a:lnTo>
                  <a:pt x="43101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31" name="Google Shape;4531;p40"/>
          <p:cNvSpPr/>
          <p:nvPr/>
        </p:nvSpPr>
        <p:spPr>
          <a:xfrm>
            <a:off x="7902850" y="-105825"/>
            <a:ext cx="1348825" cy="1349575"/>
          </a:xfrm>
          <a:custGeom>
            <a:avLst/>
            <a:gdLst/>
            <a:ahLst/>
            <a:cxnLst/>
            <a:rect l="l" t="t" r="r" b="b"/>
            <a:pathLst>
              <a:path w="53953" h="53983" extrusionOk="0">
                <a:moveTo>
                  <a:pt x="43101" y="0"/>
                </a:moveTo>
                <a:lnTo>
                  <a:pt x="44165" y="9697"/>
                </a:lnTo>
                <a:lnTo>
                  <a:pt x="34469" y="8633"/>
                </a:lnTo>
                <a:lnTo>
                  <a:pt x="34469" y="8633"/>
                </a:lnTo>
                <a:lnTo>
                  <a:pt x="35533" y="18299"/>
                </a:lnTo>
                <a:lnTo>
                  <a:pt x="25867" y="17235"/>
                </a:lnTo>
                <a:lnTo>
                  <a:pt x="26931" y="26931"/>
                </a:lnTo>
                <a:lnTo>
                  <a:pt x="17235" y="25867"/>
                </a:lnTo>
                <a:lnTo>
                  <a:pt x="18299" y="35563"/>
                </a:lnTo>
                <a:lnTo>
                  <a:pt x="8633" y="34499"/>
                </a:lnTo>
                <a:lnTo>
                  <a:pt x="9697" y="44165"/>
                </a:lnTo>
                <a:lnTo>
                  <a:pt x="0" y="43101"/>
                </a:lnTo>
                <a:lnTo>
                  <a:pt x="1186" y="53983"/>
                </a:lnTo>
                <a:lnTo>
                  <a:pt x="3070" y="53770"/>
                </a:lnTo>
                <a:lnTo>
                  <a:pt x="2128" y="45259"/>
                </a:lnTo>
                <a:lnTo>
                  <a:pt x="11824" y="46323"/>
                </a:lnTo>
                <a:lnTo>
                  <a:pt x="10760" y="36627"/>
                </a:lnTo>
                <a:lnTo>
                  <a:pt x="10760" y="36627"/>
                </a:lnTo>
                <a:lnTo>
                  <a:pt x="20457" y="37691"/>
                </a:lnTo>
                <a:lnTo>
                  <a:pt x="19393" y="28025"/>
                </a:lnTo>
                <a:lnTo>
                  <a:pt x="29059" y="29089"/>
                </a:lnTo>
                <a:lnTo>
                  <a:pt x="27995" y="19393"/>
                </a:lnTo>
                <a:lnTo>
                  <a:pt x="37691" y="20457"/>
                </a:lnTo>
                <a:lnTo>
                  <a:pt x="36627" y="10760"/>
                </a:lnTo>
                <a:lnTo>
                  <a:pt x="46323" y="11824"/>
                </a:lnTo>
                <a:lnTo>
                  <a:pt x="45260" y="2159"/>
                </a:lnTo>
                <a:lnTo>
                  <a:pt x="53770" y="3070"/>
                </a:lnTo>
                <a:lnTo>
                  <a:pt x="53953" y="1186"/>
                </a:lnTo>
                <a:lnTo>
                  <a:pt x="43101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532" name="Google Shape;4532;p40"/>
          <p:cNvGrpSpPr/>
          <p:nvPr/>
        </p:nvGrpSpPr>
        <p:grpSpPr>
          <a:xfrm flipH="1">
            <a:off x="-3" y="134396"/>
            <a:ext cx="752860" cy="1255020"/>
            <a:chOff x="8427400" y="134088"/>
            <a:chExt cx="716600" cy="1194575"/>
          </a:xfrm>
        </p:grpSpPr>
        <p:sp>
          <p:nvSpPr>
            <p:cNvPr id="4533" name="Google Shape;4533;p40"/>
            <p:cNvSpPr/>
            <p:nvPr/>
          </p:nvSpPr>
          <p:spPr>
            <a:xfrm flipH="1">
              <a:off x="8427400" y="134088"/>
              <a:ext cx="716600" cy="716600"/>
            </a:xfrm>
            <a:custGeom>
              <a:avLst/>
              <a:gdLst/>
              <a:ahLst/>
              <a:cxnLst/>
              <a:rect l="l" t="t" r="r" b="b"/>
              <a:pathLst>
                <a:path w="28664" h="28664" extrusionOk="0">
                  <a:moveTo>
                    <a:pt x="1" y="1"/>
                  </a:moveTo>
                  <a:lnTo>
                    <a:pt x="1" y="28664"/>
                  </a:lnTo>
                  <a:lnTo>
                    <a:pt x="2866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4" name="Google Shape;4534;p40"/>
            <p:cNvSpPr/>
            <p:nvPr/>
          </p:nvSpPr>
          <p:spPr>
            <a:xfrm flipH="1">
              <a:off x="8427400" y="612838"/>
              <a:ext cx="716600" cy="715825"/>
            </a:xfrm>
            <a:custGeom>
              <a:avLst/>
              <a:gdLst/>
              <a:ahLst/>
              <a:cxnLst/>
              <a:rect l="l" t="t" r="r" b="b"/>
              <a:pathLst>
                <a:path w="28664" h="28633" extrusionOk="0">
                  <a:moveTo>
                    <a:pt x="1" y="0"/>
                  </a:moveTo>
                  <a:lnTo>
                    <a:pt x="1" y="28633"/>
                  </a:lnTo>
                  <a:lnTo>
                    <a:pt x="2866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35" name="Google Shape;4535;p40"/>
          <p:cNvSpPr/>
          <p:nvPr/>
        </p:nvSpPr>
        <p:spPr>
          <a:xfrm>
            <a:off x="7663825" y="3676650"/>
            <a:ext cx="3279453" cy="3156251"/>
          </a:xfrm>
          <a:custGeom>
            <a:avLst/>
            <a:gdLst/>
            <a:ahLst/>
            <a:cxnLst/>
            <a:rect l="l" t="t" r="r" b="b"/>
            <a:pathLst>
              <a:path w="91248" h="87820" extrusionOk="0">
                <a:moveTo>
                  <a:pt x="47357" y="1891"/>
                </a:moveTo>
                <a:cubicBezTo>
                  <a:pt x="70548" y="1922"/>
                  <a:pt x="89333" y="20706"/>
                  <a:pt x="89363" y="43898"/>
                </a:cubicBezTo>
                <a:cubicBezTo>
                  <a:pt x="89363" y="60889"/>
                  <a:pt x="79120" y="76208"/>
                  <a:pt x="63436" y="82713"/>
                </a:cubicBezTo>
                <a:cubicBezTo>
                  <a:pt x="58231" y="84867"/>
                  <a:pt x="52769" y="85915"/>
                  <a:pt x="47356" y="85915"/>
                </a:cubicBezTo>
                <a:cubicBezTo>
                  <a:pt x="36425" y="85915"/>
                  <a:pt x="25690" y="81644"/>
                  <a:pt x="17660" y="73594"/>
                </a:cubicBezTo>
                <a:cubicBezTo>
                  <a:pt x="5623" y="61588"/>
                  <a:pt x="2037" y="43533"/>
                  <a:pt x="8541" y="27819"/>
                </a:cubicBezTo>
                <a:cubicBezTo>
                  <a:pt x="15046" y="12135"/>
                  <a:pt x="30365" y="1891"/>
                  <a:pt x="47357" y="1891"/>
                </a:cubicBezTo>
                <a:close/>
                <a:moveTo>
                  <a:pt x="47368" y="1"/>
                </a:moveTo>
                <a:cubicBezTo>
                  <a:pt x="35941" y="1"/>
                  <a:pt x="24709" y="4468"/>
                  <a:pt x="16292" y="12864"/>
                </a:cubicBezTo>
                <a:cubicBezTo>
                  <a:pt x="3739" y="25417"/>
                  <a:pt x="0" y="44293"/>
                  <a:pt x="6778" y="60707"/>
                </a:cubicBezTo>
                <a:cubicBezTo>
                  <a:pt x="13587" y="77120"/>
                  <a:pt x="29605" y="87820"/>
                  <a:pt x="47357" y="87820"/>
                </a:cubicBezTo>
                <a:cubicBezTo>
                  <a:pt x="71582" y="87789"/>
                  <a:pt x="91218" y="68154"/>
                  <a:pt x="91248" y="43898"/>
                </a:cubicBezTo>
                <a:cubicBezTo>
                  <a:pt x="91248" y="26147"/>
                  <a:pt x="80549" y="10128"/>
                  <a:pt x="64165" y="3350"/>
                </a:cubicBezTo>
                <a:cubicBezTo>
                  <a:pt x="58730" y="1096"/>
                  <a:pt x="53025" y="1"/>
                  <a:pt x="47368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536" name="Google Shape;4536;p40"/>
          <p:cNvGrpSpPr/>
          <p:nvPr/>
        </p:nvGrpSpPr>
        <p:grpSpPr>
          <a:xfrm rot="5400000">
            <a:off x="8272400" y="3059275"/>
            <a:ext cx="992450" cy="173300"/>
            <a:chOff x="548150" y="4859775"/>
            <a:chExt cx="992450" cy="173300"/>
          </a:xfrm>
        </p:grpSpPr>
        <p:sp>
          <p:nvSpPr>
            <p:cNvPr id="4537" name="Google Shape;4537;p40"/>
            <p:cNvSpPr/>
            <p:nvPr/>
          </p:nvSpPr>
          <p:spPr>
            <a:xfrm>
              <a:off x="548150" y="4859775"/>
              <a:ext cx="173275" cy="173300"/>
            </a:xfrm>
            <a:custGeom>
              <a:avLst/>
              <a:gdLst/>
              <a:ahLst/>
              <a:cxnLst/>
              <a:rect l="l" t="t" r="r" b="b"/>
              <a:pathLst>
                <a:path w="6931" h="6932" fill="none" extrusionOk="0">
                  <a:moveTo>
                    <a:pt x="6931" y="3466"/>
                  </a:moveTo>
                  <a:cubicBezTo>
                    <a:pt x="6931" y="5381"/>
                    <a:pt x="5380" y="6931"/>
                    <a:pt x="3466" y="6931"/>
                  </a:cubicBezTo>
                  <a:cubicBezTo>
                    <a:pt x="1551" y="6931"/>
                    <a:pt x="0" y="5381"/>
                    <a:pt x="0" y="3466"/>
                  </a:cubicBezTo>
                  <a:cubicBezTo>
                    <a:pt x="0" y="1551"/>
                    <a:pt x="1551" y="1"/>
                    <a:pt x="3466" y="1"/>
                  </a:cubicBezTo>
                  <a:cubicBezTo>
                    <a:pt x="5380" y="1"/>
                    <a:pt x="6931" y="1551"/>
                    <a:pt x="6931" y="3466"/>
                  </a:cubicBezTo>
                  <a:close/>
                </a:path>
              </a:pathLst>
            </a:custGeom>
            <a:solidFill>
              <a:schemeClr val="lt2"/>
            </a:solidFill>
            <a:ln w="28875" cap="flat" cmpd="sng">
              <a:solidFill>
                <a:schemeClr val="lt2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8" name="Google Shape;4538;p40"/>
            <p:cNvSpPr/>
            <p:nvPr/>
          </p:nvSpPr>
          <p:spPr>
            <a:xfrm>
              <a:off x="821700" y="4859775"/>
              <a:ext cx="172525" cy="173300"/>
            </a:xfrm>
            <a:custGeom>
              <a:avLst/>
              <a:gdLst/>
              <a:ahLst/>
              <a:cxnLst/>
              <a:rect l="l" t="t" r="r" b="b"/>
              <a:pathLst>
                <a:path w="6901" h="6932" fill="none" extrusionOk="0">
                  <a:moveTo>
                    <a:pt x="6901" y="3466"/>
                  </a:moveTo>
                  <a:cubicBezTo>
                    <a:pt x="6901" y="5381"/>
                    <a:pt x="5351" y="6931"/>
                    <a:pt x="3436" y="6931"/>
                  </a:cubicBezTo>
                  <a:cubicBezTo>
                    <a:pt x="1551" y="6931"/>
                    <a:pt x="1" y="5381"/>
                    <a:pt x="1" y="3466"/>
                  </a:cubicBezTo>
                  <a:cubicBezTo>
                    <a:pt x="1" y="1551"/>
                    <a:pt x="1551" y="1"/>
                    <a:pt x="3436" y="1"/>
                  </a:cubicBezTo>
                  <a:cubicBezTo>
                    <a:pt x="5351" y="1"/>
                    <a:pt x="6901" y="1551"/>
                    <a:pt x="6901" y="3466"/>
                  </a:cubicBezTo>
                  <a:close/>
                </a:path>
              </a:pathLst>
            </a:custGeom>
            <a:noFill/>
            <a:ln w="28875" cap="flat" cmpd="sng">
              <a:solidFill>
                <a:schemeClr val="accent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9" name="Google Shape;4539;p40"/>
            <p:cNvSpPr/>
            <p:nvPr/>
          </p:nvSpPr>
          <p:spPr>
            <a:xfrm>
              <a:off x="1094500" y="4859775"/>
              <a:ext cx="173300" cy="173300"/>
            </a:xfrm>
            <a:custGeom>
              <a:avLst/>
              <a:gdLst/>
              <a:ahLst/>
              <a:cxnLst/>
              <a:rect l="l" t="t" r="r" b="b"/>
              <a:pathLst>
                <a:path w="6932" h="6932" fill="none" extrusionOk="0">
                  <a:moveTo>
                    <a:pt x="6931" y="3466"/>
                  </a:moveTo>
                  <a:cubicBezTo>
                    <a:pt x="6931" y="5381"/>
                    <a:pt x="5381" y="6931"/>
                    <a:pt x="3466" y="6931"/>
                  </a:cubicBezTo>
                  <a:cubicBezTo>
                    <a:pt x="1551" y="6931"/>
                    <a:pt x="1" y="5381"/>
                    <a:pt x="1" y="3466"/>
                  </a:cubicBezTo>
                  <a:cubicBezTo>
                    <a:pt x="1" y="1551"/>
                    <a:pt x="1551" y="1"/>
                    <a:pt x="3466" y="1"/>
                  </a:cubicBezTo>
                  <a:cubicBezTo>
                    <a:pt x="5381" y="1"/>
                    <a:pt x="6931" y="1551"/>
                    <a:pt x="6931" y="3466"/>
                  </a:cubicBezTo>
                  <a:close/>
                </a:path>
              </a:pathLst>
            </a:custGeom>
            <a:noFill/>
            <a:ln w="28875" cap="flat" cmpd="sng">
              <a:solidFill>
                <a:schemeClr val="accent2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0" name="Google Shape;4540;p40"/>
            <p:cNvSpPr/>
            <p:nvPr/>
          </p:nvSpPr>
          <p:spPr>
            <a:xfrm>
              <a:off x="1368075" y="4859775"/>
              <a:ext cx="172525" cy="173300"/>
            </a:xfrm>
            <a:custGeom>
              <a:avLst/>
              <a:gdLst/>
              <a:ahLst/>
              <a:cxnLst/>
              <a:rect l="l" t="t" r="r" b="b"/>
              <a:pathLst>
                <a:path w="6901" h="6932" fill="none" extrusionOk="0">
                  <a:moveTo>
                    <a:pt x="6900" y="3466"/>
                  </a:moveTo>
                  <a:cubicBezTo>
                    <a:pt x="6900" y="5381"/>
                    <a:pt x="5350" y="6931"/>
                    <a:pt x="3435" y="6931"/>
                  </a:cubicBezTo>
                  <a:cubicBezTo>
                    <a:pt x="1520" y="6931"/>
                    <a:pt x="0" y="5381"/>
                    <a:pt x="0" y="3466"/>
                  </a:cubicBezTo>
                  <a:cubicBezTo>
                    <a:pt x="0" y="1551"/>
                    <a:pt x="1520" y="1"/>
                    <a:pt x="3435" y="1"/>
                  </a:cubicBezTo>
                  <a:cubicBezTo>
                    <a:pt x="5350" y="1"/>
                    <a:pt x="6900" y="1551"/>
                    <a:pt x="6900" y="3466"/>
                  </a:cubicBezTo>
                  <a:close/>
                </a:path>
              </a:pathLst>
            </a:custGeom>
            <a:noFill/>
            <a:ln w="28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Kanit"/>
              <a:buNone/>
              <a:defRPr sz="3000" b="1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Kanit"/>
              <a:buNone/>
              <a:defRPr sz="3000" b="1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Kanit"/>
              <a:buNone/>
              <a:defRPr sz="3000" b="1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Kanit"/>
              <a:buNone/>
              <a:defRPr sz="3000" b="1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Kanit"/>
              <a:buNone/>
              <a:defRPr sz="3000" b="1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Kanit"/>
              <a:buNone/>
              <a:defRPr sz="3000" b="1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Kanit"/>
              <a:buNone/>
              <a:defRPr sz="3000" b="1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Kanit"/>
              <a:buNone/>
              <a:defRPr sz="3000" b="1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Kanit"/>
              <a:buNone/>
              <a:defRPr sz="3000" b="1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5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■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■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Barlow"/>
              <a:buChar char="■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5" r:id="rId2"/>
    <p:sldLayoutId id="2147483658" r:id="rId3"/>
    <p:sldLayoutId id="2147483660" r:id="rId4"/>
    <p:sldLayoutId id="2147483667" r:id="rId5"/>
    <p:sldLayoutId id="2147483668" r:id="rId6"/>
    <p:sldLayoutId id="2147483677" r:id="rId7"/>
    <p:sldLayoutId id="2147483685" r:id="rId8"/>
    <p:sldLayoutId id="2147483686" r:id="rId9"/>
    <p:sldLayoutId id="214748368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microsoft.com/office/2007/relationships/hdphoto" Target="../media/hdphoto1.wdp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6.png"/><Relationship Id="rId5" Type="http://schemas.openxmlformats.org/officeDocument/2006/relationships/slide" Target="slide4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5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4.png"/><Relationship Id="rId4" Type="http://schemas.openxmlformats.org/officeDocument/2006/relationships/slide" Target="slid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5" Type="http://schemas.openxmlformats.org/officeDocument/2006/relationships/slide" Target="slide7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slide" Target="slide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8.xml"/><Relationship Id="rId6" Type="http://schemas.microsoft.com/office/2007/relationships/hdphoto" Target="../media/hdphoto1.wdp"/><Relationship Id="rId5" Type="http://schemas.openxmlformats.org/officeDocument/2006/relationships/image" Target="../media/image6.png"/><Relationship Id="rId4" Type="http://schemas.openxmlformats.org/officeDocument/2006/relationships/slide" Target="slide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image" Target="../media/image5.png"/><Relationship Id="rId7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9.xml"/><Relationship Id="rId6" Type="http://schemas.microsoft.com/office/2007/relationships/hdphoto" Target="../media/hdphoto1.wdp"/><Relationship Id="rId5" Type="http://schemas.openxmlformats.org/officeDocument/2006/relationships/image" Target="../media/image6.png"/><Relationship Id="rId4" Type="http://schemas.openxmlformats.org/officeDocument/2006/relationships/slide" Target="slide4.xml"/><Relationship Id="rId9" Type="http://schemas.openxmlformats.org/officeDocument/2006/relationships/slide" Target="slide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9" name="Google Shape;4549;p43"/>
          <p:cNvSpPr txBox="1">
            <a:spLocks noGrp="1"/>
          </p:cNvSpPr>
          <p:nvPr>
            <p:ph type="ctrTitle"/>
          </p:nvPr>
        </p:nvSpPr>
        <p:spPr>
          <a:xfrm>
            <a:off x="-586371" y="2300896"/>
            <a:ext cx="5904105" cy="1702500"/>
          </a:xfrm>
          <a:prstGeom prst="rect">
            <a:avLst/>
          </a:prstGeom>
        </p:spPr>
        <p:txBody>
          <a:bodyPr spcFirstLastPara="1" wrap="square" lIns="90000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EG" sz="6600" dirty="0" smtClean="0">
                <a:latin typeface="Aldhabi" panose="01000000000000000000" pitchFamily="2" charset="-78"/>
                <a:cs typeface="Aldhabi" panose="01000000000000000000" pitchFamily="2" charset="-78"/>
              </a:rPr>
              <a:t>عصر الرخاء الأقتصادى</a:t>
            </a:r>
            <a:endParaRPr sz="6600" dirty="0"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  <p:grpSp>
        <p:nvGrpSpPr>
          <p:cNvPr id="4565" name="Google Shape;4565;p43"/>
          <p:cNvGrpSpPr/>
          <p:nvPr/>
        </p:nvGrpSpPr>
        <p:grpSpPr>
          <a:xfrm>
            <a:off x="4573590" y="0"/>
            <a:ext cx="1624821" cy="1743438"/>
            <a:chOff x="5198850" y="3531275"/>
            <a:chExt cx="999275" cy="1072225"/>
          </a:xfrm>
        </p:grpSpPr>
        <p:sp>
          <p:nvSpPr>
            <p:cNvPr id="4566" name="Google Shape;4566;p43"/>
            <p:cNvSpPr/>
            <p:nvPr/>
          </p:nvSpPr>
          <p:spPr>
            <a:xfrm>
              <a:off x="5198850" y="3534300"/>
              <a:ext cx="13700" cy="15975"/>
            </a:xfrm>
            <a:custGeom>
              <a:avLst/>
              <a:gdLst/>
              <a:ahLst/>
              <a:cxnLst/>
              <a:rect l="l" t="t" r="r" b="b"/>
              <a:pathLst>
                <a:path w="548" h="639" extrusionOk="0">
                  <a:moveTo>
                    <a:pt x="274" y="639"/>
                  </a:moveTo>
                  <a:cubicBezTo>
                    <a:pt x="152" y="457"/>
                    <a:pt x="0" y="335"/>
                    <a:pt x="31" y="274"/>
                  </a:cubicBezTo>
                  <a:cubicBezTo>
                    <a:pt x="61" y="213"/>
                    <a:pt x="213" y="92"/>
                    <a:pt x="335" y="1"/>
                  </a:cubicBezTo>
                  <a:cubicBezTo>
                    <a:pt x="395" y="92"/>
                    <a:pt x="547" y="183"/>
                    <a:pt x="547" y="305"/>
                  </a:cubicBezTo>
                  <a:cubicBezTo>
                    <a:pt x="547" y="396"/>
                    <a:pt x="395" y="487"/>
                    <a:pt x="274" y="63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7" name="Google Shape;4567;p43"/>
            <p:cNvSpPr/>
            <p:nvPr/>
          </p:nvSpPr>
          <p:spPr>
            <a:xfrm>
              <a:off x="5339425" y="3533550"/>
              <a:ext cx="13700" cy="16725"/>
            </a:xfrm>
            <a:custGeom>
              <a:avLst/>
              <a:gdLst/>
              <a:ahLst/>
              <a:cxnLst/>
              <a:rect l="l" t="t" r="r" b="b"/>
              <a:pathLst>
                <a:path w="548" h="669" extrusionOk="0">
                  <a:moveTo>
                    <a:pt x="304" y="669"/>
                  </a:moveTo>
                  <a:cubicBezTo>
                    <a:pt x="152" y="517"/>
                    <a:pt x="0" y="395"/>
                    <a:pt x="31" y="304"/>
                  </a:cubicBezTo>
                  <a:cubicBezTo>
                    <a:pt x="31" y="213"/>
                    <a:pt x="183" y="91"/>
                    <a:pt x="304" y="0"/>
                  </a:cubicBezTo>
                  <a:cubicBezTo>
                    <a:pt x="365" y="91"/>
                    <a:pt x="517" y="183"/>
                    <a:pt x="548" y="274"/>
                  </a:cubicBezTo>
                  <a:cubicBezTo>
                    <a:pt x="548" y="365"/>
                    <a:pt x="426" y="517"/>
                    <a:pt x="304" y="6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8" name="Google Shape;4568;p43"/>
            <p:cNvSpPr/>
            <p:nvPr/>
          </p:nvSpPr>
          <p:spPr>
            <a:xfrm>
              <a:off x="5480000" y="3533550"/>
              <a:ext cx="12950" cy="16725"/>
            </a:xfrm>
            <a:custGeom>
              <a:avLst/>
              <a:gdLst/>
              <a:ahLst/>
              <a:cxnLst/>
              <a:rect l="l" t="t" r="r" b="b"/>
              <a:pathLst>
                <a:path w="518" h="669" extrusionOk="0">
                  <a:moveTo>
                    <a:pt x="274" y="669"/>
                  </a:moveTo>
                  <a:cubicBezTo>
                    <a:pt x="153" y="517"/>
                    <a:pt x="1" y="395"/>
                    <a:pt x="1" y="304"/>
                  </a:cubicBezTo>
                  <a:cubicBezTo>
                    <a:pt x="31" y="213"/>
                    <a:pt x="183" y="91"/>
                    <a:pt x="274" y="0"/>
                  </a:cubicBezTo>
                  <a:cubicBezTo>
                    <a:pt x="365" y="91"/>
                    <a:pt x="517" y="183"/>
                    <a:pt x="517" y="274"/>
                  </a:cubicBezTo>
                  <a:cubicBezTo>
                    <a:pt x="517" y="365"/>
                    <a:pt x="396" y="517"/>
                    <a:pt x="274" y="6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9" name="Google Shape;4569;p43"/>
            <p:cNvSpPr/>
            <p:nvPr/>
          </p:nvSpPr>
          <p:spPr>
            <a:xfrm>
              <a:off x="5620575" y="3533550"/>
              <a:ext cx="13700" cy="16725"/>
            </a:xfrm>
            <a:custGeom>
              <a:avLst/>
              <a:gdLst/>
              <a:ahLst/>
              <a:cxnLst/>
              <a:rect l="l" t="t" r="r" b="b"/>
              <a:pathLst>
                <a:path w="548" h="669" extrusionOk="0">
                  <a:moveTo>
                    <a:pt x="305" y="669"/>
                  </a:moveTo>
                  <a:cubicBezTo>
                    <a:pt x="153" y="517"/>
                    <a:pt x="1" y="395"/>
                    <a:pt x="1" y="304"/>
                  </a:cubicBezTo>
                  <a:cubicBezTo>
                    <a:pt x="31" y="213"/>
                    <a:pt x="183" y="91"/>
                    <a:pt x="305" y="0"/>
                  </a:cubicBezTo>
                  <a:cubicBezTo>
                    <a:pt x="366" y="91"/>
                    <a:pt x="518" y="183"/>
                    <a:pt x="518" y="274"/>
                  </a:cubicBezTo>
                  <a:cubicBezTo>
                    <a:pt x="548" y="365"/>
                    <a:pt x="396" y="517"/>
                    <a:pt x="305" y="6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0" name="Google Shape;4570;p43"/>
            <p:cNvSpPr/>
            <p:nvPr/>
          </p:nvSpPr>
          <p:spPr>
            <a:xfrm>
              <a:off x="5760400" y="3533550"/>
              <a:ext cx="13700" cy="16725"/>
            </a:xfrm>
            <a:custGeom>
              <a:avLst/>
              <a:gdLst/>
              <a:ahLst/>
              <a:cxnLst/>
              <a:rect l="l" t="t" r="r" b="b"/>
              <a:pathLst>
                <a:path w="548" h="669" extrusionOk="0">
                  <a:moveTo>
                    <a:pt x="305" y="669"/>
                  </a:moveTo>
                  <a:cubicBezTo>
                    <a:pt x="183" y="517"/>
                    <a:pt x="1" y="395"/>
                    <a:pt x="31" y="304"/>
                  </a:cubicBezTo>
                  <a:cubicBezTo>
                    <a:pt x="31" y="213"/>
                    <a:pt x="213" y="91"/>
                    <a:pt x="305" y="0"/>
                  </a:cubicBezTo>
                  <a:cubicBezTo>
                    <a:pt x="396" y="91"/>
                    <a:pt x="517" y="183"/>
                    <a:pt x="548" y="274"/>
                  </a:cubicBezTo>
                  <a:cubicBezTo>
                    <a:pt x="548" y="365"/>
                    <a:pt x="426" y="517"/>
                    <a:pt x="305" y="6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1" name="Google Shape;4571;p43"/>
            <p:cNvSpPr/>
            <p:nvPr/>
          </p:nvSpPr>
          <p:spPr>
            <a:xfrm>
              <a:off x="5900975" y="3533550"/>
              <a:ext cx="13700" cy="16725"/>
            </a:xfrm>
            <a:custGeom>
              <a:avLst/>
              <a:gdLst/>
              <a:ahLst/>
              <a:cxnLst/>
              <a:rect l="l" t="t" r="r" b="b"/>
              <a:pathLst>
                <a:path w="548" h="669" extrusionOk="0">
                  <a:moveTo>
                    <a:pt x="305" y="669"/>
                  </a:moveTo>
                  <a:cubicBezTo>
                    <a:pt x="153" y="517"/>
                    <a:pt x="1" y="395"/>
                    <a:pt x="31" y="304"/>
                  </a:cubicBezTo>
                  <a:cubicBezTo>
                    <a:pt x="31" y="213"/>
                    <a:pt x="214" y="91"/>
                    <a:pt x="305" y="0"/>
                  </a:cubicBezTo>
                  <a:cubicBezTo>
                    <a:pt x="366" y="91"/>
                    <a:pt x="518" y="183"/>
                    <a:pt x="548" y="274"/>
                  </a:cubicBezTo>
                  <a:cubicBezTo>
                    <a:pt x="548" y="365"/>
                    <a:pt x="426" y="517"/>
                    <a:pt x="305" y="6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2" name="Google Shape;4572;p43"/>
            <p:cNvSpPr/>
            <p:nvPr/>
          </p:nvSpPr>
          <p:spPr>
            <a:xfrm>
              <a:off x="6040800" y="3531275"/>
              <a:ext cx="14475" cy="16725"/>
            </a:xfrm>
            <a:custGeom>
              <a:avLst/>
              <a:gdLst/>
              <a:ahLst/>
              <a:cxnLst/>
              <a:rect l="l" t="t" r="r" b="b"/>
              <a:pathLst>
                <a:path w="579" h="669" extrusionOk="0">
                  <a:moveTo>
                    <a:pt x="305" y="0"/>
                  </a:moveTo>
                  <a:cubicBezTo>
                    <a:pt x="426" y="182"/>
                    <a:pt x="578" y="274"/>
                    <a:pt x="548" y="365"/>
                  </a:cubicBezTo>
                  <a:cubicBezTo>
                    <a:pt x="548" y="456"/>
                    <a:pt x="426" y="578"/>
                    <a:pt x="335" y="669"/>
                  </a:cubicBezTo>
                  <a:cubicBezTo>
                    <a:pt x="244" y="578"/>
                    <a:pt x="92" y="486"/>
                    <a:pt x="61" y="365"/>
                  </a:cubicBezTo>
                  <a:cubicBezTo>
                    <a:pt x="1" y="243"/>
                    <a:pt x="183" y="182"/>
                    <a:pt x="30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3" name="Google Shape;4573;p43"/>
            <p:cNvSpPr/>
            <p:nvPr/>
          </p:nvSpPr>
          <p:spPr>
            <a:xfrm>
              <a:off x="6182150" y="3533550"/>
              <a:ext cx="15975" cy="13700"/>
            </a:xfrm>
            <a:custGeom>
              <a:avLst/>
              <a:gdLst/>
              <a:ahLst/>
              <a:cxnLst/>
              <a:rect l="l" t="t" r="r" b="b"/>
              <a:pathLst>
                <a:path w="639" h="548" extrusionOk="0">
                  <a:moveTo>
                    <a:pt x="639" y="304"/>
                  </a:moveTo>
                  <a:cubicBezTo>
                    <a:pt x="487" y="426"/>
                    <a:pt x="365" y="547"/>
                    <a:pt x="274" y="547"/>
                  </a:cubicBezTo>
                  <a:cubicBezTo>
                    <a:pt x="183" y="547"/>
                    <a:pt x="91" y="395"/>
                    <a:pt x="0" y="304"/>
                  </a:cubicBezTo>
                  <a:cubicBezTo>
                    <a:pt x="91" y="213"/>
                    <a:pt x="183" y="61"/>
                    <a:pt x="304" y="31"/>
                  </a:cubicBezTo>
                  <a:cubicBezTo>
                    <a:pt x="395" y="0"/>
                    <a:pt x="487" y="183"/>
                    <a:pt x="639" y="30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4" name="Google Shape;4574;p43"/>
            <p:cNvSpPr/>
            <p:nvPr/>
          </p:nvSpPr>
          <p:spPr>
            <a:xfrm>
              <a:off x="5269525" y="3604225"/>
              <a:ext cx="16725" cy="13700"/>
            </a:xfrm>
            <a:custGeom>
              <a:avLst/>
              <a:gdLst/>
              <a:ahLst/>
              <a:cxnLst/>
              <a:rect l="l" t="t" r="r" b="b"/>
              <a:pathLst>
                <a:path w="669" h="548" extrusionOk="0">
                  <a:moveTo>
                    <a:pt x="669" y="274"/>
                  </a:moveTo>
                  <a:cubicBezTo>
                    <a:pt x="486" y="395"/>
                    <a:pt x="395" y="547"/>
                    <a:pt x="304" y="517"/>
                  </a:cubicBezTo>
                  <a:cubicBezTo>
                    <a:pt x="213" y="517"/>
                    <a:pt x="91" y="395"/>
                    <a:pt x="0" y="304"/>
                  </a:cubicBezTo>
                  <a:cubicBezTo>
                    <a:pt x="91" y="213"/>
                    <a:pt x="182" y="61"/>
                    <a:pt x="274" y="30"/>
                  </a:cubicBezTo>
                  <a:cubicBezTo>
                    <a:pt x="395" y="0"/>
                    <a:pt x="486" y="152"/>
                    <a:pt x="669" y="2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5" name="Google Shape;4575;p43"/>
            <p:cNvSpPr/>
            <p:nvPr/>
          </p:nvSpPr>
          <p:spPr>
            <a:xfrm>
              <a:off x="5409325" y="3601175"/>
              <a:ext cx="13700" cy="16750"/>
            </a:xfrm>
            <a:custGeom>
              <a:avLst/>
              <a:gdLst/>
              <a:ahLst/>
              <a:cxnLst/>
              <a:rect l="l" t="t" r="r" b="b"/>
              <a:pathLst>
                <a:path w="548" h="670" extrusionOk="0">
                  <a:moveTo>
                    <a:pt x="305" y="0"/>
                  </a:moveTo>
                  <a:cubicBezTo>
                    <a:pt x="426" y="183"/>
                    <a:pt x="548" y="274"/>
                    <a:pt x="548" y="396"/>
                  </a:cubicBezTo>
                  <a:cubicBezTo>
                    <a:pt x="548" y="487"/>
                    <a:pt x="396" y="578"/>
                    <a:pt x="305" y="669"/>
                  </a:cubicBezTo>
                  <a:cubicBezTo>
                    <a:pt x="214" y="578"/>
                    <a:pt x="62" y="517"/>
                    <a:pt x="31" y="396"/>
                  </a:cubicBezTo>
                  <a:cubicBezTo>
                    <a:pt x="1" y="274"/>
                    <a:pt x="153" y="183"/>
                    <a:pt x="30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6" name="Google Shape;4576;p43"/>
            <p:cNvSpPr/>
            <p:nvPr/>
          </p:nvSpPr>
          <p:spPr>
            <a:xfrm>
              <a:off x="5549925" y="3601175"/>
              <a:ext cx="13700" cy="15975"/>
            </a:xfrm>
            <a:custGeom>
              <a:avLst/>
              <a:gdLst/>
              <a:ahLst/>
              <a:cxnLst/>
              <a:rect l="l" t="t" r="r" b="b"/>
              <a:pathLst>
                <a:path w="548" h="639" extrusionOk="0">
                  <a:moveTo>
                    <a:pt x="304" y="0"/>
                  </a:moveTo>
                  <a:cubicBezTo>
                    <a:pt x="426" y="183"/>
                    <a:pt x="547" y="304"/>
                    <a:pt x="547" y="396"/>
                  </a:cubicBezTo>
                  <a:cubicBezTo>
                    <a:pt x="517" y="456"/>
                    <a:pt x="365" y="578"/>
                    <a:pt x="274" y="639"/>
                  </a:cubicBezTo>
                  <a:cubicBezTo>
                    <a:pt x="182" y="548"/>
                    <a:pt x="30" y="456"/>
                    <a:pt x="30" y="335"/>
                  </a:cubicBezTo>
                  <a:cubicBezTo>
                    <a:pt x="0" y="213"/>
                    <a:pt x="182" y="183"/>
                    <a:pt x="30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7" name="Google Shape;4577;p43"/>
            <p:cNvSpPr/>
            <p:nvPr/>
          </p:nvSpPr>
          <p:spPr>
            <a:xfrm>
              <a:off x="5690500" y="3604225"/>
              <a:ext cx="12925" cy="16725"/>
            </a:xfrm>
            <a:custGeom>
              <a:avLst/>
              <a:gdLst/>
              <a:ahLst/>
              <a:cxnLst/>
              <a:rect l="l" t="t" r="r" b="b"/>
              <a:pathLst>
                <a:path w="517" h="669" extrusionOk="0">
                  <a:moveTo>
                    <a:pt x="274" y="669"/>
                  </a:moveTo>
                  <a:cubicBezTo>
                    <a:pt x="152" y="486"/>
                    <a:pt x="0" y="365"/>
                    <a:pt x="0" y="274"/>
                  </a:cubicBezTo>
                  <a:cubicBezTo>
                    <a:pt x="31" y="213"/>
                    <a:pt x="213" y="91"/>
                    <a:pt x="304" y="0"/>
                  </a:cubicBezTo>
                  <a:cubicBezTo>
                    <a:pt x="395" y="91"/>
                    <a:pt x="517" y="213"/>
                    <a:pt x="517" y="304"/>
                  </a:cubicBezTo>
                  <a:cubicBezTo>
                    <a:pt x="517" y="395"/>
                    <a:pt x="395" y="486"/>
                    <a:pt x="274" y="6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8" name="Google Shape;4578;p43"/>
            <p:cNvSpPr/>
            <p:nvPr/>
          </p:nvSpPr>
          <p:spPr>
            <a:xfrm>
              <a:off x="5831075" y="3604225"/>
              <a:ext cx="13700" cy="16725"/>
            </a:xfrm>
            <a:custGeom>
              <a:avLst/>
              <a:gdLst/>
              <a:ahLst/>
              <a:cxnLst/>
              <a:rect l="l" t="t" r="r" b="b"/>
              <a:pathLst>
                <a:path w="548" h="669" extrusionOk="0">
                  <a:moveTo>
                    <a:pt x="304" y="669"/>
                  </a:moveTo>
                  <a:cubicBezTo>
                    <a:pt x="152" y="486"/>
                    <a:pt x="0" y="395"/>
                    <a:pt x="0" y="304"/>
                  </a:cubicBezTo>
                  <a:cubicBezTo>
                    <a:pt x="31" y="243"/>
                    <a:pt x="183" y="91"/>
                    <a:pt x="274" y="0"/>
                  </a:cubicBezTo>
                  <a:cubicBezTo>
                    <a:pt x="365" y="91"/>
                    <a:pt x="517" y="182"/>
                    <a:pt x="517" y="274"/>
                  </a:cubicBezTo>
                  <a:cubicBezTo>
                    <a:pt x="548" y="365"/>
                    <a:pt x="426" y="486"/>
                    <a:pt x="304" y="6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9" name="Google Shape;4579;p43"/>
            <p:cNvSpPr/>
            <p:nvPr/>
          </p:nvSpPr>
          <p:spPr>
            <a:xfrm>
              <a:off x="5970900" y="3604225"/>
              <a:ext cx="13700" cy="16725"/>
            </a:xfrm>
            <a:custGeom>
              <a:avLst/>
              <a:gdLst/>
              <a:ahLst/>
              <a:cxnLst/>
              <a:rect l="l" t="t" r="r" b="b"/>
              <a:pathLst>
                <a:path w="548" h="669" extrusionOk="0">
                  <a:moveTo>
                    <a:pt x="304" y="669"/>
                  </a:moveTo>
                  <a:cubicBezTo>
                    <a:pt x="152" y="486"/>
                    <a:pt x="0" y="365"/>
                    <a:pt x="31" y="274"/>
                  </a:cubicBezTo>
                  <a:cubicBezTo>
                    <a:pt x="61" y="213"/>
                    <a:pt x="213" y="91"/>
                    <a:pt x="335" y="0"/>
                  </a:cubicBezTo>
                  <a:cubicBezTo>
                    <a:pt x="395" y="91"/>
                    <a:pt x="547" y="182"/>
                    <a:pt x="547" y="274"/>
                  </a:cubicBezTo>
                  <a:cubicBezTo>
                    <a:pt x="547" y="395"/>
                    <a:pt x="426" y="486"/>
                    <a:pt x="304" y="6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0" name="Google Shape;4580;p43"/>
            <p:cNvSpPr/>
            <p:nvPr/>
          </p:nvSpPr>
          <p:spPr>
            <a:xfrm>
              <a:off x="6111475" y="3604225"/>
              <a:ext cx="16750" cy="13700"/>
            </a:xfrm>
            <a:custGeom>
              <a:avLst/>
              <a:gdLst/>
              <a:ahLst/>
              <a:cxnLst/>
              <a:rect l="l" t="t" r="r" b="b"/>
              <a:pathLst>
                <a:path w="670" h="548" extrusionOk="0">
                  <a:moveTo>
                    <a:pt x="669" y="274"/>
                  </a:moveTo>
                  <a:cubicBezTo>
                    <a:pt x="487" y="395"/>
                    <a:pt x="396" y="547"/>
                    <a:pt x="274" y="517"/>
                  </a:cubicBezTo>
                  <a:cubicBezTo>
                    <a:pt x="183" y="517"/>
                    <a:pt x="92" y="365"/>
                    <a:pt x="0" y="304"/>
                  </a:cubicBezTo>
                  <a:cubicBezTo>
                    <a:pt x="92" y="182"/>
                    <a:pt x="183" y="61"/>
                    <a:pt x="304" y="30"/>
                  </a:cubicBezTo>
                  <a:cubicBezTo>
                    <a:pt x="396" y="0"/>
                    <a:pt x="487" y="152"/>
                    <a:pt x="669" y="2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1" name="Google Shape;4581;p43"/>
            <p:cNvSpPr/>
            <p:nvPr/>
          </p:nvSpPr>
          <p:spPr>
            <a:xfrm>
              <a:off x="5198850" y="3674125"/>
              <a:ext cx="16725" cy="13700"/>
            </a:xfrm>
            <a:custGeom>
              <a:avLst/>
              <a:gdLst/>
              <a:ahLst/>
              <a:cxnLst/>
              <a:rect l="l" t="t" r="r" b="b"/>
              <a:pathLst>
                <a:path w="669" h="548" extrusionOk="0">
                  <a:moveTo>
                    <a:pt x="669" y="304"/>
                  </a:moveTo>
                  <a:cubicBezTo>
                    <a:pt x="487" y="426"/>
                    <a:pt x="365" y="548"/>
                    <a:pt x="274" y="548"/>
                  </a:cubicBezTo>
                  <a:cubicBezTo>
                    <a:pt x="183" y="517"/>
                    <a:pt x="91" y="396"/>
                    <a:pt x="0" y="304"/>
                  </a:cubicBezTo>
                  <a:cubicBezTo>
                    <a:pt x="91" y="213"/>
                    <a:pt x="183" y="61"/>
                    <a:pt x="304" y="31"/>
                  </a:cubicBezTo>
                  <a:cubicBezTo>
                    <a:pt x="426" y="0"/>
                    <a:pt x="487" y="183"/>
                    <a:pt x="669" y="30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2" name="Google Shape;4582;p43"/>
            <p:cNvSpPr/>
            <p:nvPr/>
          </p:nvSpPr>
          <p:spPr>
            <a:xfrm>
              <a:off x="5339425" y="3674125"/>
              <a:ext cx="16750" cy="13700"/>
            </a:xfrm>
            <a:custGeom>
              <a:avLst/>
              <a:gdLst/>
              <a:ahLst/>
              <a:cxnLst/>
              <a:rect l="l" t="t" r="r" b="b"/>
              <a:pathLst>
                <a:path w="670" h="548" extrusionOk="0">
                  <a:moveTo>
                    <a:pt x="669" y="304"/>
                  </a:moveTo>
                  <a:cubicBezTo>
                    <a:pt x="487" y="426"/>
                    <a:pt x="365" y="548"/>
                    <a:pt x="274" y="517"/>
                  </a:cubicBezTo>
                  <a:cubicBezTo>
                    <a:pt x="183" y="517"/>
                    <a:pt x="92" y="365"/>
                    <a:pt x="0" y="274"/>
                  </a:cubicBezTo>
                  <a:cubicBezTo>
                    <a:pt x="122" y="183"/>
                    <a:pt x="213" y="31"/>
                    <a:pt x="335" y="31"/>
                  </a:cubicBezTo>
                  <a:cubicBezTo>
                    <a:pt x="426" y="0"/>
                    <a:pt x="487" y="183"/>
                    <a:pt x="669" y="30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3" name="Google Shape;4583;p43"/>
            <p:cNvSpPr/>
            <p:nvPr/>
          </p:nvSpPr>
          <p:spPr>
            <a:xfrm>
              <a:off x="5479250" y="3671850"/>
              <a:ext cx="13700" cy="15975"/>
            </a:xfrm>
            <a:custGeom>
              <a:avLst/>
              <a:gdLst/>
              <a:ahLst/>
              <a:cxnLst/>
              <a:rect l="l" t="t" r="r" b="b"/>
              <a:pathLst>
                <a:path w="548" h="639" extrusionOk="0">
                  <a:moveTo>
                    <a:pt x="304" y="0"/>
                  </a:moveTo>
                  <a:cubicBezTo>
                    <a:pt x="426" y="152"/>
                    <a:pt x="547" y="274"/>
                    <a:pt x="547" y="365"/>
                  </a:cubicBezTo>
                  <a:cubicBezTo>
                    <a:pt x="547" y="456"/>
                    <a:pt x="395" y="547"/>
                    <a:pt x="335" y="639"/>
                  </a:cubicBezTo>
                  <a:cubicBezTo>
                    <a:pt x="213" y="547"/>
                    <a:pt x="61" y="487"/>
                    <a:pt x="31" y="365"/>
                  </a:cubicBezTo>
                  <a:cubicBezTo>
                    <a:pt x="0" y="243"/>
                    <a:pt x="183" y="152"/>
                    <a:pt x="30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4" name="Google Shape;4584;p43"/>
            <p:cNvSpPr/>
            <p:nvPr/>
          </p:nvSpPr>
          <p:spPr>
            <a:xfrm>
              <a:off x="5619825" y="3674125"/>
              <a:ext cx="16750" cy="13700"/>
            </a:xfrm>
            <a:custGeom>
              <a:avLst/>
              <a:gdLst/>
              <a:ahLst/>
              <a:cxnLst/>
              <a:rect l="l" t="t" r="r" b="b"/>
              <a:pathLst>
                <a:path w="670" h="548" extrusionOk="0">
                  <a:moveTo>
                    <a:pt x="669" y="304"/>
                  </a:moveTo>
                  <a:cubicBezTo>
                    <a:pt x="517" y="426"/>
                    <a:pt x="396" y="548"/>
                    <a:pt x="304" y="548"/>
                  </a:cubicBezTo>
                  <a:cubicBezTo>
                    <a:pt x="183" y="548"/>
                    <a:pt x="92" y="396"/>
                    <a:pt x="0" y="304"/>
                  </a:cubicBezTo>
                  <a:cubicBezTo>
                    <a:pt x="122" y="213"/>
                    <a:pt x="213" y="61"/>
                    <a:pt x="304" y="31"/>
                  </a:cubicBezTo>
                  <a:cubicBezTo>
                    <a:pt x="426" y="0"/>
                    <a:pt x="517" y="183"/>
                    <a:pt x="669" y="30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5" name="Google Shape;4585;p43"/>
            <p:cNvSpPr/>
            <p:nvPr/>
          </p:nvSpPr>
          <p:spPr>
            <a:xfrm>
              <a:off x="5760400" y="3674875"/>
              <a:ext cx="13700" cy="16750"/>
            </a:xfrm>
            <a:custGeom>
              <a:avLst/>
              <a:gdLst/>
              <a:ahLst/>
              <a:cxnLst/>
              <a:rect l="l" t="t" r="r" b="b"/>
              <a:pathLst>
                <a:path w="548" h="670" extrusionOk="0">
                  <a:moveTo>
                    <a:pt x="305" y="670"/>
                  </a:moveTo>
                  <a:cubicBezTo>
                    <a:pt x="183" y="487"/>
                    <a:pt x="1" y="366"/>
                    <a:pt x="31" y="305"/>
                  </a:cubicBezTo>
                  <a:cubicBezTo>
                    <a:pt x="61" y="214"/>
                    <a:pt x="213" y="92"/>
                    <a:pt x="305" y="1"/>
                  </a:cubicBezTo>
                  <a:cubicBezTo>
                    <a:pt x="396" y="92"/>
                    <a:pt x="517" y="183"/>
                    <a:pt x="548" y="274"/>
                  </a:cubicBezTo>
                  <a:cubicBezTo>
                    <a:pt x="548" y="366"/>
                    <a:pt x="426" y="457"/>
                    <a:pt x="305" y="67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6" name="Google Shape;4586;p43"/>
            <p:cNvSpPr/>
            <p:nvPr/>
          </p:nvSpPr>
          <p:spPr>
            <a:xfrm>
              <a:off x="5900975" y="3674125"/>
              <a:ext cx="16750" cy="13700"/>
            </a:xfrm>
            <a:custGeom>
              <a:avLst/>
              <a:gdLst/>
              <a:ahLst/>
              <a:cxnLst/>
              <a:rect l="l" t="t" r="r" b="b"/>
              <a:pathLst>
                <a:path w="670" h="548" extrusionOk="0">
                  <a:moveTo>
                    <a:pt x="670" y="304"/>
                  </a:moveTo>
                  <a:cubicBezTo>
                    <a:pt x="487" y="426"/>
                    <a:pt x="366" y="548"/>
                    <a:pt x="274" y="517"/>
                  </a:cubicBezTo>
                  <a:cubicBezTo>
                    <a:pt x="183" y="517"/>
                    <a:pt x="92" y="365"/>
                    <a:pt x="1" y="274"/>
                  </a:cubicBezTo>
                  <a:cubicBezTo>
                    <a:pt x="122" y="183"/>
                    <a:pt x="214" y="31"/>
                    <a:pt x="335" y="31"/>
                  </a:cubicBezTo>
                  <a:cubicBezTo>
                    <a:pt x="457" y="0"/>
                    <a:pt x="487" y="183"/>
                    <a:pt x="670" y="30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7" name="Google Shape;4587;p43"/>
            <p:cNvSpPr/>
            <p:nvPr/>
          </p:nvSpPr>
          <p:spPr>
            <a:xfrm>
              <a:off x="6041575" y="3674125"/>
              <a:ext cx="15975" cy="13700"/>
            </a:xfrm>
            <a:custGeom>
              <a:avLst/>
              <a:gdLst/>
              <a:ahLst/>
              <a:cxnLst/>
              <a:rect l="l" t="t" r="r" b="b"/>
              <a:pathLst>
                <a:path w="639" h="548" extrusionOk="0">
                  <a:moveTo>
                    <a:pt x="638" y="304"/>
                  </a:moveTo>
                  <a:cubicBezTo>
                    <a:pt x="486" y="426"/>
                    <a:pt x="365" y="548"/>
                    <a:pt x="274" y="548"/>
                  </a:cubicBezTo>
                  <a:cubicBezTo>
                    <a:pt x="182" y="517"/>
                    <a:pt x="91" y="396"/>
                    <a:pt x="0" y="304"/>
                  </a:cubicBezTo>
                  <a:cubicBezTo>
                    <a:pt x="91" y="213"/>
                    <a:pt x="182" y="61"/>
                    <a:pt x="304" y="31"/>
                  </a:cubicBezTo>
                  <a:cubicBezTo>
                    <a:pt x="426" y="0"/>
                    <a:pt x="486" y="183"/>
                    <a:pt x="638" y="30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8" name="Google Shape;4588;p43"/>
            <p:cNvSpPr/>
            <p:nvPr/>
          </p:nvSpPr>
          <p:spPr>
            <a:xfrm>
              <a:off x="6181375" y="3674125"/>
              <a:ext cx="16750" cy="13700"/>
            </a:xfrm>
            <a:custGeom>
              <a:avLst/>
              <a:gdLst/>
              <a:ahLst/>
              <a:cxnLst/>
              <a:rect l="l" t="t" r="r" b="b"/>
              <a:pathLst>
                <a:path w="670" h="548" extrusionOk="0">
                  <a:moveTo>
                    <a:pt x="670" y="244"/>
                  </a:moveTo>
                  <a:cubicBezTo>
                    <a:pt x="518" y="396"/>
                    <a:pt x="396" y="548"/>
                    <a:pt x="335" y="548"/>
                  </a:cubicBezTo>
                  <a:cubicBezTo>
                    <a:pt x="244" y="517"/>
                    <a:pt x="122" y="396"/>
                    <a:pt x="1" y="304"/>
                  </a:cubicBezTo>
                  <a:cubicBezTo>
                    <a:pt x="92" y="213"/>
                    <a:pt x="183" y="61"/>
                    <a:pt x="305" y="31"/>
                  </a:cubicBezTo>
                  <a:cubicBezTo>
                    <a:pt x="396" y="0"/>
                    <a:pt x="518" y="152"/>
                    <a:pt x="670" y="24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9" name="Google Shape;4589;p43"/>
            <p:cNvSpPr/>
            <p:nvPr/>
          </p:nvSpPr>
          <p:spPr>
            <a:xfrm>
              <a:off x="5269525" y="3744800"/>
              <a:ext cx="16725" cy="13700"/>
            </a:xfrm>
            <a:custGeom>
              <a:avLst/>
              <a:gdLst/>
              <a:ahLst/>
              <a:cxnLst/>
              <a:rect l="l" t="t" r="r" b="b"/>
              <a:pathLst>
                <a:path w="669" h="548" extrusionOk="0">
                  <a:moveTo>
                    <a:pt x="669" y="304"/>
                  </a:moveTo>
                  <a:cubicBezTo>
                    <a:pt x="486" y="426"/>
                    <a:pt x="365" y="547"/>
                    <a:pt x="274" y="517"/>
                  </a:cubicBezTo>
                  <a:cubicBezTo>
                    <a:pt x="182" y="517"/>
                    <a:pt x="91" y="365"/>
                    <a:pt x="0" y="274"/>
                  </a:cubicBezTo>
                  <a:cubicBezTo>
                    <a:pt x="122" y="183"/>
                    <a:pt x="213" y="31"/>
                    <a:pt x="334" y="0"/>
                  </a:cubicBezTo>
                  <a:cubicBezTo>
                    <a:pt x="426" y="0"/>
                    <a:pt x="486" y="152"/>
                    <a:pt x="669" y="30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0" name="Google Shape;4590;p43"/>
            <p:cNvSpPr/>
            <p:nvPr/>
          </p:nvSpPr>
          <p:spPr>
            <a:xfrm>
              <a:off x="5407050" y="3744800"/>
              <a:ext cx="16750" cy="12925"/>
            </a:xfrm>
            <a:custGeom>
              <a:avLst/>
              <a:gdLst/>
              <a:ahLst/>
              <a:cxnLst/>
              <a:rect l="l" t="t" r="r" b="b"/>
              <a:pathLst>
                <a:path w="670" h="517" extrusionOk="0">
                  <a:moveTo>
                    <a:pt x="1" y="274"/>
                  </a:moveTo>
                  <a:cubicBezTo>
                    <a:pt x="183" y="152"/>
                    <a:pt x="305" y="0"/>
                    <a:pt x="396" y="0"/>
                  </a:cubicBezTo>
                  <a:cubicBezTo>
                    <a:pt x="457" y="31"/>
                    <a:pt x="578" y="183"/>
                    <a:pt x="669" y="304"/>
                  </a:cubicBezTo>
                  <a:cubicBezTo>
                    <a:pt x="578" y="365"/>
                    <a:pt x="487" y="517"/>
                    <a:pt x="365" y="517"/>
                  </a:cubicBezTo>
                  <a:cubicBezTo>
                    <a:pt x="274" y="517"/>
                    <a:pt x="153" y="395"/>
                    <a:pt x="1" y="2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1" name="Google Shape;4591;p43"/>
            <p:cNvSpPr/>
            <p:nvPr/>
          </p:nvSpPr>
          <p:spPr>
            <a:xfrm>
              <a:off x="5549925" y="3744025"/>
              <a:ext cx="13700" cy="17500"/>
            </a:xfrm>
            <a:custGeom>
              <a:avLst/>
              <a:gdLst/>
              <a:ahLst/>
              <a:cxnLst/>
              <a:rect l="l" t="t" r="r" b="b"/>
              <a:pathLst>
                <a:path w="548" h="700" extrusionOk="0">
                  <a:moveTo>
                    <a:pt x="304" y="700"/>
                  </a:moveTo>
                  <a:cubicBezTo>
                    <a:pt x="152" y="518"/>
                    <a:pt x="0" y="396"/>
                    <a:pt x="30" y="305"/>
                  </a:cubicBezTo>
                  <a:cubicBezTo>
                    <a:pt x="30" y="214"/>
                    <a:pt x="213" y="122"/>
                    <a:pt x="304" y="1"/>
                  </a:cubicBezTo>
                  <a:cubicBezTo>
                    <a:pt x="395" y="92"/>
                    <a:pt x="517" y="183"/>
                    <a:pt x="547" y="274"/>
                  </a:cubicBezTo>
                  <a:cubicBezTo>
                    <a:pt x="547" y="396"/>
                    <a:pt x="426" y="518"/>
                    <a:pt x="304" y="7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2" name="Google Shape;4592;p43"/>
            <p:cNvSpPr/>
            <p:nvPr/>
          </p:nvSpPr>
          <p:spPr>
            <a:xfrm>
              <a:off x="5690500" y="3744025"/>
              <a:ext cx="13700" cy="17500"/>
            </a:xfrm>
            <a:custGeom>
              <a:avLst/>
              <a:gdLst/>
              <a:ahLst/>
              <a:cxnLst/>
              <a:rect l="l" t="t" r="r" b="b"/>
              <a:pathLst>
                <a:path w="548" h="700" extrusionOk="0">
                  <a:moveTo>
                    <a:pt x="304" y="700"/>
                  </a:moveTo>
                  <a:cubicBezTo>
                    <a:pt x="152" y="518"/>
                    <a:pt x="0" y="396"/>
                    <a:pt x="31" y="305"/>
                  </a:cubicBezTo>
                  <a:cubicBezTo>
                    <a:pt x="31" y="214"/>
                    <a:pt x="183" y="122"/>
                    <a:pt x="304" y="1"/>
                  </a:cubicBezTo>
                  <a:cubicBezTo>
                    <a:pt x="365" y="92"/>
                    <a:pt x="517" y="183"/>
                    <a:pt x="547" y="274"/>
                  </a:cubicBezTo>
                  <a:cubicBezTo>
                    <a:pt x="547" y="396"/>
                    <a:pt x="426" y="518"/>
                    <a:pt x="304" y="7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3" name="Google Shape;4593;p43"/>
            <p:cNvSpPr/>
            <p:nvPr/>
          </p:nvSpPr>
          <p:spPr>
            <a:xfrm>
              <a:off x="5831075" y="3744025"/>
              <a:ext cx="12950" cy="17500"/>
            </a:xfrm>
            <a:custGeom>
              <a:avLst/>
              <a:gdLst/>
              <a:ahLst/>
              <a:cxnLst/>
              <a:rect l="l" t="t" r="r" b="b"/>
              <a:pathLst>
                <a:path w="518" h="700" extrusionOk="0">
                  <a:moveTo>
                    <a:pt x="274" y="700"/>
                  </a:moveTo>
                  <a:cubicBezTo>
                    <a:pt x="152" y="518"/>
                    <a:pt x="0" y="396"/>
                    <a:pt x="0" y="305"/>
                  </a:cubicBezTo>
                  <a:cubicBezTo>
                    <a:pt x="31" y="214"/>
                    <a:pt x="183" y="122"/>
                    <a:pt x="274" y="1"/>
                  </a:cubicBezTo>
                  <a:cubicBezTo>
                    <a:pt x="365" y="92"/>
                    <a:pt x="517" y="183"/>
                    <a:pt x="517" y="274"/>
                  </a:cubicBezTo>
                  <a:cubicBezTo>
                    <a:pt x="517" y="396"/>
                    <a:pt x="396" y="518"/>
                    <a:pt x="274" y="7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4" name="Google Shape;4594;p43"/>
            <p:cNvSpPr/>
            <p:nvPr/>
          </p:nvSpPr>
          <p:spPr>
            <a:xfrm>
              <a:off x="5971650" y="3744025"/>
              <a:ext cx="13700" cy="17500"/>
            </a:xfrm>
            <a:custGeom>
              <a:avLst/>
              <a:gdLst/>
              <a:ahLst/>
              <a:cxnLst/>
              <a:rect l="l" t="t" r="r" b="b"/>
              <a:pathLst>
                <a:path w="548" h="700" extrusionOk="0">
                  <a:moveTo>
                    <a:pt x="274" y="700"/>
                  </a:moveTo>
                  <a:cubicBezTo>
                    <a:pt x="153" y="518"/>
                    <a:pt x="1" y="396"/>
                    <a:pt x="1" y="305"/>
                  </a:cubicBezTo>
                  <a:cubicBezTo>
                    <a:pt x="31" y="214"/>
                    <a:pt x="183" y="122"/>
                    <a:pt x="274" y="1"/>
                  </a:cubicBezTo>
                  <a:cubicBezTo>
                    <a:pt x="365" y="92"/>
                    <a:pt x="517" y="183"/>
                    <a:pt x="517" y="274"/>
                  </a:cubicBezTo>
                  <a:cubicBezTo>
                    <a:pt x="548" y="396"/>
                    <a:pt x="396" y="518"/>
                    <a:pt x="274" y="7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5" name="Google Shape;4595;p43"/>
            <p:cNvSpPr/>
            <p:nvPr/>
          </p:nvSpPr>
          <p:spPr>
            <a:xfrm>
              <a:off x="6111475" y="3744025"/>
              <a:ext cx="13700" cy="17500"/>
            </a:xfrm>
            <a:custGeom>
              <a:avLst/>
              <a:gdLst/>
              <a:ahLst/>
              <a:cxnLst/>
              <a:rect l="l" t="t" r="r" b="b"/>
              <a:pathLst>
                <a:path w="548" h="700" extrusionOk="0">
                  <a:moveTo>
                    <a:pt x="304" y="700"/>
                  </a:moveTo>
                  <a:cubicBezTo>
                    <a:pt x="152" y="518"/>
                    <a:pt x="0" y="396"/>
                    <a:pt x="31" y="305"/>
                  </a:cubicBezTo>
                  <a:cubicBezTo>
                    <a:pt x="61" y="214"/>
                    <a:pt x="213" y="122"/>
                    <a:pt x="304" y="1"/>
                  </a:cubicBezTo>
                  <a:cubicBezTo>
                    <a:pt x="396" y="92"/>
                    <a:pt x="548" y="183"/>
                    <a:pt x="548" y="274"/>
                  </a:cubicBezTo>
                  <a:cubicBezTo>
                    <a:pt x="548" y="396"/>
                    <a:pt x="426" y="518"/>
                    <a:pt x="304" y="7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6" name="Google Shape;4596;p43"/>
            <p:cNvSpPr/>
            <p:nvPr/>
          </p:nvSpPr>
          <p:spPr>
            <a:xfrm>
              <a:off x="5198850" y="3814700"/>
              <a:ext cx="13700" cy="16750"/>
            </a:xfrm>
            <a:custGeom>
              <a:avLst/>
              <a:gdLst/>
              <a:ahLst/>
              <a:cxnLst/>
              <a:rect l="l" t="t" r="r" b="b"/>
              <a:pathLst>
                <a:path w="548" h="670" extrusionOk="0">
                  <a:moveTo>
                    <a:pt x="304" y="669"/>
                  </a:moveTo>
                  <a:cubicBezTo>
                    <a:pt x="152" y="487"/>
                    <a:pt x="0" y="365"/>
                    <a:pt x="31" y="305"/>
                  </a:cubicBezTo>
                  <a:cubicBezTo>
                    <a:pt x="31" y="213"/>
                    <a:pt x="213" y="92"/>
                    <a:pt x="304" y="1"/>
                  </a:cubicBezTo>
                  <a:cubicBezTo>
                    <a:pt x="395" y="92"/>
                    <a:pt x="517" y="183"/>
                    <a:pt x="547" y="274"/>
                  </a:cubicBezTo>
                  <a:cubicBezTo>
                    <a:pt x="547" y="365"/>
                    <a:pt x="426" y="487"/>
                    <a:pt x="304" y="6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7" name="Google Shape;4597;p43"/>
            <p:cNvSpPr/>
            <p:nvPr/>
          </p:nvSpPr>
          <p:spPr>
            <a:xfrm>
              <a:off x="5339425" y="3814700"/>
              <a:ext cx="13700" cy="16750"/>
            </a:xfrm>
            <a:custGeom>
              <a:avLst/>
              <a:gdLst/>
              <a:ahLst/>
              <a:cxnLst/>
              <a:rect l="l" t="t" r="r" b="b"/>
              <a:pathLst>
                <a:path w="548" h="670" extrusionOk="0">
                  <a:moveTo>
                    <a:pt x="304" y="669"/>
                  </a:moveTo>
                  <a:cubicBezTo>
                    <a:pt x="152" y="487"/>
                    <a:pt x="0" y="365"/>
                    <a:pt x="31" y="274"/>
                  </a:cubicBezTo>
                  <a:cubicBezTo>
                    <a:pt x="31" y="213"/>
                    <a:pt x="183" y="92"/>
                    <a:pt x="304" y="1"/>
                  </a:cubicBezTo>
                  <a:cubicBezTo>
                    <a:pt x="365" y="92"/>
                    <a:pt x="517" y="183"/>
                    <a:pt x="548" y="274"/>
                  </a:cubicBezTo>
                  <a:cubicBezTo>
                    <a:pt x="548" y="365"/>
                    <a:pt x="426" y="487"/>
                    <a:pt x="304" y="6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8" name="Google Shape;4598;p43"/>
            <p:cNvSpPr/>
            <p:nvPr/>
          </p:nvSpPr>
          <p:spPr>
            <a:xfrm>
              <a:off x="5480000" y="3814700"/>
              <a:ext cx="12950" cy="16750"/>
            </a:xfrm>
            <a:custGeom>
              <a:avLst/>
              <a:gdLst/>
              <a:ahLst/>
              <a:cxnLst/>
              <a:rect l="l" t="t" r="r" b="b"/>
              <a:pathLst>
                <a:path w="518" h="670" extrusionOk="0">
                  <a:moveTo>
                    <a:pt x="274" y="669"/>
                  </a:moveTo>
                  <a:cubicBezTo>
                    <a:pt x="153" y="487"/>
                    <a:pt x="1" y="365"/>
                    <a:pt x="1" y="305"/>
                  </a:cubicBezTo>
                  <a:cubicBezTo>
                    <a:pt x="31" y="213"/>
                    <a:pt x="183" y="92"/>
                    <a:pt x="274" y="1"/>
                  </a:cubicBezTo>
                  <a:cubicBezTo>
                    <a:pt x="365" y="92"/>
                    <a:pt x="517" y="183"/>
                    <a:pt x="517" y="274"/>
                  </a:cubicBezTo>
                  <a:cubicBezTo>
                    <a:pt x="517" y="365"/>
                    <a:pt x="396" y="487"/>
                    <a:pt x="274" y="6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9" name="Google Shape;4599;p43"/>
            <p:cNvSpPr/>
            <p:nvPr/>
          </p:nvSpPr>
          <p:spPr>
            <a:xfrm>
              <a:off x="5619825" y="3814700"/>
              <a:ext cx="16750" cy="13700"/>
            </a:xfrm>
            <a:custGeom>
              <a:avLst/>
              <a:gdLst/>
              <a:ahLst/>
              <a:cxnLst/>
              <a:rect l="l" t="t" r="r" b="b"/>
              <a:pathLst>
                <a:path w="670" h="548" extrusionOk="0">
                  <a:moveTo>
                    <a:pt x="669" y="274"/>
                  </a:moveTo>
                  <a:cubicBezTo>
                    <a:pt x="517" y="396"/>
                    <a:pt x="396" y="548"/>
                    <a:pt x="304" y="548"/>
                  </a:cubicBezTo>
                  <a:cubicBezTo>
                    <a:pt x="213" y="548"/>
                    <a:pt x="122" y="396"/>
                    <a:pt x="0" y="305"/>
                  </a:cubicBezTo>
                  <a:cubicBezTo>
                    <a:pt x="122" y="213"/>
                    <a:pt x="183" y="61"/>
                    <a:pt x="304" y="31"/>
                  </a:cubicBezTo>
                  <a:cubicBezTo>
                    <a:pt x="426" y="1"/>
                    <a:pt x="487" y="153"/>
                    <a:pt x="669" y="2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0" name="Google Shape;4600;p43"/>
            <p:cNvSpPr/>
            <p:nvPr/>
          </p:nvSpPr>
          <p:spPr>
            <a:xfrm>
              <a:off x="5760400" y="3814700"/>
              <a:ext cx="13700" cy="16750"/>
            </a:xfrm>
            <a:custGeom>
              <a:avLst/>
              <a:gdLst/>
              <a:ahLst/>
              <a:cxnLst/>
              <a:rect l="l" t="t" r="r" b="b"/>
              <a:pathLst>
                <a:path w="548" h="670" extrusionOk="0">
                  <a:moveTo>
                    <a:pt x="305" y="669"/>
                  </a:moveTo>
                  <a:cubicBezTo>
                    <a:pt x="183" y="487"/>
                    <a:pt x="1" y="365"/>
                    <a:pt x="31" y="305"/>
                  </a:cubicBezTo>
                  <a:cubicBezTo>
                    <a:pt x="31" y="213"/>
                    <a:pt x="213" y="92"/>
                    <a:pt x="305" y="1"/>
                  </a:cubicBezTo>
                  <a:cubicBezTo>
                    <a:pt x="396" y="92"/>
                    <a:pt x="517" y="183"/>
                    <a:pt x="548" y="274"/>
                  </a:cubicBezTo>
                  <a:cubicBezTo>
                    <a:pt x="548" y="365"/>
                    <a:pt x="426" y="487"/>
                    <a:pt x="305" y="6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1" name="Google Shape;4601;p43"/>
            <p:cNvSpPr/>
            <p:nvPr/>
          </p:nvSpPr>
          <p:spPr>
            <a:xfrm>
              <a:off x="5900975" y="3814700"/>
              <a:ext cx="13700" cy="16750"/>
            </a:xfrm>
            <a:custGeom>
              <a:avLst/>
              <a:gdLst/>
              <a:ahLst/>
              <a:cxnLst/>
              <a:rect l="l" t="t" r="r" b="b"/>
              <a:pathLst>
                <a:path w="548" h="670" extrusionOk="0">
                  <a:moveTo>
                    <a:pt x="305" y="669"/>
                  </a:moveTo>
                  <a:cubicBezTo>
                    <a:pt x="153" y="487"/>
                    <a:pt x="1" y="365"/>
                    <a:pt x="31" y="274"/>
                  </a:cubicBezTo>
                  <a:cubicBezTo>
                    <a:pt x="31" y="213"/>
                    <a:pt x="214" y="92"/>
                    <a:pt x="305" y="1"/>
                  </a:cubicBezTo>
                  <a:cubicBezTo>
                    <a:pt x="366" y="92"/>
                    <a:pt x="518" y="183"/>
                    <a:pt x="548" y="274"/>
                  </a:cubicBezTo>
                  <a:cubicBezTo>
                    <a:pt x="548" y="365"/>
                    <a:pt x="426" y="487"/>
                    <a:pt x="305" y="6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2" name="Google Shape;4602;p43"/>
            <p:cNvSpPr/>
            <p:nvPr/>
          </p:nvSpPr>
          <p:spPr>
            <a:xfrm>
              <a:off x="6041575" y="3814700"/>
              <a:ext cx="13700" cy="16750"/>
            </a:xfrm>
            <a:custGeom>
              <a:avLst/>
              <a:gdLst/>
              <a:ahLst/>
              <a:cxnLst/>
              <a:rect l="l" t="t" r="r" b="b"/>
              <a:pathLst>
                <a:path w="548" h="670" extrusionOk="0">
                  <a:moveTo>
                    <a:pt x="304" y="669"/>
                  </a:moveTo>
                  <a:cubicBezTo>
                    <a:pt x="152" y="487"/>
                    <a:pt x="0" y="365"/>
                    <a:pt x="30" y="305"/>
                  </a:cubicBezTo>
                  <a:cubicBezTo>
                    <a:pt x="30" y="213"/>
                    <a:pt x="182" y="92"/>
                    <a:pt x="304" y="1"/>
                  </a:cubicBezTo>
                  <a:cubicBezTo>
                    <a:pt x="365" y="92"/>
                    <a:pt x="517" y="183"/>
                    <a:pt x="517" y="274"/>
                  </a:cubicBezTo>
                  <a:cubicBezTo>
                    <a:pt x="547" y="365"/>
                    <a:pt x="395" y="487"/>
                    <a:pt x="304" y="6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3" name="Google Shape;4603;p43"/>
            <p:cNvSpPr/>
            <p:nvPr/>
          </p:nvSpPr>
          <p:spPr>
            <a:xfrm>
              <a:off x="6182150" y="3814700"/>
              <a:ext cx="13700" cy="16750"/>
            </a:xfrm>
            <a:custGeom>
              <a:avLst/>
              <a:gdLst/>
              <a:ahLst/>
              <a:cxnLst/>
              <a:rect l="l" t="t" r="r" b="b"/>
              <a:pathLst>
                <a:path w="548" h="670" extrusionOk="0">
                  <a:moveTo>
                    <a:pt x="274" y="669"/>
                  </a:moveTo>
                  <a:cubicBezTo>
                    <a:pt x="152" y="487"/>
                    <a:pt x="0" y="365"/>
                    <a:pt x="0" y="274"/>
                  </a:cubicBezTo>
                  <a:cubicBezTo>
                    <a:pt x="31" y="213"/>
                    <a:pt x="183" y="92"/>
                    <a:pt x="274" y="1"/>
                  </a:cubicBezTo>
                  <a:cubicBezTo>
                    <a:pt x="365" y="92"/>
                    <a:pt x="517" y="183"/>
                    <a:pt x="517" y="274"/>
                  </a:cubicBezTo>
                  <a:cubicBezTo>
                    <a:pt x="547" y="365"/>
                    <a:pt x="395" y="487"/>
                    <a:pt x="274" y="6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4" name="Google Shape;4604;p43"/>
            <p:cNvSpPr/>
            <p:nvPr/>
          </p:nvSpPr>
          <p:spPr>
            <a:xfrm>
              <a:off x="5269525" y="3884625"/>
              <a:ext cx="16725" cy="13700"/>
            </a:xfrm>
            <a:custGeom>
              <a:avLst/>
              <a:gdLst/>
              <a:ahLst/>
              <a:cxnLst/>
              <a:rect l="l" t="t" r="r" b="b"/>
              <a:pathLst>
                <a:path w="669" h="548" extrusionOk="0">
                  <a:moveTo>
                    <a:pt x="669" y="334"/>
                  </a:moveTo>
                  <a:cubicBezTo>
                    <a:pt x="486" y="426"/>
                    <a:pt x="365" y="547"/>
                    <a:pt x="274" y="547"/>
                  </a:cubicBezTo>
                  <a:cubicBezTo>
                    <a:pt x="182" y="517"/>
                    <a:pt x="91" y="395"/>
                    <a:pt x="0" y="304"/>
                  </a:cubicBezTo>
                  <a:cubicBezTo>
                    <a:pt x="122" y="213"/>
                    <a:pt x="213" y="61"/>
                    <a:pt x="334" y="30"/>
                  </a:cubicBezTo>
                  <a:cubicBezTo>
                    <a:pt x="426" y="0"/>
                    <a:pt x="486" y="182"/>
                    <a:pt x="669" y="33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5" name="Google Shape;4605;p43"/>
            <p:cNvSpPr/>
            <p:nvPr/>
          </p:nvSpPr>
          <p:spPr>
            <a:xfrm>
              <a:off x="5409325" y="3885375"/>
              <a:ext cx="13700" cy="15975"/>
            </a:xfrm>
            <a:custGeom>
              <a:avLst/>
              <a:gdLst/>
              <a:ahLst/>
              <a:cxnLst/>
              <a:rect l="l" t="t" r="r" b="b"/>
              <a:pathLst>
                <a:path w="548" h="639" extrusionOk="0">
                  <a:moveTo>
                    <a:pt x="335" y="639"/>
                  </a:moveTo>
                  <a:cubicBezTo>
                    <a:pt x="183" y="487"/>
                    <a:pt x="1" y="365"/>
                    <a:pt x="31" y="304"/>
                  </a:cubicBezTo>
                  <a:cubicBezTo>
                    <a:pt x="31" y="213"/>
                    <a:pt x="183" y="92"/>
                    <a:pt x="305" y="0"/>
                  </a:cubicBezTo>
                  <a:cubicBezTo>
                    <a:pt x="366" y="92"/>
                    <a:pt x="518" y="152"/>
                    <a:pt x="548" y="244"/>
                  </a:cubicBezTo>
                  <a:cubicBezTo>
                    <a:pt x="548" y="365"/>
                    <a:pt x="426" y="456"/>
                    <a:pt x="335" y="63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6" name="Google Shape;4606;p43"/>
            <p:cNvSpPr/>
            <p:nvPr/>
          </p:nvSpPr>
          <p:spPr>
            <a:xfrm>
              <a:off x="5549925" y="3885375"/>
              <a:ext cx="13700" cy="15975"/>
            </a:xfrm>
            <a:custGeom>
              <a:avLst/>
              <a:gdLst/>
              <a:ahLst/>
              <a:cxnLst/>
              <a:rect l="l" t="t" r="r" b="b"/>
              <a:pathLst>
                <a:path w="548" h="639" extrusionOk="0">
                  <a:moveTo>
                    <a:pt x="334" y="639"/>
                  </a:moveTo>
                  <a:cubicBezTo>
                    <a:pt x="182" y="487"/>
                    <a:pt x="0" y="365"/>
                    <a:pt x="30" y="304"/>
                  </a:cubicBezTo>
                  <a:cubicBezTo>
                    <a:pt x="30" y="213"/>
                    <a:pt x="182" y="92"/>
                    <a:pt x="274" y="0"/>
                  </a:cubicBezTo>
                  <a:cubicBezTo>
                    <a:pt x="365" y="92"/>
                    <a:pt x="517" y="152"/>
                    <a:pt x="547" y="244"/>
                  </a:cubicBezTo>
                  <a:cubicBezTo>
                    <a:pt x="547" y="365"/>
                    <a:pt x="426" y="456"/>
                    <a:pt x="334" y="63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7" name="Google Shape;4607;p43"/>
            <p:cNvSpPr/>
            <p:nvPr/>
          </p:nvSpPr>
          <p:spPr>
            <a:xfrm>
              <a:off x="5690500" y="3884625"/>
              <a:ext cx="16725" cy="13700"/>
            </a:xfrm>
            <a:custGeom>
              <a:avLst/>
              <a:gdLst/>
              <a:ahLst/>
              <a:cxnLst/>
              <a:rect l="l" t="t" r="r" b="b"/>
              <a:pathLst>
                <a:path w="669" h="548" extrusionOk="0">
                  <a:moveTo>
                    <a:pt x="669" y="304"/>
                  </a:moveTo>
                  <a:cubicBezTo>
                    <a:pt x="487" y="426"/>
                    <a:pt x="365" y="547"/>
                    <a:pt x="274" y="547"/>
                  </a:cubicBezTo>
                  <a:cubicBezTo>
                    <a:pt x="183" y="547"/>
                    <a:pt x="91" y="395"/>
                    <a:pt x="0" y="304"/>
                  </a:cubicBezTo>
                  <a:cubicBezTo>
                    <a:pt x="91" y="213"/>
                    <a:pt x="183" y="61"/>
                    <a:pt x="304" y="30"/>
                  </a:cubicBezTo>
                  <a:cubicBezTo>
                    <a:pt x="426" y="0"/>
                    <a:pt x="487" y="182"/>
                    <a:pt x="669" y="30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8" name="Google Shape;4608;p43"/>
            <p:cNvSpPr/>
            <p:nvPr/>
          </p:nvSpPr>
          <p:spPr>
            <a:xfrm>
              <a:off x="5831075" y="3884625"/>
              <a:ext cx="12950" cy="16725"/>
            </a:xfrm>
            <a:custGeom>
              <a:avLst/>
              <a:gdLst/>
              <a:ahLst/>
              <a:cxnLst/>
              <a:rect l="l" t="t" r="r" b="b"/>
              <a:pathLst>
                <a:path w="518" h="669" extrusionOk="0">
                  <a:moveTo>
                    <a:pt x="274" y="669"/>
                  </a:moveTo>
                  <a:cubicBezTo>
                    <a:pt x="152" y="517"/>
                    <a:pt x="0" y="395"/>
                    <a:pt x="0" y="304"/>
                  </a:cubicBezTo>
                  <a:cubicBezTo>
                    <a:pt x="31" y="213"/>
                    <a:pt x="183" y="91"/>
                    <a:pt x="274" y="0"/>
                  </a:cubicBezTo>
                  <a:cubicBezTo>
                    <a:pt x="365" y="91"/>
                    <a:pt x="517" y="182"/>
                    <a:pt x="517" y="274"/>
                  </a:cubicBezTo>
                  <a:cubicBezTo>
                    <a:pt x="517" y="395"/>
                    <a:pt x="396" y="486"/>
                    <a:pt x="274" y="6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9" name="Google Shape;4609;p43"/>
            <p:cNvSpPr/>
            <p:nvPr/>
          </p:nvSpPr>
          <p:spPr>
            <a:xfrm>
              <a:off x="5970900" y="3882325"/>
              <a:ext cx="13700" cy="16750"/>
            </a:xfrm>
            <a:custGeom>
              <a:avLst/>
              <a:gdLst/>
              <a:ahLst/>
              <a:cxnLst/>
              <a:rect l="l" t="t" r="r" b="b"/>
              <a:pathLst>
                <a:path w="548" h="670" extrusionOk="0">
                  <a:moveTo>
                    <a:pt x="304" y="1"/>
                  </a:moveTo>
                  <a:cubicBezTo>
                    <a:pt x="426" y="183"/>
                    <a:pt x="547" y="274"/>
                    <a:pt x="547" y="366"/>
                  </a:cubicBezTo>
                  <a:cubicBezTo>
                    <a:pt x="547" y="457"/>
                    <a:pt x="395" y="578"/>
                    <a:pt x="304" y="670"/>
                  </a:cubicBezTo>
                  <a:cubicBezTo>
                    <a:pt x="213" y="578"/>
                    <a:pt x="61" y="487"/>
                    <a:pt x="31" y="366"/>
                  </a:cubicBezTo>
                  <a:cubicBezTo>
                    <a:pt x="0" y="244"/>
                    <a:pt x="152" y="183"/>
                    <a:pt x="30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0" name="Google Shape;4610;p43"/>
            <p:cNvSpPr/>
            <p:nvPr/>
          </p:nvSpPr>
          <p:spPr>
            <a:xfrm>
              <a:off x="6111475" y="3882325"/>
              <a:ext cx="13700" cy="16000"/>
            </a:xfrm>
            <a:custGeom>
              <a:avLst/>
              <a:gdLst/>
              <a:ahLst/>
              <a:cxnLst/>
              <a:rect l="l" t="t" r="r" b="b"/>
              <a:pathLst>
                <a:path w="548" h="640" extrusionOk="0">
                  <a:moveTo>
                    <a:pt x="335" y="1"/>
                  </a:moveTo>
                  <a:cubicBezTo>
                    <a:pt x="426" y="183"/>
                    <a:pt x="548" y="305"/>
                    <a:pt x="548" y="366"/>
                  </a:cubicBezTo>
                  <a:cubicBezTo>
                    <a:pt x="517" y="457"/>
                    <a:pt x="365" y="548"/>
                    <a:pt x="274" y="639"/>
                  </a:cubicBezTo>
                  <a:cubicBezTo>
                    <a:pt x="183" y="548"/>
                    <a:pt x="61" y="457"/>
                    <a:pt x="31" y="335"/>
                  </a:cubicBezTo>
                  <a:cubicBezTo>
                    <a:pt x="0" y="214"/>
                    <a:pt x="183" y="153"/>
                    <a:pt x="33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1" name="Google Shape;4611;p43"/>
            <p:cNvSpPr/>
            <p:nvPr/>
          </p:nvSpPr>
          <p:spPr>
            <a:xfrm>
              <a:off x="5198850" y="3952250"/>
              <a:ext cx="13700" cy="16725"/>
            </a:xfrm>
            <a:custGeom>
              <a:avLst/>
              <a:gdLst/>
              <a:ahLst/>
              <a:cxnLst/>
              <a:rect l="l" t="t" r="r" b="b"/>
              <a:pathLst>
                <a:path w="548" h="669" extrusionOk="0">
                  <a:moveTo>
                    <a:pt x="274" y="0"/>
                  </a:moveTo>
                  <a:cubicBezTo>
                    <a:pt x="395" y="183"/>
                    <a:pt x="547" y="274"/>
                    <a:pt x="547" y="395"/>
                  </a:cubicBezTo>
                  <a:cubicBezTo>
                    <a:pt x="517" y="487"/>
                    <a:pt x="395" y="578"/>
                    <a:pt x="304" y="669"/>
                  </a:cubicBezTo>
                  <a:cubicBezTo>
                    <a:pt x="213" y="578"/>
                    <a:pt x="61" y="487"/>
                    <a:pt x="31" y="395"/>
                  </a:cubicBezTo>
                  <a:cubicBezTo>
                    <a:pt x="0" y="274"/>
                    <a:pt x="152" y="213"/>
                    <a:pt x="27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2" name="Google Shape;4612;p43"/>
            <p:cNvSpPr/>
            <p:nvPr/>
          </p:nvSpPr>
          <p:spPr>
            <a:xfrm>
              <a:off x="5339425" y="3955275"/>
              <a:ext cx="13700" cy="16750"/>
            </a:xfrm>
            <a:custGeom>
              <a:avLst/>
              <a:gdLst/>
              <a:ahLst/>
              <a:cxnLst/>
              <a:rect l="l" t="t" r="r" b="b"/>
              <a:pathLst>
                <a:path w="548" h="670" extrusionOk="0">
                  <a:moveTo>
                    <a:pt x="304" y="670"/>
                  </a:moveTo>
                  <a:cubicBezTo>
                    <a:pt x="152" y="487"/>
                    <a:pt x="0" y="366"/>
                    <a:pt x="31" y="305"/>
                  </a:cubicBezTo>
                  <a:cubicBezTo>
                    <a:pt x="31" y="214"/>
                    <a:pt x="183" y="92"/>
                    <a:pt x="274" y="1"/>
                  </a:cubicBezTo>
                  <a:cubicBezTo>
                    <a:pt x="365" y="92"/>
                    <a:pt x="517" y="153"/>
                    <a:pt x="517" y="274"/>
                  </a:cubicBezTo>
                  <a:cubicBezTo>
                    <a:pt x="548" y="366"/>
                    <a:pt x="426" y="487"/>
                    <a:pt x="304" y="67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3" name="Google Shape;4613;p43"/>
            <p:cNvSpPr/>
            <p:nvPr/>
          </p:nvSpPr>
          <p:spPr>
            <a:xfrm>
              <a:off x="5480000" y="3955275"/>
              <a:ext cx="12950" cy="16750"/>
            </a:xfrm>
            <a:custGeom>
              <a:avLst/>
              <a:gdLst/>
              <a:ahLst/>
              <a:cxnLst/>
              <a:rect l="l" t="t" r="r" b="b"/>
              <a:pathLst>
                <a:path w="518" h="670" extrusionOk="0">
                  <a:moveTo>
                    <a:pt x="274" y="670"/>
                  </a:moveTo>
                  <a:cubicBezTo>
                    <a:pt x="153" y="487"/>
                    <a:pt x="1" y="366"/>
                    <a:pt x="1" y="274"/>
                  </a:cubicBezTo>
                  <a:cubicBezTo>
                    <a:pt x="31" y="214"/>
                    <a:pt x="183" y="92"/>
                    <a:pt x="305" y="1"/>
                  </a:cubicBezTo>
                  <a:cubicBezTo>
                    <a:pt x="365" y="92"/>
                    <a:pt x="517" y="183"/>
                    <a:pt x="517" y="274"/>
                  </a:cubicBezTo>
                  <a:cubicBezTo>
                    <a:pt x="517" y="396"/>
                    <a:pt x="396" y="487"/>
                    <a:pt x="274" y="67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4" name="Google Shape;4614;p43"/>
            <p:cNvSpPr/>
            <p:nvPr/>
          </p:nvSpPr>
          <p:spPr>
            <a:xfrm>
              <a:off x="5619825" y="3955275"/>
              <a:ext cx="13700" cy="16750"/>
            </a:xfrm>
            <a:custGeom>
              <a:avLst/>
              <a:gdLst/>
              <a:ahLst/>
              <a:cxnLst/>
              <a:rect l="l" t="t" r="r" b="b"/>
              <a:pathLst>
                <a:path w="548" h="670" extrusionOk="0">
                  <a:moveTo>
                    <a:pt x="274" y="670"/>
                  </a:moveTo>
                  <a:cubicBezTo>
                    <a:pt x="152" y="487"/>
                    <a:pt x="0" y="366"/>
                    <a:pt x="31" y="274"/>
                  </a:cubicBezTo>
                  <a:cubicBezTo>
                    <a:pt x="61" y="214"/>
                    <a:pt x="213" y="92"/>
                    <a:pt x="335" y="1"/>
                  </a:cubicBezTo>
                  <a:cubicBezTo>
                    <a:pt x="396" y="92"/>
                    <a:pt x="548" y="214"/>
                    <a:pt x="548" y="305"/>
                  </a:cubicBezTo>
                  <a:cubicBezTo>
                    <a:pt x="548" y="396"/>
                    <a:pt x="426" y="487"/>
                    <a:pt x="274" y="67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5" name="Google Shape;4615;p43"/>
            <p:cNvSpPr/>
            <p:nvPr/>
          </p:nvSpPr>
          <p:spPr>
            <a:xfrm>
              <a:off x="5760400" y="3955275"/>
              <a:ext cx="16750" cy="13700"/>
            </a:xfrm>
            <a:custGeom>
              <a:avLst/>
              <a:gdLst/>
              <a:ahLst/>
              <a:cxnLst/>
              <a:rect l="l" t="t" r="r" b="b"/>
              <a:pathLst>
                <a:path w="670" h="548" extrusionOk="0">
                  <a:moveTo>
                    <a:pt x="669" y="274"/>
                  </a:moveTo>
                  <a:cubicBezTo>
                    <a:pt x="487" y="396"/>
                    <a:pt x="365" y="548"/>
                    <a:pt x="274" y="518"/>
                  </a:cubicBezTo>
                  <a:cubicBezTo>
                    <a:pt x="183" y="518"/>
                    <a:pt x="92" y="335"/>
                    <a:pt x="1" y="244"/>
                  </a:cubicBezTo>
                  <a:cubicBezTo>
                    <a:pt x="92" y="153"/>
                    <a:pt x="183" y="31"/>
                    <a:pt x="274" y="31"/>
                  </a:cubicBezTo>
                  <a:cubicBezTo>
                    <a:pt x="396" y="1"/>
                    <a:pt x="487" y="153"/>
                    <a:pt x="669" y="2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6" name="Google Shape;4616;p43"/>
            <p:cNvSpPr/>
            <p:nvPr/>
          </p:nvSpPr>
          <p:spPr>
            <a:xfrm>
              <a:off x="5900975" y="3955275"/>
              <a:ext cx="13700" cy="16750"/>
            </a:xfrm>
            <a:custGeom>
              <a:avLst/>
              <a:gdLst/>
              <a:ahLst/>
              <a:cxnLst/>
              <a:rect l="l" t="t" r="r" b="b"/>
              <a:pathLst>
                <a:path w="548" h="670" extrusionOk="0">
                  <a:moveTo>
                    <a:pt x="274" y="670"/>
                  </a:moveTo>
                  <a:cubicBezTo>
                    <a:pt x="153" y="487"/>
                    <a:pt x="1" y="366"/>
                    <a:pt x="31" y="274"/>
                  </a:cubicBezTo>
                  <a:cubicBezTo>
                    <a:pt x="31" y="214"/>
                    <a:pt x="214" y="92"/>
                    <a:pt x="305" y="1"/>
                  </a:cubicBezTo>
                  <a:cubicBezTo>
                    <a:pt x="396" y="92"/>
                    <a:pt x="518" y="214"/>
                    <a:pt x="548" y="305"/>
                  </a:cubicBezTo>
                  <a:cubicBezTo>
                    <a:pt x="548" y="396"/>
                    <a:pt x="396" y="487"/>
                    <a:pt x="274" y="67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7" name="Google Shape;4617;p43"/>
            <p:cNvSpPr/>
            <p:nvPr/>
          </p:nvSpPr>
          <p:spPr>
            <a:xfrm>
              <a:off x="6040800" y="3952250"/>
              <a:ext cx="14475" cy="16725"/>
            </a:xfrm>
            <a:custGeom>
              <a:avLst/>
              <a:gdLst/>
              <a:ahLst/>
              <a:cxnLst/>
              <a:rect l="l" t="t" r="r" b="b"/>
              <a:pathLst>
                <a:path w="579" h="669" extrusionOk="0">
                  <a:moveTo>
                    <a:pt x="305" y="0"/>
                  </a:moveTo>
                  <a:cubicBezTo>
                    <a:pt x="426" y="183"/>
                    <a:pt x="578" y="304"/>
                    <a:pt x="548" y="395"/>
                  </a:cubicBezTo>
                  <a:cubicBezTo>
                    <a:pt x="548" y="487"/>
                    <a:pt x="396" y="578"/>
                    <a:pt x="335" y="669"/>
                  </a:cubicBezTo>
                  <a:cubicBezTo>
                    <a:pt x="213" y="578"/>
                    <a:pt x="61" y="487"/>
                    <a:pt x="31" y="365"/>
                  </a:cubicBezTo>
                  <a:cubicBezTo>
                    <a:pt x="1" y="274"/>
                    <a:pt x="183" y="213"/>
                    <a:pt x="30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8" name="Google Shape;4618;p43"/>
            <p:cNvSpPr/>
            <p:nvPr/>
          </p:nvSpPr>
          <p:spPr>
            <a:xfrm>
              <a:off x="6181375" y="3952250"/>
              <a:ext cx="14475" cy="16725"/>
            </a:xfrm>
            <a:custGeom>
              <a:avLst/>
              <a:gdLst/>
              <a:ahLst/>
              <a:cxnLst/>
              <a:rect l="l" t="t" r="r" b="b"/>
              <a:pathLst>
                <a:path w="579" h="669" extrusionOk="0">
                  <a:moveTo>
                    <a:pt x="335" y="0"/>
                  </a:moveTo>
                  <a:cubicBezTo>
                    <a:pt x="457" y="183"/>
                    <a:pt x="578" y="304"/>
                    <a:pt x="548" y="395"/>
                  </a:cubicBezTo>
                  <a:cubicBezTo>
                    <a:pt x="548" y="456"/>
                    <a:pt x="396" y="578"/>
                    <a:pt x="305" y="669"/>
                  </a:cubicBezTo>
                  <a:cubicBezTo>
                    <a:pt x="214" y="547"/>
                    <a:pt x="62" y="456"/>
                    <a:pt x="31" y="335"/>
                  </a:cubicBezTo>
                  <a:cubicBezTo>
                    <a:pt x="1" y="213"/>
                    <a:pt x="183" y="183"/>
                    <a:pt x="33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9" name="Google Shape;4619;p43"/>
            <p:cNvSpPr/>
            <p:nvPr/>
          </p:nvSpPr>
          <p:spPr>
            <a:xfrm>
              <a:off x="5269525" y="4025200"/>
              <a:ext cx="16725" cy="13700"/>
            </a:xfrm>
            <a:custGeom>
              <a:avLst/>
              <a:gdLst/>
              <a:ahLst/>
              <a:cxnLst/>
              <a:rect l="l" t="t" r="r" b="b"/>
              <a:pathLst>
                <a:path w="669" h="548" extrusionOk="0">
                  <a:moveTo>
                    <a:pt x="669" y="304"/>
                  </a:moveTo>
                  <a:cubicBezTo>
                    <a:pt x="486" y="426"/>
                    <a:pt x="395" y="547"/>
                    <a:pt x="274" y="547"/>
                  </a:cubicBezTo>
                  <a:cubicBezTo>
                    <a:pt x="182" y="547"/>
                    <a:pt x="91" y="395"/>
                    <a:pt x="0" y="304"/>
                  </a:cubicBezTo>
                  <a:cubicBezTo>
                    <a:pt x="91" y="213"/>
                    <a:pt x="182" y="61"/>
                    <a:pt x="274" y="31"/>
                  </a:cubicBezTo>
                  <a:cubicBezTo>
                    <a:pt x="395" y="0"/>
                    <a:pt x="486" y="152"/>
                    <a:pt x="669" y="30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0" name="Google Shape;4620;p43"/>
            <p:cNvSpPr/>
            <p:nvPr/>
          </p:nvSpPr>
          <p:spPr>
            <a:xfrm>
              <a:off x="5409325" y="4025950"/>
              <a:ext cx="16750" cy="13700"/>
            </a:xfrm>
            <a:custGeom>
              <a:avLst/>
              <a:gdLst/>
              <a:ahLst/>
              <a:cxnLst/>
              <a:rect l="l" t="t" r="r" b="b"/>
              <a:pathLst>
                <a:path w="670" h="548" extrusionOk="0">
                  <a:moveTo>
                    <a:pt x="670" y="305"/>
                  </a:moveTo>
                  <a:cubicBezTo>
                    <a:pt x="487" y="396"/>
                    <a:pt x="396" y="548"/>
                    <a:pt x="274" y="517"/>
                  </a:cubicBezTo>
                  <a:cubicBezTo>
                    <a:pt x="183" y="517"/>
                    <a:pt x="92" y="365"/>
                    <a:pt x="1" y="274"/>
                  </a:cubicBezTo>
                  <a:cubicBezTo>
                    <a:pt x="122" y="183"/>
                    <a:pt x="183" y="61"/>
                    <a:pt x="305" y="31"/>
                  </a:cubicBezTo>
                  <a:cubicBezTo>
                    <a:pt x="426" y="1"/>
                    <a:pt x="518" y="153"/>
                    <a:pt x="670" y="30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1" name="Google Shape;4621;p43"/>
            <p:cNvSpPr/>
            <p:nvPr/>
          </p:nvSpPr>
          <p:spPr>
            <a:xfrm>
              <a:off x="5549925" y="4025200"/>
              <a:ext cx="13700" cy="16725"/>
            </a:xfrm>
            <a:custGeom>
              <a:avLst/>
              <a:gdLst/>
              <a:ahLst/>
              <a:cxnLst/>
              <a:rect l="l" t="t" r="r" b="b"/>
              <a:pathLst>
                <a:path w="548" h="669" extrusionOk="0">
                  <a:moveTo>
                    <a:pt x="334" y="669"/>
                  </a:moveTo>
                  <a:cubicBezTo>
                    <a:pt x="182" y="517"/>
                    <a:pt x="0" y="395"/>
                    <a:pt x="30" y="335"/>
                  </a:cubicBezTo>
                  <a:cubicBezTo>
                    <a:pt x="30" y="243"/>
                    <a:pt x="182" y="122"/>
                    <a:pt x="274" y="0"/>
                  </a:cubicBezTo>
                  <a:cubicBezTo>
                    <a:pt x="365" y="91"/>
                    <a:pt x="517" y="183"/>
                    <a:pt x="547" y="274"/>
                  </a:cubicBezTo>
                  <a:cubicBezTo>
                    <a:pt x="547" y="365"/>
                    <a:pt x="426" y="487"/>
                    <a:pt x="334" y="6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2" name="Google Shape;4622;p43"/>
            <p:cNvSpPr/>
            <p:nvPr/>
          </p:nvSpPr>
          <p:spPr>
            <a:xfrm>
              <a:off x="5689725" y="4022925"/>
              <a:ext cx="14475" cy="16725"/>
            </a:xfrm>
            <a:custGeom>
              <a:avLst/>
              <a:gdLst/>
              <a:ahLst/>
              <a:cxnLst/>
              <a:rect l="l" t="t" r="r" b="b"/>
              <a:pathLst>
                <a:path w="579" h="669" extrusionOk="0">
                  <a:moveTo>
                    <a:pt x="305" y="0"/>
                  </a:moveTo>
                  <a:cubicBezTo>
                    <a:pt x="426" y="152"/>
                    <a:pt x="578" y="274"/>
                    <a:pt x="548" y="365"/>
                  </a:cubicBezTo>
                  <a:cubicBezTo>
                    <a:pt x="548" y="456"/>
                    <a:pt x="426" y="547"/>
                    <a:pt x="335" y="669"/>
                  </a:cubicBezTo>
                  <a:cubicBezTo>
                    <a:pt x="214" y="547"/>
                    <a:pt x="92" y="486"/>
                    <a:pt x="31" y="365"/>
                  </a:cubicBezTo>
                  <a:cubicBezTo>
                    <a:pt x="1" y="243"/>
                    <a:pt x="183" y="152"/>
                    <a:pt x="30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3" name="Google Shape;4623;p43"/>
            <p:cNvSpPr/>
            <p:nvPr/>
          </p:nvSpPr>
          <p:spPr>
            <a:xfrm>
              <a:off x="5831075" y="4025950"/>
              <a:ext cx="15975" cy="12950"/>
            </a:xfrm>
            <a:custGeom>
              <a:avLst/>
              <a:gdLst/>
              <a:ahLst/>
              <a:cxnLst/>
              <a:rect l="l" t="t" r="r" b="b"/>
              <a:pathLst>
                <a:path w="639" h="518" extrusionOk="0">
                  <a:moveTo>
                    <a:pt x="639" y="213"/>
                  </a:moveTo>
                  <a:cubicBezTo>
                    <a:pt x="487" y="365"/>
                    <a:pt x="365" y="517"/>
                    <a:pt x="304" y="517"/>
                  </a:cubicBezTo>
                  <a:cubicBezTo>
                    <a:pt x="244" y="487"/>
                    <a:pt x="92" y="335"/>
                    <a:pt x="0" y="244"/>
                  </a:cubicBezTo>
                  <a:cubicBezTo>
                    <a:pt x="92" y="153"/>
                    <a:pt x="152" y="1"/>
                    <a:pt x="274" y="1"/>
                  </a:cubicBezTo>
                  <a:cubicBezTo>
                    <a:pt x="365" y="1"/>
                    <a:pt x="487" y="122"/>
                    <a:pt x="639" y="2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4" name="Google Shape;4624;p43"/>
            <p:cNvSpPr/>
            <p:nvPr/>
          </p:nvSpPr>
          <p:spPr>
            <a:xfrm>
              <a:off x="5971650" y="4025200"/>
              <a:ext cx="13700" cy="16725"/>
            </a:xfrm>
            <a:custGeom>
              <a:avLst/>
              <a:gdLst/>
              <a:ahLst/>
              <a:cxnLst/>
              <a:rect l="l" t="t" r="r" b="b"/>
              <a:pathLst>
                <a:path w="548" h="669" extrusionOk="0">
                  <a:moveTo>
                    <a:pt x="274" y="669"/>
                  </a:moveTo>
                  <a:cubicBezTo>
                    <a:pt x="153" y="487"/>
                    <a:pt x="1" y="395"/>
                    <a:pt x="1" y="304"/>
                  </a:cubicBezTo>
                  <a:cubicBezTo>
                    <a:pt x="31" y="213"/>
                    <a:pt x="183" y="91"/>
                    <a:pt x="274" y="0"/>
                  </a:cubicBezTo>
                  <a:cubicBezTo>
                    <a:pt x="365" y="91"/>
                    <a:pt x="517" y="183"/>
                    <a:pt x="517" y="274"/>
                  </a:cubicBezTo>
                  <a:cubicBezTo>
                    <a:pt x="548" y="365"/>
                    <a:pt x="396" y="487"/>
                    <a:pt x="274" y="6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5" name="Google Shape;4625;p43"/>
            <p:cNvSpPr/>
            <p:nvPr/>
          </p:nvSpPr>
          <p:spPr>
            <a:xfrm>
              <a:off x="6111475" y="4025950"/>
              <a:ext cx="13700" cy="15975"/>
            </a:xfrm>
            <a:custGeom>
              <a:avLst/>
              <a:gdLst/>
              <a:ahLst/>
              <a:cxnLst/>
              <a:rect l="l" t="t" r="r" b="b"/>
              <a:pathLst>
                <a:path w="548" h="639" extrusionOk="0">
                  <a:moveTo>
                    <a:pt x="304" y="639"/>
                  </a:moveTo>
                  <a:cubicBezTo>
                    <a:pt x="183" y="487"/>
                    <a:pt x="0" y="365"/>
                    <a:pt x="31" y="274"/>
                  </a:cubicBezTo>
                  <a:cubicBezTo>
                    <a:pt x="31" y="213"/>
                    <a:pt x="183" y="92"/>
                    <a:pt x="304" y="1"/>
                  </a:cubicBezTo>
                  <a:cubicBezTo>
                    <a:pt x="396" y="92"/>
                    <a:pt x="517" y="153"/>
                    <a:pt x="548" y="244"/>
                  </a:cubicBezTo>
                  <a:cubicBezTo>
                    <a:pt x="548" y="365"/>
                    <a:pt x="426" y="457"/>
                    <a:pt x="304" y="63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6" name="Google Shape;4626;p43"/>
            <p:cNvSpPr/>
            <p:nvPr/>
          </p:nvSpPr>
          <p:spPr>
            <a:xfrm>
              <a:off x="5198850" y="4095850"/>
              <a:ext cx="13700" cy="16000"/>
            </a:xfrm>
            <a:custGeom>
              <a:avLst/>
              <a:gdLst/>
              <a:ahLst/>
              <a:cxnLst/>
              <a:rect l="l" t="t" r="r" b="b"/>
              <a:pathLst>
                <a:path w="548" h="640" extrusionOk="0">
                  <a:moveTo>
                    <a:pt x="335" y="639"/>
                  </a:moveTo>
                  <a:cubicBezTo>
                    <a:pt x="183" y="487"/>
                    <a:pt x="0" y="366"/>
                    <a:pt x="31" y="305"/>
                  </a:cubicBezTo>
                  <a:cubicBezTo>
                    <a:pt x="31" y="244"/>
                    <a:pt x="183" y="92"/>
                    <a:pt x="274" y="1"/>
                  </a:cubicBezTo>
                  <a:cubicBezTo>
                    <a:pt x="365" y="92"/>
                    <a:pt x="517" y="153"/>
                    <a:pt x="547" y="244"/>
                  </a:cubicBezTo>
                  <a:cubicBezTo>
                    <a:pt x="547" y="366"/>
                    <a:pt x="456" y="457"/>
                    <a:pt x="335" y="63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7" name="Google Shape;4627;p43"/>
            <p:cNvSpPr/>
            <p:nvPr/>
          </p:nvSpPr>
          <p:spPr>
            <a:xfrm>
              <a:off x="5339425" y="4095100"/>
              <a:ext cx="15975" cy="13700"/>
            </a:xfrm>
            <a:custGeom>
              <a:avLst/>
              <a:gdLst/>
              <a:ahLst/>
              <a:cxnLst/>
              <a:rect l="l" t="t" r="r" b="b"/>
              <a:pathLst>
                <a:path w="639" h="548" extrusionOk="0">
                  <a:moveTo>
                    <a:pt x="639" y="274"/>
                  </a:moveTo>
                  <a:cubicBezTo>
                    <a:pt x="487" y="396"/>
                    <a:pt x="396" y="548"/>
                    <a:pt x="335" y="548"/>
                  </a:cubicBezTo>
                  <a:cubicBezTo>
                    <a:pt x="244" y="548"/>
                    <a:pt x="92" y="396"/>
                    <a:pt x="0" y="305"/>
                  </a:cubicBezTo>
                  <a:cubicBezTo>
                    <a:pt x="92" y="213"/>
                    <a:pt x="183" y="61"/>
                    <a:pt x="274" y="31"/>
                  </a:cubicBezTo>
                  <a:cubicBezTo>
                    <a:pt x="396" y="1"/>
                    <a:pt x="487" y="153"/>
                    <a:pt x="639" y="2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8" name="Google Shape;4628;p43"/>
            <p:cNvSpPr/>
            <p:nvPr/>
          </p:nvSpPr>
          <p:spPr>
            <a:xfrm>
              <a:off x="5480000" y="4095100"/>
              <a:ext cx="12950" cy="17500"/>
            </a:xfrm>
            <a:custGeom>
              <a:avLst/>
              <a:gdLst/>
              <a:ahLst/>
              <a:cxnLst/>
              <a:rect l="l" t="t" r="r" b="b"/>
              <a:pathLst>
                <a:path w="518" h="700" extrusionOk="0">
                  <a:moveTo>
                    <a:pt x="274" y="700"/>
                  </a:moveTo>
                  <a:cubicBezTo>
                    <a:pt x="153" y="517"/>
                    <a:pt x="1" y="396"/>
                    <a:pt x="1" y="305"/>
                  </a:cubicBezTo>
                  <a:cubicBezTo>
                    <a:pt x="31" y="213"/>
                    <a:pt x="183" y="122"/>
                    <a:pt x="274" y="1"/>
                  </a:cubicBezTo>
                  <a:cubicBezTo>
                    <a:pt x="365" y="92"/>
                    <a:pt x="517" y="183"/>
                    <a:pt x="517" y="274"/>
                  </a:cubicBezTo>
                  <a:cubicBezTo>
                    <a:pt x="517" y="396"/>
                    <a:pt x="396" y="517"/>
                    <a:pt x="274" y="7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9" name="Google Shape;4629;p43"/>
            <p:cNvSpPr/>
            <p:nvPr/>
          </p:nvSpPr>
          <p:spPr>
            <a:xfrm>
              <a:off x="5620575" y="4095100"/>
              <a:ext cx="13700" cy="17500"/>
            </a:xfrm>
            <a:custGeom>
              <a:avLst/>
              <a:gdLst/>
              <a:ahLst/>
              <a:cxnLst/>
              <a:rect l="l" t="t" r="r" b="b"/>
              <a:pathLst>
                <a:path w="548" h="700" extrusionOk="0">
                  <a:moveTo>
                    <a:pt x="305" y="700"/>
                  </a:moveTo>
                  <a:cubicBezTo>
                    <a:pt x="153" y="517"/>
                    <a:pt x="1" y="396"/>
                    <a:pt x="1" y="305"/>
                  </a:cubicBezTo>
                  <a:cubicBezTo>
                    <a:pt x="31" y="213"/>
                    <a:pt x="183" y="122"/>
                    <a:pt x="305" y="1"/>
                  </a:cubicBezTo>
                  <a:cubicBezTo>
                    <a:pt x="366" y="92"/>
                    <a:pt x="518" y="183"/>
                    <a:pt x="518" y="274"/>
                  </a:cubicBezTo>
                  <a:cubicBezTo>
                    <a:pt x="548" y="396"/>
                    <a:pt x="396" y="517"/>
                    <a:pt x="305" y="7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0" name="Google Shape;4630;p43"/>
            <p:cNvSpPr/>
            <p:nvPr/>
          </p:nvSpPr>
          <p:spPr>
            <a:xfrm>
              <a:off x="5760400" y="4095100"/>
              <a:ext cx="13700" cy="17500"/>
            </a:xfrm>
            <a:custGeom>
              <a:avLst/>
              <a:gdLst/>
              <a:ahLst/>
              <a:cxnLst/>
              <a:rect l="l" t="t" r="r" b="b"/>
              <a:pathLst>
                <a:path w="548" h="700" extrusionOk="0">
                  <a:moveTo>
                    <a:pt x="305" y="700"/>
                  </a:moveTo>
                  <a:cubicBezTo>
                    <a:pt x="183" y="517"/>
                    <a:pt x="1" y="396"/>
                    <a:pt x="31" y="305"/>
                  </a:cubicBezTo>
                  <a:cubicBezTo>
                    <a:pt x="31" y="213"/>
                    <a:pt x="213" y="122"/>
                    <a:pt x="305" y="1"/>
                  </a:cubicBezTo>
                  <a:cubicBezTo>
                    <a:pt x="396" y="92"/>
                    <a:pt x="517" y="183"/>
                    <a:pt x="548" y="274"/>
                  </a:cubicBezTo>
                  <a:cubicBezTo>
                    <a:pt x="548" y="396"/>
                    <a:pt x="426" y="517"/>
                    <a:pt x="305" y="7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1" name="Google Shape;4631;p43"/>
            <p:cNvSpPr/>
            <p:nvPr/>
          </p:nvSpPr>
          <p:spPr>
            <a:xfrm>
              <a:off x="5900975" y="4095100"/>
              <a:ext cx="13700" cy="17500"/>
            </a:xfrm>
            <a:custGeom>
              <a:avLst/>
              <a:gdLst/>
              <a:ahLst/>
              <a:cxnLst/>
              <a:rect l="l" t="t" r="r" b="b"/>
              <a:pathLst>
                <a:path w="548" h="700" extrusionOk="0">
                  <a:moveTo>
                    <a:pt x="305" y="700"/>
                  </a:moveTo>
                  <a:cubicBezTo>
                    <a:pt x="153" y="517"/>
                    <a:pt x="1" y="396"/>
                    <a:pt x="31" y="305"/>
                  </a:cubicBezTo>
                  <a:cubicBezTo>
                    <a:pt x="31" y="213"/>
                    <a:pt x="214" y="122"/>
                    <a:pt x="305" y="1"/>
                  </a:cubicBezTo>
                  <a:cubicBezTo>
                    <a:pt x="366" y="92"/>
                    <a:pt x="518" y="183"/>
                    <a:pt x="548" y="274"/>
                  </a:cubicBezTo>
                  <a:cubicBezTo>
                    <a:pt x="548" y="396"/>
                    <a:pt x="426" y="517"/>
                    <a:pt x="305" y="7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2" name="Google Shape;4632;p43"/>
            <p:cNvSpPr/>
            <p:nvPr/>
          </p:nvSpPr>
          <p:spPr>
            <a:xfrm>
              <a:off x="6039275" y="4095850"/>
              <a:ext cx="16000" cy="12950"/>
            </a:xfrm>
            <a:custGeom>
              <a:avLst/>
              <a:gdLst/>
              <a:ahLst/>
              <a:cxnLst/>
              <a:rect l="l" t="t" r="r" b="b"/>
              <a:pathLst>
                <a:path w="640" h="518" extrusionOk="0">
                  <a:moveTo>
                    <a:pt x="1" y="244"/>
                  </a:moveTo>
                  <a:cubicBezTo>
                    <a:pt x="153" y="123"/>
                    <a:pt x="274" y="1"/>
                    <a:pt x="366" y="1"/>
                  </a:cubicBezTo>
                  <a:cubicBezTo>
                    <a:pt x="457" y="31"/>
                    <a:pt x="548" y="183"/>
                    <a:pt x="639" y="305"/>
                  </a:cubicBezTo>
                  <a:cubicBezTo>
                    <a:pt x="548" y="366"/>
                    <a:pt x="457" y="518"/>
                    <a:pt x="366" y="518"/>
                  </a:cubicBezTo>
                  <a:cubicBezTo>
                    <a:pt x="274" y="518"/>
                    <a:pt x="153" y="396"/>
                    <a:pt x="1" y="24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3" name="Google Shape;4633;p43"/>
            <p:cNvSpPr/>
            <p:nvPr/>
          </p:nvSpPr>
          <p:spPr>
            <a:xfrm>
              <a:off x="6182150" y="4095100"/>
              <a:ext cx="15975" cy="13700"/>
            </a:xfrm>
            <a:custGeom>
              <a:avLst/>
              <a:gdLst/>
              <a:ahLst/>
              <a:cxnLst/>
              <a:rect l="l" t="t" r="r" b="b"/>
              <a:pathLst>
                <a:path w="639" h="548" extrusionOk="0">
                  <a:moveTo>
                    <a:pt x="639" y="274"/>
                  </a:moveTo>
                  <a:cubicBezTo>
                    <a:pt x="487" y="426"/>
                    <a:pt x="395" y="548"/>
                    <a:pt x="304" y="548"/>
                  </a:cubicBezTo>
                  <a:cubicBezTo>
                    <a:pt x="213" y="548"/>
                    <a:pt x="91" y="426"/>
                    <a:pt x="0" y="335"/>
                  </a:cubicBezTo>
                  <a:cubicBezTo>
                    <a:pt x="91" y="244"/>
                    <a:pt x="152" y="92"/>
                    <a:pt x="274" y="31"/>
                  </a:cubicBezTo>
                  <a:cubicBezTo>
                    <a:pt x="395" y="1"/>
                    <a:pt x="487" y="153"/>
                    <a:pt x="639" y="2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4" name="Google Shape;4634;p43"/>
            <p:cNvSpPr/>
            <p:nvPr/>
          </p:nvSpPr>
          <p:spPr>
            <a:xfrm>
              <a:off x="5269525" y="4165775"/>
              <a:ext cx="16725" cy="13700"/>
            </a:xfrm>
            <a:custGeom>
              <a:avLst/>
              <a:gdLst/>
              <a:ahLst/>
              <a:cxnLst/>
              <a:rect l="l" t="t" r="r" b="b"/>
              <a:pathLst>
                <a:path w="669" h="548" extrusionOk="0">
                  <a:moveTo>
                    <a:pt x="669" y="304"/>
                  </a:moveTo>
                  <a:cubicBezTo>
                    <a:pt x="486" y="426"/>
                    <a:pt x="365" y="547"/>
                    <a:pt x="274" y="517"/>
                  </a:cubicBezTo>
                  <a:cubicBezTo>
                    <a:pt x="182" y="517"/>
                    <a:pt x="91" y="365"/>
                    <a:pt x="0" y="274"/>
                  </a:cubicBezTo>
                  <a:cubicBezTo>
                    <a:pt x="122" y="183"/>
                    <a:pt x="213" y="31"/>
                    <a:pt x="334" y="31"/>
                  </a:cubicBezTo>
                  <a:cubicBezTo>
                    <a:pt x="426" y="0"/>
                    <a:pt x="486" y="183"/>
                    <a:pt x="669" y="30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5" name="Google Shape;4635;p43"/>
            <p:cNvSpPr/>
            <p:nvPr/>
          </p:nvSpPr>
          <p:spPr>
            <a:xfrm>
              <a:off x="5409325" y="4165775"/>
              <a:ext cx="13700" cy="16750"/>
            </a:xfrm>
            <a:custGeom>
              <a:avLst/>
              <a:gdLst/>
              <a:ahLst/>
              <a:cxnLst/>
              <a:rect l="l" t="t" r="r" b="b"/>
              <a:pathLst>
                <a:path w="548" h="670" extrusionOk="0">
                  <a:moveTo>
                    <a:pt x="274" y="669"/>
                  </a:moveTo>
                  <a:cubicBezTo>
                    <a:pt x="153" y="487"/>
                    <a:pt x="1" y="365"/>
                    <a:pt x="31" y="274"/>
                  </a:cubicBezTo>
                  <a:cubicBezTo>
                    <a:pt x="62" y="213"/>
                    <a:pt x="214" y="92"/>
                    <a:pt x="305" y="0"/>
                  </a:cubicBezTo>
                  <a:cubicBezTo>
                    <a:pt x="396" y="92"/>
                    <a:pt x="548" y="183"/>
                    <a:pt x="548" y="274"/>
                  </a:cubicBezTo>
                  <a:cubicBezTo>
                    <a:pt x="548" y="396"/>
                    <a:pt x="426" y="487"/>
                    <a:pt x="274" y="6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6" name="Google Shape;4636;p43"/>
            <p:cNvSpPr/>
            <p:nvPr/>
          </p:nvSpPr>
          <p:spPr>
            <a:xfrm>
              <a:off x="5549925" y="4165775"/>
              <a:ext cx="16725" cy="13700"/>
            </a:xfrm>
            <a:custGeom>
              <a:avLst/>
              <a:gdLst/>
              <a:ahLst/>
              <a:cxnLst/>
              <a:rect l="l" t="t" r="r" b="b"/>
              <a:pathLst>
                <a:path w="669" h="548" extrusionOk="0">
                  <a:moveTo>
                    <a:pt x="669" y="274"/>
                  </a:moveTo>
                  <a:cubicBezTo>
                    <a:pt x="486" y="396"/>
                    <a:pt x="395" y="547"/>
                    <a:pt x="274" y="547"/>
                  </a:cubicBezTo>
                  <a:cubicBezTo>
                    <a:pt x="182" y="517"/>
                    <a:pt x="91" y="396"/>
                    <a:pt x="0" y="304"/>
                  </a:cubicBezTo>
                  <a:cubicBezTo>
                    <a:pt x="91" y="213"/>
                    <a:pt x="152" y="61"/>
                    <a:pt x="274" y="31"/>
                  </a:cubicBezTo>
                  <a:cubicBezTo>
                    <a:pt x="395" y="0"/>
                    <a:pt x="486" y="152"/>
                    <a:pt x="669" y="2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7" name="Google Shape;4637;p43"/>
            <p:cNvSpPr/>
            <p:nvPr/>
          </p:nvSpPr>
          <p:spPr>
            <a:xfrm>
              <a:off x="5689725" y="4162725"/>
              <a:ext cx="14475" cy="16750"/>
            </a:xfrm>
            <a:custGeom>
              <a:avLst/>
              <a:gdLst/>
              <a:ahLst/>
              <a:cxnLst/>
              <a:rect l="l" t="t" r="r" b="b"/>
              <a:pathLst>
                <a:path w="579" h="670" extrusionOk="0">
                  <a:moveTo>
                    <a:pt x="305" y="1"/>
                  </a:moveTo>
                  <a:cubicBezTo>
                    <a:pt x="426" y="183"/>
                    <a:pt x="578" y="305"/>
                    <a:pt x="548" y="396"/>
                  </a:cubicBezTo>
                  <a:cubicBezTo>
                    <a:pt x="548" y="487"/>
                    <a:pt x="426" y="578"/>
                    <a:pt x="335" y="669"/>
                  </a:cubicBezTo>
                  <a:cubicBezTo>
                    <a:pt x="244" y="578"/>
                    <a:pt x="92" y="487"/>
                    <a:pt x="62" y="396"/>
                  </a:cubicBezTo>
                  <a:cubicBezTo>
                    <a:pt x="1" y="274"/>
                    <a:pt x="183" y="183"/>
                    <a:pt x="30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8" name="Google Shape;4638;p43"/>
            <p:cNvSpPr/>
            <p:nvPr/>
          </p:nvSpPr>
          <p:spPr>
            <a:xfrm>
              <a:off x="5828025" y="4165775"/>
              <a:ext cx="16750" cy="13700"/>
            </a:xfrm>
            <a:custGeom>
              <a:avLst/>
              <a:gdLst/>
              <a:ahLst/>
              <a:cxnLst/>
              <a:rect l="l" t="t" r="r" b="b"/>
              <a:pathLst>
                <a:path w="670" h="548" extrusionOk="0">
                  <a:moveTo>
                    <a:pt x="1" y="274"/>
                  </a:moveTo>
                  <a:cubicBezTo>
                    <a:pt x="183" y="152"/>
                    <a:pt x="305" y="0"/>
                    <a:pt x="396" y="31"/>
                  </a:cubicBezTo>
                  <a:cubicBezTo>
                    <a:pt x="487" y="61"/>
                    <a:pt x="578" y="213"/>
                    <a:pt x="670" y="304"/>
                  </a:cubicBezTo>
                  <a:cubicBezTo>
                    <a:pt x="578" y="396"/>
                    <a:pt x="487" y="517"/>
                    <a:pt x="396" y="517"/>
                  </a:cubicBezTo>
                  <a:cubicBezTo>
                    <a:pt x="274" y="547"/>
                    <a:pt x="183" y="396"/>
                    <a:pt x="1" y="2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9" name="Google Shape;4639;p43"/>
            <p:cNvSpPr/>
            <p:nvPr/>
          </p:nvSpPr>
          <p:spPr>
            <a:xfrm>
              <a:off x="5970900" y="4165775"/>
              <a:ext cx="16725" cy="13700"/>
            </a:xfrm>
            <a:custGeom>
              <a:avLst/>
              <a:gdLst/>
              <a:ahLst/>
              <a:cxnLst/>
              <a:rect l="l" t="t" r="r" b="b"/>
              <a:pathLst>
                <a:path w="669" h="548" extrusionOk="0">
                  <a:moveTo>
                    <a:pt x="669" y="274"/>
                  </a:moveTo>
                  <a:cubicBezTo>
                    <a:pt x="487" y="396"/>
                    <a:pt x="395" y="547"/>
                    <a:pt x="304" y="547"/>
                  </a:cubicBezTo>
                  <a:cubicBezTo>
                    <a:pt x="183" y="517"/>
                    <a:pt x="91" y="396"/>
                    <a:pt x="0" y="304"/>
                  </a:cubicBezTo>
                  <a:cubicBezTo>
                    <a:pt x="91" y="213"/>
                    <a:pt x="183" y="61"/>
                    <a:pt x="304" y="31"/>
                  </a:cubicBezTo>
                  <a:cubicBezTo>
                    <a:pt x="395" y="0"/>
                    <a:pt x="517" y="152"/>
                    <a:pt x="669" y="2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0" name="Google Shape;4640;p43"/>
            <p:cNvSpPr/>
            <p:nvPr/>
          </p:nvSpPr>
          <p:spPr>
            <a:xfrm>
              <a:off x="6111475" y="4165775"/>
              <a:ext cx="16750" cy="13700"/>
            </a:xfrm>
            <a:custGeom>
              <a:avLst/>
              <a:gdLst/>
              <a:ahLst/>
              <a:cxnLst/>
              <a:rect l="l" t="t" r="r" b="b"/>
              <a:pathLst>
                <a:path w="670" h="548" extrusionOk="0">
                  <a:moveTo>
                    <a:pt x="669" y="274"/>
                  </a:moveTo>
                  <a:cubicBezTo>
                    <a:pt x="517" y="396"/>
                    <a:pt x="396" y="547"/>
                    <a:pt x="304" y="547"/>
                  </a:cubicBezTo>
                  <a:cubicBezTo>
                    <a:pt x="213" y="517"/>
                    <a:pt x="122" y="396"/>
                    <a:pt x="0" y="304"/>
                  </a:cubicBezTo>
                  <a:cubicBezTo>
                    <a:pt x="92" y="213"/>
                    <a:pt x="183" y="61"/>
                    <a:pt x="304" y="31"/>
                  </a:cubicBezTo>
                  <a:cubicBezTo>
                    <a:pt x="396" y="0"/>
                    <a:pt x="487" y="152"/>
                    <a:pt x="669" y="2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1" name="Google Shape;4641;p43"/>
            <p:cNvSpPr/>
            <p:nvPr/>
          </p:nvSpPr>
          <p:spPr>
            <a:xfrm>
              <a:off x="5198850" y="4236450"/>
              <a:ext cx="16725" cy="12925"/>
            </a:xfrm>
            <a:custGeom>
              <a:avLst/>
              <a:gdLst/>
              <a:ahLst/>
              <a:cxnLst/>
              <a:rect l="l" t="t" r="r" b="b"/>
              <a:pathLst>
                <a:path w="669" h="517" extrusionOk="0">
                  <a:moveTo>
                    <a:pt x="669" y="243"/>
                  </a:moveTo>
                  <a:cubicBezTo>
                    <a:pt x="487" y="365"/>
                    <a:pt x="395" y="517"/>
                    <a:pt x="304" y="517"/>
                  </a:cubicBezTo>
                  <a:cubicBezTo>
                    <a:pt x="243" y="486"/>
                    <a:pt x="122" y="335"/>
                    <a:pt x="0" y="243"/>
                  </a:cubicBezTo>
                  <a:cubicBezTo>
                    <a:pt x="91" y="152"/>
                    <a:pt x="183" y="31"/>
                    <a:pt x="274" y="0"/>
                  </a:cubicBezTo>
                  <a:cubicBezTo>
                    <a:pt x="365" y="0"/>
                    <a:pt x="487" y="122"/>
                    <a:pt x="669" y="24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2" name="Google Shape;4642;p43"/>
            <p:cNvSpPr/>
            <p:nvPr/>
          </p:nvSpPr>
          <p:spPr>
            <a:xfrm>
              <a:off x="5339425" y="4233400"/>
              <a:ext cx="13700" cy="16750"/>
            </a:xfrm>
            <a:custGeom>
              <a:avLst/>
              <a:gdLst/>
              <a:ahLst/>
              <a:cxnLst/>
              <a:rect l="l" t="t" r="r" b="b"/>
              <a:pathLst>
                <a:path w="548" h="670" extrusionOk="0">
                  <a:moveTo>
                    <a:pt x="274" y="1"/>
                  </a:moveTo>
                  <a:cubicBezTo>
                    <a:pt x="396" y="153"/>
                    <a:pt x="548" y="274"/>
                    <a:pt x="548" y="365"/>
                  </a:cubicBezTo>
                  <a:cubicBezTo>
                    <a:pt x="517" y="457"/>
                    <a:pt x="396" y="578"/>
                    <a:pt x="304" y="669"/>
                  </a:cubicBezTo>
                  <a:cubicBezTo>
                    <a:pt x="213" y="578"/>
                    <a:pt x="61" y="487"/>
                    <a:pt x="31" y="365"/>
                  </a:cubicBezTo>
                  <a:cubicBezTo>
                    <a:pt x="0" y="244"/>
                    <a:pt x="152" y="183"/>
                    <a:pt x="27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3" name="Google Shape;4643;p43"/>
            <p:cNvSpPr/>
            <p:nvPr/>
          </p:nvSpPr>
          <p:spPr>
            <a:xfrm>
              <a:off x="5480000" y="4235675"/>
              <a:ext cx="15975" cy="14475"/>
            </a:xfrm>
            <a:custGeom>
              <a:avLst/>
              <a:gdLst/>
              <a:ahLst/>
              <a:cxnLst/>
              <a:rect l="l" t="t" r="r" b="b"/>
              <a:pathLst>
                <a:path w="639" h="579" extrusionOk="0">
                  <a:moveTo>
                    <a:pt x="639" y="335"/>
                  </a:moveTo>
                  <a:cubicBezTo>
                    <a:pt x="457" y="426"/>
                    <a:pt x="365" y="578"/>
                    <a:pt x="274" y="548"/>
                  </a:cubicBezTo>
                  <a:cubicBezTo>
                    <a:pt x="183" y="517"/>
                    <a:pt x="92" y="396"/>
                    <a:pt x="1" y="305"/>
                  </a:cubicBezTo>
                  <a:cubicBezTo>
                    <a:pt x="92" y="183"/>
                    <a:pt x="183" y="62"/>
                    <a:pt x="305" y="31"/>
                  </a:cubicBezTo>
                  <a:cubicBezTo>
                    <a:pt x="426" y="1"/>
                    <a:pt x="487" y="183"/>
                    <a:pt x="639" y="33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4" name="Google Shape;4644;p43"/>
            <p:cNvSpPr/>
            <p:nvPr/>
          </p:nvSpPr>
          <p:spPr>
            <a:xfrm>
              <a:off x="5619825" y="4235675"/>
              <a:ext cx="13700" cy="16750"/>
            </a:xfrm>
            <a:custGeom>
              <a:avLst/>
              <a:gdLst/>
              <a:ahLst/>
              <a:cxnLst/>
              <a:rect l="l" t="t" r="r" b="b"/>
              <a:pathLst>
                <a:path w="548" h="670" extrusionOk="0">
                  <a:moveTo>
                    <a:pt x="304" y="669"/>
                  </a:moveTo>
                  <a:cubicBezTo>
                    <a:pt x="152" y="487"/>
                    <a:pt x="0" y="366"/>
                    <a:pt x="31" y="305"/>
                  </a:cubicBezTo>
                  <a:cubicBezTo>
                    <a:pt x="61" y="214"/>
                    <a:pt x="213" y="122"/>
                    <a:pt x="335" y="1"/>
                  </a:cubicBezTo>
                  <a:cubicBezTo>
                    <a:pt x="396" y="122"/>
                    <a:pt x="548" y="214"/>
                    <a:pt x="548" y="305"/>
                  </a:cubicBezTo>
                  <a:cubicBezTo>
                    <a:pt x="548" y="396"/>
                    <a:pt x="426" y="517"/>
                    <a:pt x="304" y="6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5" name="Google Shape;4645;p43"/>
            <p:cNvSpPr/>
            <p:nvPr/>
          </p:nvSpPr>
          <p:spPr>
            <a:xfrm>
              <a:off x="5760400" y="4233400"/>
              <a:ext cx="13700" cy="16750"/>
            </a:xfrm>
            <a:custGeom>
              <a:avLst/>
              <a:gdLst/>
              <a:ahLst/>
              <a:cxnLst/>
              <a:rect l="l" t="t" r="r" b="b"/>
              <a:pathLst>
                <a:path w="548" h="670" extrusionOk="0">
                  <a:moveTo>
                    <a:pt x="305" y="1"/>
                  </a:moveTo>
                  <a:cubicBezTo>
                    <a:pt x="426" y="153"/>
                    <a:pt x="548" y="274"/>
                    <a:pt x="548" y="365"/>
                  </a:cubicBezTo>
                  <a:cubicBezTo>
                    <a:pt x="548" y="457"/>
                    <a:pt x="396" y="578"/>
                    <a:pt x="305" y="669"/>
                  </a:cubicBezTo>
                  <a:cubicBezTo>
                    <a:pt x="213" y="578"/>
                    <a:pt x="61" y="487"/>
                    <a:pt x="31" y="365"/>
                  </a:cubicBezTo>
                  <a:cubicBezTo>
                    <a:pt x="1" y="244"/>
                    <a:pt x="153" y="183"/>
                    <a:pt x="30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6" name="Google Shape;4646;p43"/>
            <p:cNvSpPr/>
            <p:nvPr/>
          </p:nvSpPr>
          <p:spPr>
            <a:xfrm>
              <a:off x="5900975" y="4233400"/>
              <a:ext cx="13700" cy="16750"/>
            </a:xfrm>
            <a:custGeom>
              <a:avLst/>
              <a:gdLst/>
              <a:ahLst/>
              <a:cxnLst/>
              <a:rect l="l" t="t" r="r" b="b"/>
              <a:pathLst>
                <a:path w="548" h="670" extrusionOk="0">
                  <a:moveTo>
                    <a:pt x="274" y="1"/>
                  </a:moveTo>
                  <a:cubicBezTo>
                    <a:pt x="396" y="153"/>
                    <a:pt x="548" y="274"/>
                    <a:pt x="548" y="365"/>
                  </a:cubicBezTo>
                  <a:cubicBezTo>
                    <a:pt x="548" y="457"/>
                    <a:pt x="396" y="578"/>
                    <a:pt x="305" y="669"/>
                  </a:cubicBezTo>
                  <a:cubicBezTo>
                    <a:pt x="214" y="578"/>
                    <a:pt x="62" y="487"/>
                    <a:pt x="31" y="365"/>
                  </a:cubicBezTo>
                  <a:cubicBezTo>
                    <a:pt x="1" y="244"/>
                    <a:pt x="153" y="183"/>
                    <a:pt x="27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7" name="Google Shape;4647;p43"/>
            <p:cNvSpPr/>
            <p:nvPr/>
          </p:nvSpPr>
          <p:spPr>
            <a:xfrm>
              <a:off x="6041575" y="4235675"/>
              <a:ext cx="13700" cy="16750"/>
            </a:xfrm>
            <a:custGeom>
              <a:avLst/>
              <a:gdLst/>
              <a:ahLst/>
              <a:cxnLst/>
              <a:rect l="l" t="t" r="r" b="b"/>
              <a:pathLst>
                <a:path w="548" h="670" extrusionOk="0">
                  <a:moveTo>
                    <a:pt x="304" y="669"/>
                  </a:moveTo>
                  <a:cubicBezTo>
                    <a:pt x="152" y="517"/>
                    <a:pt x="0" y="396"/>
                    <a:pt x="30" y="305"/>
                  </a:cubicBezTo>
                  <a:cubicBezTo>
                    <a:pt x="30" y="214"/>
                    <a:pt x="182" y="92"/>
                    <a:pt x="304" y="1"/>
                  </a:cubicBezTo>
                  <a:cubicBezTo>
                    <a:pt x="365" y="92"/>
                    <a:pt x="517" y="183"/>
                    <a:pt x="517" y="274"/>
                  </a:cubicBezTo>
                  <a:cubicBezTo>
                    <a:pt x="547" y="396"/>
                    <a:pt x="426" y="487"/>
                    <a:pt x="304" y="6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8" name="Google Shape;4648;p43"/>
            <p:cNvSpPr/>
            <p:nvPr/>
          </p:nvSpPr>
          <p:spPr>
            <a:xfrm>
              <a:off x="6181375" y="4233400"/>
              <a:ext cx="13700" cy="16750"/>
            </a:xfrm>
            <a:custGeom>
              <a:avLst/>
              <a:gdLst/>
              <a:ahLst/>
              <a:cxnLst/>
              <a:rect l="l" t="t" r="r" b="b"/>
              <a:pathLst>
                <a:path w="548" h="670" extrusionOk="0">
                  <a:moveTo>
                    <a:pt x="305" y="1"/>
                  </a:moveTo>
                  <a:cubicBezTo>
                    <a:pt x="426" y="183"/>
                    <a:pt x="548" y="274"/>
                    <a:pt x="548" y="365"/>
                  </a:cubicBezTo>
                  <a:cubicBezTo>
                    <a:pt x="548" y="457"/>
                    <a:pt x="396" y="548"/>
                    <a:pt x="305" y="669"/>
                  </a:cubicBezTo>
                  <a:cubicBezTo>
                    <a:pt x="214" y="548"/>
                    <a:pt x="62" y="487"/>
                    <a:pt x="31" y="365"/>
                  </a:cubicBezTo>
                  <a:cubicBezTo>
                    <a:pt x="1" y="244"/>
                    <a:pt x="183" y="183"/>
                    <a:pt x="30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9" name="Google Shape;4649;p43"/>
            <p:cNvSpPr/>
            <p:nvPr/>
          </p:nvSpPr>
          <p:spPr>
            <a:xfrm>
              <a:off x="5269525" y="4305600"/>
              <a:ext cx="16725" cy="14450"/>
            </a:xfrm>
            <a:custGeom>
              <a:avLst/>
              <a:gdLst/>
              <a:ahLst/>
              <a:cxnLst/>
              <a:rect l="l" t="t" r="r" b="b"/>
              <a:pathLst>
                <a:path w="669" h="578" extrusionOk="0">
                  <a:moveTo>
                    <a:pt x="669" y="274"/>
                  </a:moveTo>
                  <a:cubicBezTo>
                    <a:pt x="486" y="426"/>
                    <a:pt x="395" y="578"/>
                    <a:pt x="304" y="547"/>
                  </a:cubicBezTo>
                  <a:cubicBezTo>
                    <a:pt x="213" y="547"/>
                    <a:pt x="91" y="426"/>
                    <a:pt x="0" y="335"/>
                  </a:cubicBezTo>
                  <a:cubicBezTo>
                    <a:pt x="91" y="243"/>
                    <a:pt x="182" y="91"/>
                    <a:pt x="274" y="61"/>
                  </a:cubicBezTo>
                  <a:cubicBezTo>
                    <a:pt x="395" y="0"/>
                    <a:pt x="456" y="183"/>
                    <a:pt x="669" y="2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0" name="Google Shape;4650;p43"/>
            <p:cNvSpPr/>
            <p:nvPr/>
          </p:nvSpPr>
          <p:spPr>
            <a:xfrm>
              <a:off x="5410100" y="4306350"/>
              <a:ext cx="15975" cy="13700"/>
            </a:xfrm>
            <a:custGeom>
              <a:avLst/>
              <a:gdLst/>
              <a:ahLst/>
              <a:cxnLst/>
              <a:rect l="l" t="t" r="r" b="b"/>
              <a:pathLst>
                <a:path w="639" h="548" extrusionOk="0">
                  <a:moveTo>
                    <a:pt x="639" y="305"/>
                  </a:moveTo>
                  <a:cubicBezTo>
                    <a:pt x="456" y="426"/>
                    <a:pt x="335" y="548"/>
                    <a:pt x="243" y="517"/>
                  </a:cubicBezTo>
                  <a:cubicBezTo>
                    <a:pt x="183" y="517"/>
                    <a:pt x="61" y="365"/>
                    <a:pt x="0" y="274"/>
                  </a:cubicBezTo>
                  <a:cubicBezTo>
                    <a:pt x="91" y="183"/>
                    <a:pt x="183" y="31"/>
                    <a:pt x="304" y="1"/>
                  </a:cubicBezTo>
                  <a:cubicBezTo>
                    <a:pt x="426" y="1"/>
                    <a:pt x="487" y="153"/>
                    <a:pt x="639" y="30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1" name="Google Shape;4651;p43"/>
            <p:cNvSpPr/>
            <p:nvPr/>
          </p:nvSpPr>
          <p:spPr>
            <a:xfrm>
              <a:off x="5549925" y="4306350"/>
              <a:ext cx="16725" cy="13700"/>
            </a:xfrm>
            <a:custGeom>
              <a:avLst/>
              <a:gdLst/>
              <a:ahLst/>
              <a:cxnLst/>
              <a:rect l="l" t="t" r="r" b="b"/>
              <a:pathLst>
                <a:path w="669" h="548" extrusionOk="0">
                  <a:moveTo>
                    <a:pt x="669" y="305"/>
                  </a:moveTo>
                  <a:cubicBezTo>
                    <a:pt x="486" y="396"/>
                    <a:pt x="365" y="548"/>
                    <a:pt x="274" y="517"/>
                  </a:cubicBezTo>
                  <a:cubicBezTo>
                    <a:pt x="182" y="517"/>
                    <a:pt x="91" y="365"/>
                    <a:pt x="0" y="274"/>
                  </a:cubicBezTo>
                  <a:cubicBezTo>
                    <a:pt x="91" y="183"/>
                    <a:pt x="182" y="31"/>
                    <a:pt x="304" y="31"/>
                  </a:cubicBezTo>
                  <a:cubicBezTo>
                    <a:pt x="426" y="1"/>
                    <a:pt x="486" y="153"/>
                    <a:pt x="669" y="30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2" name="Google Shape;4652;p43"/>
            <p:cNvSpPr/>
            <p:nvPr/>
          </p:nvSpPr>
          <p:spPr>
            <a:xfrm>
              <a:off x="5690500" y="4306350"/>
              <a:ext cx="16725" cy="13700"/>
            </a:xfrm>
            <a:custGeom>
              <a:avLst/>
              <a:gdLst/>
              <a:ahLst/>
              <a:cxnLst/>
              <a:rect l="l" t="t" r="r" b="b"/>
              <a:pathLst>
                <a:path w="669" h="548" extrusionOk="0">
                  <a:moveTo>
                    <a:pt x="669" y="274"/>
                  </a:moveTo>
                  <a:cubicBezTo>
                    <a:pt x="487" y="396"/>
                    <a:pt x="365" y="548"/>
                    <a:pt x="274" y="517"/>
                  </a:cubicBezTo>
                  <a:cubicBezTo>
                    <a:pt x="183" y="517"/>
                    <a:pt x="91" y="365"/>
                    <a:pt x="0" y="274"/>
                  </a:cubicBezTo>
                  <a:cubicBezTo>
                    <a:pt x="91" y="183"/>
                    <a:pt x="183" y="31"/>
                    <a:pt x="304" y="31"/>
                  </a:cubicBezTo>
                  <a:cubicBezTo>
                    <a:pt x="426" y="1"/>
                    <a:pt x="487" y="153"/>
                    <a:pt x="669" y="2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3" name="Google Shape;4653;p43"/>
            <p:cNvSpPr/>
            <p:nvPr/>
          </p:nvSpPr>
          <p:spPr>
            <a:xfrm>
              <a:off x="5831075" y="4305600"/>
              <a:ext cx="12950" cy="17500"/>
            </a:xfrm>
            <a:custGeom>
              <a:avLst/>
              <a:gdLst/>
              <a:ahLst/>
              <a:cxnLst/>
              <a:rect l="l" t="t" r="r" b="b"/>
              <a:pathLst>
                <a:path w="518" h="700" extrusionOk="0">
                  <a:moveTo>
                    <a:pt x="274" y="699"/>
                  </a:moveTo>
                  <a:cubicBezTo>
                    <a:pt x="152" y="517"/>
                    <a:pt x="0" y="395"/>
                    <a:pt x="0" y="304"/>
                  </a:cubicBezTo>
                  <a:cubicBezTo>
                    <a:pt x="31" y="213"/>
                    <a:pt x="183" y="122"/>
                    <a:pt x="274" y="0"/>
                  </a:cubicBezTo>
                  <a:cubicBezTo>
                    <a:pt x="365" y="91"/>
                    <a:pt x="517" y="183"/>
                    <a:pt x="517" y="304"/>
                  </a:cubicBezTo>
                  <a:cubicBezTo>
                    <a:pt x="517" y="395"/>
                    <a:pt x="396" y="517"/>
                    <a:pt x="274" y="69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4" name="Google Shape;4654;p43"/>
            <p:cNvSpPr/>
            <p:nvPr/>
          </p:nvSpPr>
          <p:spPr>
            <a:xfrm>
              <a:off x="5971650" y="4305600"/>
              <a:ext cx="13700" cy="17500"/>
            </a:xfrm>
            <a:custGeom>
              <a:avLst/>
              <a:gdLst/>
              <a:ahLst/>
              <a:cxnLst/>
              <a:rect l="l" t="t" r="r" b="b"/>
              <a:pathLst>
                <a:path w="548" h="700" extrusionOk="0">
                  <a:moveTo>
                    <a:pt x="274" y="699"/>
                  </a:moveTo>
                  <a:cubicBezTo>
                    <a:pt x="153" y="517"/>
                    <a:pt x="1" y="395"/>
                    <a:pt x="1" y="304"/>
                  </a:cubicBezTo>
                  <a:cubicBezTo>
                    <a:pt x="31" y="213"/>
                    <a:pt x="183" y="122"/>
                    <a:pt x="274" y="0"/>
                  </a:cubicBezTo>
                  <a:cubicBezTo>
                    <a:pt x="365" y="91"/>
                    <a:pt x="517" y="183"/>
                    <a:pt x="517" y="304"/>
                  </a:cubicBezTo>
                  <a:cubicBezTo>
                    <a:pt x="548" y="395"/>
                    <a:pt x="396" y="517"/>
                    <a:pt x="274" y="69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5" name="Google Shape;4655;p43"/>
            <p:cNvSpPr/>
            <p:nvPr/>
          </p:nvSpPr>
          <p:spPr>
            <a:xfrm>
              <a:off x="6111475" y="4305600"/>
              <a:ext cx="13700" cy="17500"/>
            </a:xfrm>
            <a:custGeom>
              <a:avLst/>
              <a:gdLst/>
              <a:ahLst/>
              <a:cxnLst/>
              <a:rect l="l" t="t" r="r" b="b"/>
              <a:pathLst>
                <a:path w="548" h="700" extrusionOk="0">
                  <a:moveTo>
                    <a:pt x="304" y="699"/>
                  </a:moveTo>
                  <a:cubicBezTo>
                    <a:pt x="152" y="517"/>
                    <a:pt x="0" y="395"/>
                    <a:pt x="31" y="304"/>
                  </a:cubicBezTo>
                  <a:cubicBezTo>
                    <a:pt x="61" y="213"/>
                    <a:pt x="213" y="122"/>
                    <a:pt x="304" y="0"/>
                  </a:cubicBezTo>
                  <a:cubicBezTo>
                    <a:pt x="396" y="91"/>
                    <a:pt x="548" y="183"/>
                    <a:pt x="548" y="304"/>
                  </a:cubicBezTo>
                  <a:cubicBezTo>
                    <a:pt x="548" y="395"/>
                    <a:pt x="426" y="517"/>
                    <a:pt x="304" y="69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6" name="Google Shape;4656;p43"/>
            <p:cNvSpPr/>
            <p:nvPr/>
          </p:nvSpPr>
          <p:spPr>
            <a:xfrm>
              <a:off x="5198850" y="4376250"/>
              <a:ext cx="16725" cy="14475"/>
            </a:xfrm>
            <a:custGeom>
              <a:avLst/>
              <a:gdLst/>
              <a:ahLst/>
              <a:cxnLst/>
              <a:rect l="l" t="t" r="r" b="b"/>
              <a:pathLst>
                <a:path w="669" h="579" extrusionOk="0">
                  <a:moveTo>
                    <a:pt x="669" y="275"/>
                  </a:moveTo>
                  <a:cubicBezTo>
                    <a:pt x="487" y="396"/>
                    <a:pt x="365" y="578"/>
                    <a:pt x="304" y="548"/>
                  </a:cubicBezTo>
                  <a:cubicBezTo>
                    <a:pt x="243" y="518"/>
                    <a:pt x="91" y="366"/>
                    <a:pt x="0" y="275"/>
                  </a:cubicBezTo>
                  <a:cubicBezTo>
                    <a:pt x="91" y="183"/>
                    <a:pt x="183" y="31"/>
                    <a:pt x="304" y="31"/>
                  </a:cubicBezTo>
                  <a:cubicBezTo>
                    <a:pt x="395" y="1"/>
                    <a:pt x="487" y="153"/>
                    <a:pt x="669" y="2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7" name="Google Shape;4657;p43"/>
            <p:cNvSpPr/>
            <p:nvPr/>
          </p:nvSpPr>
          <p:spPr>
            <a:xfrm>
              <a:off x="5338675" y="4373225"/>
              <a:ext cx="14450" cy="16750"/>
            </a:xfrm>
            <a:custGeom>
              <a:avLst/>
              <a:gdLst/>
              <a:ahLst/>
              <a:cxnLst/>
              <a:rect l="l" t="t" r="r" b="b"/>
              <a:pathLst>
                <a:path w="578" h="670" extrusionOk="0">
                  <a:moveTo>
                    <a:pt x="304" y="0"/>
                  </a:moveTo>
                  <a:cubicBezTo>
                    <a:pt x="426" y="183"/>
                    <a:pt x="578" y="304"/>
                    <a:pt x="547" y="396"/>
                  </a:cubicBezTo>
                  <a:cubicBezTo>
                    <a:pt x="547" y="487"/>
                    <a:pt x="426" y="578"/>
                    <a:pt x="334" y="669"/>
                  </a:cubicBezTo>
                  <a:cubicBezTo>
                    <a:pt x="243" y="578"/>
                    <a:pt x="61" y="487"/>
                    <a:pt x="30" y="396"/>
                  </a:cubicBezTo>
                  <a:cubicBezTo>
                    <a:pt x="0" y="274"/>
                    <a:pt x="182" y="183"/>
                    <a:pt x="30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8" name="Google Shape;4658;p43"/>
            <p:cNvSpPr/>
            <p:nvPr/>
          </p:nvSpPr>
          <p:spPr>
            <a:xfrm>
              <a:off x="5479250" y="4377025"/>
              <a:ext cx="16725" cy="12950"/>
            </a:xfrm>
            <a:custGeom>
              <a:avLst/>
              <a:gdLst/>
              <a:ahLst/>
              <a:cxnLst/>
              <a:rect l="l" t="t" r="r" b="b"/>
              <a:pathLst>
                <a:path w="669" h="518" extrusionOk="0">
                  <a:moveTo>
                    <a:pt x="669" y="274"/>
                  </a:moveTo>
                  <a:cubicBezTo>
                    <a:pt x="517" y="395"/>
                    <a:pt x="365" y="517"/>
                    <a:pt x="304" y="517"/>
                  </a:cubicBezTo>
                  <a:cubicBezTo>
                    <a:pt x="213" y="487"/>
                    <a:pt x="91" y="304"/>
                    <a:pt x="0" y="213"/>
                  </a:cubicBezTo>
                  <a:cubicBezTo>
                    <a:pt x="122" y="152"/>
                    <a:pt x="213" y="0"/>
                    <a:pt x="304" y="0"/>
                  </a:cubicBezTo>
                  <a:cubicBezTo>
                    <a:pt x="426" y="0"/>
                    <a:pt x="517" y="152"/>
                    <a:pt x="669" y="2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9" name="Google Shape;4659;p43"/>
            <p:cNvSpPr/>
            <p:nvPr/>
          </p:nvSpPr>
          <p:spPr>
            <a:xfrm>
              <a:off x="5619825" y="4376250"/>
              <a:ext cx="16750" cy="13725"/>
            </a:xfrm>
            <a:custGeom>
              <a:avLst/>
              <a:gdLst/>
              <a:ahLst/>
              <a:cxnLst/>
              <a:rect l="l" t="t" r="r" b="b"/>
              <a:pathLst>
                <a:path w="670" h="549" extrusionOk="0">
                  <a:moveTo>
                    <a:pt x="669" y="305"/>
                  </a:moveTo>
                  <a:cubicBezTo>
                    <a:pt x="487" y="426"/>
                    <a:pt x="396" y="548"/>
                    <a:pt x="304" y="548"/>
                  </a:cubicBezTo>
                  <a:cubicBezTo>
                    <a:pt x="183" y="518"/>
                    <a:pt x="92" y="396"/>
                    <a:pt x="0" y="305"/>
                  </a:cubicBezTo>
                  <a:cubicBezTo>
                    <a:pt x="122" y="214"/>
                    <a:pt x="213" y="62"/>
                    <a:pt x="304" y="31"/>
                  </a:cubicBezTo>
                  <a:cubicBezTo>
                    <a:pt x="426" y="1"/>
                    <a:pt x="517" y="183"/>
                    <a:pt x="669" y="30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0" name="Google Shape;4660;p43"/>
            <p:cNvSpPr/>
            <p:nvPr/>
          </p:nvSpPr>
          <p:spPr>
            <a:xfrm>
              <a:off x="5760400" y="4373225"/>
              <a:ext cx="13700" cy="16750"/>
            </a:xfrm>
            <a:custGeom>
              <a:avLst/>
              <a:gdLst/>
              <a:ahLst/>
              <a:cxnLst/>
              <a:rect l="l" t="t" r="r" b="b"/>
              <a:pathLst>
                <a:path w="548" h="670" extrusionOk="0">
                  <a:moveTo>
                    <a:pt x="305" y="0"/>
                  </a:moveTo>
                  <a:cubicBezTo>
                    <a:pt x="426" y="183"/>
                    <a:pt x="548" y="304"/>
                    <a:pt x="548" y="396"/>
                  </a:cubicBezTo>
                  <a:cubicBezTo>
                    <a:pt x="517" y="487"/>
                    <a:pt x="396" y="578"/>
                    <a:pt x="305" y="669"/>
                  </a:cubicBezTo>
                  <a:cubicBezTo>
                    <a:pt x="213" y="578"/>
                    <a:pt x="61" y="487"/>
                    <a:pt x="31" y="396"/>
                  </a:cubicBezTo>
                  <a:cubicBezTo>
                    <a:pt x="1" y="274"/>
                    <a:pt x="153" y="183"/>
                    <a:pt x="30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1" name="Google Shape;4661;p43"/>
            <p:cNvSpPr/>
            <p:nvPr/>
          </p:nvSpPr>
          <p:spPr>
            <a:xfrm>
              <a:off x="5900975" y="4376250"/>
              <a:ext cx="13700" cy="16750"/>
            </a:xfrm>
            <a:custGeom>
              <a:avLst/>
              <a:gdLst/>
              <a:ahLst/>
              <a:cxnLst/>
              <a:rect l="l" t="t" r="r" b="b"/>
              <a:pathLst>
                <a:path w="548" h="670" extrusionOk="0">
                  <a:moveTo>
                    <a:pt x="305" y="670"/>
                  </a:moveTo>
                  <a:cubicBezTo>
                    <a:pt x="183" y="518"/>
                    <a:pt x="1" y="396"/>
                    <a:pt x="31" y="305"/>
                  </a:cubicBezTo>
                  <a:cubicBezTo>
                    <a:pt x="31" y="244"/>
                    <a:pt x="183" y="123"/>
                    <a:pt x="274" y="1"/>
                  </a:cubicBezTo>
                  <a:cubicBezTo>
                    <a:pt x="366" y="92"/>
                    <a:pt x="518" y="183"/>
                    <a:pt x="548" y="275"/>
                  </a:cubicBezTo>
                  <a:cubicBezTo>
                    <a:pt x="548" y="366"/>
                    <a:pt x="426" y="487"/>
                    <a:pt x="305" y="67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2" name="Google Shape;4662;p43"/>
            <p:cNvSpPr/>
            <p:nvPr/>
          </p:nvSpPr>
          <p:spPr>
            <a:xfrm>
              <a:off x="6041575" y="4376250"/>
              <a:ext cx="13700" cy="16750"/>
            </a:xfrm>
            <a:custGeom>
              <a:avLst/>
              <a:gdLst/>
              <a:ahLst/>
              <a:cxnLst/>
              <a:rect l="l" t="t" r="r" b="b"/>
              <a:pathLst>
                <a:path w="548" h="670" extrusionOk="0">
                  <a:moveTo>
                    <a:pt x="304" y="670"/>
                  </a:moveTo>
                  <a:cubicBezTo>
                    <a:pt x="182" y="518"/>
                    <a:pt x="0" y="396"/>
                    <a:pt x="30" y="305"/>
                  </a:cubicBezTo>
                  <a:cubicBezTo>
                    <a:pt x="30" y="244"/>
                    <a:pt x="182" y="123"/>
                    <a:pt x="274" y="1"/>
                  </a:cubicBezTo>
                  <a:cubicBezTo>
                    <a:pt x="365" y="92"/>
                    <a:pt x="517" y="183"/>
                    <a:pt x="517" y="275"/>
                  </a:cubicBezTo>
                  <a:cubicBezTo>
                    <a:pt x="547" y="366"/>
                    <a:pt x="426" y="487"/>
                    <a:pt x="304" y="67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3" name="Google Shape;4663;p43"/>
            <p:cNvSpPr/>
            <p:nvPr/>
          </p:nvSpPr>
          <p:spPr>
            <a:xfrm>
              <a:off x="6181375" y="4373225"/>
              <a:ext cx="13700" cy="16750"/>
            </a:xfrm>
            <a:custGeom>
              <a:avLst/>
              <a:gdLst/>
              <a:ahLst/>
              <a:cxnLst/>
              <a:rect l="l" t="t" r="r" b="b"/>
              <a:pathLst>
                <a:path w="548" h="670" extrusionOk="0">
                  <a:moveTo>
                    <a:pt x="305" y="0"/>
                  </a:moveTo>
                  <a:cubicBezTo>
                    <a:pt x="426" y="183"/>
                    <a:pt x="548" y="304"/>
                    <a:pt x="548" y="396"/>
                  </a:cubicBezTo>
                  <a:cubicBezTo>
                    <a:pt x="548" y="487"/>
                    <a:pt x="396" y="578"/>
                    <a:pt x="305" y="669"/>
                  </a:cubicBezTo>
                  <a:cubicBezTo>
                    <a:pt x="214" y="578"/>
                    <a:pt x="62" y="487"/>
                    <a:pt x="31" y="396"/>
                  </a:cubicBezTo>
                  <a:cubicBezTo>
                    <a:pt x="1" y="274"/>
                    <a:pt x="183" y="183"/>
                    <a:pt x="30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4" name="Google Shape;4664;p43"/>
            <p:cNvSpPr/>
            <p:nvPr/>
          </p:nvSpPr>
          <p:spPr>
            <a:xfrm>
              <a:off x="5269525" y="4446175"/>
              <a:ext cx="16725" cy="13700"/>
            </a:xfrm>
            <a:custGeom>
              <a:avLst/>
              <a:gdLst/>
              <a:ahLst/>
              <a:cxnLst/>
              <a:rect l="l" t="t" r="r" b="b"/>
              <a:pathLst>
                <a:path w="669" h="548" extrusionOk="0">
                  <a:moveTo>
                    <a:pt x="669" y="335"/>
                  </a:moveTo>
                  <a:cubicBezTo>
                    <a:pt x="486" y="426"/>
                    <a:pt x="365" y="547"/>
                    <a:pt x="274" y="547"/>
                  </a:cubicBezTo>
                  <a:cubicBezTo>
                    <a:pt x="182" y="517"/>
                    <a:pt x="91" y="395"/>
                    <a:pt x="0" y="304"/>
                  </a:cubicBezTo>
                  <a:cubicBezTo>
                    <a:pt x="122" y="213"/>
                    <a:pt x="213" y="61"/>
                    <a:pt x="334" y="31"/>
                  </a:cubicBezTo>
                  <a:cubicBezTo>
                    <a:pt x="426" y="0"/>
                    <a:pt x="486" y="213"/>
                    <a:pt x="669" y="33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5" name="Google Shape;4665;p43"/>
            <p:cNvSpPr/>
            <p:nvPr/>
          </p:nvSpPr>
          <p:spPr>
            <a:xfrm>
              <a:off x="5409325" y="4443900"/>
              <a:ext cx="13700" cy="15975"/>
            </a:xfrm>
            <a:custGeom>
              <a:avLst/>
              <a:gdLst/>
              <a:ahLst/>
              <a:cxnLst/>
              <a:rect l="l" t="t" r="r" b="b"/>
              <a:pathLst>
                <a:path w="548" h="639" extrusionOk="0">
                  <a:moveTo>
                    <a:pt x="335" y="0"/>
                  </a:moveTo>
                  <a:cubicBezTo>
                    <a:pt x="426" y="183"/>
                    <a:pt x="548" y="304"/>
                    <a:pt x="548" y="395"/>
                  </a:cubicBezTo>
                  <a:cubicBezTo>
                    <a:pt x="518" y="456"/>
                    <a:pt x="366" y="547"/>
                    <a:pt x="305" y="638"/>
                  </a:cubicBezTo>
                  <a:cubicBezTo>
                    <a:pt x="183" y="547"/>
                    <a:pt x="62" y="456"/>
                    <a:pt x="31" y="335"/>
                  </a:cubicBezTo>
                  <a:cubicBezTo>
                    <a:pt x="1" y="213"/>
                    <a:pt x="183" y="152"/>
                    <a:pt x="33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6" name="Google Shape;4666;p43"/>
            <p:cNvSpPr/>
            <p:nvPr/>
          </p:nvSpPr>
          <p:spPr>
            <a:xfrm>
              <a:off x="5549925" y="4446925"/>
              <a:ext cx="16725" cy="12950"/>
            </a:xfrm>
            <a:custGeom>
              <a:avLst/>
              <a:gdLst/>
              <a:ahLst/>
              <a:cxnLst/>
              <a:rect l="l" t="t" r="r" b="b"/>
              <a:pathLst>
                <a:path w="669" h="518" extrusionOk="0">
                  <a:moveTo>
                    <a:pt x="669" y="274"/>
                  </a:moveTo>
                  <a:cubicBezTo>
                    <a:pt x="486" y="396"/>
                    <a:pt x="395" y="517"/>
                    <a:pt x="274" y="517"/>
                  </a:cubicBezTo>
                  <a:cubicBezTo>
                    <a:pt x="182" y="517"/>
                    <a:pt x="91" y="365"/>
                    <a:pt x="0" y="274"/>
                  </a:cubicBezTo>
                  <a:cubicBezTo>
                    <a:pt x="91" y="183"/>
                    <a:pt x="182" y="31"/>
                    <a:pt x="304" y="1"/>
                  </a:cubicBezTo>
                  <a:cubicBezTo>
                    <a:pt x="426" y="1"/>
                    <a:pt x="486" y="153"/>
                    <a:pt x="669" y="2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7" name="Google Shape;4667;p43"/>
            <p:cNvSpPr/>
            <p:nvPr/>
          </p:nvSpPr>
          <p:spPr>
            <a:xfrm>
              <a:off x="5689725" y="4443900"/>
              <a:ext cx="14475" cy="16725"/>
            </a:xfrm>
            <a:custGeom>
              <a:avLst/>
              <a:gdLst/>
              <a:ahLst/>
              <a:cxnLst/>
              <a:rect l="l" t="t" r="r" b="b"/>
              <a:pathLst>
                <a:path w="579" h="669" extrusionOk="0">
                  <a:moveTo>
                    <a:pt x="305" y="0"/>
                  </a:moveTo>
                  <a:cubicBezTo>
                    <a:pt x="426" y="183"/>
                    <a:pt x="578" y="274"/>
                    <a:pt x="548" y="365"/>
                  </a:cubicBezTo>
                  <a:cubicBezTo>
                    <a:pt x="548" y="486"/>
                    <a:pt x="426" y="578"/>
                    <a:pt x="335" y="669"/>
                  </a:cubicBezTo>
                  <a:cubicBezTo>
                    <a:pt x="214" y="578"/>
                    <a:pt x="62" y="486"/>
                    <a:pt x="31" y="365"/>
                  </a:cubicBezTo>
                  <a:cubicBezTo>
                    <a:pt x="1" y="274"/>
                    <a:pt x="183" y="183"/>
                    <a:pt x="30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8" name="Google Shape;4668;p43"/>
            <p:cNvSpPr/>
            <p:nvPr/>
          </p:nvSpPr>
          <p:spPr>
            <a:xfrm>
              <a:off x="5831075" y="4446925"/>
              <a:ext cx="15975" cy="12950"/>
            </a:xfrm>
            <a:custGeom>
              <a:avLst/>
              <a:gdLst/>
              <a:ahLst/>
              <a:cxnLst/>
              <a:rect l="l" t="t" r="r" b="b"/>
              <a:pathLst>
                <a:path w="639" h="518" extrusionOk="0">
                  <a:moveTo>
                    <a:pt x="639" y="305"/>
                  </a:moveTo>
                  <a:cubicBezTo>
                    <a:pt x="487" y="396"/>
                    <a:pt x="365" y="517"/>
                    <a:pt x="274" y="517"/>
                  </a:cubicBezTo>
                  <a:cubicBezTo>
                    <a:pt x="183" y="517"/>
                    <a:pt x="92" y="365"/>
                    <a:pt x="0" y="274"/>
                  </a:cubicBezTo>
                  <a:cubicBezTo>
                    <a:pt x="92" y="183"/>
                    <a:pt x="183" y="31"/>
                    <a:pt x="304" y="1"/>
                  </a:cubicBezTo>
                  <a:cubicBezTo>
                    <a:pt x="426" y="1"/>
                    <a:pt x="487" y="183"/>
                    <a:pt x="639" y="30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9" name="Google Shape;4669;p43"/>
            <p:cNvSpPr/>
            <p:nvPr/>
          </p:nvSpPr>
          <p:spPr>
            <a:xfrm>
              <a:off x="5968625" y="4446925"/>
              <a:ext cx="16725" cy="12950"/>
            </a:xfrm>
            <a:custGeom>
              <a:avLst/>
              <a:gdLst/>
              <a:ahLst/>
              <a:cxnLst/>
              <a:rect l="l" t="t" r="r" b="b"/>
              <a:pathLst>
                <a:path w="669" h="518" extrusionOk="0">
                  <a:moveTo>
                    <a:pt x="0" y="274"/>
                  </a:moveTo>
                  <a:cubicBezTo>
                    <a:pt x="182" y="153"/>
                    <a:pt x="304" y="1"/>
                    <a:pt x="395" y="1"/>
                  </a:cubicBezTo>
                  <a:cubicBezTo>
                    <a:pt x="486" y="31"/>
                    <a:pt x="578" y="183"/>
                    <a:pt x="669" y="305"/>
                  </a:cubicBezTo>
                  <a:cubicBezTo>
                    <a:pt x="578" y="365"/>
                    <a:pt x="486" y="517"/>
                    <a:pt x="365" y="517"/>
                  </a:cubicBezTo>
                  <a:cubicBezTo>
                    <a:pt x="274" y="517"/>
                    <a:pt x="182" y="396"/>
                    <a:pt x="0" y="2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0" name="Google Shape;4670;p43"/>
            <p:cNvSpPr/>
            <p:nvPr/>
          </p:nvSpPr>
          <p:spPr>
            <a:xfrm>
              <a:off x="6111475" y="4446175"/>
              <a:ext cx="16750" cy="13700"/>
            </a:xfrm>
            <a:custGeom>
              <a:avLst/>
              <a:gdLst/>
              <a:ahLst/>
              <a:cxnLst/>
              <a:rect l="l" t="t" r="r" b="b"/>
              <a:pathLst>
                <a:path w="670" h="548" extrusionOk="0">
                  <a:moveTo>
                    <a:pt x="669" y="304"/>
                  </a:moveTo>
                  <a:cubicBezTo>
                    <a:pt x="487" y="426"/>
                    <a:pt x="396" y="547"/>
                    <a:pt x="274" y="547"/>
                  </a:cubicBezTo>
                  <a:cubicBezTo>
                    <a:pt x="183" y="547"/>
                    <a:pt x="92" y="395"/>
                    <a:pt x="0" y="304"/>
                  </a:cubicBezTo>
                  <a:cubicBezTo>
                    <a:pt x="92" y="213"/>
                    <a:pt x="183" y="61"/>
                    <a:pt x="304" y="31"/>
                  </a:cubicBezTo>
                  <a:cubicBezTo>
                    <a:pt x="426" y="0"/>
                    <a:pt x="517" y="213"/>
                    <a:pt x="669" y="30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1" name="Google Shape;4671;p43"/>
            <p:cNvSpPr/>
            <p:nvPr/>
          </p:nvSpPr>
          <p:spPr>
            <a:xfrm>
              <a:off x="5198850" y="4516850"/>
              <a:ext cx="16725" cy="13700"/>
            </a:xfrm>
            <a:custGeom>
              <a:avLst/>
              <a:gdLst/>
              <a:ahLst/>
              <a:cxnLst/>
              <a:rect l="l" t="t" r="r" b="b"/>
              <a:pathLst>
                <a:path w="669" h="548" extrusionOk="0">
                  <a:moveTo>
                    <a:pt x="669" y="304"/>
                  </a:moveTo>
                  <a:cubicBezTo>
                    <a:pt x="487" y="426"/>
                    <a:pt x="365" y="547"/>
                    <a:pt x="274" y="547"/>
                  </a:cubicBezTo>
                  <a:cubicBezTo>
                    <a:pt x="183" y="517"/>
                    <a:pt x="91" y="365"/>
                    <a:pt x="0" y="274"/>
                  </a:cubicBezTo>
                  <a:cubicBezTo>
                    <a:pt x="91" y="183"/>
                    <a:pt x="183" y="31"/>
                    <a:pt x="304" y="31"/>
                  </a:cubicBezTo>
                  <a:cubicBezTo>
                    <a:pt x="426" y="0"/>
                    <a:pt x="487" y="183"/>
                    <a:pt x="669" y="30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2" name="Google Shape;4672;p43"/>
            <p:cNvSpPr/>
            <p:nvPr/>
          </p:nvSpPr>
          <p:spPr>
            <a:xfrm>
              <a:off x="5339425" y="4516850"/>
              <a:ext cx="16750" cy="13700"/>
            </a:xfrm>
            <a:custGeom>
              <a:avLst/>
              <a:gdLst/>
              <a:ahLst/>
              <a:cxnLst/>
              <a:rect l="l" t="t" r="r" b="b"/>
              <a:pathLst>
                <a:path w="670" h="548" extrusionOk="0">
                  <a:moveTo>
                    <a:pt x="669" y="304"/>
                  </a:moveTo>
                  <a:cubicBezTo>
                    <a:pt x="487" y="426"/>
                    <a:pt x="365" y="547"/>
                    <a:pt x="274" y="547"/>
                  </a:cubicBezTo>
                  <a:cubicBezTo>
                    <a:pt x="183" y="517"/>
                    <a:pt x="92" y="365"/>
                    <a:pt x="0" y="274"/>
                  </a:cubicBezTo>
                  <a:cubicBezTo>
                    <a:pt x="92" y="183"/>
                    <a:pt x="183" y="31"/>
                    <a:pt x="304" y="31"/>
                  </a:cubicBezTo>
                  <a:cubicBezTo>
                    <a:pt x="426" y="0"/>
                    <a:pt x="487" y="183"/>
                    <a:pt x="669" y="30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3" name="Google Shape;4673;p43"/>
            <p:cNvSpPr/>
            <p:nvPr/>
          </p:nvSpPr>
          <p:spPr>
            <a:xfrm>
              <a:off x="5479250" y="4517600"/>
              <a:ext cx="16725" cy="12950"/>
            </a:xfrm>
            <a:custGeom>
              <a:avLst/>
              <a:gdLst/>
              <a:ahLst/>
              <a:cxnLst/>
              <a:rect l="l" t="t" r="r" b="b"/>
              <a:pathLst>
                <a:path w="669" h="518" extrusionOk="0">
                  <a:moveTo>
                    <a:pt x="669" y="274"/>
                  </a:moveTo>
                  <a:cubicBezTo>
                    <a:pt x="517" y="396"/>
                    <a:pt x="365" y="517"/>
                    <a:pt x="304" y="517"/>
                  </a:cubicBezTo>
                  <a:cubicBezTo>
                    <a:pt x="213" y="487"/>
                    <a:pt x="122" y="304"/>
                    <a:pt x="0" y="213"/>
                  </a:cubicBezTo>
                  <a:cubicBezTo>
                    <a:pt x="122" y="122"/>
                    <a:pt x="213" y="1"/>
                    <a:pt x="304" y="1"/>
                  </a:cubicBezTo>
                  <a:cubicBezTo>
                    <a:pt x="426" y="1"/>
                    <a:pt x="517" y="122"/>
                    <a:pt x="669" y="2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4" name="Google Shape;4674;p43"/>
            <p:cNvSpPr/>
            <p:nvPr/>
          </p:nvSpPr>
          <p:spPr>
            <a:xfrm>
              <a:off x="5620575" y="4516850"/>
              <a:ext cx="13700" cy="16725"/>
            </a:xfrm>
            <a:custGeom>
              <a:avLst/>
              <a:gdLst/>
              <a:ahLst/>
              <a:cxnLst/>
              <a:rect l="l" t="t" r="r" b="b"/>
              <a:pathLst>
                <a:path w="548" h="669" extrusionOk="0">
                  <a:moveTo>
                    <a:pt x="305" y="669"/>
                  </a:moveTo>
                  <a:cubicBezTo>
                    <a:pt x="153" y="486"/>
                    <a:pt x="1" y="365"/>
                    <a:pt x="1" y="274"/>
                  </a:cubicBezTo>
                  <a:cubicBezTo>
                    <a:pt x="31" y="213"/>
                    <a:pt x="183" y="91"/>
                    <a:pt x="305" y="0"/>
                  </a:cubicBezTo>
                  <a:cubicBezTo>
                    <a:pt x="366" y="91"/>
                    <a:pt x="518" y="183"/>
                    <a:pt x="518" y="274"/>
                  </a:cubicBezTo>
                  <a:cubicBezTo>
                    <a:pt x="548" y="365"/>
                    <a:pt x="396" y="486"/>
                    <a:pt x="305" y="6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5" name="Google Shape;4675;p43"/>
            <p:cNvSpPr/>
            <p:nvPr/>
          </p:nvSpPr>
          <p:spPr>
            <a:xfrm>
              <a:off x="5760400" y="4517600"/>
              <a:ext cx="16750" cy="12950"/>
            </a:xfrm>
            <a:custGeom>
              <a:avLst/>
              <a:gdLst/>
              <a:ahLst/>
              <a:cxnLst/>
              <a:rect l="l" t="t" r="r" b="b"/>
              <a:pathLst>
                <a:path w="670" h="518" extrusionOk="0">
                  <a:moveTo>
                    <a:pt x="669" y="274"/>
                  </a:moveTo>
                  <a:cubicBezTo>
                    <a:pt x="487" y="396"/>
                    <a:pt x="365" y="517"/>
                    <a:pt x="274" y="517"/>
                  </a:cubicBezTo>
                  <a:cubicBezTo>
                    <a:pt x="213" y="487"/>
                    <a:pt x="92" y="304"/>
                    <a:pt x="1" y="213"/>
                  </a:cubicBezTo>
                  <a:cubicBezTo>
                    <a:pt x="92" y="122"/>
                    <a:pt x="183" y="1"/>
                    <a:pt x="305" y="1"/>
                  </a:cubicBezTo>
                  <a:cubicBezTo>
                    <a:pt x="426" y="1"/>
                    <a:pt x="517" y="122"/>
                    <a:pt x="669" y="2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6" name="Google Shape;4676;p43"/>
            <p:cNvSpPr/>
            <p:nvPr/>
          </p:nvSpPr>
          <p:spPr>
            <a:xfrm>
              <a:off x="5900975" y="4516850"/>
              <a:ext cx="13700" cy="16725"/>
            </a:xfrm>
            <a:custGeom>
              <a:avLst/>
              <a:gdLst/>
              <a:ahLst/>
              <a:cxnLst/>
              <a:rect l="l" t="t" r="r" b="b"/>
              <a:pathLst>
                <a:path w="548" h="669" extrusionOk="0">
                  <a:moveTo>
                    <a:pt x="274" y="669"/>
                  </a:moveTo>
                  <a:cubicBezTo>
                    <a:pt x="153" y="486"/>
                    <a:pt x="1" y="365"/>
                    <a:pt x="31" y="274"/>
                  </a:cubicBezTo>
                  <a:cubicBezTo>
                    <a:pt x="31" y="213"/>
                    <a:pt x="214" y="91"/>
                    <a:pt x="305" y="0"/>
                  </a:cubicBezTo>
                  <a:cubicBezTo>
                    <a:pt x="396" y="91"/>
                    <a:pt x="518" y="183"/>
                    <a:pt x="548" y="304"/>
                  </a:cubicBezTo>
                  <a:cubicBezTo>
                    <a:pt x="548" y="395"/>
                    <a:pt x="396" y="486"/>
                    <a:pt x="274" y="6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7" name="Google Shape;4677;p43"/>
            <p:cNvSpPr/>
            <p:nvPr/>
          </p:nvSpPr>
          <p:spPr>
            <a:xfrm>
              <a:off x="6041575" y="4516850"/>
              <a:ext cx="15975" cy="13700"/>
            </a:xfrm>
            <a:custGeom>
              <a:avLst/>
              <a:gdLst/>
              <a:ahLst/>
              <a:cxnLst/>
              <a:rect l="l" t="t" r="r" b="b"/>
              <a:pathLst>
                <a:path w="639" h="548" extrusionOk="0">
                  <a:moveTo>
                    <a:pt x="638" y="304"/>
                  </a:moveTo>
                  <a:cubicBezTo>
                    <a:pt x="486" y="426"/>
                    <a:pt x="365" y="547"/>
                    <a:pt x="274" y="547"/>
                  </a:cubicBezTo>
                  <a:cubicBezTo>
                    <a:pt x="182" y="517"/>
                    <a:pt x="91" y="365"/>
                    <a:pt x="0" y="274"/>
                  </a:cubicBezTo>
                  <a:cubicBezTo>
                    <a:pt x="91" y="183"/>
                    <a:pt x="182" y="61"/>
                    <a:pt x="304" y="31"/>
                  </a:cubicBezTo>
                  <a:cubicBezTo>
                    <a:pt x="426" y="0"/>
                    <a:pt x="486" y="152"/>
                    <a:pt x="638" y="30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8" name="Google Shape;4678;p43"/>
            <p:cNvSpPr/>
            <p:nvPr/>
          </p:nvSpPr>
          <p:spPr>
            <a:xfrm>
              <a:off x="6182150" y="4516850"/>
              <a:ext cx="15975" cy="13700"/>
            </a:xfrm>
            <a:custGeom>
              <a:avLst/>
              <a:gdLst/>
              <a:ahLst/>
              <a:cxnLst/>
              <a:rect l="l" t="t" r="r" b="b"/>
              <a:pathLst>
                <a:path w="639" h="548" extrusionOk="0">
                  <a:moveTo>
                    <a:pt x="639" y="274"/>
                  </a:moveTo>
                  <a:cubicBezTo>
                    <a:pt x="487" y="395"/>
                    <a:pt x="395" y="547"/>
                    <a:pt x="304" y="547"/>
                  </a:cubicBezTo>
                  <a:cubicBezTo>
                    <a:pt x="213" y="517"/>
                    <a:pt x="91" y="395"/>
                    <a:pt x="0" y="304"/>
                  </a:cubicBezTo>
                  <a:cubicBezTo>
                    <a:pt x="91" y="213"/>
                    <a:pt x="152" y="61"/>
                    <a:pt x="274" y="31"/>
                  </a:cubicBezTo>
                  <a:cubicBezTo>
                    <a:pt x="395" y="0"/>
                    <a:pt x="487" y="152"/>
                    <a:pt x="639" y="2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9" name="Google Shape;4679;p43"/>
            <p:cNvSpPr/>
            <p:nvPr/>
          </p:nvSpPr>
          <p:spPr>
            <a:xfrm>
              <a:off x="5269525" y="4586750"/>
              <a:ext cx="16725" cy="13700"/>
            </a:xfrm>
            <a:custGeom>
              <a:avLst/>
              <a:gdLst/>
              <a:ahLst/>
              <a:cxnLst/>
              <a:rect l="l" t="t" r="r" b="b"/>
              <a:pathLst>
                <a:path w="669" h="548" extrusionOk="0">
                  <a:moveTo>
                    <a:pt x="669" y="335"/>
                  </a:moveTo>
                  <a:cubicBezTo>
                    <a:pt x="486" y="426"/>
                    <a:pt x="365" y="548"/>
                    <a:pt x="274" y="548"/>
                  </a:cubicBezTo>
                  <a:cubicBezTo>
                    <a:pt x="182" y="517"/>
                    <a:pt x="91" y="365"/>
                    <a:pt x="0" y="274"/>
                  </a:cubicBezTo>
                  <a:cubicBezTo>
                    <a:pt x="122" y="183"/>
                    <a:pt x="213" y="61"/>
                    <a:pt x="334" y="31"/>
                  </a:cubicBezTo>
                  <a:cubicBezTo>
                    <a:pt x="426" y="1"/>
                    <a:pt x="486" y="183"/>
                    <a:pt x="669" y="33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0" name="Google Shape;4680;p43"/>
            <p:cNvSpPr/>
            <p:nvPr/>
          </p:nvSpPr>
          <p:spPr>
            <a:xfrm>
              <a:off x="5409325" y="4586750"/>
              <a:ext cx="16750" cy="13700"/>
            </a:xfrm>
            <a:custGeom>
              <a:avLst/>
              <a:gdLst/>
              <a:ahLst/>
              <a:cxnLst/>
              <a:rect l="l" t="t" r="r" b="b"/>
              <a:pathLst>
                <a:path w="670" h="548" extrusionOk="0">
                  <a:moveTo>
                    <a:pt x="670" y="304"/>
                  </a:moveTo>
                  <a:cubicBezTo>
                    <a:pt x="487" y="426"/>
                    <a:pt x="396" y="548"/>
                    <a:pt x="274" y="548"/>
                  </a:cubicBezTo>
                  <a:cubicBezTo>
                    <a:pt x="183" y="517"/>
                    <a:pt x="92" y="396"/>
                    <a:pt x="1" y="304"/>
                  </a:cubicBezTo>
                  <a:cubicBezTo>
                    <a:pt x="92" y="213"/>
                    <a:pt x="183" y="61"/>
                    <a:pt x="305" y="31"/>
                  </a:cubicBezTo>
                  <a:cubicBezTo>
                    <a:pt x="426" y="1"/>
                    <a:pt x="518" y="183"/>
                    <a:pt x="670" y="30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1" name="Google Shape;4681;p43"/>
            <p:cNvSpPr/>
            <p:nvPr/>
          </p:nvSpPr>
          <p:spPr>
            <a:xfrm>
              <a:off x="5549925" y="4586750"/>
              <a:ext cx="16725" cy="13700"/>
            </a:xfrm>
            <a:custGeom>
              <a:avLst/>
              <a:gdLst/>
              <a:ahLst/>
              <a:cxnLst/>
              <a:rect l="l" t="t" r="r" b="b"/>
              <a:pathLst>
                <a:path w="669" h="548" extrusionOk="0">
                  <a:moveTo>
                    <a:pt x="669" y="274"/>
                  </a:moveTo>
                  <a:cubicBezTo>
                    <a:pt x="486" y="396"/>
                    <a:pt x="395" y="548"/>
                    <a:pt x="274" y="548"/>
                  </a:cubicBezTo>
                  <a:cubicBezTo>
                    <a:pt x="182" y="548"/>
                    <a:pt x="91" y="396"/>
                    <a:pt x="0" y="304"/>
                  </a:cubicBezTo>
                  <a:cubicBezTo>
                    <a:pt x="91" y="213"/>
                    <a:pt x="152" y="61"/>
                    <a:pt x="274" y="31"/>
                  </a:cubicBezTo>
                  <a:cubicBezTo>
                    <a:pt x="395" y="1"/>
                    <a:pt x="486" y="153"/>
                    <a:pt x="669" y="2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2" name="Google Shape;4682;p43"/>
            <p:cNvSpPr/>
            <p:nvPr/>
          </p:nvSpPr>
          <p:spPr>
            <a:xfrm>
              <a:off x="5690500" y="4586750"/>
              <a:ext cx="16725" cy="13700"/>
            </a:xfrm>
            <a:custGeom>
              <a:avLst/>
              <a:gdLst/>
              <a:ahLst/>
              <a:cxnLst/>
              <a:rect l="l" t="t" r="r" b="b"/>
              <a:pathLst>
                <a:path w="669" h="548" extrusionOk="0">
                  <a:moveTo>
                    <a:pt x="669" y="304"/>
                  </a:moveTo>
                  <a:cubicBezTo>
                    <a:pt x="487" y="426"/>
                    <a:pt x="365" y="548"/>
                    <a:pt x="274" y="548"/>
                  </a:cubicBezTo>
                  <a:cubicBezTo>
                    <a:pt x="183" y="517"/>
                    <a:pt x="91" y="396"/>
                    <a:pt x="0" y="304"/>
                  </a:cubicBezTo>
                  <a:cubicBezTo>
                    <a:pt x="91" y="213"/>
                    <a:pt x="183" y="61"/>
                    <a:pt x="304" y="31"/>
                  </a:cubicBezTo>
                  <a:cubicBezTo>
                    <a:pt x="426" y="1"/>
                    <a:pt x="487" y="183"/>
                    <a:pt x="669" y="30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3" name="Google Shape;4683;p43"/>
            <p:cNvSpPr/>
            <p:nvPr/>
          </p:nvSpPr>
          <p:spPr>
            <a:xfrm>
              <a:off x="5831075" y="4587500"/>
              <a:ext cx="15975" cy="13725"/>
            </a:xfrm>
            <a:custGeom>
              <a:avLst/>
              <a:gdLst/>
              <a:ahLst/>
              <a:cxnLst/>
              <a:rect l="l" t="t" r="r" b="b"/>
              <a:pathLst>
                <a:path w="639" h="549" extrusionOk="0">
                  <a:moveTo>
                    <a:pt x="639" y="244"/>
                  </a:moveTo>
                  <a:cubicBezTo>
                    <a:pt x="487" y="396"/>
                    <a:pt x="365" y="548"/>
                    <a:pt x="304" y="518"/>
                  </a:cubicBezTo>
                  <a:cubicBezTo>
                    <a:pt x="244" y="518"/>
                    <a:pt x="92" y="366"/>
                    <a:pt x="0" y="274"/>
                  </a:cubicBezTo>
                  <a:cubicBezTo>
                    <a:pt x="92" y="183"/>
                    <a:pt x="152" y="31"/>
                    <a:pt x="274" y="31"/>
                  </a:cubicBezTo>
                  <a:cubicBezTo>
                    <a:pt x="365" y="1"/>
                    <a:pt x="487" y="123"/>
                    <a:pt x="639" y="24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4" name="Google Shape;4684;p43"/>
            <p:cNvSpPr/>
            <p:nvPr/>
          </p:nvSpPr>
          <p:spPr>
            <a:xfrm>
              <a:off x="5970900" y="4586750"/>
              <a:ext cx="13700" cy="16750"/>
            </a:xfrm>
            <a:custGeom>
              <a:avLst/>
              <a:gdLst/>
              <a:ahLst/>
              <a:cxnLst/>
              <a:rect l="l" t="t" r="r" b="b"/>
              <a:pathLst>
                <a:path w="548" h="670" extrusionOk="0">
                  <a:moveTo>
                    <a:pt x="304" y="669"/>
                  </a:moveTo>
                  <a:cubicBezTo>
                    <a:pt x="152" y="487"/>
                    <a:pt x="0" y="365"/>
                    <a:pt x="31" y="304"/>
                  </a:cubicBezTo>
                  <a:cubicBezTo>
                    <a:pt x="61" y="213"/>
                    <a:pt x="213" y="122"/>
                    <a:pt x="335" y="1"/>
                  </a:cubicBezTo>
                  <a:cubicBezTo>
                    <a:pt x="395" y="122"/>
                    <a:pt x="547" y="213"/>
                    <a:pt x="547" y="304"/>
                  </a:cubicBezTo>
                  <a:cubicBezTo>
                    <a:pt x="547" y="396"/>
                    <a:pt x="426" y="517"/>
                    <a:pt x="304" y="6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5" name="Google Shape;4685;p43"/>
            <p:cNvSpPr/>
            <p:nvPr/>
          </p:nvSpPr>
          <p:spPr>
            <a:xfrm>
              <a:off x="6111475" y="4586750"/>
              <a:ext cx="16750" cy="13700"/>
            </a:xfrm>
            <a:custGeom>
              <a:avLst/>
              <a:gdLst/>
              <a:ahLst/>
              <a:cxnLst/>
              <a:rect l="l" t="t" r="r" b="b"/>
              <a:pathLst>
                <a:path w="670" h="548" extrusionOk="0">
                  <a:moveTo>
                    <a:pt x="669" y="274"/>
                  </a:moveTo>
                  <a:cubicBezTo>
                    <a:pt x="517" y="396"/>
                    <a:pt x="396" y="548"/>
                    <a:pt x="304" y="548"/>
                  </a:cubicBezTo>
                  <a:cubicBezTo>
                    <a:pt x="213" y="548"/>
                    <a:pt x="122" y="396"/>
                    <a:pt x="0" y="335"/>
                  </a:cubicBezTo>
                  <a:cubicBezTo>
                    <a:pt x="92" y="213"/>
                    <a:pt x="183" y="92"/>
                    <a:pt x="304" y="31"/>
                  </a:cubicBezTo>
                  <a:cubicBezTo>
                    <a:pt x="396" y="1"/>
                    <a:pt x="487" y="153"/>
                    <a:pt x="669" y="2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686" name="Google Shape;4686;p43"/>
          <p:cNvGrpSpPr/>
          <p:nvPr/>
        </p:nvGrpSpPr>
        <p:grpSpPr>
          <a:xfrm>
            <a:off x="8761263" y="3671900"/>
            <a:ext cx="67650" cy="1251550"/>
            <a:chOff x="509400" y="2090750"/>
            <a:chExt cx="67650" cy="1251550"/>
          </a:xfrm>
        </p:grpSpPr>
        <p:sp>
          <p:nvSpPr>
            <p:cNvPr id="4687" name="Google Shape;4687;p43"/>
            <p:cNvSpPr/>
            <p:nvPr/>
          </p:nvSpPr>
          <p:spPr>
            <a:xfrm>
              <a:off x="509400" y="2090750"/>
              <a:ext cx="67650" cy="67650"/>
            </a:xfrm>
            <a:custGeom>
              <a:avLst/>
              <a:gdLst/>
              <a:ahLst/>
              <a:cxnLst/>
              <a:rect l="l" t="t" r="r" b="b"/>
              <a:pathLst>
                <a:path w="2706" h="2706" extrusionOk="0">
                  <a:moveTo>
                    <a:pt x="1368" y="0"/>
                  </a:moveTo>
                  <a:lnTo>
                    <a:pt x="0" y="1338"/>
                  </a:lnTo>
                  <a:lnTo>
                    <a:pt x="1368" y="2706"/>
                  </a:lnTo>
                  <a:lnTo>
                    <a:pt x="2705" y="1338"/>
                  </a:lnTo>
                  <a:lnTo>
                    <a:pt x="136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8" name="Google Shape;4688;p43"/>
            <p:cNvSpPr/>
            <p:nvPr/>
          </p:nvSpPr>
          <p:spPr>
            <a:xfrm>
              <a:off x="509400" y="2189525"/>
              <a:ext cx="67650" cy="67650"/>
            </a:xfrm>
            <a:custGeom>
              <a:avLst/>
              <a:gdLst/>
              <a:ahLst/>
              <a:cxnLst/>
              <a:rect l="l" t="t" r="r" b="b"/>
              <a:pathLst>
                <a:path w="2706" h="2706" extrusionOk="0">
                  <a:moveTo>
                    <a:pt x="1368" y="1"/>
                  </a:moveTo>
                  <a:lnTo>
                    <a:pt x="0" y="1338"/>
                  </a:lnTo>
                  <a:lnTo>
                    <a:pt x="1368" y="2706"/>
                  </a:lnTo>
                  <a:lnTo>
                    <a:pt x="2705" y="1338"/>
                  </a:lnTo>
                  <a:lnTo>
                    <a:pt x="136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9" name="Google Shape;4689;p43"/>
            <p:cNvSpPr/>
            <p:nvPr/>
          </p:nvSpPr>
          <p:spPr>
            <a:xfrm>
              <a:off x="509400" y="2288325"/>
              <a:ext cx="67650" cy="67650"/>
            </a:xfrm>
            <a:custGeom>
              <a:avLst/>
              <a:gdLst/>
              <a:ahLst/>
              <a:cxnLst/>
              <a:rect l="l" t="t" r="r" b="b"/>
              <a:pathLst>
                <a:path w="2706" h="2706" extrusionOk="0">
                  <a:moveTo>
                    <a:pt x="1368" y="0"/>
                  </a:moveTo>
                  <a:lnTo>
                    <a:pt x="0" y="1338"/>
                  </a:lnTo>
                  <a:lnTo>
                    <a:pt x="1368" y="2705"/>
                  </a:lnTo>
                  <a:lnTo>
                    <a:pt x="2705" y="1338"/>
                  </a:lnTo>
                  <a:lnTo>
                    <a:pt x="136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0" name="Google Shape;4690;p43"/>
            <p:cNvSpPr/>
            <p:nvPr/>
          </p:nvSpPr>
          <p:spPr>
            <a:xfrm>
              <a:off x="509400" y="2387100"/>
              <a:ext cx="67650" cy="66900"/>
            </a:xfrm>
            <a:custGeom>
              <a:avLst/>
              <a:gdLst/>
              <a:ahLst/>
              <a:cxnLst/>
              <a:rect l="l" t="t" r="r" b="b"/>
              <a:pathLst>
                <a:path w="2706" h="2676" extrusionOk="0">
                  <a:moveTo>
                    <a:pt x="1368" y="1"/>
                  </a:moveTo>
                  <a:lnTo>
                    <a:pt x="0" y="1338"/>
                  </a:lnTo>
                  <a:lnTo>
                    <a:pt x="1368" y="2675"/>
                  </a:lnTo>
                  <a:lnTo>
                    <a:pt x="2705" y="1338"/>
                  </a:lnTo>
                  <a:lnTo>
                    <a:pt x="136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1" name="Google Shape;4691;p43"/>
            <p:cNvSpPr/>
            <p:nvPr/>
          </p:nvSpPr>
          <p:spPr>
            <a:xfrm>
              <a:off x="509400" y="2485125"/>
              <a:ext cx="67650" cy="67650"/>
            </a:xfrm>
            <a:custGeom>
              <a:avLst/>
              <a:gdLst/>
              <a:ahLst/>
              <a:cxnLst/>
              <a:rect l="l" t="t" r="r" b="b"/>
              <a:pathLst>
                <a:path w="2706" h="2706" extrusionOk="0">
                  <a:moveTo>
                    <a:pt x="1368" y="1"/>
                  </a:moveTo>
                  <a:lnTo>
                    <a:pt x="0" y="1368"/>
                  </a:lnTo>
                  <a:lnTo>
                    <a:pt x="1368" y="2706"/>
                  </a:lnTo>
                  <a:lnTo>
                    <a:pt x="2705" y="1368"/>
                  </a:lnTo>
                  <a:lnTo>
                    <a:pt x="136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2" name="Google Shape;4692;p43"/>
            <p:cNvSpPr/>
            <p:nvPr/>
          </p:nvSpPr>
          <p:spPr>
            <a:xfrm>
              <a:off x="509400" y="2583925"/>
              <a:ext cx="67650" cy="67650"/>
            </a:xfrm>
            <a:custGeom>
              <a:avLst/>
              <a:gdLst/>
              <a:ahLst/>
              <a:cxnLst/>
              <a:rect l="l" t="t" r="r" b="b"/>
              <a:pathLst>
                <a:path w="2706" h="2706" extrusionOk="0">
                  <a:moveTo>
                    <a:pt x="1368" y="0"/>
                  </a:moveTo>
                  <a:lnTo>
                    <a:pt x="0" y="1368"/>
                  </a:lnTo>
                  <a:lnTo>
                    <a:pt x="1368" y="2705"/>
                  </a:lnTo>
                  <a:lnTo>
                    <a:pt x="2705" y="1368"/>
                  </a:lnTo>
                  <a:lnTo>
                    <a:pt x="136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3" name="Google Shape;4693;p43"/>
            <p:cNvSpPr/>
            <p:nvPr/>
          </p:nvSpPr>
          <p:spPr>
            <a:xfrm>
              <a:off x="509400" y="2682700"/>
              <a:ext cx="67650" cy="67650"/>
            </a:xfrm>
            <a:custGeom>
              <a:avLst/>
              <a:gdLst/>
              <a:ahLst/>
              <a:cxnLst/>
              <a:rect l="l" t="t" r="r" b="b"/>
              <a:pathLst>
                <a:path w="2706" h="2706" extrusionOk="0">
                  <a:moveTo>
                    <a:pt x="1368" y="1"/>
                  </a:moveTo>
                  <a:lnTo>
                    <a:pt x="0" y="1338"/>
                  </a:lnTo>
                  <a:lnTo>
                    <a:pt x="1368" y="2706"/>
                  </a:lnTo>
                  <a:lnTo>
                    <a:pt x="2705" y="1338"/>
                  </a:lnTo>
                  <a:lnTo>
                    <a:pt x="136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4" name="Google Shape;4694;p43"/>
            <p:cNvSpPr/>
            <p:nvPr/>
          </p:nvSpPr>
          <p:spPr>
            <a:xfrm>
              <a:off x="509400" y="2781475"/>
              <a:ext cx="67650" cy="67675"/>
            </a:xfrm>
            <a:custGeom>
              <a:avLst/>
              <a:gdLst/>
              <a:ahLst/>
              <a:cxnLst/>
              <a:rect l="l" t="t" r="r" b="b"/>
              <a:pathLst>
                <a:path w="2706" h="2707" extrusionOk="0">
                  <a:moveTo>
                    <a:pt x="1368" y="1"/>
                  </a:moveTo>
                  <a:lnTo>
                    <a:pt x="0" y="1338"/>
                  </a:lnTo>
                  <a:lnTo>
                    <a:pt x="1368" y="2706"/>
                  </a:lnTo>
                  <a:lnTo>
                    <a:pt x="2705" y="1338"/>
                  </a:lnTo>
                  <a:lnTo>
                    <a:pt x="136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5" name="Google Shape;4695;p43"/>
            <p:cNvSpPr/>
            <p:nvPr/>
          </p:nvSpPr>
          <p:spPr>
            <a:xfrm>
              <a:off x="509400" y="2879500"/>
              <a:ext cx="67650" cy="67675"/>
            </a:xfrm>
            <a:custGeom>
              <a:avLst/>
              <a:gdLst/>
              <a:ahLst/>
              <a:cxnLst/>
              <a:rect l="l" t="t" r="r" b="b"/>
              <a:pathLst>
                <a:path w="2706" h="2707" extrusionOk="0">
                  <a:moveTo>
                    <a:pt x="1368" y="1"/>
                  </a:moveTo>
                  <a:lnTo>
                    <a:pt x="0" y="1369"/>
                  </a:lnTo>
                  <a:lnTo>
                    <a:pt x="1368" y="2706"/>
                  </a:lnTo>
                  <a:lnTo>
                    <a:pt x="2705" y="1369"/>
                  </a:lnTo>
                  <a:lnTo>
                    <a:pt x="136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6" name="Google Shape;4696;p43"/>
            <p:cNvSpPr/>
            <p:nvPr/>
          </p:nvSpPr>
          <p:spPr>
            <a:xfrm>
              <a:off x="509400" y="2979050"/>
              <a:ext cx="67650" cy="66900"/>
            </a:xfrm>
            <a:custGeom>
              <a:avLst/>
              <a:gdLst/>
              <a:ahLst/>
              <a:cxnLst/>
              <a:rect l="l" t="t" r="r" b="b"/>
              <a:pathLst>
                <a:path w="2706" h="2676" extrusionOk="0">
                  <a:moveTo>
                    <a:pt x="1338" y="1"/>
                  </a:moveTo>
                  <a:lnTo>
                    <a:pt x="0" y="1338"/>
                  </a:lnTo>
                  <a:lnTo>
                    <a:pt x="1338" y="2676"/>
                  </a:lnTo>
                  <a:lnTo>
                    <a:pt x="2705" y="1338"/>
                  </a:lnTo>
                  <a:lnTo>
                    <a:pt x="133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7" name="Google Shape;4697;p43"/>
            <p:cNvSpPr/>
            <p:nvPr/>
          </p:nvSpPr>
          <p:spPr>
            <a:xfrm>
              <a:off x="509400" y="3077850"/>
              <a:ext cx="67650" cy="66900"/>
            </a:xfrm>
            <a:custGeom>
              <a:avLst/>
              <a:gdLst/>
              <a:ahLst/>
              <a:cxnLst/>
              <a:rect l="l" t="t" r="r" b="b"/>
              <a:pathLst>
                <a:path w="2706" h="2676" extrusionOk="0">
                  <a:moveTo>
                    <a:pt x="1368" y="0"/>
                  </a:moveTo>
                  <a:lnTo>
                    <a:pt x="0" y="1338"/>
                  </a:lnTo>
                  <a:lnTo>
                    <a:pt x="1368" y="2675"/>
                  </a:lnTo>
                  <a:lnTo>
                    <a:pt x="2705" y="1338"/>
                  </a:lnTo>
                  <a:lnTo>
                    <a:pt x="136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8" name="Google Shape;4698;p43"/>
            <p:cNvSpPr/>
            <p:nvPr/>
          </p:nvSpPr>
          <p:spPr>
            <a:xfrm>
              <a:off x="509400" y="3175875"/>
              <a:ext cx="67650" cy="67650"/>
            </a:xfrm>
            <a:custGeom>
              <a:avLst/>
              <a:gdLst/>
              <a:ahLst/>
              <a:cxnLst/>
              <a:rect l="l" t="t" r="r" b="b"/>
              <a:pathLst>
                <a:path w="2706" h="2706" extrusionOk="0">
                  <a:moveTo>
                    <a:pt x="1338" y="0"/>
                  </a:moveTo>
                  <a:lnTo>
                    <a:pt x="0" y="1368"/>
                  </a:lnTo>
                  <a:lnTo>
                    <a:pt x="1338" y="2705"/>
                  </a:lnTo>
                  <a:lnTo>
                    <a:pt x="2705" y="1368"/>
                  </a:lnTo>
                  <a:lnTo>
                    <a:pt x="133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9" name="Google Shape;4699;p43"/>
            <p:cNvSpPr/>
            <p:nvPr/>
          </p:nvSpPr>
          <p:spPr>
            <a:xfrm>
              <a:off x="509400" y="3274650"/>
              <a:ext cx="67650" cy="67650"/>
            </a:xfrm>
            <a:custGeom>
              <a:avLst/>
              <a:gdLst/>
              <a:ahLst/>
              <a:cxnLst/>
              <a:rect l="l" t="t" r="r" b="b"/>
              <a:pathLst>
                <a:path w="2706" h="2706" extrusionOk="0">
                  <a:moveTo>
                    <a:pt x="1338" y="1"/>
                  </a:moveTo>
                  <a:lnTo>
                    <a:pt x="0" y="1368"/>
                  </a:lnTo>
                  <a:lnTo>
                    <a:pt x="1338" y="2706"/>
                  </a:lnTo>
                  <a:lnTo>
                    <a:pt x="2705" y="1368"/>
                  </a:lnTo>
                  <a:lnTo>
                    <a:pt x="133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00" name="Google Shape;4700;p43"/>
          <p:cNvGrpSpPr/>
          <p:nvPr/>
        </p:nvGrpSpPr>
        <p:grpSpPr>
          <a:xfrm>
            <a:off x="4023793" y="2251288"/>
            <a:ext cx="191500" cy="191500"/>
            <a:chOff x="5960875" y="1124175"/>
            <a:chExt cx="191500" cy="191500"/>
          </a:xfrm>
        </p:grpSpPr>
        <p:sp>
          <p:nvSpPr>
            <p:cNvPr id="4701" name="Google Shape;4701;p43"/>
            <p:cNvSpPr/>
            <p:nvPr/>
          </p:nvSpPr>
          <p:spPr>
            <a:xfrm>
              <a:off x="5960875" y="1124175"/>
              <a:ext cx="191500" cy="191500"/>
            </a:xfrm>
            <a:custGeom>
              <a:avLst/>
              <a:gdLst/>
              <a:ahLst/>
              <a:cxnLst/>
              <a:rect l="l" t="t" r="r" b="b"/>
              <a:pathLst>
                <a:path w="7660" h="7660" extrusionOk="0">
                  <a:moveTo>
                    <a:pt x="5775" y="0"/>
                  </a:moveTo>
                  <a:lnTo>
                    <a:pt x="0" y="5775"/>
                  </a:lnTo>
                  <a:lnTo>
                    <a:pt x="1885" y="7660"/>
                  </a:lnTo>
                  <a:lnTo>
                    <a:pt x="7660" y="1854"/>
                  </a:lnTo>
                  <a:lnTo>
                    <a:pt x="577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2" name="Google Shape;4702;p43"/>
            <p:cNvSpPr/>
            <p:nvPr/>
          </p:nvSpPr>
          <p:spPr>
            <a:xfrm>
              <a:off x="5960875" y="1124175"/>
              <a:ext cx="191500" cy="191500"/>
            </a:xfrm>
            <a:custGeom>
              <a:avLst/>
              <a:gdLst/>
              <a:ahLst/>
              <a:cxnLst/>
              <a:rect l="l" t="t" r="r" b="b"/>
              <a:pathLst>
                <a:path w="7660" h="7660" extrusionOk="0">
                  <a:moveTo>
                    <a:pt x="1885" y="0"/>
                  </a:moveTo>
                  <a:lnTo>
                    <a:pt x="0" y="1885"/>
                  </a:lnTo>
                  <a:lnTo>
                    <a:pt x="5806" y="7660"/>
                  </a:lnTo>
                  <a:lnTo>
                    <a:pt x="7660" y="5775"/>
                  </a:lnTo>
                  <a:lnTo>
                    <a:pt x="188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Oval 1"/>
          <p:cNvSpPr/>
          <p:nvPr/>
        </p:nvSpPr>
        <p:spPr>
          <a:xfrm>
            <a:off x="5228162" y="425678"/>
            <a:ext cx="4428793" cy="4326385"/>
          </a:xfrm>
          <a:prstGeom prst="ellipse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4552" name="Google Shape;4552;p43"/>
          <p:cNvSpPr/>
          <p:nvPr/>
        </p:nvSpPr>
        <p:spPr>
          <a:xfrm>
            <a:off x="5558710" y="619133"/>
            <a:ext cx="3874220" cy="3866260"/>
          </a:xfrm>
          <a:custGeom>
            <a:avLst/>
            <a:gdLst/>
            <a:ahLst/>
            <a:cxnLst/>
            <a:rect l="l" t="t" r="r" b="b"/>
            <a:pathLst>
              <a:path w="44925" h="44834" extrusionOk="0">
                <a:moveTo>
                  <a:pt x="22523" y="0"/>
                </a:moveTo>
                <a:cubicBezTo>
                  <a:pt x="10122" y="31"/>
                  <a:pt x="122" y="10061"/>
                  <a:pt x="122" y="22432"/>
                </a:cubicBezTo>
                <a:cubicBezTo>
                  <a:pt x="0" y="23557"/>
                  <a:pt x="882" y="24529"/>
                  <a:pt x="2006" y="24529"/>
                </a:cubicBezTo>
                <a:cubicBezTo>
                  <a:pt x="3131" y="24529"/>
                  <a:pt x="4012" y="23557"/>
                  <a:pt x="3891" y="22432"/>
                </a:cubicBezTo>
                <a:cubicBezTo>
                  <a:pt x="3891" y="14924"/>
                  <a:pt x="8420" y="8116"/>
                  <a:pt x="15380" y="5259"/>
                </a:cubicBezTo>
                <a:cubicBezTo>
                  <a:pt x="17692" y="4300"/>
                  <a:pt x="20121" y="3833"/>
                  <a:pt x="22530" y="3833"/>
                </a:cubicBezTo>
                <a:cubicBezTo>
                  <a:pt x="27373" y="3833"/>
                  <a:pt x="32132" y="5718"/>
                  <a:pt x="35685" y="9271"/>
                </a:cubicBezTo>
                <a:cubicBezTo>
                  <a:pt x="41004" y="14590"/>
                  <a:pt x="42585" y="22615"/>
                  <a:pt x="39697" y="29575"/>
                </a:cubicBezTo>
                <a:cubicBezTo>
                  <a:pt x="36840" y="36536"/>
                  <a:pt x="30031" y="41065"/>
                  <a:pt x="22523" y="41065"/>
                </a:cubicBezTo>
                <a:cubicBezTo>
                  <a:pt x="20244" y="41277"/>
                  <a:pt x="20244" y="44621"/>
                  <a:pt x="22523" y="44834"/>
                </a:cubicBezTo>
                <a:cubicBezTo>
                  <a:pt x="34894" y="44834"/>
                  <a:pt x="44925" y="34803"/>
                  <a:pt x="44925" y="22432"/>
                </a:cubicBezTo>
                <a:cubicBezTo>
                  <a:pt x="44925" y="10031"/>
                  <a:pt x="34894" y="0"/>
                  <a:pt x="2252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53" name="Google Shape;4553;p43"/>
          <p:cNvSpPr/>
          <p:nvPr/>
        </p:nvSpPr>
        <p:spPr>
          <a:xfrm>
            <a:off x="4932200" y="-4700"/>
            <a:ext cx="5156054" cy="5153231"/>
          </a:xfrm>
          <a:custGeom>
            <a:avLst/>
            <a:gdLst/>
            <a:ahLst/>
            <a:cxnLst/>
            <a:rect l="l" t="t" r="r" b="b"/>
            <a:pathLst>
              <a:path w="59789" h="59758" extrusionOk="0">
                <a:moveTo>
                  <a:pt x="29880" y="0"/>
                </a:moveTo>
                <a:cubicBezTo>
                  <a:pt x="13375" y="0"/>
                  <a:pt x="1" y="13374"/>
                  <a:pt x="1" y="29879"/>
                </a:cubicBezTo>
                <a:cubicBezTo>
                  <a:pt x="1" y="46384"/>
                  <a:pt x="13375" y="59758"/>
                  <a:pt x="29880" y="59758"/>
                </a:cubicBezTo>
                <a:cubicBezTo>
                  <a:pt x="46384" y="59758"/>
                  <a:pt x="59759" y="46384"/>
                  <a:pt x="59789" y="29879"/>
                </a:cubicBezTo>
                <a:cubicBezTo>
                  <a:pt x="59789" y="28481"/>
                  <a:pt x="58634" y="27356"/>
                  <a:pt x="57266" y="27356"/>
                </a:cubicBezTo>
                <a:cubicBezTo>
                  <a:pt x="55868" y="27356"/>
                  <a:pt x="54743" y="28481"/>
                  <a:pt x="54743" y="29879"/>
                </a:cubicBezTo>
                <a:cubicBezTo>
                  <a:pt x="54743" y="39940"/>
                  <a:pt x="48694" y="48998"/>
                  <a:pt x="39393" y="52828"/>
                </a:cubicBezTo>
                <a:cubicBezTo>
                  <a:pt x="36320" y="54107"/>
                  <a:pt x="33089" y="54729"/>
                  <a:pt x="29884" y="54729"/>
                </a:cubicBezTo>
                <a:cubicBezTo>
                  <a:pt x="23422" y="54729"/>
                  <a:pt x="17065" y="52202"/>
                  <a:pt x="12311" y="47448"/>
                </a:cubicBezTo>
                <a:cubicBezTo>
                  <a:pt x="5229" y="40335"/>
                  <a:pt x="3101" y="29666"/>
                  <a:pt x="6931" y="20365"/>
                </a:cubicBezTo>
                <a:cubicBezTo>
                  <a:pt x="10791" y="11094"/>
                  <a:pt x="19849" y="5046"/>
                  <a:pt x="29880" y="5046"/>
                </a:cubicBezTo>
                <a:cubicBezTo>
                  <a:pt x="31278" y="5046"/>
                  <a:pt x="32402" y="3921"/>
                  <a:pt x="32402" y="2523"/>
                </a:cubicBezTo>
                <a:cubicBezTo>
                  <a:pt x="32402" y="1125"/>
                  <a:pt x="31278" y="0"/>
                  <a:pt x="2988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554" name="Google Shape;4554;p43"/>
          <p:cNvGrpSpPr/>
          <p:nvPr/>
        </p:nvGrpSpPr>
        <p:grpSpPr>
          <a:xfrm rot="5400000">
            <a:off x="5168213" y="3860300"/>
            <a:ext cx="297150" cy="1486375"/>
            <a:chOff x="6244300" y="1494225"/>
            <a:chExt cx="297150" cy="1486375"/>
          </a:xfrm>
        </p:grpSpPr>
        <p:sp>
          <p:nvSpPr>
            <p:cNvPr id="4555" name="Google Shape;4555;p43"/>
            <p:cNvSpPr/>
            <p:nvPr/>
          </p:nvSpPr>
          <p:spPr>
            <a:xfrm>
              <a:off x="6244300" y="1494225"/>
              <a:ext cx="297150" cy="148975"/>
            </a:xfrm>
            <a:custGeom>
              <a:avLst/>
              <a:gdLst/>
              <a:ahLst/>
              <a:cxnLst/>
              <a:rect l="l" t="t" r="r" b="b"/>
              <a:pathLst>
                <a:path w="11886" h="5959" fill="none" extrusionOk="0">
                  <a:moveTo>
                    <a:pt x="1" y="5958"/>
                  </a:moveTo>
                  <a:lnTo>
                    <a:pt x="5958" y="1"/>
                  </a:lnTo>
                  <a:lnTo>
                    <a:pt x="11885" y="5958"/>
                  </a:lnTo>
                </a:path>
              </a:pathLst>
            </a:custGeom>
            <a:noFill/>
            <a:ln w="47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6" name="Google Shape;4556;p43"/>
            <p:cNvSpPr/>
            <p:nvPr/>
          </p:nvSpPr>
          <p:spPr>
            <a:xfrm>
              <a:off x="6244300" y="1643175"/>
              <a:ext cx="297150" cy="148200"/>
            </a:xfrm>
            <a:custGeom>
              <a:avLst/>
              <a:gdLst/>
              <a:ahLst/>
              <a:cxnLst/>
              <a:rect l="l" t="t" r="r" b="b"/>
              <a:pathLst>
                <a:path w="11886" h="5928" fill="none" extrusionOk="0">
                  <a:moveTo>
                    <a:pt x="1" y="5928"/>
                  </a:moveTo>
                  <a:lnTo>
                    <a:pt x="5958" y="0"/>
                  </a:lnTo>
                  <a:lnTo>
                    <a:pt x="11885" y="5928"/>
                  </a:lnTo>
                </a:path>
              </a:pathLst>
            </a:custGeom>
            <a:noFill/>
            <a:ln w="47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7" name="Google Shape;4557;p43"/>
            <p:cNvSpPr/>
            <p:nvPr/>
          </p:nvSpPr>
          <p:spPr>
            <a:xfrm>
              <a:off x="6244300" y="1791350"/>
              <a:ext cx="297150" cy="148975"/>
            </a:xfrm>
            <a:custGeom>
              <a:avLst/>
              <a:gdLst/>
              <a:ahLst/>
              <a:cxnLst/>
              <a:rect l="l" t="t" r="r" b="b"/>
              <a:pathLst>
                <a:path w="11886" h="5959" fill="none" extrusionOk="0">
                  <a:moveTo>
                    <a:pt x="1" y="5958"/>
                  </a:moveTo>
                  <a:lnTo>
                    <a:pt x="5958" y="1"/>
                  </a:lnTo>
                  <a:lnTo>
                    <a:pt x="11885" y="5958"/>
                  </a:lnTo>
                </a:path>
              </a:pathLst>
            </a:custGeom>
            <a:noFill/>
            <a:ln w="47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8" name="Google Shape;4558;p43"/>
            <p:cNvSpPr/>
            <p:nvPr/>
          </p:nvSpPr>
          <p:spPr>
            <a:xfrm>
              <a:off x="6244300" y="1940300"/>
              <a:ext cx="297150" cy="148950"/>
            </a:xfrm>
            <a:custGeom>
              <a:avLst/>
              <a:gdLst/>
              <a:ahLst/>
              <a:cxnLst/>
              <a:rect l="l" t="t" r="r" b="b"/>
              <a:pathLst>
                <a:path w="11886" h="5958" fill="none" extrusionOk="0">
                  <a:moveTo>
                    <a:pt x="1" y="5958"/>
                  </a:moveTo>
                  <a:lnTo>
                    <a:pt x="5958" y="0"/>
                  </a:lnTo>
                  <a:lnTo>
                    <a:pt x="11885" y="5958"/>
                  </a:lnTo>
                </a:path>
              </a:pathLst>
            </a:custGeom>
            <a:noFill/>
            <a:ln w="47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9" name="Google Shape;4559;p43"/>
            <p:cNvSpPr/>
            <p:nvPr/>
          </p:nvSpPr>
          <p:spPr>
            <a:xfrm>
              <a:off x="6244300" y="2089225"/>
              <a:ext cx="297150" cy="148200"/>
            </a:xfrm>
            <a:custGeom>
              <a:avLst/>
              <a:gdLst/>
              <a:ahLst/>
              <a:cxnLst/>
              <a:rect l="l" t="t" r="r" b="b"/>
              <a:pathLst>
                <a:path w="11886" h="5928" fill="none" extrusionOk="0">
                  <a:moveTo>
                    <a:pt x="1" y="5928"/>
                  </a:moveTo>
                  <a:lnTo>
                    <a:pt x="5958" y="1"/>
                  </a:lnTo>
                  <a:lnTo>
                    <a:pt x="11885" y="5928"/>
                  </a:lnTo>
                </a:path>
              </a:pathLst>
            </a:custGeom>
            <a:noFill/>
            <a:ln w="47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0" name="Google Shape;4560;p43"/>
            <p:cNvSpPr/>
            <p:nvPr/>
          </p:nvSpPr>
          <p:spPr>
            <a:xfrm>
              <a:off x="6244300" y="2237400"/>
              <a:ext cx="297150" cy="148975"/>
            </a:xfrm>
            <a:custGeom>
              <a:avLst/>
              <a:gdLst/>
              <a:ahLst/>
              <a:cxnLst/>
              <a:rect l="l" t="t" r="r" b="b"/>
              <a:pathLst>
                <a:path w="11886" h="5959" fill="none" extrusionOk="0">
                  <a:moveTo>
                    <a:pt x="1" y="5958"/>
                  </a:moveTo>
                  <a:lnTo>
                    <a:pt x="5958" y="1"/>
                  </a:lnTo>
                  <a:lnTo>
                    <a:pt x="11885" y="5958"/>
                  </a:lnTo>
                </a:path>
              </a:pathLst>
            </a:custGeom>
            <a:noFill/>
            <a:ln w="47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1" name="Google Shape;4561;p43"/>
            <p:cNvSpPr/>
            <p:nvPr/>
          </p:nvSpPr>
          <p:spPr>
            <a:xfrm>
              <a:off x="6244300" y="2386350"/>
              <a:ext cx="297150" cy="148200"/>
            </a:xfrm>
            <a:custGeom>
              <a:avLst/>
              <a:gdLst/>
              <a:ahLst/>
              <a:cxnLst/>
              <a:rect l="l" t="t" r="r" b="b"/>
              <a:pathLst>
                <a:path w="11886" h="5928" fill="none" extrusionOk="0">
                  <a:moveTo>
                    <a:pt x="1" y="5927"/>
                  </a:moveTo>
                  <a:lnTo>
                    <a:pt x="5958" y="0"/>
                  </a:lnTo>
                  <a:lnTo>
                    <a:pt x="11885" y="5927"/>
                  </a:lnTo>
                </a:path>
              </a:pathLst>
            </a:custGeom>
            <a:noFill/>
            <a:ln w="47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2" name="Google Shape;4562;p43"/>
            <p:cNvSpPr/>
            <p:nvPr/>
          </p:nvSpPr>
          <p:spPr>
            <a:xfrm>
              <a:off x="6244300" y="2534525"/>
              <a:ext cx="297150" cy="148950"/>
            </a:xfrm>
            <a:custGeom>
              <a:avLst/>
              <a:gdLst/>
              <a:ahLst/>
              <a:cxnLst/>
              <a:rect l="l" t="t" r="r" b="b"/>
              <a:pathLst>
                <a:path w="11886" h="5958" fill="none" extrusionOk="0">
                  <a:moveTo>
                    <a:pt x="1" y="5958"/>
                  </a:moveTo>
                  <a:lnTo>
                    <a:pt x="5958" y="0"/>
                  </a:lnTo>
                  <a:lnTo>
                    <a:pt x="11885" y="5958"/>
                  </a:lnTo>
                </a:path>
              </a:pathLst>
            </a:custGeom>
            <a:noFill/>
            <a:ln w="47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3" name="Google Shape;4563;p43"/>
            <p:cNvSpPr/>
            <p:nvPr/>
          </p:nvSpPr>
          <p:spPr>
            <a:xfrm>
              <a:off x="6244300" y="2683450"/>
              <a:ext cx="297150" cy="148975"/>
            </a:xfrm>
            <a:custGeom>
              <a:avLst/>
              <a:gdLst/>
              <a:ahLst/>
              <a:cxnLst/>
              <a:rect l="l" t="t" r="r" b="b"/>
              <a:pathLst>
                <a:path w="11886" h="5959" fill="none" extrusionOk="0">
                  <a:moveTo>
                    <a:pt x="1" y="5958"/>
                  </a:moveTo>
                  <a:lnTo>
                    <a:pt x="5958" y="1"/>
                  </a:lnTo>
                  <a:lnTo>
                    <a:pt x="11885" y="5958"/>
                  </a:lnTo>
                </a:path>
              </a:pathLst>
            </a:custGeom>
            <a:noFill/>
            <a:ln w="47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4" name="Google Shape;4564;p43"/>
            <p:cNvSpPr/>
            <p:nvPr/>
          </p:nvSpPr>
          <p:spPr>
            <a:xfrm>
              <a:off x="6244300" y="2832400"/>
              <a:ext cx="297150" cy="148200"/>
            </a:xfrm>
            <a:custGeom>
              <a:avLst/>
              <a:gdLst/>
              <a:ahLst/>
              <a:cxnLst/>
              <a:rect l="l" t="t" r="r" b="b"/>
              <a:pathLst>
                <a:path w="11886" h="5928" fill="none" extrusionOk="0">
                  <a:moveTo>
                    <a:pt x="1" y="5928"/>
                  </a:moveTo>
                  <a:lnTo>
                    <a:pt x="5958" y="0"/>
                  </a:lnTo>
                  <a:lnTo>
                    <a:pt x="11885" y="5928"/>
                  </a:lnTo>
                </a:path>
              </a:pathLst>
            </a:custGeom>
            <a:noFill/>
            <a:ln w="47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57" name="Picture 15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7691" y="47792"/>
            <a:ext cx="752981" cy="710402"/>
          </a:xfrm>
          <a:prstGeom prst="rect">
            <a:avLst/>
          </a:prstGeom>
        </p:spPr>
      </p:pic>
      <p:pic>
        <p:nvPicPr>
          <p:cNvPr id="158" name="Picture 15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146" y="-85062"/>
            <a:ext cx="894264" cy="906540"/>
          </a:xfrm>
          <a:prstGeom prst="rect">
            <a:avLst/>
          </a:prstGeom>
        </p:spPr>
      </p:pic>
      <p:sp>
        <p:nvSpPr>
          <p:cNvPr id="159" name="Google Shape;4549;p43"/>
          <p:cNvSpPr txBox="1">
            <a:spLocks/>
          </p:cNvSpPr>
          <p:nvPr/>
        </p:nvSpPr>
        <p:spPr>
          <a:xfrm>
            <a:off x="-571253" y="864952"/>
            <a:ext cx="5904105" cy="170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ar-EG" sz="5400" dirty="0" smtClean="0">
                <a:solidFill>
                  <a:schemeClr val="accent4">
                    <a:lumMod val="75000"/>
                  </a:schemeClr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عرض تقديمى عن</a:t>
            </a:r>
            <a:endParaRPr lang="ar-EG" sz="5400" dirty="0">
              <a:solidFill>
                <a:schemeClr val="accent4">
                  <a:lumMod val="75000"/>
                </a:schemeClr>
              </a:solidFill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5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5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5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5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5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5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0"/>
                            </p:stCondLst>
                            <p:childTnLst>
                              <p:par>
                                <p:cTn id="2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7000"/>
                            </p:stCondLst>
                            <p:childTnLst>
                              <p:par>
                                <p:cTn id="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49" grpId="0"/>
      <p:bldP spid="2" grpId="0" animBg="1"/>
      <p:bldP spid="4552" grpId="0" animBg="1"/>
      <p:bldP spid="455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4549;p43"/>
          <p:cNvSpPr txBox="1">
            <a:spLocks/>
          </p:cNvSpPr>
          <p:nvPr/>
        </p:nvSpPr>
        <p:spPr>
          <a:xfrm>
            <a:off x="2052180" y="-130348"/>
            <a:ext cx="5323850" cy="11220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pPr lvl="0" algn="ctr" rtl="1"/>
            <a:r>
              <a:rPr lang="ar-EG" sz="7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cs typeface="Aldhabi" panose="01000000000000000000" pitchFamily="2" charset="-78"/>
              </a:rPr>
              <a:t>سنوسرت</a:t>
            </a:r>
            <a:r>
              <a:rPr lang="ar-EG" sz="7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cs typeface="Aldhabi" panose="01000000000000000000" pitchFamily="2" charset="-78"/>
              </a:rPr>
              <a:t> الثالث </a:t>
            </a:r>
            <a:endParaRPr lang="en-US" sz="7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  <p:sp>
        <p:nvSpPr>
          <p:cNvPr id="43" name="ضرب 42">
            <a:hlinkClick r:id="" action="ppaction://hlinkshowjump?jump=endshow"/>
          </p:cNvPr>
          <p:cNvSpPr/>
          <p:nvPr/>
        </p:nvSpPr>
        <p:spPr>
          <a:xfrm>
            <a:off x="52066" y="129869"/>
            <a:ext cx="356003" cy="341750"/>
          </a:xfrm>
          <a:prstGeom prst="mathMultiply">
            <a:avLst>
              <a:gd name="adj1" fmla="val 5683"/>
            </a:avLst>
          </a:prstGeom>
          <a:ln>
            <a:solidFill>
              <a:schemeClr val="bg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EG"/>
          </a:p>
        </p:txBody>
      </p:sp>
      <p:pic>
        <p:nvPicPr>
          <p:cNvPr id="44" name="Picture 9">
            <a:hlinkClick r:id="rId3" action="ppaction://hlinksldjump" tooltip="التالي "/>
          </p:cNvPr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54909" y="4850850"/>
            <a:ext cx="382398" cy="267186"/>
          </a:xfrm>
          <a:prstGeom prst="rect">
            <a:avLst/>
          </a:prstGeom>
        </p:spPr>
      </p:pic>
      <p:sp>
        <p:nvSpPr>
          <p:cNvPr id="133" name="TextBox 93"/>
          <p:cNvSpPr txBox="1">
            <a:spLocks noChangeArrowheads="1"/>
          </p:cNvSpPr>
          <p:nvPr/>
        </p:nvSpPr>
        <p:spPr bwMode="auto">
          <a:xfrm>
            <a:off x="-144095" y="3388784"/>
            <a:ext cx="118040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1200" dirty="0">
              <a:latin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15" name="مجموعة 14"/>
          <p:cNvGrpSpPr/>
          <p:nvPr/>
        </p:nvGrpSpPr>
        <p:grpSpPr>
          <a:xfrm>
            <a:off x="3244001" y="1187478"/>
            <a:ext cx="2576770" cy="3342227"/>
            <a:chOff x="2772110" y="660001"/>
            <a:chExt cx="2953228" cy="3830516"/>
          </a:xfrm>
        </p:grpSpPr>
        <p:sp>
          <p:nvSpPr>
            <p:cNvPr id="57" name="Freeform 7"/>
            <p:cNvSpPr>
              <a:spLocks/>
            </p:cNvSpPr>
            <p:nvPr/>
          </p:nvSpPr>
          <p:spPr bwMode="auto">
            <a:xfrm>
              <a:off x="4296893" y="1034539"/>
              <a:ext cx="593524" cy="613803"/>
            </a:xfrm>
            <a:custGeom>
              <a:avLst/>
              <a:gdLst>
                <a:gd name="T0" fmla="*/ 260 w 536"/>
                <a:gd name="T1" fmla="*/ 598 h 598"/>
                <a:gd name="T2" fmla="*/ 0 w 536"/>
                <a:gd name="T3" fmla="*/ 431 h 598"/>
                <a:gd name="T4" fmla="*/ 276 w 536"/>
                <a:gd name="T5" fmla="*/ 0 h 598"/>
                <a:gd name="T6" fmla="*/ 536 w 536"/>
                <a:gd name="T7" fmla="*/ 166 h 598"/>
                <a:gd name="T8" fmla="*/ 260 w 536"/>
                <a:gd name="T9" fmla="*/ 598 h 5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6" h="598">
                  <a:moveTo>
                    <a:pt x="260" y="598"/>
                  </a:moveTo>
                  <a:lnTo>
                    <a:pt x="0" y="431"/>
                  </a:lnTo>
                  <a:lnTo>
                    <a:pt x="276" y="0"/>
                  </a:lnTo>
                  <a:lnTo>
                    <a:pt x="536" y="166"/>
                  </a:lnTo>
                  <a:lnTo>
                    <a:pt x="260" y="598"/>
                  </a:lnTo>
                  <a:close/>
                </a:path>
              </a:pathLst>
            </a:custGeom>
            <a:solidFill>
              <a:srgbClr val="FFC56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58" name="Freeform 8"/>
            <p:cNvSpPr>
              <a:spLocks/>
            </p:cNvSpPr>
            <p:nvPr/>
          </p:nvSpPr>
          <p:spPr bwMode="auto">
            <a:xfrm>
              <a:off x="4584796" y="1204925"/>
              <a:ext cx="592417" cy="613803"/>
            </a:xfrm>
            <a:custGeom>
              <a:avLst/>
              <a:gdLst>
                <a:gd name="T0" fmla="*/ 262 w 535"/>
                <a:gd name="T1" fmla="*/ 598 h 598"/>
                <a:gd name="T2" fmla="*/ 0 w 535"/>
                <a:gd name="T3" fmla="*/ 432 h 598"/>
                <a:gd name="T4" fmla="*/ 276 w 535"/>
                <a:gd name="T5" fmla="*/ 0 h 598"/>
                <a:gd name="T6" fmla="*/ 535 w 535"/>
                <a:gd name="T7" fmla="*/ 167 h 598"/>
                <a:gd name="T8" fmla="*/ 262 w 535"/>
                <a:gd name="T9" fmla="*/ 598 h 5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5" h="598">
                  <a:moveTo>
                    <a:pt x="262" y="598"/>
                  </a:moveTo>
                  <a:lnTo>
                    <a:pt x="0" y="432"/>
                  </a:lnTo>
                  <a:lnTo>
                    <a:pt x="276" y="0"/>
                  </a:lnTo>
                  <a:lnTo>
                    <a:pt x="535" y="167"/>
                  </a:lnTo>
                  <a:lnTo>
                    <a:pt x="262" y="598"/>
                  </a:lnTo>
                  <a:close/>
                </a:path>
              </a:pathLst>
            </a:custGeom>
            <a:solidFill>
              <a:srgbClr val="FFB5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59" name="Freeform 9"/>
            <p:cNvSpPr>
              <a:spLocks/>
            </p:cNvSpPr>
            <p:nvPr/>
          </p:nvSpPr>
          <p:spPr bwMode="auto">
            <a:xfrm>
              <a:off x="4870978" y="1376338"/>
              <a:ext cx="593524" cy="613803"/>
            </a:xfrm>
            <a:custGeom>
              <a:avLst/>
              <a:gdLst>
                <a:gd name="T0" fmla="*/ 260 w 536"/>
                <a:gd name="T1" fmla="*/ 598 h 598"/>
                <a:gd name="T2" fmla="*/ 0 w 536"/>
                <a:gd name="T3" fmla="*/ 431 h 598"/>
                <a:gd name="T4" fmla="*/ 273 w 536"/>
                <a:gd name="T5" fmla="*/ 0 h 598"/>
                <a:gd name="T6" fmla="*/ 536 w 536"/>
                <a:gd name="T7" fmla="*/ 169 h 598"/>
                <a:gd name="T8" fmla="*/ 260 w 536"/>
                <a:gd name="T9" fmla="*/ 598 h 5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6" h="598">
                  <a:moveTo>
                    <a:pt x="260" y="598"/>
                  </a:moveTo>
                  <a:lnTo>
                    <a:pt x="0" y="431"/>
                  </a:lnTo>
                  <a:lnTo>
                    <a:pt x="273" y="0"/>
                  </a:lnTo>
                  <a:lnTo>
                    <a:pt x="536" y="169"/>
                  </a:lnTo>
                  <a:lnTo>
                    <a:pt x="260" y="598"/>
                  </a:lnTo>
                  <a:close/>
                </a:path>
              </a:pathLst>
            </a:custGeom>
            <a:solidFill>
              <a:srgbClr val="FAA2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60" name="Freeform 11"/>
            <p:cNvSpPr>
              <a:spLocks/>
            </p:cNvSpPr>
            <p:nvPr/>
          </p:nvSpPr>
          <p:spPr bwMode="auto">
            <a:xfrm>
              <a:off x="4953534" y="804619"/>
              <a:ext cx="501617" cy="482421"/>
            </a:xfrm>
            <a:custGeom>
              <a:avLst/>
              <a:gdLst>
                <a:gd name="T0" fmla="*/ 259 w 453"/>
                <a:gd name="T1" fmla="*/ 470 h 470"/>
                <a:gd name="T2" fmla="*/ 0 w 453"/>
                <a:gd name="T3" fmla="*/ 304 h 470"/>
                <a:gd name="T4" fmla="*/ 193 w 453"/>
                <a:gd name="T5" fmla="*/ 0 h 470"/>
                <a:gd name="T6" fmla="*/ 453 w 453"/>
                <a:gd name="T7" fmla="*/ 167 h 470"/>
                <a:gd name="T8" fmla="*/ 259 w 453"/>
                <a:gd name="T9" fmla="*/ 470 h 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3" h="470">
                  <a:moveTo>
                    <a:pt x="259" y="470"/>
                  </a:moveTo>
                  <a:lnTo>
                    <a:pt x="0" y="304"/>
                  </a:lnTo>
                  <a:lnTo>
                    <a:pt x="193" y="0"/>
                  </a:lnTo>
                  <a:lnTo>
                    <a:pt x="453" y="167"/>
                  </a:lnTo>
                  <a:lnTo>
                    <a:pt x="259" y="470"/>
                  </a:lnTo>
                  <a:close/>
                </a:path>
              </a:pathLst>
            </a:custGeom>
            <a:solidFill>
              <a:srgbClr val="46464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61" name="Freeform 12"/>
            <p:cNvSpPr>
              <a:spLocks/>
            </p:cNvSpPr>
            <p:nvPr/>
          </p:nvSpPr>
          <p:spPr bwMode="auto">
            <a:xfrm>
              <a:off x="5240331" y="976032"/>
              <a:ext cx="485007" cy="482421"/>
            </a:xfrm>
            <a:custGeom>
              <a:avLst/>
              <a:gdLst>
                <a:gd name="T0" fmla="*/ 114 w 192"/>
                <a:gd name="T1" fmla="*/ 206 h 206"/>
                <a:gd name="T2" fmla="*/ 0 w 192"/>
                <a:gd name="T3" fmla="*/ 133 h 206"/>
                <a:gd name="T4" fmla="*/ 85 w 192"/>
                <a:gd name="T5" fmla="*/ 0 h 206"/>
                <a:gd name="T6" fmla="*/ 173 w 192"/>
                <a:gd name="T7" fmla="*/ 56 h 206"/>
                <a:gd name="T8" fmla="*/ 182 w 192"/>
                <a:gd name="T9" fmla="*/ 100 h 206"/>
                <a:gd name="T10" fmla="*/ 114 w 192"/>
                <a:gd name="T11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2" h="206">
                  <a:moveTo>
                    <a:pt x="114" y="206"/>
                  </a:moveTo>
                  <a:cubicBezTo>
                    <a:pt x="0" y="133"/>
                    <a:pt x="0" y="133"/>
                    <a:pt x="0" y="133"/>
                  </a:cubicBezTo>
                  <a:cubicBezTo>
                    <a:pt x="85" y="0"/>
                    <a:pt x="85" y="0"/>
                    <a:pt x="85" y="0"/>
                  </a:cubicBezTo>
                  <a:cubicBezTo>
                    <a:pt x="173" y="56"/>
                    <a:pt x="173" y="56"/>
                    <a:pt x="173" y="56"/>
                  </a:cubicBezTo>
                  <a:cubicBezTo>
                    <a:pt x="187" y="65"/>
                    <a:pt x="192" y="85"/>
                    <a:pt x="182" y="100"/>
                  </a:cubicBezTo>
                  <a:lnTo>
                    <a:pt x="114" y="206"/>
                  </a:lnTo>
                  <a:close/>
                </a:path>
              </a:pathLst>
            </a:custGeom>
            <a:solidFill>
              <a:srgbClr val="2F2F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65" name="Freeform 13"/>
            <p:cNvSpPr>
              <a:spLocks/>
            </p:cNvSpPr>
            <p:nvPr/>
          </p:nvSpPr>
          <p:spPr bwMode="auto">
            <a:xfrm>
              <a:off x="4006243" y="1491899"/>
              <a:ext cx="593523" cy="613802"/>
            </a:xfrm>
            <a:custGeom>
              <a:avLst/>
              <a:gdLst>
                <a:gd name="T0" fmla="*/ 262 w 536"/>
                <a:gd name="T1" fmla="*/ 598 h 598"/>
                <a:gd name="T2" fmla="*/ 0 w 536"/>
                <a:gd name="T3" fmla="*/ 431 h 598"/>
                <a:gd name="T4" fmla="*/ 276 w 536"/>
                <a:gd name="T5" fmla="*/ 0 h 598"/>
                <a:gd name="T6" fmla="*/ 536 w 536"/>
                <a:gd name="T7" fmla="*/ 167 h 598"/>
                <a:gd name="T8" fmla="*/ 262 w 536"/>
                <a:gd name="T9" fmla="*/ 598 h 5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6" h="598">
                  <a:moveTo>
                    <a:pt x="262" y="598"/>
                  </a:moveTo>
                  <a:lnTo>
                    <a:pt x="0" y="431"/>
                  </a:lnTo>
                  <a:lnTo>
                    <a:pt x="276" y="0"/>
                  </a:lnTo>
                  <a:lnTo>
                    <a:pt x="536" y="167"/>
                  </a:lnTo>
                  <a:lnTo>
                    <a:pt x="262" y="598"/>
                  </a:lnTo>
                  <a:close/>
                </a:path>
              </a:pathLst>
            </a:custGeom>
            <a:solidFill>
              <a:srgbClr val="F06E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66" name="Freeform 14"/>
            <p:cNvSpPr>
              <a:spLocks/>
            </p:cNvSpPr>
            <p:nvPr/>
          </p:nvSpPr>
          <p:spPr bwMode="auto">
            <a:xfrm>
              <a:off x="4281390" y="1648342"/>
              <a:ext cx="593524" cy="612776"/>
            </a:xfrm>
            <a:custGeom>
              <a:avLst/>
              <a:gdLst>
                <a:gd name="T0" fmla="*/ 260 w 536"/>
                <a:gd name="T1" fmla="*/ 597 h 597"/>
                <a:gd name="T2" fmla="*/ 0 w 536"/>
                <a:gd name="T3" fmla="*/ 431 h 597"/>
                <a:gd name="T4" fmla="*/ 274 w 536"/>
                <a:gd name="T5" fmla="*/ 0 h 597"/>
                <a:gd name="T6" fmla="*/ 536 w 536"/>
                <a:gd name="T7" fmla="*/ 166 h 597"/>
                <a:gd name="T8" fmla="*/ 260 w 536"/>
                <a:gd name="T9" fmla="*/ 597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6" h="597">
                  <a:moveTo>
                    <a:pt x="260" y="597"/>
                  </a:moveTo>
                  <a:lnTo>
                    <a:pt x="0" y="431"/>
                  </a:lnTo>
                  <a:lnTo>
                    <a:pt x="274" y="0"/>
                  </a:lnTo>
                  <a:lnTo>
                    <a:pt x="536" y="166"/>
                  </a:lnTo>
                  <a:lnTo>
                    <a:pt x="260" y="597"/>
                  </a:lnTo>
                  <a:close/>
                </a:path>
              </a:pathLst>
            </a:custGeom>
            <a:solidFill>
              <a:srgbClr val="E249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69" name="Freeform 15"/>
            <p:cNvSpPr>
              <a:spLocks/>
            </p:cNvSpPr>
            <p:nvPr/>
          </p:nvSpPr>
          <p:spPr bwMode="auto">
            <a:xfrm>
              <a:off x="4569294" y="1818729"/>
              <a:ext cx="593524" cy="613803"/>
            </a:xfrm>
            <a:custGeom>
              <a:avLst/>
              <a:gdLst>
                <a:gd name="T0" fmla="*/ 260 w 536"/>
                <a:gd name="T1" fmla="*/ 598 h 598"/>
                <a:gd name="T2" fmla="*/ 0 w 536"/>
                <a:gd name="T3" fmla="*/ 431 h 598"/>
                <a:gd name="T4" fmla="*/ 276 w 536"/>
                <a:gd name="T5" fmla="*/ 0 h 598"/>
                <a:gd name="T6" fmla="*/ 536 w 536"/>
                <a:gd name="T7" fmla="*/ 167 h 598"/>
                <a:gd name="T8" fmla="*/ 260 w 536"/>
                <a:gd name="T9" fmla="*/ 598 h 5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6" h="598">
                  <a:moveTo>
                    <a:pt x="260" y="598"/>
                  </a:moveTo>
                  <a:lnTo>
                    <a:pt x="0" y="431"/>
                  </a:lnTo>
                  <a:lnTo>
                    <a:pt x="276" y="0"/>
                  </a:lnTo>
                  <a:lnTo>
                    <a:pt x="536" y="167"/>
                  </a:lnTo>
                  <a:lnTo>
                    <a:pt x="260" y="598"/>
                  </a:lnTo>
                  <a:close/>
                </a:path>
              </a:pathLst>
            </a:custGeom>
            <a:solidFill>
              <a:srgbClr val="CC23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70" name="Freeform 16"/>
            <p:cNvSpPr>
              <a:spLocks/>
            </p:cNvSpPr>
            <p:nvPr/>
          </p:nvSpPr>
          <p:spPr bwMode="auto">
            <a:xfrm>
              <a:off x="3702837" y="1919318"/>
              <a:ext cx="593523" cy="613802"/>
            </a:xfrm>
            <a:custGeom>
              <a:avLst/>
              <a:gdLst>
                <a:gd name="T0" fmla="*/ 260 w 536"/>
                <a:gd name="T1" fmla="*/ 598 h 598"/>
                <a:gd name="T2" fmla="*/ 0 w 536"/>
                <a:gd name="T3" fmla="*/ 431 h 598"/>
                <a:gd name="T4" fmla="*/ 274 w 536"/>
                <a:gd name="T5" fmla="*/ 0 h 598"/>
                <a:gd name="T6" fmla="*/ 536 w 536"/>
                <a:gd name="T7" fmla="*/ 167 h 598"/>
                <a:gd name="T8" fmla="*/ 260 w 536"/>
                <a:gd name="T9" fmla="*/ 598 h 5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6" h="598">
                  <a:moveTo>
                    <a:pt x="260" y="598"/>
                  </a:moveTo>
                  <a:lnTo>
                    <a:pt x="0" y="431"/>
                  </a:lnTo>
                  <a:lnTo>
                    <a:pt x="274" y="0"/>
                  </a:lnTo>
                  <a:lnTo>
                    <a:pt x="536" y="167"/>
                  </a:lnTo>
                  <a:lnTo>
                    <a:pt x="260" y="598"/>
                  </a:lnTo>
                  <a:close/>
                </a:path>
              </a:pathLst>
            </a:custGeom>
            <a:solidFill>
              <a:srgbClr val="A632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73" name="Freeform 17"/>
            <p:cNvSpPr>
              <a:spLocks/>
            </p:cNvSpPr>
            <p:nvPr/>
          </p:nvSpPr>
          <p:spPr bwMode="auto">
            <a:xfrm>
              <a:off x="3975769" y="2090731"/>
              <a:ext cx="593524" cy="613803"/>
            </a:xfrm>
            <a:custGeom>
              <a:avLst/>
              <a:gdLst>
                <a:gd name="T0" fmla="*/ 260 w 536"/>
                <a:gd name="T1" fmla="*/ 598 h 598"/>
                <a:gd name="T2" fmla="*/ 0 w 536"/>
                <a:gd name="T3" fmla="*/ 431 h 598"/>
                <a:gd name="T4" fmla="*/ 276 w 536"/>
                <a:gd name="T5" fmla="*/ 0 h 598"/>
                <a:gd name="T6" fmla="*/ 536 w 536"/>
                <a:gd name="T7" fmla="*/ 166 h 598"/>
                <a:gd name="T8" fmla="*/ 260 w 536"/>
                <a:gd name="T9" fmla="*/ 598 h 5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6" h="598">
                  <a:moveTo>
                    <a:pt x="260" y="598"/>
                  </a:moveTo>
                  <a:lnTo>
                    <a:pt x="0" y="431"/>
                  </a:lnTo>
                  <a:lnTo>
                    <a:pt x="276" y="0"/>
                  </a:lnTo>
                  <a:lnTo>
                    <a:pt x="536" y="166"/>
                  </a:lnTo>
                  <a:lnTo>
                    <a:pt x="260" y="598"/>
                  </a:lnTo>
                  <a:close/>
                </a:path>
              </a:pathLst>
            </a:custGeom>
            <a:solidFill>
              <a:srgbClr val="8C10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74" name="Freeform 18"/>
            <p:cNvSpPr>
              <a:spLocks/>
            </p:cNvSpPr>
            <p:nvPr/>
          </p:nvSpPr>
          <p:spPr bwMode="auto">
            <a:xfrm>
              <a:off x="4248701" y="2246147"/>
              <a:ext cx="593523" cy="613802"/>
            </a:xfrm>
            <a:custGeom>
              <a:avLst/>
              <a:gdLst>
                <a:gd name="T0" fmla="*/ 260 w 536"/>
                <a:gd name="T1" fmla="*/ 598 h 598"/>
                <a:gd name="T2" fmla="*/ 0 w 536"/>
                <a:gd name="T3" fmla="*/ 432 h 598"/>
                <a:gd name="T4" fmla="*/ 276 w 536"/>
                <a:gd name="T5" fmla="*/ 0 h 598"/>
                <a:gd name="T6" fmla="*/ 536 w 536"/>
                <a:gd name="T7" fmla="*/ 167 h 598"/>
                <a:gd name="T8" fmla="*/ 260 w 536"/>
                <a:gd name="T9" fmla="*/ 598 h 5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6" h="598">
                  <a:moveTo>
                    <a:pt x="260" y="598"/>
                  </a:moveTo>
                  <a:lnTo>
                    <a:pt x="0" y="432"/>
                  </a:lnTo>
                  <a:lnTo>
                    <a:pt x="276" y="0"/>
                  </a:lnTo>
                  <a:lnTo>
                    <a:pt x="536" y="167"/>
                  </a:lnTo>
                  <a:lnTo>
                    <a:pt x="260" y="598"/>
                  </a:lnTo>
                  <a:close/>
                </a:path>
              </a:pathLst>
            </a:custGeom>
            <a:solidFill>
              <a:srgbClr val="7801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77" name="Freeform 19"/>
            <p:cNvSpPr>
              <a:spLocks/>
            </p:cNvSpPr>
            <p:nvPr/>
          </p:nvSpPr>
          <p:spPr bwMode="auto">
            <a:xfrm>
              <a:off x="3383352" y="2361708"/>
              <a:ext cx="592417" cy="613803"/>
            </a:xfrm>
            <a:custGeom>
              <a:avLst/>
              <a:gdLst>
                <a:gd name="T0" fmla="*/ 259 w 535"/>
                <a:gd name="T1" fmla="*/ 598 h 598"/>
                <a:gd name="T2" fmla="*/ 0 w 535"/>
                <a:gd name="T3" fmla="*/ 432 h 598"/>
                <a:gd name="T4" fmla="*/ 275 w 535"/>
                <a:gd name="T5" fmla="*/ 0 h 598"/>
                <a:gd name="T6" fmla="*/ 535 w 535"/>
                <a:gd name="T7" fmla="*/ 167 h 598"/>
                <a:gd name="T8" fmla="*/ 259 w 535"/>
                <a:gd name="T9" fmla="*/ 598 h 5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5" h="598">
                  <a:moveTo>
                    <a:pt x="259" y="598"/>
                  </a:moveTo>
                  <a:lnTo>
                    <a:pt x="0" y="432"/>
                  </a:lnTo>
                  <a:lnTo>
                    <a:pt x="275" y="0"/>
                  </a:lnTo>
                  <a:lnTo>
                    <a:pt x="535" y="167"/>
                  </a:lnTo>
                  <a:lnTo>
                    <a:pt x="259" y="598"/>
                  </a:lnTo>
                  <a:close/>
                </a:path>
              </a:pathLst>
            </a:custGeom>
            <a:solidFill>
              <a:srgbClr val="91E5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78" name="Freeform 20"/>
            <p:cNvSpPr>
              <a:spLocks/>
            </p:cNvSpPr>
            <p:nvPr/>
          </p:nvSpPr>
          <p:spPr bwMode="auto">
            <a:xfrm>
              <a:off x="3670149" y="2533122"/>
              <a:ext cx="593524" cy="613803"/>
            </a:xfrm>
            <a:custGeom>
              <a:avLst/>
              <a:gdLst>
                <a:gd name="T0" fmla="*/ 260 w 536"/>
                <a:gd name="T1" fmla="*/ 598 h 598"/>
                <a:gd name="T2" fmla="*/ 0 w 536"/>
                <a:gd name="T3" fmla="*/ 431 h 598"/>
                <a:gd name="T4" fmla="*/ 276 w 536"/>
                <a:gd name="T5" fmla="*/ 0 h 598"/>
                <a:gd name="T6" fmla="*/ 536 w 536"/>
                <a:gd name="T7" fmla="*/ 167 h 598"/>
                <a:gd name="T8" fmla="*/ 260 w 536"/>
                <a:gd name="T9" fmla="*/ 598 h 5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6" h="598">
                  <a:moveTo>
                    <a:pt x="260" y="598"/>
                  </a:moveTo>
                  <a:lnTo>
                    <a:pt x="0" y="431"/>
                  </a:lnTo>
                  <a:lnTo>
                    <a:pt x="276" y="0"/>
                  </a:lnTo>
                  <a:lnTo>
                    <a:pt x="536" y="167"/>
                  </a:lnTo>
                  <a:lnTo>
                    <a:pt x="260" y="598"/>
                  </a:lnTo>
                  <a:close/>
                </a:path>
              </a:pathLst>
            </a:custGeom>
            <a:solidFill>
              <a:srgbClr val="64D1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103" name="Freeform 21"/>
            <p:cNvSpPr>
              <a:spLocks/>
            </p:cNvSpPr>
            <p:nvPr/>
          </p:nvSpPr>
          <p:spPr bwMode="auto">
            <a:xfrm>
              <a:off x="3954115" y="2704535"/>
              <a:ext cx="593524" cy="612776"/>
            </a:xfrm>
            <a:custGeom>
              <a:avLst/>
              <a:gdLst>
                <a:gd name="T0" fmla="*/ 263 w 536"/>
                <a:gd name="T1" fmla="*/ 597 h 597"/>
                <a:gd name="T2" fmla="*/ 0 w 536"/>
                <a:gd name="T3" fmla="*/ 431 h 597"/>
                <a:gd name="T4" fmla="*/ 276 w 536"/>
                <a:gd name="T5" fmla="*/ 0 h 597"/>
                <a:gd name="T6" fmla="*/ 536 w 536"/>
                <a:gd name="T7" fmla="*/ 166 h 597"/>
                <a:gd name="T8" fmla="*/ 263 w 536"/>
                <a:gd name="T9" fmla="*/ 597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6" h="597">
                  <a:moveTo>
                    <a:pt x="263" y="597"/>
                  </a:moveTo>
                  <a:lnTo>
                    <a:pt x="0" y="431"/>
                  </a:lnTo>
                  <a:lnTo>
                    <a:pt x="276" y="0"/>
                  </a:lnTo>
                  <a:lnTo>
                    <a:pt x="536" y="166"/>
                  </a:lnTo>
                  <a:lnTo>
                    <a:pt x="263" y="597"/>
                  </a:lnTo>
                  <a:close/>
                </a:path>
              </a:pathLst>
            </a:custGeom>
            <a:solidFill>
              <a:srgbClr val="2CC6D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104" name="Freeform 22"/>
            <p:cNvSpPr>
              <a:spLocks/>
            </p:cNvSpPr>
            <p:nvPr/>
          </p:nvSpPr>
          <p:spPr bwMode="auto">
            <a:xfrm>
              <a:off x="3077731" y="2805124"/>
              <a:ext cx="592417" cy="610724"/>
            </a:xfrm>
            <a:custGeom>
              <a:avLst/>
              <a:gdLst>
                <a:gd name="T0" fmla="*/ 260 w 535"/>
                <a:gd name="T1" fmla="*/ 595 h 595"/>
                <a:gd name="T2" fmla="*/ 0 w 535"/>
                <a:gd name="T3" fmla="*/ 429 h 595"/>
                <a:gd name="T4" fmla="*/ 276 w 535"/>
                <a:gd name="T5" fmla="*/ 0 h 595"/>
                <a:gd name="T6" fmla="*/ 535 w 535"/>
                <a:gd name="T7" fmla="*/ 166 h 595"/>
                <a:gd name="T8" fmla="*/ 260 w 535"/>
                <a:gd name="T9" fmla="*/ 595 h 5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5" h="595">
                  <a:moveTo>
                    <a:pt x="260" y="595"/>
                  </a:moveTo>
                  <a:lnTo>
                    <a:pt x="0" y="429"/>
                  </a:lnTo>
                  <a:lnTo>
                    <a:pt x="276" y="0"/>
                  </a:lnTo>
                  <a:lnTo>
                    <a:pt x="535" y="166"/>
                  </a:lnTo>
                  <a:lnTo>
                    <a:pt x="260" y="595"/>
                  </a:lnTo>
                  <a:close/>
                </a:path>
              </a:pathLst>
            </a:custGeom>
            <a:solidFill>
              <a:srgbClr val="68CB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105" name="Freeform 23"/>
            <p:cNvSpPr>
              <a:spLocks/>
            </p:cNvSpPr>
            <p:nvPr/>
          </p:nvSpPr>
          <p:spPr bwMode="auto">
            <a:xfrm>
              <a:off x="3365635" y="2975511"/>
              <a:ext cx="592417" cy="613803"/>
            </a:xfrm>
            <a:custGeom>
              <a:avLst/>
              <a:gdLst>
                <a:gd name="T0" fmla="*/ 262 w 535"/>
                <a:gd name="T1" fmla="*/ 598 h 598"/>
                <a:gd name="T2" fmla="*/ 0 w 535"/>
                <a:gd name="T3" fmla="*/ 429 h 598"/>
                <a:gd name="T4" fmla="*/ 275 w 535"/>
                <a:gd name="T5" fmla="*/ 0 h 598"/>
                <a:gd name="T6" fmla="*/ 535 w 535"/>
                <a:gd name="T7" fmla="*/ 167 h 598"/>
                <a:gd name="T8" fmla="*/ 262 w 535"/>
                <a:gd name="T9" fmla="*/ 598 h 5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5" h="598">
                  <a:moveTo>
                    <a:pt x="262" y="598"/>
                  </a:moveTo>
                  <a:lnTo>
                    <a:pt x="0" y="429"/>
                  </a:lnTo>
                  <a:lnTo>
                    <a:pt x="275" y="0"/>
                  </a:lnTo>
                  <a:lnTo>
                    <a:pt x="535" y="167"/>
                  </a:lnTo>
                  <a:lnTo>
                    <a:pt x="262" y="598"/>
                  </a:lnTo>
                  <a:close/>
                </a:path>
              </a:pathLst>
            </a:custGeom>
            <a:solidFill>
              <a:srgbClr val="34B2E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106" name="Freeform 24"/>
            <p:cNvSpPr>
              <a:spLocks/>
            </p:cNvSpPr>
            <p:nvPr/>
          </p:nvSpPr>
          <p:spPr bwMode="auto">
            <a:xfrm>
              <a:off x="3655753" y="3146925"/>
              <a:ext cx="593524" cy="613803"/>
            </a:xfrm>
            <a:custGeom>
              <a:avLst/>
              <a:gdLst>
                <a:gd name="T0" fmla="*/ 260 w 536"/>
                <a:gd name="T1" fmla="*/ 598 h 598"/>
                <a:gd name="T2" fmla="*/ 0 w 536"/>
                <a:gd name="T3" fmla="*/ 431 h 598"/>
                <a:gd name="T4" fmla="*/ 273 w 536"/>
                <a:gd name="T5" fmla="*/ 0 h 598"/>
                <a:gd name="T6" fmla="*/ 536 w 536"/>
                <a:gd name="T7" fmla="*/ 166 h 598"/>
                <a:gd name="T8" fmla="*/ 260 w 536"/>
                <a:gd name="T9" fmla="*/ 598 h 5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6" h="598">
                  <a:moveTo>
                    <a:pt x="260" y="598"/>
                  </a:moveTo>
                  <a:lnTo>
                    <a:pt x="0" y="431"/>
                  </a:lnTo>
                  <a:lnTo>
                    <a:pt x="273" y="0"/>
                  </a:lnTo>
                  <a:lnTo>
                    <a:pt x="536" y="166"/>
                  </a:lnTo>
                  <a:lnTo>
                    <a:pt x="260" y="598"/>
                  </a:lnTo>
                  <a:close/>
                </a:path>
              </a:pathLst>
            </a:custGeom>
            <a:solidFill>
              <a:srgbClr val="0A98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107" name="Freeform 25"/>
            <p:cNvSpPr>
              <a:spLocks/>
            </p:cNvSpPr>
            <p:nvPr/>
          </p:nvSpPr>
          <p:spPr bwMode="auto">
            <a:xfrm>
              <a:off x="2772110" y="3245462"/>
              <a:ext cx="593524" cy="612776"/>
            </a:xfrm>
            <a:custGeom>
              <a:avLst/>
              <a:gdLst>
                <a:gd name="T0" fmla="*/ 262 w 536"/>
                <a:gd name="T1" fmla="*/ 597 h 597"/>
                <a:gd name="T2" fmla="*/ 0 w 536"/>
                <a:gd name="T3" fmla="*/ 431 h 597"/>
                <a:gd name="T4" fmla="*/ 276 w 536"/>
                <a:gd name="T5" fmla="*/ 0 h 597"/>
                <a:gd name="T6" fmla="*/ 536 w 536"/>
                <a:gd name="T7" fmla="*/ 166 h 597"/>
                <a:gd name="T8" fmla="*/ 262 w 536"/>
                <a:gd name="T9" fmla="*/ 597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6" h="597">
                  <a:moveTo>
                    <a:pt x="262" y="597"/>
                  </a:moveTo>
                  <a:lnTo>
                    <a:pt x="0" y="431"/>
                  </a:lnTo>
                  <a:lnTo>
                    <a:pt x="276" y="0"/>
                  </a:lnTo>
                  <a:lnTo>
                    <a:pt x="536" y="166"/>
                  </a:lnTo>
                  <a:lnTo>
                    <a:pt x="262" y="597"/>
                  </a:lnTo>
                  <a:close/>
                </a:path>
              </a:pathLst>
            </a:custGeom>
            <a:solidFill>
              <a:srgbClr val="2070A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108" name="Freeform 26"/>
            <p:cNvSpPr>
              <a:spLocks/>
            </p:cNvSpPr>
            <p:nvPr/>
          </p:nvSpPr>
          <p:spPr bwMode="auto">
            <a:xfrm>
              <a:off x="3062229" y="3415849"/>
              <a:ext cx="593524" cy="613803"/>
            </a:xfrm>
            <a:custGeom>
              <a:avLst/>
              <a:gdLst>
                <a:gd name="T0" fmla="*/ 260 w 536"/>
                <a:gd name="T1" fmla="*/ 598 h 598"/>
                <a:gd name="T2" fmla="*/ 0 w 536"/>
                <a:gd name="T3" fmla="*/ 431 h 598"/>
                <a:gd name="T4" fmla="*/ 274 w 536"/>
                <a:gd name="T5" fmla="*/ 0 h 598"/>
                <a:gd name="T6" fmla="*/ 536 w 536"/>
                <a:gd name="T7" fmla="*/ 169 h 598"/>
                <a:gd name="T8" fmla="*/ 260 w 536"/>
                <a:gd name="T9" fmla="*/ 598 h 5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6" h="598">
                  <a:moveTo>
                    <a:pt x="260" y="598"/>
                  </a:moveTo>
                  <a:lnTo>
                    <a:pt x="0" y="431"/>
                  </a:lnTo>
                  <a:lnTo>
                    <a:pt x="274" y="0"/>
                  </a:lnTo>
                  <a:lnTo>
                    <a:pt x="536" y="169"/>
                  </a:lnTo>
                  <a:lnTo>
                    <a:pt x="260" y="598"/>
                  </a:lnTo>
                  <a:close/>
                </a:path>
              </a:pathLst>
            </a:custGeom>
            <a:solidFill>
              <a:srgbClr val="0652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109" name="Freeform 27"/>
            <p:cNvSpPr>
              <a:spLocks/>
            </p:cNvSpPr>
            <p:nvPr/>
          </p:nvSpPr>
          <p:spPr bwMode="auto">
            <a:xfrm>
              <a:off x="3335161" y="3585664"/>
              <a:ext cx="593523" cy="610724"/>
            </a:xfrm>
            <a:custGeom>
              <a:avLst/>
              <a:gdLst>
                <a:gd name="T0" fmla="*/ 260 w 536"/>
                <a:gd name="T1" fmla="*/ 595 h 595"/>
                <a:gd name="T2" fmla="*/ 0 w 536"/>
                <a:gd name="T3" fmla="*/ 429 h 595"/>
                <a:gd name="T4" fmla="*/ 276 w 536"/>
                <a:gd name="T5" fmla="*/ 0 h 595"/>
                <a:gd name="T6" fmla="*/ 536 w 536"/>
                <a:gd name="T7" fmla="*/ 167 h 595"/>
                <a:gd name="T8" fmla="*/ 260 w 536"/>
                <a:gd name="T9" fmla="*/ 595 h 5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6" h="595">
                  <a:moveTo>
                    <a:pt x="260" y="595"/>
                  </a:moveTo>
                  <a:lnTo>
                    <a:pt x="0" y="429"/>
                  </a:lnTo>
                  <a:lnTo>
                    <a:pt x="276" y="0"/>
                  </a:lnTo>
                  <a:lnTo>
                    <a:pt x="536" y="167"/>
                  </a:lnTo>
                  <a:lnTo>
                    <a:pt x="260" y="595"/>
                  </a:lnTo>
                  <a:close/>
                </a:path>
              </a:pathLst>
            </a:custGeom>
            <a:solidFill>
              <a:srgbClr val="0A43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110" name="Freeform 28"/>
            <p:cNvSpPr>
              <a:spLocks/>
            </p:cNvSpPr>
            <p:nvPr/>
          </p:nvSpPr>
          <p:spPr bwMode="auto">
            <a:xfrm>
              <a:off x="3011292" y="4029652"/>
              <a:ext cx="636710" cy="372593"/>
            </a:xfrm>
            <a:custGeom>
              <a:avLst/>
              <a:gdLst>
                <a:gd name="T0" fmla="*/ 26 w 252"/>
                <a:gd name="T1" fmla="*/ 159 h 159"/>
                <a:gd name="T2" fmla="*/ 248 w 252"/>
                <a:gd name="T3" fmla="*/ 73 h 159"/>
                <a:gd name="T4" fmla="*/ 213 w 252"/>
                <a:gd name="T5" fmla="*/ 25 h 159"/>
                <a:gd name="T6" fmla="*/ 134 w 252"/>
                <a:gd name="T7" fmla="*/ 0 h 159"/>
                <a:gd name="T8" fmla="*/ 0 w 252"/>
                <a:gd name="T9" fmla="*/ 128 h 159"/>
                <a:gd name="T10" fmla="*/ 26 w 252"/>
                <a:gd name="T11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2" h="159">
                  <a:moveTo>
                    <a:pt x="26" y="159"/>
                  </a:moveTo>
                  <a:cubicBezTo>
                    <a:pt x="248" y="73"/>
                    <a:pt x="248" y="73"/>
                    <a:pt x="248" y="73"/>
                  </a:cubicBezTo>
                  <a:cubicBezTo>
                    <a:pt x="248" y="73"/>
                    <a:pt x="252" y="50"/>
                    <a:pt x="213" y="25"/>
                  </a:cubicBezTo>
                  <a:cubicBezTo>
                    <a:pt x="187" y="8"/>
                    <a:pt x="134" y="0"/>
                    <a:pt x="134" y="0"/>
                  </a:cubicBezTo>
                  <a:cubicBezTo>
                    <a:pt x="0" y="128"/>
                    <a:pt x="0" y="128"/>
                    <a:pt x="0" y="128"/>
                  </a:cubicBezTo>
                  <a:cubicBezTo>
                    <a:pt x="10" y="137"/>
                    <a:pt x="19" y="148"/>
                    <a:pt x="26" y="159"/>
                  </a:cubicBezTo>
                  <a:close/>
                </a:path>
              </a:pathLst>
            </a:custGeom>
            <a:solidFill>
              <a:srgbClr val="C49E7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111" name="Freeform 29"/>
            <p:cNvSpPr>
              <a:spLocks/>
            </p:cNvSpPr>
            <p:nvPr/>
          </p:nvSpPr>
          <p:spPr bwMode="auto">
            <a:xfrm>
              <a:off x="2772110" y="3657059"/>
              <a:ext cx="290118" cy="613803"/>
            </a:xfrm>
            <a:custGeom>
              <a:avLst/>
              <a:gdLst>
                <a:gd name="T0" fmla="*/ 115 w 115"/>
                <a:gd name="T1" fmla="*/ 86 h 262"/>
                <a:gd name="T2" fmla="*/ 115 w 115"/>
                <a:gd name="T3" fmla="*/ 86 h 262"/>
                <a:gd name="T4" fmla="*/ 59 w 115"/>
                <a:gd name="T5" fmla="*/ 25 h 262"/>
                <a:gd name="T6" fmla="*/ 0 w 115"/>
                <a:gd name="T7" fmla="*/ 13 h 262"/>
                <a:gd name="T8" fmla="*/ 16 w 115"/>
                <a:gd name="T9" fmla="*/ 251 h 262"/>
                <a:gd name="T10" fmla="*/ 55 w 115"/>
                <a:gd name="T11" fmla="*/ 262 h 262"/>
                <a:gd name="T12" fmla="*/ 115 w 115"/>
                <a:gd name="T13" fmla="*/ 86 h 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5" h="262">
                  <a:moveTo>
                    <a:pt x="115" y="86"/>
                  </a:moveTo>
                  <a:cubicBezTo>
                    <a:pt x="115" y="86"/>
                    <a:pt x="115" y="86"/>
                    <a:pt x="115" y="86"/>
                  </a:cubicBezTo>
                  <a:cubicBezTo>
                    <a:pt x="115" y="86"/>
                    <a:pt x="85" y="42"/>
                    <a:pt x="59" y="25"/>
                  </a:cubicBezTo>
                  <a:cubicBezTo>
                    <a:pt x="20" y="0"/>
                    <a:pt x="0" y="13"/>
                    <a:pt x="0" y="13"/>
                  </a:cubicBezTo>
                  <a:cubicBezTo>
                    <a:pt x="16" y="251"/>
                    <a:pt x="16" y="251"/>
                    <a:pt x="16" y="251"/>
                  </a:cubicBezTo>
                  <a:cubicBezTo>
                    <a:pt x="29" y="253"/>
                    <a:pt x="42" y="256"/>
                    <a:pt x="55" y="262"/>
                  </a:cubicBezTo>
                  <a:lnTo>
                    <a:pt x="115" y="86"/>
                  </a:lnTo>
                  <a:close/>
                </a:path>
              </a:pathLst>
            </a:custGeom>
            <a:solidFill>
              <a:srgbClr val="E3C2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112" name="Freeform 30"/>
            <p:cNvSpPr>
              <a:spLocks/>
            </p:cNvSpPr>
            <p:nvPr/>
          </p:nvSpPr>
          <p:spPr bwMode="auto">
            <a:xfrm>
              <a:off x="2910526" y="3837710"/>
              <a:ext cx="439607" cy="491658"/>
            </a:xfrm>
            <a:custGeom>
              <a:avLst/>
              <a:gdLst>
                <a:gd name="T0" fmla="*/ 0 w 174"/>
                <a:gd name="T1" fmla="*/ 185 h 210"/>
                <a:gd name="T2" fmla="*/ 21 w 174"/>
                <a:gd name="T3" fmla="*/ 196 h 210"/>
                <a:gd name="T4" fmla="*/ 40 w 174"/>
                <a:gd name="T5" fmla="*/ 210 h 210"/>
                <a:gd name="T6" fmla="*/ 174 w 174"/>
                <a:gd name="T7" fmla="*/ 82 h 210"/>
                <a:gd name="T8" fmla="*/ 131 w 174"/>
                <a:gd name="T9" fmla="*/ 23 h 210"/>
                <a:gd name="T10" fmla="*/ 60 w 174"/>
                <a:gd name="T11" fmla="*/ 9 h 210"/>
                <a:gd name="T12" fmla="*/ 60 w 174"/>
                <a:gd name="T13" fmla="*/ 9 h 210"/>
                <a:gd name="T14" fmla="*/ 0 w 174"/>
                <a:gd name="T15" fmla="*/ 185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4" h="210">
                  <a:moveTo>
                    <a:pt x="0" y="185"/>
                  </a:moveTo>
                  <a:cubicBezTo>
                    <a:pt x="7" y="188"/>
                    <a:pt x="14" y="191"/>
                    <a:pt x="21" y="196"/>
                  </a:cubicBezTo>
                  <a:cubicBezTo>
                    <a:pt x="28" y="200"/>
                    <a:pt x="34" y="205"/>
                    <a:pt x="40" y="210"/>
                  </a:cubicBezTo>
                  <a:cubicBezTo>
                    <a:pt x="174" y="82"/>
                    <a:pt x="174" y="82"/>
                    <a:pt x="174" y="82"/>
                  </a:cubicBezTo>
                  <a:cubicBezTo>
                    <a:pt x="174" y="82"/>
                    <a:pt x="167" y="46"/>
                    <a:pt x="131" y="23"/>
                  </a:cubicBezTo>
                  <a:cubicBezTo>
                    <a:pt x="95" y="0"/>
                    <a:pt x="60" y="9"/>
                    <a:pt x="60" y="9"/>
                  </a:cubicBezTo>
                  <a:cubicBezTo>
                    <a:pt x="60" y="9"/>
                    <a:pt x="60" y="9"/>
                    <a:pt x="60" y="9"/>
                  </a:cubicBezTo>
                  <a:lnTo>
                    <a:pt x="0" y="185"/>
                  </a:lnTo>
                  <a:close/>
                </a:path>
              </a:pathLst>
            </a:custGeom>
            <a:solidFill>
              <a:srgbClr val="D6AF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113" name="Freeform 31"/>
            <p:cNvSpPr>
              <a:spLocks/>
            </p:cNvSpPr>
            <p:nvPr/>
          </p:nvSpPr>
          <p:spPr bwMode="auto">
            <a:xfrm>
              <a:off x="2811974" y="4245201"/>
              <a:ext cx="265757" cy="245316"/>
            </a:xfrm>
            <a:custGeom>
              <a:avLst/>
              <a:gdLst>
                <a:gd name="T0" fmla="*/ 7 w 105"/>
                <a:gd name="T1" fmla="*/ 105 h 105"/>
                <a:gd name="T2" fmla="*/ 105 w 105"/>
                <a:gd name="T3" fmla="*/ 67 h 105"/>
                <a:gd name="T4" fmla="*/ 79 w 105"/>
                <a:gd name="T5" fmla="*/ 36 h 105"/>
                <a:gd name="T6" fmla="*/ 79 w 105"/>
                <a:gd name="T7" fmla="*/ 36 h 105"/>
                <a:gd name="T8" fmla="*/ 60 w 105"/>
                <a:gd name="T9" fmla="*/ 22 h 105"/>
                <a:gd name="T10" fmla="*/ 39 w 105"/>
                <a:gd name="T11" fmla="*/ 11 h 105"/>
                <a:gd name="T12" fmla="*/ 39 w 105"/>
                <a:gd name="T13" fmla="*/ 11 h 105"/>
                <a:gd name="T14" fmla="*/ 0 w 105"/>
                <a:gd name="T15" fmla="*/ 0 h 105"/>
                <a:gd name="T16" fmla="*/ 7 w 105"/>
                <a:gd name="T17" fmla="*/ 105 h 105"/>
                <a:gd name="T18" fmla="*/ 7 w 105"/>
                <a:gd name="T19" fmla="*/ 105 h 105"/>
                <a:gd name="T20" fmla="*/ 7 w 105"/>
                <a:gd name="T21" fmla="*/ 105 h 105"/>
                <a:gd name="T22" fmla="*/ 7 w 105"/>
                <a:gd name="T23" fmla="*/ 105 h 105"/>
                <a:gd name="T24" fmla="*/ 7 w 105"/>
                <a:gd name="T25" fmla="*/ 105 h 105"/>
                <a:gd name="T26" fmla="*/ 7 w 105"/>
                <a:gd name="T27" fmla="*/ 105 h 105"/>
                <a:gd name="T28" fmla="*/ 7 w 105"/>
                <a:gd name="T29" fmla="*/ 105 h 105"/>
                <a:gd name="T30" fmla="*/ 7 w 105"/>
                <a:gd name="T31" fmla="*/ 105 h 105"/>
                <a:gd name="T32" fmla="*/ 7 w 105"/>
                <a:gd name="T33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5" h="105">
                  <a:moveTo>
                    <a:pt x="7" y="105"/>
                  </a:moveTo>
                  <a:cubicBezTo>
                    <a:pt x="105" y="67"/>
                    <a:pt x="105" y="67"/>
                    <a:pt x="105" y="67"/>
                  </a:cubicBezTo>
                  <a:cubicBezTo>
                    <a:pt x="98" y="56"/>
                    <a:pt x="89" y="45"/>
                    <a:pt x="79" y="36"/>
                  </a:cubicBezTo>
                  <a:cubicBezTo>
                    <a:pt x="79" y="36"/>
                    <a:pt x="79" y="36"/>
                    <a:pt x="79" y="36"/>
                  </a:cubicBezTo>
                  <a:cubicBezTo>
                    <a:pt x="73" y="31"/>
                    <a:pt x="67" y="26"/>
                    <a:pt x="60" y="22"/>
                  </a:cubicBezTo>
                  <a:cubicBezTo>
                    <a:pt x="53" y="17"/>
                    <a:pt x="46" y="14"/>
                    <a:pt x="39" y="11"/>
                  </a:cubicBezTo>
                  <a:cubicBezTo>
                    <a:pt x="39" y="11"/>
                    <a:pt x="39" y="11"/>
                    <a:pt x="39" y="11"/>
                  </a:cubicBezTo>
                  <a:cubicBezTo>
                    <a:pt x="26" y="5"/>
                    <a:pt x="13" y="2"/>
                    <a:pt x="0" y="0"/>
                  </a:cubicBezTo>
                  <a:cubicBezTo>
                    <a:pt x="7" y="105"/>
                    <a:pt x="7" y="105"/>
                    <a:pt x="7" y="105"/>
                  </a:cubicBezTo>
                  <a:cubicBezTo>
                    <a:pt x="7" y="105"/>
                    <a:pt x="7" y="105"/>
                    <a:pt x="7" y="105"/>
                  </a:cubicBezTo>
                  <a:cubicBezTo>
                    <a:pt x="7" y="105"/>
                    <a:pt x="7" y="105"/>
                    <a:pt x="7" y="105"/>
                  </a:cubicBezTo>
                  <a:cubicBezTo>
                    <a:pt x="7" y="105"/>
                    <a:pt x="7" y="105"/>
                    <a:pt x="7" y="105"/>
                  </a:cubicBezTo>
                  <a:cubicBezTo>
                    <a:pt x="7" y="105"/>
                    <a:pt x="7" y="105"/>
                    <a:pt x="7" y="105"/>
                  </a:cubicBezTo>
                  <a:cubicBezTo>
                    <a:pt x="7" y="105"/>
                    <a:pt x="7" y="105"/>
                    <a:pt x="7" y="105"/>
                  </a:cubicBezTo>
                  <a:cubicBezTo>
                    <a:pt x="7" y="105"/>
                    <a:pt x="7" y="105"/>
                    <a:pt x="7" y="105"/>
                  </a:cubicBezTo>
                  <a:cubicBezTo>
                    <a:pt x="7" y="105"/>
                    <a:pt x="7" y="105"/>
                    <a:pt x="7" y="105"/>
                  </a:cubicBezTo>
                  <a:cubicBezTo>
                    <a:pt x="7" y="105"/>
                    <a:pt x="7" y="105"/>
                    <a:pt x="7" y="105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114" name="Freeform 32"/>
            <p:cNvSpPr>
              <a:spLocks/>
            </p:cNvSpPr>
            <p:nvPr/>
          </p:nvSpPr>
          <p:spPr bwMode="auto">
            <a:xfrm>
              <a:off x="4602514" y="945239"/>
              <a:ext cx="925721" cy="604565"/>
            </a:xfrm>
            <a:custGeom>
              <a:avLst/>
              <a:gdLst>
                <a:gd name="T0" fmla="*/ 836 w 836"/>
                <a:gd name="T1" fmla="*/ 500 h 589"/>
                <a:gd name="T2" fmla="*/ 54 w 836"/>
                <a:gd name="T3" fmla="*/ 0 h 589"/>
                <a:gd name="T4" fmla="*/ 0 w 836"/>
                <a:gd name="T5" fmla="*/ 87 h 589"/>
                <a:gd name="T6" fmla="*/ 782 w 836"/>
                <a:gd name="T7" fmla="*/ 589 h 589"/>
                <a:gd name="T8" fmla="*/ 836 w 836"/>
                <a:gd name="T9" fmla="*/ 500 h 5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6" h="589">
                  <a:moveTo>
                    <a:pt x="836" y="500"/>
                  </a:moveTo>
                  <a:lnTo>
                    <a:pt x="54" y="0"/>
                  </a:lnTo>
                  <a:lnTo>
                    <a:pt x="0" y="87"/>
                  </a:lnTo>
                  <a:lnTo>
                    <a:pt x="782" y="589"/>
                  </a:lnTo>
                  <a:lnTo>
                    <a:pt x="836" y="50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137" name="Freeform 10"/>
            <p:cNvSpPr>
              <a:spLocks/>
            </p:cNvSpPr>
            <p:nvPr/>
          </p:nvSpPr>
          <p:spPr bwMode="auto">
            <a:xfrm>
              <a:off x="4694070" y="660001"/>
              <a:ext cx="462860" cy="483427"/>
            </a:xfrm>
            <a:custGeom>
              <a:avLst/>
              <a:gdLst>
                <a:gd name="T0" fmla="*/ 115 w 200"/>
                <a:gd name="T1" fmla="*/ 199 h 199"/>
                <a:gd name="T2" fmla="*/ 0 w 200"/>
                <a:gd name="T3" fmla="*/ 126 h 199"/>
                <a:gd name="T4" fmla="*/ 69 w 200"/>
                <a:gd name="T5" fmla="*/ 19 h 199"/>
                <a:gd name="T6" fmla="*/ 113 w 200"/>
                <a:gd name="T7" fmla="*/ 10 h 199"/>
                <a:gd name="T8" fmla="*/ 200 w 200"/>
                <a:gd name="T9" fmla="*/ 66 h 199"/>
                <a:gd name="T10" fmla="*/ 115 w 200"/>
                <a:gd name="T11" fmla="*/ 199 h 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0" h="199">
                  <a:moveTo>
                    <a:pt x="115" y="199"/>
                  </a:moveTo>
                  <a:cubicBezTo>
                    <a:pt x="0" y="126"/>
                    <a:pt x="0" y="126"/>
                    <a:pt x="0" y="126"/>
                  </a:cubicBezTo>
                  <a:cubicBezTo>
                    <a:pt x="69" y="19"/>
                    <a:pt x="69" y="19"/>
                    <a:pt x="69" y="19"/>
                  </a:cubicBezTo>
                  <a:cubicBezTo>
                    <a:pt x="78" y="5"/>
                    <a:pt x="98" y="0"/>
                    <a:pt x="113" y="10"/>
                  </a:cubicBezTo>
                  <a:cubicBezTo>
                    <a:pt x="200" y="66"/>
                    <a:pt x="200" y="66"/>
                    <a:pt x="200" y="66"/>
                  </a:cubicBezTo>
                  <a:lnTo>
                    <a:pt x="115" y="199"/>
                  </a:lnTo>
                  <a:close/>
                </a:path>
              </a:pathLst>
            </a:custGeom>
            <a:solidFill>
              <a:srgbClr val="65666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23" name="مجموعة 22"/>
          <p:cNvGrpSpPr/>
          <p:nvPr/>
        </p:nvGrpSpPr>
        <p:grpSpPr>
          <a:xfrm>
            <a:off x="6251948" y="1147616"/>
            <a:ext cx="2666264" cy="461665"/>
            <a:chOff x="6031566" y="1147616"/>
            <a:chExt cx="2788031" cy="461665"/>
          </a:xfrm>
        </p:grpSpPr>
        <p:sp>
          <p:nvSpPr>
            <p:cNvPr id="142" name="مخطط انسيابي: رابط 141"/>
            <p:cNvSpPr/>
            <p:nvPr/>
          </p:nvSpPr>
          <p:spPr>
            <a:xfrm>
              <a:off x="8597528" y="1261553"/>
              <a:ext cx="222069" cy="236882"/>
            </a:xfrm>
            <a:prstGeom prst="flowChartConnector">
              <a:avLst/>
            </a:prstGeom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 b="1">
                <a:latin typeface="Adobe Arabic" panose="02040503050201020203" pitchFamily="18" charset="-78"/>
                <a:cs typeface="Adobe Arabic" panose="02040503050201020203" pitchFamily="18" charset="-78"/>
              </a:endParaRPr>
            </a:p>
          </p:txBody>
        </p:sp>
        <p:sp>
          <p:nvSpPr>
            <p:cNvPr id="17" name="مستطيل 16"/>
            <p:cNvSpPr/>
            <p:nvPr/>
          </p:nvSpPr>
          <p:spPr>
            <a:xfrm>
              <a:off x="6031566" y="1147616"/>
              <a:ext cx="2351926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rtl="1"/>
              <a:r>
                <a:rPr lang="ar-EG" sz="2400" b="1" dirty="0">
                  <a:latin typeface="Adobe Arabic" panose="02040503050201020203" pitchFamily="18" charset="-78"/>
                  <a:cs typeface="Adobe Arabic" panose="02040503050201020203" pitchFamily="18" charset="-78"/>
                </a:rPr>
                <a:t>أشهر ملوك الدولة </a:t>
              </a:r>
              <a:r>
                <a:rPr lang="ar-EG" sz="2400" b="1" dirty="0" smtClean="0">
                  <a:latin typeface="Adobe Arabic" panose="02040503050201020203" pitchFamily="18" charset="-78"/>
                  <a:cs typeface="Adobe Arabic" panose="02040503050201020203" pitchFamily="18" charset="-78"/>
                </a:rPr>
                <a:t>الوسطى.</a:t>
              </a:r>
              <a:endParaRPr lang="en-US" sz="2400" b="1" dirty="0">
                <a:solidFill>
                  <a:schemeClr val="bg2"/>
                </a:solidFill>
                <a:latin typeface="Adobe Arabic" panose="02040503050201020203" pitchFamily="18" charset="-78"/>
                <a:cs typeface="Adobe Arabic" panose="02040503050201020203" pitchFamily="18" charset="-78"/>
              </a:endParaRPr>
            </a:p>
          </p:txBody>
        </p:sp>
      </p:grpSp>
      <p:grpSp>
        <p:nvGrpSpPr>
          <p:cNvPr id="24" name="مجموعة 23"/>
          <p:cNvGrpSpPr/>
          <p:nvPr/>
        </p:nvGrpSpPr>
        <p:grpSpPr>
          <a:xfrm>
            <a:off x="4920962" y="2368956"/>
            <a:ext cx="3926016" cy="830997"/>
            <a:chOff x="4920962" y="2368956"/>
            <a:chExt cx="4105316" cy="830997"/>
          </a:xfrm>
        </p:grpSpPr>
        <p:sp>
          <p:nvSpPr>
            <p:cNvPr id="141" name="مخطط انسيابي: رابط 140"/>
            <p:cNvSpPr/>
            <p:nvPr/>
          </p:nvSpPr>
          <p:spPr>
            <a:xfrm>
              <a:off x="8447820" y="2497176"/>
              <a:ext cx="222069" cy="236882"/>
            </a:xfrm>
            <a:prstGeom prst="flowChartConnector">
              <a:avLst/>
            </a:prstGeom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 b="1">
                <a:latin typeface="Adobe Arabic" panose="02040503050201020203" pitchFamily="18" charset="-78"/>
                <a:cs typeface="Adobe Arabic" panose="02040503050201020203" pitchFamily="18" charset="-78"/>
              </a:endParaRPr>
            </a:p>
          </p:txBody>
        </p:sp>
        <p:sp>
          <p:nvSpPr>
            <p:cNvPr id="18" name="مستطيل 17"/>
            <p:cNvSpPr/>
            <p:nvPr/>
          </p:nvSpPr>
          <p:spPr>
            <a:xfrm>
              <a:off x="4920962" y="2368956"/>
              <a:ext cx="4105316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rtl="1"/>
              <a:r>
                <a:rPr lang="ar-EG" sz="2400" b="1" dirty="0">
                  <a:latin typeface="Adobe Arabic" panose="02040503050201020203" pitchFamily="18" charset="-78"/>
                  <a:cs typeface="Adobe Arabic" panose="02040503050201020203" pitchFamily="18" charset="-78"/>
                </a:rPr>
                <a:t>حفر قناة عرفت باسم (</a:t>
              </a:r>
              <a:r>
                <a:rPr lang="ar-EG" sz="2400" b="1" dirty="0" smtClean="0">
                  <a:latin typeface="Adobe Arabic" panose="02040503050201020203" pitchFamily="18" charset="-78"/>
                  <a:cs typeface="Adobe Arabic" panose="02040503050201020203" pitchFamily="18" charset="-78"/>
                </a:rPr>
                <a:t>قناة</a:t>
              </a:r>
            </a:p>
            <a:p>
              <a:pPr algn="ctr" rtl="1"/>
              <a:r>
                <a:rPr lang="ar-EG" sz="2400" b="1" dirty="0" smtClean="0">
                  <a:latin typeface="Adobe Arabic" panose="02040503050201020203" pitchFamily="18" charset="-78"/>
                  <a:cs typeface="Adobe Arabic" panose="02040503050201020203" pitchFamily="18" charset="-78"/>
                </a:rPr>
                <a:t> </a:t>
              </a:r>
              <a:r>
                <a:rPr lang="ar-EG" sz="2400" b="1" dirty="0">
                  <a:latin typeface="Adobe Arabic" panose="02040503050201020203" pitchFamily="18" charset="-78"/>
                  <a:cs typeface="Adobe Arabic" panose="02040503050201020203" pitchFamily="18" charset="-78"/>
                </a:rPr>
                <a:t>سيزوستريس </a:t>
              </a:r>
              <a:r>
                <a:rPr lang="ar-EG" sz="2400" b="1" dirty="0" smtClean="0">
                  <a:latin typeface="Adobe Arabic" panose="02040503050201020203" pitchFamily="18" charset="-78"/>
                  <a:cs typeface="Adobe Arabic" panose="02040503050201020203" pitchFamily="18" charset="-78"/>
                </a:rPr>
                <a:t>).</a:t>
              </a:r>
              <a:endParaRPr lang="ar-EG" sz="2400" b="1" dirty="0">
                <a:latin typeface="Adobe Arabic" panose="02040503050201020203" pitchFamily="18" charset="-78"/>
                <a:cs typeface="Adobe Arabic" panose="02040503050201020203" pitchFamily="18" charset="-78"/>
              </a:endParaRPr>
            </a:p>
          </p:txBody>
        </p:sp>
      </p:grpSp>
      <p:grpSp>
        <p:nvGrpSpPr>
          <p:cNvPr id="25" name="مجموعة 24"/>
          <p:cNvGrpSpPr/>
          <p:nvPr/>
        </p:nvGrpSpPr>
        <p:grpSpPr>
          <a:xfrm>
            <a:off x="5321106" y="3610136"/>
            <a:ext cx="2558579" cy="461665"/>
            <a:chOff x="5311836" y="3493591"/>
            <a:chExt cx="2675429" cy="461665"/>
          </a:xfrm>
        </p:grpSpPr>
        <p:sp>
          <p:nvSpPr>
            <p:cNvPr id="143" name="مخطط انسيابي: رابط 142"/>
            <p:cNvSpPr/>
            <p:nvPr/>
          </p:nvSpPr>
          <p:spPr>
            <a:xfrm>
              <a:off x="7765196" y="3614905"/>
              <a:ext cx="222069" cy="236882"/>
            </a:xfrm>
            <a:prstGeom prst="flowChartConnector">
              <a:avLst/>
            </a:prstGeom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 b="1">
                <a:latin typeface="Adobe Arabic" panose="02040503050201020203" pitchFamily="18" charset="-78"/>
                <a:cs typeface="Adobe Arabic" panose="02040503050201020203" pitchFamily="18" charset="-78"/>
              </a:endParaRPr>
            </a:p>
          </p:txBody>
        </p:sp>
        <p:sp>
          <p:nvSpPr>
            <p:cNvPr id="19" name="مستطيل 18"/>
            <p:cNvSpPr/>
            <p:nvPr/>
          </p:nvSpPr>
          <p:spPr>
            <a:xfrm>
              <a:off x="5311836" y="3493591"/>
              <a:ext cx="2202846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rtl="1"/>
              <a:r>
                <a:rPr lang="ar-EG" sz="2400" b="1" dirty="0">
                  <a:latin typeface="Adobe Arabic" panose="02040503050201020203" pitchFamily="18" charset="-78"/>
                  <a:cs typeface="Adobe Arabic" panose="02040503050201020203" pitchFamily="18" charset="-78"/>
                </a:rPr>
                <a:t>أمن حدود مصر </a:t>
              </a:r>
              <a:r>
                <a:rPr lang="ar-EG" sz="2400" b="1" dirty="0" smtClean="0">
                  <a:latin typeface="Adobe Arabic" panose="02040503050201020203" pitchFamily="18" charset="-78"/>
                  <a:cs typeface="Adobe Arabic" panose="02040503050201020203" pitchFamily="18" charset="-78"/>
                </a:rPr>
                <a:t>الجنوبية.</a:t>
              </a:r>
              <a:endParaRPr lang="ar-EG" sz="2400" b="1" dirty="0">
                <a:latin typeface="Adobe Arabic" panose="02040503050201020203" pitchFamily="18" charset="-78"/>
                <a:cs typeface="Adobe Arabic" panose="02040503050201020203" pitchFamily="18" charset="-78"/>
              </a:endParaRPr>
            </a:p>
          </p:txBody>
        </p:sp>
      </p:grpSp>
      <p:grpSp>
        <p:nvGrpSpPr>
          <p:cNvPr id="26" name="مجموعة 25"/>
          <p:cNvGrpSpPr/>
          <p:nvPr/>
        </p:nvGrpSpPr>
        <p:grpSpPr>
          <a:xfrm>
            <a:off x="869732" y="1082243"/>
            <a:ext cx="3683848" cy="461665"/>
            <a:chOff x="217382" y="1001558"/>
            <a:chExt cx="3852088" cy="461665"/>
          </a:xfrm>
        </p:grpSpPr>
        <p:sp>
          <p:nvSpPr>
            <p:cNvPr id="16" name="مخطط انسيابي: رابط 15"/>
            <p:cNvSpPr/>
            <p:nvPr/>
          </p:nvSpPr>
          <p:spPr>
            <a:xfrm>
              <a:off x="3847401" y="1168873"/>
              <a:ext cx="222069" cy="236882"/>
            </a:xfrm>
            <a:prstGeom prst="flowChartConnector">
              <a:avLst/>
            </a:prstGeom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 b="1">
                <a:latin typeface="Adobe Arabic" panose="02040503050201020203" pitchFamily="18" charset="-78"/>
                <a:cs typeface="Adobe Arabic" panose="02040503050201020203" pitchFamily="18" charset="-78"/>
              </a:endParaRPr>
            </a:p>
          </p:txBody>
        </p:sp>
        <p:sp>
          <p:nvSpPr>
            <p:cNvPr id="20" name="مستطيل 19"/>
            <p:cNvSpPr/>
            <p:nvPr/>
          </p:nvSpPr>
          <p:spPr>
            <a:xfrm>
              <a:off x="217382" y="1001558"/>
              <a:ext cx="3211135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rtl="1"/>
              <a:r>
                <a:rPr lang="ar-EG" sz="2400" b="1" dirty="0">
                  <a:latin typeface="Adobe Arabic" panose="02040503050201020203" pitchFamily="18" charset="-78"/>
                  <a:cs typeface="Adobe Arabic" panose="02040503050201020203" pitchFamily="18" charset="-78"/>
                </a:rPr>
                <a:t>عرف بشخصيته القوية وحكمه العادل.</a:t>
              </a:r>
            </a:p>
          </p:txBody>
        </p:sp>
      </p:grpSp>
      <p:grpSp>
        <p:nvGrpSpPr>
          <p:cNvPr id="27" name="مجموعة 26"/>
          <p:cNvGrpSpPr/>
          <p:nvPr/>
        </p:nvGrpSpPr>
        <p:grpSpPr>
          <a:xfrm>
            <a:off x="156743" y="2155934"/>
            <a:ext cx="3705401" cy="830997"/>
            <a:chOff x="374190" y="2155934"/>
            <a:chExt cx="3676217" cy="830997"/>
          </a:xfrm>
        </p:grpSpPr>
        <p:sp>
          <p:nvSpPr>
            <p:cNvPr id="138" name="مخطط انسيابي: رابط 137"/>
            <p:cNvSpPr/>
            <p:nvPr/>
          </p:nvSpPr>
          <p:spPr>
            <a:xfrm>
              <a:off x="3828338" y="2276024"/>
              <a:ext cx="222069" cy="236882"/>
            </a:xfrm>
            <a:prstGeom prst="flowChartConnector">
              <a:avLst/>
            </a:prstGeom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 b="1">
                <a:latin typeface="Adobe Arabic" panose="02040503050201020203" pitchFamily="18" charset="-78"/>
                <a:cs typeface="Adobe Arabic" panose="02040503050201020203" pitchFamily="18" charset="-78"/>
              </a:endParaRPr>
            </a:p>
          </p:txBody>
        </p:sp>
        <p:sp>
          <p:nvSpPr>
            <p:cNvPr id="21" name="مستطيل 20"/>
            <p:cNvSpPr/>
            <p:nvPr/>
          </p:nvSpPr>
          <p:spPr>
            <a:xfrm>
              <a:off x="374190" y="2155934"/>
              <a:ext cx="3465308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rtl="1"/>
              <a:r>
                <a:rPr lang="ar-EG" sz="2400" b="1" dirty="0" smtClean="0">
                  <a:latin typeface="Adobe Arabic" panose="02040503050201020203" pitchFamily="18" charset="-78"/>
                  <a:cs typeface="Adobe Arabic" panose="02040503050201020203" pitchFamily="18" charset="-78"/>
                </a:rPr>
                <a:t>نقش </a:t>
              </a:r>
              <a:r>
                <a:rPr lang="ar-EG" sz="2400" b="1" dirty="0">
                  <a:latin typeface="Adobe Arabic" panose="02040503050201020203" pitchFamily="18" charset="-78"/>
                  <a:cs typeface="Adobe Arabic" panose="02040503050201020203" pitchFamily="18" charset="-78"/>
                </a:rPr>
                <a:t>على لوحة اقامها على الحدود </a:t>
              </a:r>
              <a:r>
                <a:rPr lang="ar-EG" sz="2400" b="1" dirty="0" err="1">
                  <a:latin typeface="Adobe Arabic" panose="02040503050201020203" pitchFamily="18" charset="-78"/>
                  <a:cs typeface="Adobe Arabic" panose="02040503050201020203" pitchFamily="18" charset="-78"/>
                </a:rPr>
                <a:t>فى</a:t>
              </a:r>
              <a:r>
                <a:rPr lang="ar-EG" sz="2400" b="1" dirty="0">
                  <a:latin typeface="Adobe Arabic" panose="02040503050201020203" pitchFamily="18" charset="-78"/>
                  <a:cs typeface="Adobe Arabic" panose="02040503050201020203" pitchFamily="18" charset="-78"/>
                </a:rPr>
                <a:t> بلاد النوبة</a:t>
              </a:r>
            </a:p>
          </p:txBody>
        </p:sp>
      </p:grpSp>
      <p:grpSp>
        <p:nvGrpSpPr>
          <p:cNvPr id="28" name="مجموعة 27"/>
          <p:cNvGrpSpPr/>
          <p:nvPr/>
        </p:nvGrpSpPr>
        <p:grpSpPr>
          <a:xfrm>
            <a:off x="528480" y="3447421"/>
            <a:ext cx="2452462" cy="461665"/>
            <a:chOff x="228212" y="3295016"/>
            <a:chExt cx="2564465" cy="461665"/>
          </a:xfrm>
        </p:grpSpPr>
        <p:sp>
          <p:nvSpPr>
            <p:cNvPr id="139" name="مخطط انسيابي: رابط 138"/>
            <p:cNvSpPr/>
            <p:nvPr/>
          </p:nvSpPr>
          <p:spPr>
            <a:xfrm>
              <a:off x="2570608" y="3423349"/>
              <a:ext cx="222069" cy="236882"/>
            </a:xfrm>
            <a:prstGeom prst="flowChartConnector">
              <a:avLst/>
            </a:prstGeom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 b="1">
                <a:latin typeface="Adobe Arabic" panose="02040503050201020203" pitchFamily="18" charset="-78"/>
                <a:cs typeface="Adobe Arabic" panose="02040503050201020203" pitchFamily="18" charset="-78"/>
              </a:endParaRPr>
            </a:p>
          </p:txBody>
        </p:sp>
        <p:sp>
          <p:nvSpPr>
            <p:cNvPr id="22" name="مستطيل 21"/>
            <p:cNvSpPr/>
            <p:nvPr/>
          </p:nvSpPr>
          <p:spPr>
            <a:xfrm>
              <a:off x="228212" y="3295016"/>
              <a:ext cx="2095445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ar-EG" sz="2400" b="1" dirty="0">
                  <a:latin typeface="Adobe Arabic" panose="02040503050201020203" pitchFamily="18" charset="-78"/>
                  <a:cs typeface="Adobe Arabic" panose="02040503050201020203" pitchFamily="18" charset="-78"/>
                </a:rPr>
                <a:t>شيد </a:t>
              </a:r>
              <a:r>
                <a:rPr lang="ar-EG" sz="2400" b="1" dirty="0" err="1">
                  <a:latin typeface="Adobe Arabic" panose="02040503050201020203" pitchFamily="18" charset="-78"/>
                  <a:cs typeface="Adobe Arabic" panose="02040503050201020203" pitchFamily="18" charset="-78"/>
                </a:rPr>
                <a:t>قلعتى</a:t>
              </a:r>
              <a:r>
                <a:rPr lang="ar-EG" sz="2400" b="1" dirty="0">
                  <a:latin typeface="Adobe Arabic" panose="02040503050201020203" pitchFamily="18" charset="-78"/>
                  <a:cs typeface="Adobe Arabic" panose="02040503050201020203" pitchFamily="18" charset="-78"/>
                </a:rPr>
                <a:t> قمنة وسمنة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9570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" dur="8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160" fill="hold">
                                          <p:stCondLst>
                                            <p:cond delay="16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160" fill="hold">
                                          <p:stCondLst>
                                            <p:cond delay="32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160" fill="hold">
                                          <p:stCondLst>
                                            <p:cond delay="48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160" fill="hold">
                                          <p:stCondLst>
                                            <p:cond delay="64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300"/>
                            </p:stCondLst>
                            <p:childTnLst>
                              <p:par>
                                <p:cTn id="1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300"/>
                            </p:stCondLst>
                            <p:childTnLst>
                              <p:par>
                                <p:cTn id="2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300"/>
                            </p:stCondLst>
                            <p:childTnLst>
                              <p:par>
                                <p:cTn id="2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300"/>
                            </p:stCondLst>
                            <p:childTnLst>
                              <p:par>
                                <p:cTn id="3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300"/>
                            </p:stCondLst>
                            <p:childTnLst>
                              <p:par>
                                <p:cTn id="4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300"/>
                            </p:stCondLst>
                            <p:childTnLst>
                              <p:par>
                                <p:cTn id="4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123;p20"/>
          <p:cNvSpPr txBox="1">
            <a:spLocks noGrp="1"/>
          </p:cNvSpPr>
          <p:nvPr>
            <p:ph type="title"/>
          </p:nvPr>
        </p:nvSpPr>
        <p:spPr>
          <a:xfrm>
            <a:off x="1730199" y="216945"/>
            <a:ext cx="5617316" cy="85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 rtl="1"/>
            <a:r>
              <a:rPr lang="ar-EG" sz="6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cs typeface="Aldhabi" panose="01000000000000000000" pitchFamily="2" charset="-78"/>
              </a:rPr>
              <a:t>الملك </a:t>
            </a:r>
            <a:r>
              <a:rPr lang="ar-EG" sz="6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cs typeface="Aldhabi" panose="01000000000000000000" pitchFamily="2" charset="-78"/>
              </a:rPr>
              <a:t>أمنمحات</a:t>
            </a:r>
            <a:r>
              <a:rPr lang="ar-EG" sz="6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cs typeface="Aldhabi" panose="01000000000000000000" pitchFamily="2" charset="-78"/>
              </a:rPr>
              <a:t> الثالث </a:t>
            </a:r>
            <a:endParaRPr lang="en-US" sz="6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  <p:grpSp>
        <p:nvGrpSpPr>
          <p:cNvPr id="8" name="مجموعة 7"/>
          <p:cNvGrpSpPr/>
          <p:nvPr/>
        </p:nvGrpSpPr>
        <p:grpSpPr>
          <a:xfrm>
            <a:off x="6267376" y="1299881"/>
            <a:ext cx="2549704" cy="2285229"/>
            <a:chOff x="6128547" y="1414704"/>
            <a:chExt cx="2682629" cy="1403456"/>
          </a:xfrm>
        </p:grpSpPr>
        <p:grpSp>
          <p:nvGrpSpPr>
            <p:cNvPr id="452" name="Google Shape;452;p23"/>
            <p:cNvGrpSpPr/>
            <p:nvPr/>
          </p:nvGrpSpPr>
          <p:grpSpPr>
            <a:xfrm>
              <a:off x="6128547" y="1414704"/>
              <a:ext cx="2682629" cy="1403456"/>
              <a:chOff x="7404288" y="1500713"/>
              <a:chExt cx="1884000" cy="1431187"/>
            </a:xfrm>
          </p:grpSpPr>
          <p:sp>
            <p:nvSpPr>
              <p:cNvPr id="453" name="Google Shape;453;p23"/>
              <p:cNvSpPr/>
              <p:nvPr/>
            </p:nvSpPr>
            <p:spPr>
              <a:xfrm>
                <a:off x="7418088" y="2060100"/>
                <a:ext cx="1870200" cy="871800"/>
              </a:xfrm>
              <a:prstGeom prst="roundRect">
                <a:avLst>
                  <a:gd name="adj" fmla="val 50000"/>
                </a:avLst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82875" tIns="91425" rIns="18287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000" b="1" dirty="0">
                  <a:solidFill>
                    <a:srgbClr val="FFFFFF"/>
                  </a:solidFill>
                  <a:latin typeface="Adobe Arabic" panose="02040503050201020203" pitchFamily="18" charset="-78"/>
                  <a:ea typeface="Roboto"/>
                  <a:cs typeface="Adobe Arabic" panose="02040503050201020203" pitchFamily="18" charset="-78"/>
                  <a:sym typeface="Roboto"/>
                </a:endParaRPr>
              </a:p>
            </p:txBody>
          </p:sp>
          <p:sp>
            <p:nvSpPr>
              <p:cNvPr id="454" name="Google Shape;454;p23"/>
              <p:cNvSpPr/>
              <p:nvPr/>
            </p:nvSpPr>
            <p:spPr>
              <a:xfrm>
                <a:off x="7969650" y="1500713"/>
                <a:ext cx="767075" cy="767375"/>
              </a:xfrm>
              <a:custGeom>
                <a:avLst/>
                <a:gdLst/>
                <a:ahLst/>
                <a:cxnLst/>
                <a:rect l="l" t="t" r="r" b="b"/>
                <a:pathLst>
                  <a:path w="30683" h="30695" extrusionOk="0">
                    <a:moveTo>
                      <a:pt x="15348" y="1"/>
                    </a:moveTo>
                    <a:cubicBezTo>
                      <a:pt x="6871" y="1"/>
                      <a:pt x="1" y="6871"/>
                      <a:pt x="1" y="15348"/>
                    </a:cubicBezTo>
                    <a:cubicBezTo>
                      <a:pt x="1" y="23825"/>
                      <a:pt x="6871" y="30695"/>
                      <a:pt x="15348" y="30695"/>
                    </a:cubicBezTo>
                    <a:cubicBezTo>
                      <a:pt x="23813" y="30695"/>
                      <a:pt x="30683" y="23825"/>
                      <a:pt x="30683" y="15348"/>
                    </a:cubicBezTo>
                    <a:cubicBezTo>
                      <a:pt x="30683" y="6871"/>
                      <a:pt x="23813" y="1"/>
                      <a:pt x="1534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 w="19050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000" b="1">
                  <a:latin typeface="Adobe Arabic" panose="02040503050201020203" pitchFamily="18" charset="-78"/>
                  <a:cs typeface="Adobe Arabic" panose="02040503050201020203" pitchFamily="18" charset="-78"/>
                </a:endParaRPr>
              </a:p>
            </p:txBody>
          </p:sp>
          <p:sp>
            <p:nvSpPr>
              <p:cNvPr id="456" name="Google Shape;456;p23"/>
              <p:cNvSpPr/>
              <p:nvPr/>
            </p:nvSpPr>
            <p:spPr>
              <a:xfrm rot="5400000">
                <a:off x="7174788" y="2447250"/>
                <a:ext cx="556500" cy="97500"/>
              </a:xfrm>
              <a:prstGeom prst="triangle">
                <a:avLst>
                  <a:gd name="adj" fmla="val 50000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000" b="1">
                  <a:latin typeface="Adobe Arabic" panose="02040503050201020203" pitchFamily="18" charset="-78"/>
                  <a:cs typeface="Adobe Arabic" panose="02040503050201020203" pitchFamily="18" charset="-78"/>
                </a:endParaRPr>
              </a:p>
            </p:txBody>
          </p:sp>
          <p:sp>
            <p:nvSpPr>
              <p:cNvPr id="457" name="Google Shape;457;p23"/>
              <p:cNvSpPr/>
              <p:nvPr/>
            </p:nvSpPr>
            <p:spPr>
              <a:xfrm>
                <a:off x="8202413" y="1696725"/>
                <a:ext cx="301550" cy="375350"/>
              </a:xfrm>
              <a:custGeom>
                <a:avLst/>
                <a:gdLst/>
                <a:ahLst/>
                <a:cxnLst/>
                <a:rect l="l" t="t" r="r" b="b"/>
                <a:pathLst>
                  <a:path w="12062" h="15014" extrusionOk="0">
                    <a:moveTo>
                      <a:pt x="6025" y="1929"/>
                    </a:moveTo>
                    <a:cubicBezTo>
                      <a:pt x="7370" y="1929"/>
                      <a:pt x="8466" y="3024"/>
                      <a:pt x="8466" y="4382"/>
                    </a:cubicBezTo>
                    <a:lnTo>
                      <a:pt x="8466" y="6001"/>
                    </a:lnTo>
                    <a:lnTo>
                      <a:pt x="3584" y="6001"/>
                    </a:lnTo>
                    <a:lnTo>
                      <a:pt x="3584" y="4382"/>
                    </a:lnTo>
                    <a:cubicBezTo>
                      <a:pt x="3584" y="3024"/>
                      <a:pt x="4679" y="1929"/>
                      <a:pt x="6025" y="1929"/>
                    </a:cubicBezTo>
                    <a:close/>
                    <a:moveTo>
                      <a:pt x="6025" y="8608"/>
                    </a:moveTo>
                    <a:cubicBezTo>
                      <a:pt x="6608" y="8608"/>
                      <a:pt x="7084" y="9097"/>
                      <a:pt x="7084" y="9680"/>
                    </a:cubicBezTo>
                    <a:cubicBezTo>
                      <a:pt x="7084" y="10073"/>
                      <a:pt x="6882" y="10406"/>
                      <a:pt x="6584" y="10597"/>
                    </a:cubicBezTo>
                    <a:lnTo>
                      <a:pt x="6584" y="11418"/>
                    </a:lnTo>
                    <a:cubicBezTo>
                      <a:pt x="6584" y="11549"/>
                      <a:pt x="6477" y="11645"/>
                      <a:pt x="6358" y="11645"/>
                    </a:cubicBezTo>
                    <a:lnTo>
                      <a:pt x="5691" y="11645"/>
                    </a:lnTo>
                    <a:cubicBezTo>
                      <a:pt x="5572" y="11645"/>
                      <a:pt x="5477" y="11549"/>
                      <a:pt x="5477" y="11418"/>
                    </a:cubicBezTo>
                    <a:lnTo>
                      <a:pt x="5477" y="10597"/>
                    </a:lnTo>
                    <a:cubicBezTo>
                      <a:pt x="5168" y="10406"/>
                      <a:pt x="4965" y="10073"/>
                      <a:pt x="4965" y="9680"/>
                    </a:cubicBezTo>
                    <a:cubicBezTo>
                      <a:pt x="4965" y="9097"/>
                      <a:pt x="5441" y="8608"/>
                      <a:pt x="6025" y="8608"/>
                    </a:cubicBezTo>
                    <a:close/>
                    <a:moveTo>
                      <a:pt x="6025" y="0"/>
                    </a:moveTo>
                    <a:cubicBezTo>
                      <a:pt x="3632" y="0"/>
                      <a:pt x="1679" y="1965"/>
                      <a:pt x="1679" y="4382"/>
                    </a:cubicBezTo>
                    <a:lnTo>
                      <a:pt x="1679" y="6001"/>
                    </a:lnTo>
                    <a:lnTo>
                      <a:pt x="1322" y="6001"/>
                    </a:lnTo>
                    <a:cubicBezTo>
                      <a:pt x="584" y="6001"/>
                      <a:pt x="0" y="6596"/>
                      <a:pt x="0" y="7335"/>
                    </a:cubicBezTo>
                    <a:lnTo>
                      <a:pt x="0" y="13669"/>
                    </a:lnTo>
                    <a:cubicBezTo>
                      <a:pt x="0" y="14407"/>
                      <a:pt x="584" y="15014"/>
                      <a:pt x="1322" y="15014"/>
                    </a:cubicBezTo>
                    <a:lnTo>
                      <a:pt x="10740" y="15014"/>
                    </a:lnTo>
                    <a:cubicBezTo>
                      <a:pt x="11466" y="15014"/>
                      <a:pt x="12061" y="14407"/>
                      <a:pt x="12061" y="13669"/>
                    </a:cubicBezTo>
                    <a:lnTo>
                      <a:pt x="12061" y="7335"/>
                    </a:lnTo>
                    <a:cubicBezTo>
                      <a:pt x="12061" y="6596"/>
                      <a:pt x="11466" y="6001"/>
                      <a:pt x="10740" y="6001"/>
                    </a:cubicBezTo>
                    <a:lnTo>
                      <a:pt x="10382" y="6001"/>
                    </a:lnTo>
                    <a:lnTo>
                      <a:pt x="10382" y="4382"/>
                    </a:lnTo>
                    <a:cubicBezTo>
                      <a:pt x="10382" y="1965"/>
                      <a:pt x="8430" y="0"/>
                      <a:pt x="602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000" b="1">
                  <a:latin typeface="Adobe Arabic" panose="02040503050201020203" pitchFamily="18" charset="-78"/>
                  <a:cs typeface="Adobe Arabic" panose="02040503050201020203" pitchFamily="18" charset="-78"/>
                </a:endParaRPr>
              </a:p>
            </p:txBody>
          </p:sp>
        </p:grpSp>
        <p:sp>
          <p:nvSpPr>
            <p:cNvPr id="5" name="Rectangle 4"/>
            <p:cNvSpPr/>
            <p:nvPr/>
          </p:nvSpPr>
          <p:spPr>
            <a:xfrm>
              <a:off x="6297721" y="2272032"/>
              <a:ext cx="2308976" cy="4347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 rtl="1"/>
              <a:r>
                <a:rPr lang="ar-EG" sz="2000" b="1" dirty="0">
                  <a:latin typeface="Adobe Arabic" panose="02040503050201020203" pitchFamily="18" charset="-78"/>
                  <a:cs typeface="Adobe Arabic" panose="02040503050201020203" pitchFamily="18" charset="-78"/>
                </a:rPr>
                <a:t>أحد ملوك الأسرة الثانية عشر العظام</a:t>
              </a:r>
              <a:endParaRPr lang="en-US" sz="2000" b="1" dirty="0">
                <a:solidFill>
                  <a:schemeClr val="bg2"/>
                </a:solidFill>
                <a:latin typeface="Adobe Arabic" panose="02040503050201020203" pitchFamily="18" charset="-78"/>
                <a:cs typeface="Adobe Arabic" panose="02040503050201020203" pitchFamily="18" charset="-78"/>
              </a:endParaRPr>
            </a:p>
          </p:txBody>
        </p:sp>
      </p:grpSp>
      <p:grpSp>
        <p:nvGrpSpPr>
          <p:cNvPr id="9" name="مجموعة 8"/>
          <p:cNvGrpSpPr/>
          <p:nvPr/>
        </p:nvGrpSpPr>
        <p:grpSpPr>
          <a:xfrm>
            <a:off x="3412671" y="1453517"/>
            <a:ext cx="2549704" cy="2116005"/>
            <a:chOff x="3273841" y="1399172"/>
            <a:chExt cx="2682630" cy="1403456"/>
          </a:xfrm>
        </p:grpSpPr>
        <p:grpSp>
          <p:nvGrpSpPr>
            <p:cNvPr id="430" name="Google Shape;430;p23"/>
            <p:cNvGrpSpPr/>
            <p:nvPr/>
          </p:nvGrpSpPr>
          <p:grpSpPr>
            <a:xfrm>
              <a:off x="3293489" y="1399172"/>
              <a:ext cx="2662979" cy="1403456"/>
              <a:chOff x="3380500" y="1500713"/>
              <a:chExt cx="1870200" cy="1431187"/>
            </a:xfrm>
          </p:grpSpPr>
          <p:sp>
            <p:nvSpPr>
              <p:cNvPr id="431" name="Google Shape;431;p23"/>
              <p:cNvSpPr/>
              <p:nvPr/>
            </p:nvSpPr>
            <p:spPr>
              <a:xfrm>
                <a:off x="3380500" y="2060100"/>
                <a:ext cx="1870200" cy="87180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82875" tIns="91425" rIns="18287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000" b="1" dirty="0">
                  <a:solidFill>
                    <a:srgbClr val="FFFFFF"/>
                  </a:solidFill>
                  <a:latin typeface="Adobe Arabic" panose="02040503050201020203" pitchFamily="18" charset="-78"/>
                  <a:ea typeface="Roboto"/>
                  <a:cs typeface="Adobe Arabic" panose="02040503050201020203" pitchFamily="18" charset="-78"/>
                  <a:sym typeface="Roboto"/>
                </a:endParaRPr>
              </a:p>
            </p:txBody>
          </p:sp>
          <p:sp>
            <p:nvSpPr>
              <p:cNvPr id="432" name="Google Shape;432;p23"/>
              <p:cNvSpPr/>
              <p:nvPr/>
            </p:nvSpPr>
            <p:spPr>
              <a:xfrm>
                <a:off x="3932063" y="1500713"/>
                <a:ext cx="767075" cy="767375"/>
              </a:xfrm>
              <a:custGeom>
                <a:avLst/>
                <a:gdLst/>
                <a:ahLst/>
                <a:cxnLst/>
                <a:rect l="l" t="t" r="r" b="b"/>
                <a:pathLst>
                  <a:path w="30683" h="30695" extrusionOk="0">
                    <a:moveTo>
                      <a:pt x="15348" y="1"/>
                    </a:moveTo>
                    <a:cubicBezTo>
                      <a:pt x="6871" y="1"/>
                      <a:pt x="1" y="6871"/>
                      <a:pt x="1" y="15348"/>
                    </a:cubicBezTo>
                    <a:cubicBezTo>
                      <a:pt x="1" y="23825"/>
                      <a:pt x="6871" y="30695"/>
                      <a:pt x="15348" y="30695"/>
                    </a:cubicBezTo>
                    <a:cubicBezTo>
                      <a:pt x="23813" y="30695"/>
                      <a:pt x="30683" y="23825"/>
                      <a:pt x="30683" y="15348"/>
                    </a:cubicBezTo>
                    <a:cubicBezTo>
                      <a:pt x="30683" y="6871"/>
                      <a:pt x="23813" y="1"/>
                      <a:pt x="1534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 w="19050" cap="flat" cmpd="sng">
                <a:solidFill>
                  <a:schemeClr val="accen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000" b="1">
                  <a:latin typeface="Adobe Arabic" panose="02040503050201020203" pitchFamily="18" charset="-78"/>
                  <a:cs typeface="Adobe Arabic" panose="02040503050201020203" pitchFamily="18" charset="-78"/>
                </a:endParaRPr>
              </a:p>
            </p:txBody>
          </p:sp>
          <p:grpSp>
            <p:nvGrpSpPr>
              <p:cNvPr id="435" name="Google Shape;435;p23"/>
              <p:cNvGrpSpPr/>
              <p:nvPr/>
            </p:nvGrpSpPr>
            <p:grpSpPr>
              <a:xfrm>
                <a:off x="4118388" y="1683475"/>
                <a:ext cx="394425" cy="401850"/>
                <a:chOff x="7501800" y="3397913"/>
                <a:chExt cx="394425" cy="401850"/>
              </a:xfrm>
            </p:grpSpPr>
            <p:sp>
              <p:nvSpPr>
                <p:cNvPr id="436" name="Google Shape;436;p23"/>
                <p:cNvSpPr/>
                <p:nvPr/>
              </p:nvSpPr>
              <p:spPr>
                <a:xfrm>
                  <a:off x="7501800" y="3691688"/>
                  <a:ext cx="394425" cy="108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777" h="4323" extrusionOk="0">
                      <a:moveTo>
                        <a:pt x="298" y="1"/>
                      </a:moveTo>
                      <a:cubicBezTo>
                        <a:pt x="167" y="1"/>
                        <a:pt x="0" y="72"/>
                        <a:pt x="0" y="203"/>
                      </a:cubicBezTo>
                      <a:lnTo>
                        <a:pt x="0" y="4073"/>
                      </a:lnTo>
                      <a:cubicBezTo>
                        <a:pt x="0" y="4216"/>
                        <a:pt x="167" y="4323"/>
                        <a:pt x="298" y="4323"/>
                      </a:cubicBezTo>
                      <a:lnTo>
                        <a:pt x="15526" y="4323"/>
                      </a:lnTo>
                      <a:cubicBezTo>
                        <a:pt x="15657" y="4323"/>
                        <a:pt x="15776" y="4216"/>
                        <a:pt x="15776" y="4073"/>
                      </a:cubicBezTo>
                      <a:lnTo>
                        <a:pt x="15776" y="203"/>
                      </a:lnTo>
                      <a:cubicBezTo>
                        <a:pt x="15776" y="72"/>
                        <a:pt x="15657" y="1"/>
                        <a:pt x="15526" y="1"/>
                      </a:cubicBezTo>
                      <a:lnTo>
                        <a:pt x="14026" y="1"/>
                      </a:lnTo>
                      <a:cubicBezTo>
                        <a:pt x="13895" y="1"/>
                        <a:pt x="13847" y="72"/>
                        <a:pt x="13847" y="203"/>
                      </a:cubicBezTo>
                      <a:lnTo>
                        <a:pt x="13847" y="2382"/>
                      </a:lnTo>
                      <a:lnTo>
                        <a:pt x="2084" y="2382"/>
                      </a:lnTo>
                      <a:lnTo>
                        <a:pt x="2084" y="203"/>
                      </a:lnTo>
                      <a:cubicBezTo>
                        <a:pt x="2084" y="72"/>
                        <a:pt x="1929" y="1"/>
                        <a:pt x="1798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latin typeface="Adobe Arabic" panose="02040503050201020203" pitchFamily="18" charset="-78"/>
                    <a:cs typeface="Adobe Arabic" panose="02040503050201020203" pitchFamily="18" charset="-78"/>
                  </a:endParaRPr>
                </a:p>
              </p:txBody>
            </p:sp>
            <p:sp>
              <p:nvSpPr>
                <p:cNvPr id="437" name="Google Shape;437;p23"/>
                <p:cNvSpPr/>
                <p:nvPr/>
              </p:nvSpPr>
              <p:spPr>
                <a:xfrm>
                  <a:off x="7632175" y="3397913"/>
                  <a:ext cx="133975" cy="48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59" h="1930" extrusionOk="0">
                      <a:moveTo>
                        <a:pt x="346" y="0"/>
                      </a:moveTo>
                      <a:cubicBezTo>
                        <a:pt x="191" y="0"/>
                        <a:pt x="0" y="155"/>
                        <a:pt x="0" y="322"/>
                      </a:cubicBezTo>
                      <a:lnTo>
                        <a:pt x="0" y="1596"/>
                      </a:lnTo>
                      <a:cubicBezTo>
                        <a:pt x="0" y="1751"/>
                        <a:pt x="191" y="1929"/>
                        <a:pt x="346" y="1929"/>
                      </a:cubicBezTo>
                      <a:lnTo>
                        <a:pt x="5049" y="1929"/>
                      </a:lnTo>
                      <a:cubicBezTo>
                        <a:pt x="5203" y="1929"/>
                        <a:pt x="5358" y="1751"/>
                        <a:pt x="5358" y="1596"/>
                      </a:cubicBezTo>
                      <a:lnTo>
                        <a:pt x="5358" y="322"/>
                      </a:lnTo>
                      <a:cubicBezTo>
                        <a:pt x="5358" y="155"/>
                        <a:pt x="5203" y="0"/>
                        <a:pt x="5049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latin typeface="Adobe Arabic" panose="02040503050201020203" pitchFamily="18" charset="-78"/>
                    <a:cs typeface="Adobe Arabic" panose="02040503050201020203" pitchFamily="18" charset="-78"/>
                  </a:endParaRPr>
                </a:p>
              </p:txBody>
            </p:sp>
            <p:sp>
              <p:nvSpPr>
                <p:cNvPr id="438" name="Google Shape;438;p23"/>
                <p:cNvSpPr/>
                <p:nvPr/>
              </p:nvSpPr>
              <p:spPr>
                <a:xfrm>
                  <a:off x="7545850" y="3457438"/>
                  <a:ext cx="307500" cy="249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300" h="9975" extrusionOk="0">
                      <a:moveTo>
                        <a:pt x="3715" y="1"/>
                      </a:moveTo>
                      <a:cubicBezTo>
                        <a:pt x="3584" y="1"/>
                        <a:pt x="3453" y="60"/>
                        <a:pt x="3453" y="203"/>
                      </a:cubicBezTo>
                      <a:lnTo>
                        <a:pt x="3453" y="2822"/>
                      </a:lnTo>
                      <a:lnTo>
                        <a:pt x="703" y="2822"/>
                      </a:lnTo>
                      <a:cubicBezTo>
                        <a:pt x="274" y="2822"/>
                        <a:pt x="1" y="3144"/>
                        <a:pt x="215" y="3406"/>
                      </a:cubicBezTo>
                      <a:lnTo>
                        <a:pt x="2941" y="6597"/>
                      </a:lnTo>
                      <a:lnTo>
                        <a:pt x="5668" y="9787"/>
                      </a:lnTo>
                      <a:cubicBezTo>
                        <a:pt x="5775" y="9913"/>
                        <a:pt x="5963" y="9975"/>
                        <a:pt x="6152" y="9975"/>
                      </a:cubicBezTo>
                      <a:cubicBezTo>
                        <a:pt x="6341" y="9975"/>
                        <a:pt x="6531" y="9913"/>
                        <a:pt x="6644" y="9787"/>
                      </a:cubicBezTo>
                      <a:lnTo>
                        <a:pt x="9359" y="6597"/>
                      </a:lnTo>
                      <a:lnTo>
                        <a:pt x="12085" y="3406"/>
                      </a:lnTo>
                      <a:cubicBezTo>
                        <a:pt x="12300" y="3144"/>
                        <a:pt x="12026" y="2834"/>
                        <a:pt x="11597" y="2834"/>
                      </a:cubicBezTo>
                      <a:lnTo>
                        <a:pt x="8811" y="2834"/>
                      </a:lnTo>
                      <a:lnTo>
                        <a:pt x="8811" y="203"/>
                      </a:lnTo>
                      <a:cubicBezTo>
                        <a:pt x="8811" y="60"/>
                        <a:pt x="8633" y="1"/>
                        <a:pt x="8502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latin typeface="Adobe Arabic" panose="02040503050201020203" pitchFamily="18" charset="-78"/>
                    <a:cs typeface="Adobe Arabic" panose="02040503050201020203" pitchFamily="18" charset="-78"/>
                  </a:endParaRPr>
                </a:p>
              </p:txBody>
            </p:sp>
          </p:grpSp>
        </p:grpSp>
        <p:sp>
          <p:nvSpPr>
            <p:cNvPr id="2" name="مستطيل 1"/>
            <p:cNvSpPr/>
            <p:nvPr/>
          </p:nvSpPr>
          <p:spPr>
            <a:xfrm>
              <a:off x="3273841" y="2173245"/>
              <a:ext cx="2682630" cy="46951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ar-EG" sz="2000" b="1" dirty="0">
                  <a:latin typeface="Adobe Arabic" panose="02040503050201020203" pitchFamily="18" charset="-78"/>
                  <a:cs typeface="Adobe Arabic" panose="02040503050201020203" pitchFamily="18" charset="-78"/>
                </a:rPr>
                <a:t>صاحب معبد </a:t>
              </a:r>
              <a:r>
                <a:rPr lang="ar-EG" sz="2000" b="1" dirty="0" err="1">
                  <a:latin typeface="Adobe Arabic" panose="02040503050201020203" pitchFamily="18" charset="-78"/>
                  <a:cs typeface="Adobe Arabic" panose="02040503050201020203" pitchFamily="18" charset="-78"/>
                </a:rPr>
                <a:t>اللابرنت</a:t>
              </a:r>
              <a:r>
                <a:rPr lang="ar-EG" sz="2000" b="1" dirty="0">
                  <a:latin typeface="Adobe Arabic" panose="02040503050201020203" pitchFamily="18" charset="-78"/>
                  <a:cs typeface="Adobe Arabic" panose="02040503050201020203" pitchFamily="18" charset="-78"/>
                </a:rPr>
                <a:t> الضخم (قصر التيه)</a:t>
              </a:r>
              <a:endParaRPr lang="ar-EG" sz="2000" b="1" dirty="0" smtClean="0">
                <a:solidFill>
                  <a:schemeClr val="bg2"/>
                </a:solidFill>
                <a:latin typeface="Adobe Arabic" panose="02040503050201020203" pitchFamily="18" charset="-78"/>
                <a:cs typeface="Adobe Arabic" panose="02040503050201020203" pitchFamily="18" charset="-78"/>
              </a:endParaRPr>
            </a:p>
          </p:txBody>
        </p:sp>
      </p:grpSp>
      <p:grpSp>
        <p:nvGrpSpPr>
          <p:cNvPr id="10" name="مجموعة 9"/>
          <p:cNvGrpSpPr/>
          <p:nvPr/>
        </p:nvGrpSpPr>
        <p:grpSpPr>
          <a:xfrm>
            <a:off x="467342" y="1389529"/>
            <a:ext cx="2640323" cy="2180710"/>
            <a:chOff x="195311" y="1400559"/>
            <a:chExt cx="2906203" cy="1403456"/>
          </a:xfrm>
        </p:grpSpPr>
        <p:grpSp>
          <p:nvGrpSpPr>
            <p:cNvPr id="421" name="Google Shape;421;p23"/>
            <p:cNvGrpSpPr/>
            <p:nvPr/>
          </p:nvGrpSpPr>
          <p:grpSpPr>
            <a:xfrm>
              <a:off x="352698" y="1400559"/>
              <a:ext cx="2662979" cy="1403456"/>
              <a:chOff x="1314294" y="1500713"/>
              <a:chExt cx="1870200" cy="1431187"/>
            </a:xfrm>
          </p:grpSpPr>
          <p:sp>
            <p:nvSpPr>
              <p:cNvPr id="422" name="Google Shape;422;p23"/>
              <p:cNvSpPr/>
              <p:nvPr/>
            </p:nvSpPr>
            <p:spPr>
              <a:xfrm>
                <a:off x="1314294" y="2060100"/>
                <a:ext cx="1870200" cy="871800"/>
              </a:xfrm>
              <a:prstGeom prst="roundRect">
                <a:avLst>
                  <a:gd name="adj" fmla="val 50000"/>
                </a:avLst>
              </a:pr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82875" tIns="91425" rIns="18287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endParaRPr sz="2000" b="1" dirty="0">
                  <a:solidFill>
                    <a:srgbClr val="FFFFFF"/>
                  </a:solidFill>
                  <a:latin typeface="Adobe Arabic" panose="02040503050201020203" pitchFamily="18" charset="-78"/>
                  <a:ea typeface="Roboto"/>
                  <a:cs typeface="Adobe Arabic" panose="02040503050201020203" pitchFamily="18" charset="-78"/>
                  <a:sym typeface="Roboto"/>
                </a:endParaRPr>
              </a:p>
            </p:txBody>
          </p:sp>
          <p:sp>
            <p:nvSpPr>
              <p:cNvPr id="423" name="Google Shape;423;p23"/>
              <p:cNvSpPr/>
              <p:nvPr/>
            </p:nvSpPr>
            <p:spPr>
              <a:xfrm>
                <a:off x="1889650" y="1500713"/>
                <a:ext cx="767075" cy="767375"/>
              </a:xfrm>
              <a:custGeom>
                <a:avLst/>
                <a:gdLst/>
                <a:ahLst/>
                <a:cxnLst/>
                <a:rect l="l" t="t" r="r" b="b"/>
                <a:pathLst>
                  <a:path w="30683" h="30695" extrusionOk="0">
                    <a:moveTo>
                      <a:pt x="15348" y="1"/>
                    </a:moveTo>
                    <a:cubicBezTo>
                      <a:pt x="6871" y="1"/>
                      <a:pt x="1" y="6871"/>
                      <a:pt x="1" y="15348"/>
                    </a:cubicBezTo>
                    <a:cubicBezTo>
                      <a:pt x="1" y="23825"/>
                      <a:pt x="6871" y="30695"/>
                      <a:pt x="15348" y="30695"/>
                    </a:cubicBezTo>
                    <a:cubicBezTo>
                      <a:pt x="23813" y="30695"/>
                      <a:pt x="30683" y="23825"/>
                      <a:pt x="30683" y="15348"/>
                    </a:cubicBezTo>
                    <a:cubicBezTo>
                      <a:pt x="30683" y="6871"/>
                      <a:pt x="23813" y="1"/>
                      <a:pt x="1534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 w="1905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000" b="1">
                  <a:latin typeface="Adobe Arabic" panose="02040503050201020203" pitchFamily="18" charset="-78"/>
                  <a:cs typeface="Adobe Arabic" panose="02040503050201020203" pitchFamily="18" charset="-78"/>
                </a:endParaRPr>
              </a:p>
            </p:txBody>
          </p:sp>
          <p:grpSp>
            <p:nvGrpSpPr>
              <p:cNvPr id="424" name="Google Shape;424;p23"/>
              <p:cNvGrpSpPr/>
              <p:nvPr/>
            </p:nvGrpSpPr>
            <p:grpSpPr>
              <a:xfrm>
                <a:off x="2043550" y="1654913"/>
                <a:ext cx="459000" cy="459000"/>
                <a:chOff x="2043550" y="1654913"/>
                <a:chExt cx="459000" cy="459000"/>
              </a:xfrm>
            </p:grpSpPr>
            <p:sp>
              <p:nvSpPr>
                <p:cNvPr id="425" name="Google Shape;425;p23"/>
                <p:cNvSpPr/>
                <p:nvPr/>
              </p:nvSpPr>
              <p:spPr>
                <a:xfrm>
                  <a:off x="2043550" y="1654913"/>
                  <a:ext cx="459000" cy="459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360" h="18360" extrusionOk="0">
                      <a:moveTo>
                        <a:pt x="9180" y="2096"/>
                      </a:moveTo>
                      <a:cubicBezTo>
                        <a:pt x="13097" y="2096"/>
                        <a:pt x="16276" y="5263"/>
                        <a:pt x="16276" y="9180"/>
                      </a:cubicBezTo>
                      <a:cubicBezTo>
                        <a:pt x="16276" y="13097"/>
                        <a:pt x="13097" y="16264"/>
                        <a:pt x="9180" y="16264"/>
                      </a:cubicBezTo>
                      <a:cubicBezTo>
                        <a:pt x="5275" y="16264"/>
                        <a:pt x="2096" y="13097"/>
                        <a:pt x="2096" y="9180"/>
                      </a:cubicBezTo>
                      <a:cubicBezTo>
                        <a:pt x="2096" y="5263"/>
                        <a:pt x="5275" y="2096"/>
                        <a:pt x="9180" y="2096"/>
                      </a:cubicBezTo>
                      <a:close/>
                      <a:moveTo>
                        <a:pt x="9180" y="0"/>
                      </a:moveTo>
                      <a:cubicBezTo>
                        <a:pt x="4120" y="0"/>
                        <a:pt x="0" y="4108"/>
                        <a:pt x="0" y="9180"/>
                      </a:cubicBezTo>
                      <a:cubicBezTo>
                        <a:pt x="0" y="14252"/>
                        <a:pt x="4120" y="18360"/>
                        <a:pt x="9180" y="18360"/>
                      </a:cubicBezTo>
                      <a:cubicBezTo>
                        <a:pt x="14252" y="18360"/>
                        <a:pt x="18360" y="14252"/>
                        <a:pt x="18360" y="9180"/>
                      </a:cubicBezTo>
                      <a:cubicBezTo>
                        <a:pt x="18360" y="4108"/>
                        <a:pt x="14252" y="0"/>
                        <a:pt x="9180" y="0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latin typeface="Adobe Arabic" panose="02040503050201020203" pitchFamily="18" charset="-78"/>
                    <a:cs typeface="Adobe Arabic" panose="02040503050201020203" pitchFamily="18" charset="-78"/>
                  </a:endParaRPr>
                </a:p>
              </p:txBody>
            </p:sp>
            <p:sp>
              <p:nvSpPr>
                <p:cNvPr id="426" name="Google Shape;426;p23"/>
                <p:cNvSpPr/>
                <p:nvPr/>
              </p:nvSpPr>
              <p:spPr>
                <a:xfrm>
                  <a:off x="2256950" y="1741813"/>
                  <a:ext cx="117300" cy="158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92" h="6359" extrusionOk="0">
                      <a:moveTo>
                        <a:pt x="644" y="1"/>
                      </a:moveTo>
                      <a:cubicBezTo>
                        <a:pt x="489" y="1"/>
                        <a:pt x="358" y="132"/>
                        <a:pt x="358" y="287"/>
                      </a:cubicBezTo>
                      <a:lnTo>
                        <a:pt x="358" y="5049"/>
                      </a:lnTo>
                      <a:cubicBezTo>
                        <a:pt x="60" y="5180"/>
                        <a:pt x="1" y="5394"/>
                        <a:pt x="1" y="5656"/>
                      </a:cubicBezTo>
                      <a:cubicBezTo>
                        <a:pt x="1" y="6049"/>
                        <a:pt x="311" y="6359"/>
                        <a:pt x="703" y="6359"/>
                      </a:cubicBezTo>
                      <a:cubicBezTo>
                        <a:pt x="906" y="6359"/>
                        <a:pt x="1096" y="6264"/>
                        <a:pt x="1215" y="6121"/>
                      </a:cubicBezTo>
                      <a:lnTo>
                        <a:pt x="4275" y="6121"/>
                      </a:lnTo>
                      <a:cubicBezTo>
                        <a:pt x="4502" y="6121"/>
                        <a:pt x="4692" y="5906"/>
                        <a:pt x="4692" y="5668"/>
                      </a:cubicBezTo>
                      <a:cubicBezTo>
                        <a:pt x="4692" y="5442"/>
                        <a:pt x="4502" y="5228"/>
                        <a:pt x="4275" y="5228"/>
                      </a:cubicBezTo>
                      <a:lnTo>
                        <a:pt x="1299" y="5228"/>
                      </a:lnTo>
                      <a:cubicBezTo>
                        <a:pt x="1203" y="5073"/>
                        <a:pt x="1096" y="5025"/>
                        <a:pt x="953" y="4978"/>
                      </a:cubicBezTo>
                      <a:lnTo>
                        <a:pt x="953" y="287"/>
                      </a:lnTo>
                      <a:cubicBezTo>
                        <a:pt x="953" y="132"/>
                        <a:pt x="811" y="1"/>
                        <a:pt x="644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 b="1">
                    <a:latin typeface="Adobe Arabic" panose="02040503050201020203" pitchFamily="18" charset="-78"/>
                    <a:cs typeface="Adobe Arabic" panose="02040503050201020203" pitchFamily="18" charset="-78"/>
                  </a:endParaRPr>
                </a:p>
              </p:txBody>
            </p:sp>
          </p:grpSp>
        </p:grpSp>
        <p:sp>
          <p:nvSpPr>
            <p:cNvPr id="3" name="مستطيل 2"/>
            <p:cNvSpPr/>
            <p:nvPr/>
          </p:nvSpPr>
          <p:spPr>
            <a:xfrm>
              <a:off x="195311" y="2171918"/>
              <a:ext cx="2906203" cy="4555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rtl="1"/>
              <a:r>
                <a:rPr lang="ar-EG" sz="2000" b="1" dirty="0" smtClean="0">
                  <a:latin typeface="Adobe Arabic" panose="02040503050201020203" pitchFamily="18" charset="-78"/>
                  <a:cs typeface="Adobe Arabic" panose="02040503050201020203" pitchFamily="18" charset="-78"/>
                </a:rPr>
                <a:t>حرص </a:t>
              </a:r>
              <a:r>
                <a:rPr lang="ar-EG" sz="2000" b="1" dirty="0">
                  <a:latin typeface="Adobe Arabic" panose="02040503050201020203" pitchFamily="18" charset="-78"/>
                  <a:cs typeface="Adobe Arabic" panose="02040503050201020203" pitchFamily="18" charset="-78"/>
                </a:rPr>
                <a:t>على النهوض بالبلاد </a:t>
              </a:r>
              <a:r>
                <a:rPr lang="ar-EG" sz="2000" b="1" dirty="0" err="1">
                  <a:latin typeface="Adobe Arabic" panose="02040503050201020203" pitchFamily="18" charset="-78"/>
                  <a:cs typeface="Adobe Arabic" panose="02040503050201020203" pitchFamily="18" charset="-78"/>
                </a:rPr>
                <a:t>فى</a:t>
              </a:r>
              <a:r>
                <a:rPr lang="ar-EG" sz="2000" b="1" dirty="0">
                  <a:latin typeface="Adobe Arabic" panose="02040503050201020203" pitchFamily="18" charset="-78"/>
                  <a:cs typeface="Adobe Arabic" panose="02040503050201020203" pitchFamily="18" charset="-78"/>
                </a:rPr>
                <a:t> مختلف المجالات </a:t>
              </a:r>
              <a:endParaRPr lang="en-US" sz="2000" b="1" dirty="0">
                <a:latin typeface="Adobe Arabic" panose="02040503050201020203" pitchFamily="18" charset="-78"/>
                <a:cs typeface="Adobe Arabic" panose="02040503050201020203" pitchFamily="18" charset="-78"/>
              </a:endParaRPr>
            </a:p>
          </p:txBody>
        </p:sp>
      </p:grpSp>
      <p:sp>
        <p:nvSpPr>
          <p:cNvPr id="46" name="ضرب 45">
            <a:hlinkClick r:id="" action="ppaction://hlinkshowjump?jump=endshow"/>
          </p:cNvPr>
          <p:cNvSpPr/>
          <p:nvPr/>
        </p:nvSpPr>
        <p:spPr>
          <a:xfrm>
            <a:off x="52066" y="129869"/>
            <a:ext cx="356003" cy="341750"/>
          </a:xfrm>
          <a:prstGeom prst="mathMultiply">
            <a:avLst>
              <a:gd name="adj1" fmla="val 5683"/>
            </a:avLst>
          </a:prstGeom>
          <a:ln>
            <a:solidFill>
              <a:schemeClr val="bg2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EG"/>
          </a:p>
        </p:txBody>
      </p:sp>
      <p:pic>
        <p:nvPicPr>
          <p:cNvPr id="48" name="Picture 9">
            <a:hlinkClick r:id="rId3" action="ppaction://hlinksldjump" tooltip="التالي "/>
          </p:cNvPr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0858" y="4752836"/>
            <a:ext cx="382398" cy="267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8954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07;p18"/>
          <p:cNvSpPr txBox="1">
            <a:spLocks noGrp="1"/>
          </p:cNvSpPr>
          <p:nvPr>
            <p:ph type="title"/>
          </p:nvPr>
        </p:nvSpPr>
        <p:spPr>
          <a:xfrm>
            <a:off x="1704809" y="222355"/>
            <a:ext cx="6435661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rtl="1"/>
            <a:r>
              <a:rPr lang="ar-EG" sz="4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cs typeface="Aldhabi" panose="01000000000000000000" pitchFamily="2" charset="-78"/>
              </a:rPr>
              <a:t>عصر الاضمحلال </a:t>
            </a:r>
            <a:r>
              <a:rPr lang="ar-EG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cs typeface="Aldhabi" panose="01000000000000000000" pitchFamily="2" charset="-78"/>
              </a:rPr>
              <a:t>الثاني</a:t>
            </a:r>
            <a:r>
              <a:rPr lang="en-US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cs typeface="Aldhabi" panose="01000000000000000000" pitchFamily="2" charset="-78"/>
              </a:rPr>
              <a:t> </a:t>
            </a:r>
            <a:r>
              <a:rPr lang="en-US" sz="4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cs typeface="Aldhabi" panose="01000000000000000000" pitchFamily="2" charset="-78"/>
              </a:rPr>
              <a:t>: </a:t>
            </a:r>
            <a:r>
              <a:rPr lang="ar-EG" sz="4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cs typeface="Aldhabi" panose="01000000000000000000" pitchFamily="2" charset="-78"/>
              </a:rPr>
              <a:t>(الأسرات 13: 17)</a:t>
            </a:r>
            <a:endParaRPr lang="en-US" sz="4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  <p:sp>
        <p:nvSpPr>
          <p:cNvPr id="62" name="ضرب 61">
            <a:hlinkClick r:id="" action="ppaction://hlinkshowjump?jump=endshow"/>
          </p:cNvPr>
          <p:cNvSpPr/>
          <p:nvPr/>
        </p:nvSpPr>
        <p:spPr>
          <a:xfrm>
            <a:off x="52066" y="90680"/>
            <a:ext cx="356003" cy="341750"/>
          </a:xfrm>
          <a:prstGeom prst="mathMultiply">
            <a:avLst>
              <a:gd name="adj1" fmla="val 5683"/>
            </a:avLst>
          </a:prstGeom>
          <a:ln>
            <a:solidFill>
              <a:schemeClr val="bg2">
                <a:lumMod val="75000"/>
                <a:lumOff val="2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EG"/>
          </a:p>
        </p:txBody>
      </p:sp>
      <p:grpSp>
        <p:nvGrpSpPr>
          <p:cNvPr id="30" name="Google Shape;784;p31"/>
          <p:cNvGrpSpPr/>
          <p:nvPr/>
        </p:nvGrpSpPr>
        <p:grpSpPr>
          <a:xfrm>
            <a:off x="457187" y="2561368"/>
            <a:ext cx="4083452" cy="1249056"/>
            <a:chOff x="457187" y="2561368"/>
            <a:chExt cx="4083452" cy="1249056"/>
          </a:xfrm>
        </p:grpSpPr>
        <p:sp>
          <p:nvSpPr>
            <p:cNvPr id="31" name="Google Shape;785;p31"/>
            <p:cNvSpPr txBox="1"/>
            <p:nvPr/>
          </p:nvSpPr>
          <p:spPr>
            <a:xfrm>
              <a:off x="457187" y="3061024"/>
              <a:ext cx="2960400" cy="749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algn="ctr"/>
              <a:r>
                <a:rPr lang="ar-EG" sz="2000" b="1" dirty="0" smtClean="0">
                  <a:latin typeface="Adobe Arabic" panose="02040503050201020203" pitchFamily="18" charset="-78"/>
                  <a:cs typeface="Adobe Arabic" panose="02040503050201020203" pitchFamily="18" charset="-78"/>
                </a:rPr>
                <a:t> </a:t>
              </a:r>
              <a:r>
                <a:rPr lang="ar-EG" sz="2000" b="1" dirty="0">
                  <a:latin typeface="Adobe Arabic" panose="02040503050201020203" pitchFamily="18" charset="-78"/>
                  <a:cs typeface="Adobe Arabic" panose="02040503050201020203" pitchFamily="18" charset="-78"/>
                </a:rPr>
                <a:t>مما أدى إلى وقوع البلاد </a:t>
              </a:r>
              <a:r>
                <a:rPr lang="ar-EG" sz="2000" b="1" dirty="0" smtClean="0">
                  <a:latin typeface="Adobe Arabic" panose="02040503050201020203" pitchFamily="18" charset="-78"/>
                  <a:cs typeface="Adobe Arabic" panose="02040503050201020203" pitchFamily="18" charset="-78"/>
                </a:rPr>
                <a:t>فريسة </a:t>
              </a:r>
              <a:r>
                <a:rPr lang="en-US" sz="2000" b="1" dirty="0" smtClean="0">
                  <a:latin typeface="Adobe Arabic" panose="02040503050201020203" pitchFamily="18" charset="-78"/>
                  <a:cs typeface="Adobe Arabic" panose="02040503050201020203" pitchFamily="18" charset="-78"/>
                </a:rPr>
                <a:t>.</a:t>
              </a:r>
              <a:r>
                <a:rPr lang="ar-EG" sz="2000" b="1" dirty="0" smtClean="0">
                  <a:latin typeface="Adobe Arabic" panose="02040503050201020203" pitchFamily="18" charset="-78"/>
                  <a:cs typeface="Adobe Arabic" panose="02040503050201020203" pitchFamily="18" charset="-78"/>
                </a:rPr>
                <a:t>للأطماع </a:t>
              </a:r>
              <a:endParaRPr lang="en-US" sz="2000" b="1" dirty="0">
                <a:latin typeface="Adobe Arabic" panose="02040503050201020203" pitchFamily="18" charset="-78"/>
                <a:cs typeface="Adobe Arabic" panose="02040503050201020203" pitchFamily="18" charset="-78"/>
              </a:endParaRPr>
            </a:p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200" b="1" dirty="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32" name="Google Shape;786;p31"/>
            <p:cNvSpPr/>
            <p:nvPr/>
          </p:nvSpPr>
          <p:spPr>
            <a:xfrm>
              <a:off x="3578519" y="2924691"/>
              <a:ext cx="847239" cy="507336"/>
            </a:xfrm>
            <a:custGeom>
              <a:avLst/>
              <a:gdLst/>
              <a:ahLst/>
              <a:cxnLst/>
              <a:rect l="l" t="t" r="r" b="b"/>
              <a:pathLst>
                <a:path w="10930" h="6545" extrusionOk="0">
                  <a:moveTo>
                    <a:pt x="0" y="1"/>
                  </a:moveTo>
                  <a:lnTo>
                    <a:pt x="0" y="6544"/>
                  </a:lnTo>
                  <a:lnTo>
                    <a:pt x="62" y="6544"/>
                  </a:lnTo>
                  <a:lnTo>
                    <a:pt x="62" y="62"/>
                  </a:lnTo>
                  <a:lnTo>
                    <a:pt x="10929" y="62"/>
                  </a:lnTo>
                  <a:lnTo>
                    <a:pt x="10929" y="1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33" name="Google Shape;787;p31"/>
            <p:cNvSpPr/>
            <p:nvPr/>
          </p:nvSpPr>
          <p:spPr>
            <a:xfrm>
              <a:off x="3833702" y="2561368"/>
              <a:ext cx="706937" cy="1115983"/>
            </a:xfrm>
            <a:custGeom>
              <a:avLst/>
              <a:gdLst/>
              <a:ahLst/>
              <a:cxnLst/>
              <a:rect l="l" t="t" r="r" b="b"/>
              <a:pathLst>
                <a:path w="9120" h="14397" extrusionOk="0">
                  <a:moveTo>
                    <a:pt x="562" y="1"/>
                  </a:moveTo>
                  <a:cubicBezTo>
                    <a:pt x="255" y="1"/>
                    <a:pt x="0" y="257"/>
                    <a:pt x="21" y="573"/>
                  </a:cubicBezTo>
                  <a:cubicBezTo>
                    <a:pt x="215" y="5880"/>
                    <a:pt x="2300" y="10797"/>
                    <a:pt x="5306" y="13926"/>
                  </a:cubicBezTo>
                  <a:cubicBezTo>
                    <a:pt x="5603" y="14223"/>
                    <a:pt x="6012" y="14396"/>
                    <a:pt x="6431" y="14396"/>
                  </a:cubicBezTo>
                  <a:lnTo>
                    <a:pt x="8568" y="14396"/>
                  </a:lnTo>
                  <a:cubicBezTo>
                    <a:pt x="8875" y="14396"/>
                    <a:pt x="9120" y="14151"/>
                    <a:pt x="9120" y="13844"/>
                  </a:cubicBezTo>
                  <a:lnTo>
                    <a:pt x="9120" y="553"/>
                  </a:lnTo>
                  <a:cubicBezTo>
                    <a:pt x="9120" y="246"/>
                    <a:pt x="8875" y="1"/>
                    <a:pt x="856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ar-EG" sz="4400" b="1" dirty="0" smtClean="0"/>
                <a:t>4</a:t>
              </a:r>
              <a:endParaRPr b="1" dirty="0"/>
            </a:p>
          </p:txBody>
        </p:sp>
      </p:grpSp>
      <p:grpSp>
        <p:nvGrpSpPr>
          <p:cNvPr id="35" name="Google Shape;789;p31"/>
          <p:cNvGrpSpPr/>
          <p:nvPr/>
        </p:nvGrpSpPr>
        <p:grpSpPr>
          <a:xfrm>
            <a:off x="4603981" y="2561368"/>
            <a:ext cx="4082869" cy="1115983"/>
            <a:chOff x="4603981" y="2561368"/>
            <a:chExt cx="4082869" cy="1115983"/>
          </a:xfrm>
        </p:grpSpPr>
        <p:sp>
          <p:nvSpPr>
            <p:cNvPr id="36" name="Google Shape;790;p31"/>
            <p:cNvSpPr txBox="1"/>
            <p:nvPr/>
          </p:nvSpPr>
          <p:spPr>
            <a:xfrm>
              <a:off x="5726450" y="2919387"/>
              <a:ext cx="2960400" cy="749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algn="ctr"/>
              <a:r>
                <a:rPr lang="ar-EG" sz="2000" b="1" dirty="0">
                  <a:latin typeface="Adobe Arabic" panose="02040503050201020203" pitchFamily="18" charset="-78"/>
                  <a:cs typeface="Adobe Arabic" panose="02040503050201020203" pitchFamily="18" charset="-78"/>
                </a:rPr>
                <a:t>ضعف الملوك الذين جاءوا بعد </a:t>
              </a:r>
              <a:r>
                <a:rPr lang="ar-EG" sz="2000" b="1" dirty="0" err="1">
                  <a:latin typeface="Adobe Arabic" panose="02040503050201020203" pitchFamily="18" charset="-78"/>
                  <a:cs typeface="Adobe Arabic" panose="02040503050201020203" pitchFamily="18" charset="-78"/>
                </a:rPr>
                <a:t>امنمحات</a:t>
              </a:r>
              <a:r>
                <a:rPr lang="ar-EG" sz="2000" b="1" dirty="0">
                  <a:latin typeface="Adobe Arabic" panose="02040503050201020203" pitchFamily="18" charset="-78"/>
                  <a:cs typeface="Adobe Arabic" panose="02040503050201020203" pitchFamily="18" charset="-78"/>
                </a:rPr>
                <a:t> الثالث .</a:t>
              </a:r>
              <a:endParaRPr lang="en-US" sz="2000" b="1" dirty="0">
                <a:latin typeface="Adobe Arabic" panose="02040503050201020203" pitchFamily="18" charset="-78"/>
                <a:cs typeface="Adobe Arabic" panose="02040503050201020203" pitchFamily="18" charset="-78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200" b="1" dirty="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37" name="Google Shape;791;p31"/>
            <p:cNvSpPr/>
            <p:nvPr/>
          </p:nvSpPr>
          <p:spPr>
            <a:xfrm>
              <a:off x="4718162" y="2924691"/>
              <a:ext cx="847239" cy="507336"/>
            </a:xfrm>
            <a:custGeom>
              <a:avLst/>
              <a:gdLst/>
              <a:ahLst/>
              <a:cxnLst/>
              <a:rect l="l" t="t" r="r" b="b"/>
              <a:pathLst>
                <a:path w="10930" h="6545" extrusionOk="0">
                  <a:moveTo>
                    <a:pt x="0" y="1"/>
                  </a:moveTo>
                  <a:lnTo>
                    <a:pt x="0" y="62"/>
                  </a:lnTo>
                  <a:lnTo>
                    <a:pt x="10868" y="62"/>
                  </a:lnTo>
                  <a:lnTo>
                    <a:pt x="10868" y="6544"/>
                  </a:lnTo>
                  <a:lnTo>
                    <a:pt x="10929" y="6544"/>
                  </a:lnTo>
                  <a:lnTo>
                    <a:pt x="10929" y="1"/>
                  </a:ln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38" name="Google Shape;792;p31"/>
            <p:cNvSpPr/>
            <p:nvPr/>
          </p:nvSpPr>
          <p:spPr>
            <a:xfrm>
              <a:off x="4603981" y="2561368"/>
              <a:ext cx="706162" cy="1115983"/>
            </a:xfrm>
            <a:custGeom>
              <a:avLst/>
              <a:gdLst/>
              <a:ahLst/>
              <a:cxnLst/>
              <a:rect l="l" t="t" r="r" b="b"/>
              <a:pathLst>
                <a:path w="9110" h="14397" extrusionOk="0">
                  <a:moveTo>
                    <a:pt x="542" y="1"/>
                  </a:moveTo>
                  <a:cubicBezTo>
                    <a:pt x="246" y="1"/>
                    <a:pt x="1" y="246"/>
                    <a:pt x="1" y="553"/>
                  </a:cubicBezTo>
                  <a:lnTo>
                    <a:pt x="1" y="13844"/>
                  </a:lnTo>
                  <a:cubicBezTo>
                    <a:pt x="1" y="14151"/>
                    <a:pt x="246" y="14396"/>
                    <a:pt x="542" y="14396"/>
                  </a:cubicBezTo>
                  <a:lnTo>
                    <a:pt x="2680" y="14396"/>
                  </a:lnTo>
                  <a:cubicBezTo>
                    <a:pt x="3098" y="14396"/>
                    <a:pt x="3507" y="14223"/>
                    <a:pt x="3804" y="13926"/>
                  </a:cubicBezTo>
                  <a:cubicBezTo>
                    <a:pt x="6810" y="10797"/>
                    <a:pt x="8896" y="5880"/>
                    <a:pt x="9100" y="573"/>
                  </a:cubicBezTo>
                  <a:cubicBezTo>
                    <a:pt x="9110" y="257"/>
                    <a:pt x="8855" y="1"/>
                    <a:pt x="854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ar-EG" sz="4400" b="1" dirty="0" smtClean="0"/>
                <a:t>3</a:t>
              </a:r>
              <a:endParaRPr sz="4400" b="1" dirty="0"/>
            </a:p>
          </p:txBody>
        </p:sp>
      </p:grpSp>
      <p:grpSp>
        <p:nvGrpSpPr>
          <p:cNvPr id="40" name="Google Shape;794;p31"/>
          <p:cNvGrpSpPr/>
          <p:nvPr/>
        </p:nvGrpSpPr>
        <p:grpSpPr>
          <a:xfrm>
            <a:off x="4603981" y="1224990"/>
            <a:ext cx="4540019" cy="1273106"/>
            <a:chOff x="4603981" y="1224990"/>
            <a:chExt cx="4540019" cy="1273106"/>
          </a:xfrm>
        </p:grpSpPr>
        <p:sp>
          <p:nvSpPr>
            <p:cNvPr id="41" name="Google Shape;795;p31"/>
            <p:cNvSpPr txBox="1"/>
            <p:nvPr/>
          </p:nvSpPr>
          <p:spPr>
            <a:xfrm>
              <a:off x="5726450" y="1575920"/>
              <a:ext cx="3417550" cy="749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algn="ctr"/>
              <a:r>
                <a:rPr lang="ar-EG" sz="2000" b="1" dirty="0" smtClean="0">
                  <a:latin typeface="Adobe Arabic" panose="02040503050201020203" pitchFamily="18" charset="-78"/>
                  <a:cs typeface="Adobe Arabic" panose="02040503050201020203" pitchFamily="18" charset="-78"/>
                </a:rPr>
                <a:t>انتهى عصر </a:t>
              </a:r>
              <a:r>
                <a:rPr lang="ar-EG" sz="2000" b="1" dirty="0">
                  <a:latin typeface="Adobe Arabic" panose="02040503050201020203" pitchFamily="18" charset="-78"/>
                  <a:cs typeface="Adobe Arabic" panose="02040503050201020203" pitchFamily="18" charset="-78"/>
                </a:rPr>
                <a:t>الرخاء الاقتصادي وبدأت الدولة في الضعف .</a:t>
              </a:r>
              <a:endParaRPr lang="en-US" sz="2000" b="1" dirty="0">
                <a:latin typeface="Adobe Arabic" panose="02040503050201020203" pitchFamily="18" charset="-78"/>
                <a:cs typeface="Adobe Arabic" panose="02040503050201020203" pitchFamily="18" charset="-78"/>
              </a:endParaRPr>
            </a:p>
            <a:p>
              <a:pPr lvl="0" algn="ctr"/>
              <a:endParaRPr sz="2400" b="1" dirty="0">
                <a:solidFill>
                  <a:schemeClr val="accent6"/>
                </a:solidFill>
                <a:latin typeface="Adobe Arabic" panose="02040503050201020203" pitchFamily="18" charset="-78"/>
                <a:ea typeface="Roboto"/>
                <a:cs typeface="Adobe Arabic" panose="02040503050201020203" pitchFamily="18" charset="-78"/>
                <a:sym typeface="Roboto"/>
              </a:endParaRPr>
            </a:p>
          </p:txBody>
        </p:sp>
        <p:sp>
          <p:nvSpPr>
            <p:cNvPr id="42" name="Google Shape;796;p31"/>
            <p:cNvSpPr/>
            <p:nvPr/>
          </p:nvSpPr>
          <p:spPr>
            <a:xfrm>
              <a:off x="4718162" y="1589309"/>
              <a:ext cx="847239" cy="506483"/>
            </a:xfrm>
            <a:custGeom>
              <a:avLst/>
              <a:gdLst/>
              <a:ahLst/>
              <a:cxnLst/>
              <a:rect l="l" t="t" r="r" b="b"/>
              <a:pathLst>
                <a:path w="10930" h="6534" extrusionOk="0">
                  <a:moveTo>
                    <a:pt x="10868" y="0"/>
                  </a:moveTo>
                  <a:lnTo>
                    <a:pt x="10868" y="6473"/>
                  </a:lnTo>
                  <a:lnTo>
                    <a:pt x="0" y="6473"/>
                  </a:lnTo>
                  <a:lnTo>
                    <a:pt x="0" y="6534"/>
                  </a:lnTo>
                  <a:lnTo>
                    <a:pt x="10929" y="6534"/>
                  </a:lnTo>
                  <a:lnTo>
                    <a:pt x="10929" y="0"/>
                  </a:ln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43" name="Google Shape;797;p31"/>
            <p:cNvSpPr/>
            <p:nvPr/>
          </p:nvSpPr>
          <p:spPr>
            <a:xfrm>
              <a:off x="4603981" y="1224990"/>
              <a:ext cx="705464" cy="1273106"/>
            </a:xfrm>
            <a:custGeom>
              <a:avLst/>
              <a:gdLst/>
              <a:ahLst/>
              <a:cxnLst/>
              <a:rect l="l" t="t" r="r" b="b"/>
              <a:pathLst>
                <a:path w="9101" h="16424" extrusionOk="0">
                  <a:moveTo>
                    <a:pt x="419" y="1"/>
                  </a:moveTo>
                  <a:cubicBezTo>
                    <a:pt x="168" y="1"/>
                    <a:pt x="1" y="227"/>
                    <a:pt x="1" y="637"/>
                  </a:cubicBezTo>
                  <a:lnTo>
                    <a:pt x="1" y="15871"/>
                  </a:lnTo>
                  <a:cubicBezTo>
                    <a:pt x="1" y="16178"/>
                    <a:pt x="246" y="16423"/>
                    <a:pt x="542" y="16423"/>
                  </a:cubicBezTo>
                  <a:lnTo>
                    <a:pt x="8528" y="16423"/>
                  </a:lnTo>
                  <a:cubicBezTo>
                    <a:pt x="8844" y="16423"/>
                    <a:pt x="9100" y="16157"/>
                    <a:pt x="9080" y="15841"/>
                  </a:cubicBezTo>
                  <a:cubicBezTo>
                    <a:pt x="8793" y="10340"/>
                    <a:pt x="6411" y="4615"/>
                    <a:pt x="890" y="208"/>
                  </a:cubicBezTo>
                  <a:cubicBezTo>
                    <a:pt x="717" y="68"/>
                    <a:pt x="556" y="1"/>
                    <a:pt x="4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b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ar-EG" sz="4400" b="1" dirty="0" smtClean="0"/>
                <a:t>1</a:t>
              </a:r>
              <a:endParaRPr b="1" dirty="0"/>
            </a:p>
          </p:txBody>
        </p:sp>
      </p:grpSp>
      <p:grpSp>
        <p:nvGrpSpPr>
          <p:cNvPr id="45" name="Google Shape;799;p31"/>
          <p:cNvGrpSpPr/>
          <p:nvPr/>
        </p:nvGrpSpPr>
        <p:grpSpPr>
          <a:xfrm>
            <a:off x="-6110" y="1224990"/>
            <a:ext cx="4546750" cy="1424804"/>
            <a:chOff x="-6110" y="1224990"/>
            <a:chExt cx="4546750" cy="1424804"/>
          </a:xfrm>
        </p:grpSpPr>
        <p:sp>
          <p:nvSpPr>
            <p:cNvPr id="46" name="Google Shape;800;p31"/>
            <p:cNvSpPr txBox="1"/>
            <p:nvPr/>
          </p:nvSpPr>
          <p:spPr>
            <a:xfrm>
              <a:off x="-6110" y="1490985"/>
              <a:ext cx="3703073" cy="115880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algn="ctr"/>
              <a:r>
                <a:rPr lang="ar-EG" sz="2000" b="1" dirty="0" smtClean="0">
                  <a:latin typeface="Adobe Arabic" panose="02040503050201020203" pitchFamily="18" charset="-78"/>
                  <a:cs typeface="Adobe Arabic" panose="02040503050201020203" pitchFamily="18" charset="-78"/>
                </a:rPr>
                <a:t>الصراع بين حكام الأقاليم أنفسهم من ناحية وبينهم وبين القصر الفرعوني</a:t>
              </a:r>
              <a:r>
                <a:rPr lang="ar-EG" sz="2000" b="1" dirty="0">
                  <a:latin typeface="Adobe Arabic" panose="02040503050201020203" pitchFamily="18" charset="-78"/>
                  <a:cs typeface="Adobe Arabic" panose="02040503050201020203" pitchFamily="18" charset="-78"/>
                </a:rPr>
                <a:t> </a:t>
              </a:r>
              <a:r>
                <a:rPr lang="en-US" sz="2000" b="1" dirty="0" smtClean="0">
                  <a:latin typeface="Adobe Arabic" panose="02040503050201020203" pitchFamily="18" charset="-78"/>
                  <a:cs typeface="Adobe Arabic" panose="02040503050201020203" pitchFamily="18" charset="-78"/>
                </a:rPr>
                <a:t>.</a:t>
              </a:r>
              <a:r>
                <a:rPr lang="ar-EG" sz="2000" b="1" dirty="0" smtClean="0">
                  <a:latin typeface="Adobe Arabic" panose="02040503050201020203" pitchFamily="18" charset="-78"/>
                  <a:cs typeface="Adobe Arabic" panose="02040503050201020203" pitchFamily="18" charset="-78"/>
                </a:rPr>
                <a:t>ناحية أخرى</a:t>
              </a:r>
              <a:endParaRPr sz="1100" b="1" dirty="0">
                <a:solidFill>
                  <a:schemeClr val="accent6"/>
                </a:solidFill>
                <a:latin typeface="Adobe Arabic" panose="02040503050201020203" pitchFamily="18" charset="-78"/>
                <a:ea typeface="Roboto"/>
                <a:cs typeface="Adobe Arabic" panose="02040503050201020203" pitchFamily="18" charset="-78"/>
                <a:sym typeface="Roboto"/>
              </a:endParaRPr>
            </a:p>
          </p:txBody>
        </p:sp>
        <p:sp>
          <p:nvSpPr>
            <p:cNvPr id="47" name="Google Shape;801;p31"/>
            <p:cNvSpPr/>
            <p:nvPr/>
          </p:nvSpPr>
          <p:spPr>
            <a:xfrm>
              <a:off x="3578519" y="1589309"/>
              <a:ext cx="847239" cy="506483"/>
            </a:xfrm>
            <a:custGeom>
              <a:avLst/>
              <a:gdLst/>
              <a:ahLst/>
              <a:cxnLst/>
              <a:rect l="l" t="t" r="r" b="b"/>
              <a:pathLst>
                <a:path w="10930" h="6534" extrusionOk="0">
                  <a:moveTo>
                    <a:pt x="0" y="0"/>
                  </a:moveTo>
                  <a:lnTo>
                    <a:pt x="0" y="6534"/>
                  </a:lnTo>
                  <a:lnTo>
                    <a:pt x="10929" y="6534"/>
                  </a:lnTo>
                  <a:lnTo>
                    <a:pt x="10929" y="6473"/>
                  </a:lnTo>
                  <a:lnTo>
                    <a:pt x="62" y="6473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48" name="Google Shape;802;p31"/>
            <p:cNvSpPr/>
            <p:nvPr/>
          </p:nvSpPr>
          <p:spPr>
            <a:xfrm>
              <a:off x="3834478" y="1224990"/>
              <a:ext cx="706162" cy="1273106"/>
            </a:xfrm>
            <a:custGeom>
              <a:avLst/>
              <a:gdLst/>
              <a:ahLst/>
              <a:cxnLst/>
              <a:rect l="l" t="t" r="r" b="b"/>
              <a:pathLst>
                <a:path w="9110" h="16424" extrusionOk="0">
                  <a:moveTo>
                    <a:pt x="8684" y="1"/>
                  </a:moveTo>
                  <a:cubicBezTo>
                    <a:pt x="8546" y="1"/>
                    <a:pt x="8383" y="68"/>
                    <a:pt x="8210" y="208"/>
                  </a:cubicBezTo>
                  <a:cubicBezTo>
                    <a:pt x="2689" y="4615"/>
                    <a:pt x="307" y="10340"/>
                    <a:pt x="21" y="15841"/>
                  </a:cubicBezTo>
                  <a:cubicBezTo>
                    <a:pt x="0" y="16157"/>
                    <a:pt x="256" y="16423"/>
                    <a:pt x="573" y="16423"/>
                  </a:cubicBezTo>
                  <a:lnTo>
                    <a:pt x="8558" y="16423"/>
                  </a:lnTo>
                  <a:cubicBezTo>
                    <a:pt x="8865" y="16423"/>
                    <a:pt x="9110" y="16178"/>
                    <a:pt x="9110" y="15871"/>
                  </a:cubicBezTo>
                  <a:lnTo>
                    <a:pt x="9110" y="637"/>
                  </a:lnTo>
                  <a:cubicBezTo>
                    <a:pt x="9110" y="227"/>
                    <a:pt x="8938" y="1"/>
                    <a:pt x="868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b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ar-EG" sz="4400" b="1" dirty="0"/>
                <a:t>2</a:t>
              </a:r>
              <a:endParaRPr b="1" dirty="0"/>
            </a:p>
          </p:txBody>
        </p:sp>
      </p:grpSp>
      <p:grpSp>
        <p:nvGrpSpPr>
          <p:cNvPr id="50" name="Google Shape;805;p31"/>
          <p:cNvGrpSpPr/>
          <p:nvPr/>
        </p:nvGrpSpPr>
        <p:grpSpPr>
          <a:xfrm>
            <a:off x="3560225" y="3256223"/>
            <a:ext cx="2023396" cy="1419232"/>
            <a:chOff x="3560225" y="3256223"/>
            <a:chExt cx="2023396" cy="1419232"/>
          </a:xfrm>
        </p:grpSpPr>
        <p:sp>
          <p:nvSpPr>
            <p:cNvPr id="51" name="Google Shape;806;p31"/>
            <p:cNvSpPr/>
            <p:nvPr/>
          </p:nvSpPr>
          <p:spPr>
            <a:xfrm>
              <a:off x="4282289" y="3729537"/>
              <a:ext cx="579347" cy="161774"/>
            </a:xfrm>
            <a:custGeom>
              <a:avLst/>
              <a:gdLst/>
              <a:ahLst/>
              <a:cxnLst/>
              <a:rect l="l" t="t" r="r" b="b"/>
              <a:pathLst>
                <a:path w="7474" h="2087" extrusionOk="0">
                  <a:moveTo>
                    <a:pt x="92" y="1"/>
                  </a:moveTo>
                  <a:cubicBezTo>
                    <a:pt x="41" y="1"/>
                    <a:pt x="0" y="42"/>
                    <a:pt x="0" y="93"/>
                  </a:cubicBezTo>
                  <a:lnTo>
                    <a:pt x="0" y="1995"/>
                  </a:lnTo>
                  <a:cubicBezTo>
                    <a:pt x="0" y="2046"/>
                    <a:pt x="41" y="2087"/>
                    <a:pt x="92" y="2087"/>
                  </a:cubicBezTo>
                  <a:lnTo>
                    <a:pt x="7382" y="2087"/>
                  </a:lnTo>
                  <a:cubicBezTo>
                    <a:pt x="7432" y="2087"/>
                    <a:pt x="7473" y="2046"/>
                    <a:pt x="7473" y="1995"/>
                  </a:cubicBezTo>
                  <a:lnTo>
                    <a:pt x="7473" y="93"/>
                  </a:lnTo>
                  <a:cubicBezTo>
                    <a:pt x="7473" y="42"/>
                    <a:pt x="7432" y="1"/>
                    <a:pt x="7382" y="1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807;p31"/>
            <p:cNvSpPr/>
            <p:nvPr/>
          </p:nvSpPr>
          <p:spPr>
            <a:xfrm>
              <a:off x="4246554" y="3942783"/>
              <a:ext cx="676086" cy="732672"/>
            </a:xfrm>
            <a:custGeom>
              <a:avLst/>
              <a:gdLst/>
              <a:ahLst/>
              <a:cxnLst/>
              <a:rect l="l" t="t" r="r" b="b"/>
              <a:pathLst>
                <a:path w="8722" h="9452" extrusionOk="0">
                  <a:moveTo>
                    <a:pt x="1923" y="1"/>
                  </a:moveTo>
                  <a:cubicBezTo>
                    <a:pt x="1606" y="1"/>
                    <a:pt x="1320" y="174"/>
                    <a:pt x="1166" y="450"/>
                  </a:cubicBezTo>
                  <a:cubicBezTo>
                    <a:pt x="1" y="2648"/>
                    <a:pt x="768" y="5470"/>
                    <a:pt x="2332" y="7003"/>
                  </a:cubicBezTo>
                  <a:cubicBezTo>
                    <a:pt x="2373" y="7045"/>
                    <a:pt x="2425" y="7064"/>
                    <a:pt x="2477" y="7064"/>
                  </a:cubicBezTo>
                  <a:cubicBezTo>
                    <a:pt x="2592" y="7064"/>
                    <a:pt x="2707" y="6971"/>
                    <a:pt x="2700" y="6830"/>
                  </a:cubicBezTo>
                  <a:cubicBezTo>
                    <a:pt x="2669" y="6083"/>
                    <a:pt x="2812" y="5552"/>
                    <a:pt x="2956" y="5215"/>
                  </a:cubicBezTo>
                  <a:cubicBezTo>
                    <a:pt x="2990" y="5137"/>
                    <a:pt x="3063" y="5098"/>
                    <a:pt x="3138" y="5098"/>
                  </a:cubicBezTo>
                  <a:cubicBezTo>
                    <a:pt x="3219" y="5098"/>
                    <a:pt x="3301" y="5144"/>
                    <a:pt x="3333" y="5235"/>
                  </a:cubicBezTo>
                  <a:cubicBezTo>
                    <a:pt x="3835" y="6676"/>
                    <a:pt x="3855" y="8149"/>
                    <a:pt x="3692" y="9191"/>
                  </a:cubicBezTo>
                  <a:cubicBezTo>
                    <a:pt x="3668" y="9340"/>
                    <a:pt x="3787" y="9452"/>
                    <a:pt x="3917" y="9452"/>
                  </a:cubicBezTo>
                  <a:cubicBezTo>
                    <a:pt x="3958" y="9452"/>
                    <a:pt x="4000" y="9441"/>
                    <a:pt x="4039" y="9416"/>
                  </a:cubicBezTo>
                  <a:cubicBezTo>
                    <a:pt x="7198" y="7249"/>
                    <a:pt x="8722" y="3773"/>
                    <a:pt x="7300" y="522"/>
                  </a:cubicBezTo>
                  <a:cubicBezTo>
                    <a:pt x="7168" y="205"/>
                    <a:pt x="6851" y="1"/>
                    <a:pt x="6514" y="1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808;p31"/>
            <p:cNvSpPr/>
            <p:nvPr/>
          </p:nvSpPr>
          <p:spPr>
            <a:xfrm>
              <a:off x="3560225" y="3256223"/>
              <a:ext cx="579425" cy="771584"/>
            </a:xfrm>
            <a:custGeom>
              <a:avLst/>
              <a:gdLst/>
              <a:ahLst/>
              <a:cxnLst/>
              <a:rect l="l" t="t" r="r" b="b"/>
              <a:pathLst>
                <a:path w="7475" h="9954" extrusionOk="0">
                  <a:moveTo>
                    <a:pt x="4421" y="1"/>
                  </a:moveTo>
                  <a:cubicBezTo>
                    <a:pt x="4302" y="1"/>
                    <a:pt x="4183" y="44"/>
                    <a:pt x="4090" y="136"/>
                  </a:cubicBezTo>
                  <a:cubicBezTo>
                    <a:pt x="1" y="4185"/>
                    <a:pt x="2475" y="8111"/>
                    <a:pt x="3917" y="9787"/>
                  </a:cubicBezTo>
                  <a:cubicBezTo>
                    <a:pt x="4019" y="9901"/>
                    <a:pt x="4152" y="9953"/>
                    <a:pt x="4282" y="9953"/>
                  </a:cubicBezTo>
                  <a:cubicBezTo>
                    <a:pt x="4515" y="9953"/>
                    <a:pt x="4739" y="9787"/>
                    <a:pt x="4765" y="9512"/>
                  </a:cubicBezTo>
                  <a:cubicBezTo>
                    <a:pt x="4949" y="7702"/>
                    <a:pt x="5890" y="6127"/>
                    <a:pt x="7250" y="4952"/>
                  </a:cubicBezTo>
                  <a:cubicBezTo>
                    <a:pt x="7444" y="4778"/>
                    <a:pt x="7475" y="4502"/>
                    <a:pt x="7321" y="4298"/>
                  </a:cubicBezTo>
                  <a:cubicBezTo>
                    <a:pt x="6319" y="2978"/>
                    <a:pt x="5450" y="1639"/>
                    <a:pt x="4867" y="290"/>
                  </a:cubicBezTo>
                  <a:cubicBezTo>
                    <a:pt x="4787" y="104"/>
                    <a:pt x="4605" y="1"/>
                    <a:pt x="442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809;p31"/>
            <p:cNvSpPr/>
            <p:nvPr/>
          </p:nvSpPr>
          <p:spPr>
            <a:xfrm>
              <a:off x="5004197" y="3256223"/>
              <a:ext cx="579425" cy="771584"/>
            </a:xfrm>
            <a:custGeom>
              <a:avLst/>
              <a:gdLst/>
              <a:ahLst/>
              <a:cxnLst/>
              <a:rect l="l" t="t" r="r" b="b"/>
              <a:pathLst>
                <a:path w="7475" h="9954" extrusionOk="0">
                  <a:moveTo>
                    <a:pt x="3054" y="1"/>
                  </a:moveTo>
                  <a:cubicBezTo>
                    <a:pt x="2871" y="1"/>
                    <a:pt x="2688" y="104"/>
                    <a:pt x="2608" y="290"/>
                  </a:cubicBezTo>
                  <a:cubicBezTo>
                    <a:pt x="2025" y="1639"/>
                    <a:pt x="1156" y="2978"/>
                    <a:pt x="154" y="4298"/>
                  </a:cubicBezTo>
                  <a:cubicBezTo>
                    <a:pt x="1" y="4502"/>
                    <a:pt x="32" y="4778"/>
                    <a:pt x="225" y="4952"/>
                  </a:cubicBezTo>
                  <a:cubicBezTo>
                    <a:pt x="1586" y="6127"/>
                    <a:pt x="2526" y="7702"/>
                    <a:pt x="2710" y="9512"/>
                  </a:cubicBezTo>
                  <a:cubicBezTo>
                    <a:pt x="2743" y="9787"/>
                    <a:pt x="2965" y="9953"/>
                    <a:pt x="3195" y="9953"/>
                  </a:cubicBezTo>
                  <a:cubicBezTo>
                    <a:pt x="3324" y="9953"/>
                    <a:pt x="3456" y="9901"/>
                    <a:pt x="3558" y="9787"/>
                  </a:cubicBezTo>
                  <a:cubicBezTo>
                    <a:pt x="5000" y="8111"/>
                    <a:pt x="7475" y="4185"/>
                    <a:pt x="3385" y="136"/>
                  </a:cubicBezTo>
                  <a:cubicBezTo>
                    <a:pt x="3292" y="44"/>
                    <a:pt x="3173" y="1"/>
                    <a:pt x="305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63" name="صورة 62">
            <a:hlinkClick r:id="rId3" action="ppaction://hlinksldjump" tooltip="الفهرس الرئيسي"/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868" y="4754275"/>
            <a:ext cx="347877" cy="347877"/>
          </a:xfrm>
          <a:prstGeom prst="rect">
            <a:avLst/>
          </a:prstGeom>
        </p:spPr>
      </p:pic>
      <p:pic>
        <p:nvPicPr>
          <p:cNvPr id="64" name="صورة 63">
            <a:hlinkClick r:id="rId5" action="ppaction://hlinksldjump" tooltip="فهرس المحتوي"/>
          </p:cNvPr>
          <p:cNvPicPr>
            <a:picLocks noChangeAspect="1"/>
          </p:cNvPicPr>
          <p:nvPr/>
        </p:nvPicPr>
        <p:blipFill>
          <a:blip r:embed="rId6">
            <a:biLevel thresh="25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colorTemperature colorTemp="11250"/>
                    </a14:imgEffect>
                    <a14:imgEffect>
                      <a14:saturation sat="2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454" y="4762647"/>
            <a:ext cx="326687" cy="34302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935195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oogle Shape;570;p26"/>
          <p:cNvGrpSpPr/>
          <p:nvPr/>
        </p:nvGrpSpPr>
        <p:grpSpPr>
          <a:xfrm>
            <a:off x="2414501" y="516193"/>
            <a:ext cx="3816178" cy="4215295"/>
            <a:chOff x="4627927" y="1415363"/>
            <a:chExt cx="1456750" cy="2697700"/>
          </a:xfrm>
        </p:grpSpPr>
        <p:sp>
          <p:nvSpPr>
            <p:cNvPr id="40" name="Google Shape;571;p26"/>
            <p:cNvSpPr/>
            <p:nvPr/>
          </p:nvSpPr>
          <p:spPr>
            <a:xfrm>
              <a:off x="4627927" y="1846772"/>
              <a:ext cx="1456750" cy="2190091"/>
            </a:xfrm>
            <a:custGeom>
              <a:avLst/>
              <a:gdLst/>
              <a:ahLst/>
              <a:cxnLst/>
              <a:rect l="l" t="t" r="r" b="b"/>
              <a:pathLst>
                <a:path w="58270" h="94953" extrusionOk="0">
                  <a:moveTo>
                    <a:pt x="0" y="0"/>
                  </a:moveTo>
                  <a:lnTo>
                    <a:pt x="0" y="94952"/>
                  </a:lnTo>
                  <a:lnTo>
                    <a:pt x="58270" y="94952"/>
                  </a:lnTo>
                  <a:lnTo>
                    <a:pt x="58270" y="0"/>
                  </a:lnTo>
                  <a:close/>
                </a:path>
              </a:pathLst>
            </a:custGeom>
            <a:solidFill>
              <a:srgbClr val="FCBD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572;p26"/>
            <p:cNvSpPr/>
            <p:nvPr/>
          </p:nvSpPr>
          <p:spPr>
            <a:xfrm>
              <a:off x="4662750" y="1415363"/>
              <a:ext cx="1356987" cy="802225"/>
            </a:xfrm>
            <a:custGeom>
              <a:avLst/>
              <a:gdLst/>
              <a:ahLst/>
              <a:cxnLst/>
              <a:rect l="l" t="t" r="r" b="b"/>
              <a:pathLst>
                <a:path w="29029" h="32089" extrusionOk="0">
                  <a:moveTo>
                    <a:pt x="14515" y="1"/>
                  </a:moveTo>
                  <a:cubicBezTo>
                    <a:pt x="13714" y="1"/>
                    <a:pt x="12913" y="209"/>
                    <a:pt x="12193" y="626"/>
                  </a:cubicBezTo>
                  <a:lnTo>
                    <a:pt x="2323" y="6329"/>
                  </a:lnTo>
                  <a:cubicBezTo>
                    <a:pt x="882" y="7151"/>
                    <a:pt x="1" y="8686"/>
                    <a:pt x="1" y="10341"/>
                  </a:cubicBezTo>
                  <a:lnTo>
                    <a:pt x="1" y="21748"/>
                  </a:lnTo>
                  <a:cubicBezTo>
                    <a:pt x="1" y="23403"/>
                    <a:pt x="882" y="24938"/>
                    <a:pt x="2323" y="25760"/>
                  </a:cubicBezTo>
                  <a:lnTo>
                    <a:pt x="12193" y="31463"/>
                  </a:lnTo>
                  <a:cubicBezTo>
                    <a:pt x="12913" y="31880"/>
                    <a:pt x="13714" y="32088"/>
                    <a:pt x="14515" y="32088"/>
                  </a:cubicBezTo>
                  <a:cubicBezTo>
                    <a:pt x="15315" y="32088"/>
                    <a:pt x="16116" y="31880"/>
                    <a:pt x="16836" y="31463"/>
                  </a:cubicBezTo>
                  <a:lnTo>
                    <a:pt x="26707" y="25760"/>
                  </a:lnTo>
                  <a:cubicBezTo>
                    <a:pt x="28147" y="24938"/>
                    <a:pt x="29028" y="23403"/>
                    <a:pt x="29028" y="21748"/>
                  </a:cubicBezTo>
                  <a:lnTo>
                    <a:pt x="29028" y="10341"/>
                  </a:lnTo>
                  <a:cubicBezTo>
                    <a:pt x="29028" y="8686"/>
                    <a:pt x="28147" y="7151"/>
                    <a:pt x="26707" y="6329"/>
                  </a:cubicBezTo>
                  <a:lnTo>
                    <a:pt x="16836" y="626"/>
                  </a:lnTo>
                  <a:cubicBezTo>
                    <a:pt x="16116" y="209"/>
                    <a:pt x="15315" y="1"/>
                    <a:pt x="14515" y="1"/>
                  </a:cubicBezTo>
                  <a:close/>
                </a:path>
              </a:pathLst>
            </a:custGeom>
            <a:solidFill>
              <a:srgbClr val="FCBD24"/>
            </a:solidFill>
            <a:ln w="37200" cap="flat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581;p26"/>
            <p:cNvSpPr/>
            <p:nvPr/>
          </p:nvSpPr>
          <p:spPr>
            <a:xfrm>
              <a:off x="5241038" y="3960663"/>
              <a:ext cx="152400" cy="152400"/>
            </a:xfrm>
            <a:prstGeom prst="ellipse">
              <a:avLst/>
            </a:prstGeom>
            <a:solidFill>
              <a:srgbClr val="FCBD24"/>
            </a:solidFill>
            <a:ln w="190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61" name="Picture 60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994" y="5143500"/>
            <a:ext cx="398346" cy="43511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319779" y="850564"/>
            <a:ext cx="37407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EG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cs typeface="Aldhabi" panose="01000000000000000000" pitchFamily="2" charset="-78"/>
              </a:rPr>
              <a:t>موقف الهكسوس </a:t>
            </a:r>
            <a:r>
              <a:rPr lang="ar-EG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cs typeface="Aldhabi" panose="01000000000000000000" pitchFamily="2" charset="-78"/>
              </a:rPr>
              <a:t>من </a:t>
            </a:r>
            <a:r>
              <a:rPr lang="ar-EG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cs typeface="Aldhabi" panose="01000000000000000000" pitchFamily="2" charset="-78"/>
              </a:rPr>
              <a:t>المصريين وحضارتهم </a:t>
            </a:r>
            <a:endParaRPr lang="en-US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414501" y="1963824"/>
            <a:ext cx="377455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2000" b="1" dirty="0">
                <a:latin typeface="Adobe Arabic" panose="02040503050201020203" pitchFamily="18" charset="-78"/>
                <a:cs typeface="Adobe Arabic" panose="02040503050201020203" pitchFamily="18" charset="-78"/>
              </a:rPr>
              <a:t>بعدما استطاع الهكسوس إقامة عاصمة لهم فى شرق الدلتا تقدمت قواتهم نحو الجنوب حيث سيطروا على منف , وأقاليم مصر الوسطى وقاموا بعمليات نهب وتخريب كبيرة، نهبوا ممتلكاتهم ، وخربوا المعابد ،  وفرضوا الضرائب عليهم , وسيطروا على البلاد عن طريق (بناء القلاع والحصون – توزيع قواتهم الحربية ) حتى يمنعوا المصريين من الثورة ضدهم.</a:t>
            </a:r>
            <a:endParaRPr lang="en-US" sz="2000" b="1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  <p:sp>
        <p:nvSpPr>
          <p:cNvPr id="22" name="ضرب 45">
            <a:hlinkClick r:id="" action="ppaction://hlinkshowjump?jump=endshow"/>
          </p:cNvPr>
          <p:cNvSpPr/>
          <p:nvPr/>
        </p:nvSpPr>
        <p:spPr>
          <a:xfrm>
            <a:off x="52066" y="129869"/>
            <a:ext cx="356003" cy="341750"/>
          </a:xfrm>
          <a:prstGeom prst="mathMultiply">
            <a:avLst>
              <a:gd name="adj1" fmla="val 5683"/>
            </a:avLst>
          </a:prstGeom>
          <a:ln>
            <a:solidFill>
              <a:schemeClr val="bg2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EG"/>
          </a:p>
        </p:txBody>
      </p:sp>
      <p:pic>
        <p:nvPicPr>
          <p:cNvPr id="23" name="Picture 9">
            <a:hlinkClick r:id="rId4" action="ppaction://hlinksldjump" tooltip="التالي "/>
          </p:cNvPr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0858" y="4752836"/>
            <a:ext cx="382398" cy="267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0343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123;p20"/>
          <p:cNvSpPr txBox="1">
            <a:spLocks noGrp="1"/>
          </p:cNvSpPr>
          <p:nvPr>
            <p:ph type="title"/>
          </p:nvPr>
        </p:nvSpPr>
        <p:spPr>
          <a:xfrm>
            <a:off x="6867810" y="1006162"/>
            <a:ext cx="1371398" cy="85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 rtl="1"/>
            <a:r>
              <a:rPr lang="ar-EG" sz="3600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cs typeface="Aldhabi" panose="01000000000000000000" pitchFamily="2" charset="-78"/>
              </a:rPr>
              <a:t>سقن رع</a:t>
            </a:r>
            <a:endParaRPr lang="en-US" sz="3600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  <p:grpSp>
        <p:nvGrpSpPr>
          <p:cNvPr id="452" name="Google Shape;452;p23"/>
          <p:cNvGrpSpPr/>
          <p:nvPr/>
        </p:nvGrpSpPr>
        <p:grpSpPr>
          <a:xfrm>
            <a:off x="6435959" y="1997180"/>
            <a:ext cx="2549703" cy="2285230"/>
            <a:chOff x="7404288" y="1500713"/>
            <a:chExt cx="1883999" cy="1431188"/>
          </a:xfrm>
        </p:grpSpPr>
        <p:sp>
          <p:nvSpPr>
            <p:cNvPr id="453" name="Google Shape;453;p23"/>
            <p:cNvSpPr/>
            <p:nvPr/>
          </p:nvSpPr>
          <p:spPr>
            <a:xfrm>
              <a:off x="7418087" y="2060101"/>
              <a:ext cx="1870200" cy="871800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182875" tIns="91425" rIns="182875" bIns="91425" anchor="ctr" anchorCtr="0">
              <a:noAutofit/>
            </a:bodyPr>
            <a:lstStyle/>
            <a:p>
              <a:pPr lvl="0" algn="ctr"/>
              <a:endParaRPr sz="2000" b="1" dirty="0">
                <a:solidFill>
                  <a:srgbClr val="FFFFFF"/>
                </a:solidFill>
                <a:latin typeface="Adobe Arabic" panose="02040503050201020203" pitchFamily="18" charset="-78"/>
                <a:ea typeface="Roboto"/>
                <a:cs typeface="Adobe Arabic" panose="02040503050201020203" pitchFamily="18" charset="-78"/>
                <a:sym typeface="Roboto"/>
              </a:endParaRPr>
            </a:p>
          </p:txBody>
        </p:sp>
        <p:sp>
          <p:nvSpPr>
            <p:cNvPr id="454" name="Google Shape;454;p23"/>
            <p:cNvSpPr/>
            <p:nvPr/>
          </p:nvSpPr>
          <p:spPr>
            <a:xfrm>
              <a:off x="7969650" y="1500713"/>
              <a:ext cx="767075" cy="767375"/>
            </a:xfrm>
            <a:custGeom>
              <a:avLst/>
              <a:gdLst/>
              <a:ahLst/>
              <a:cxnLst/>
              <a:rect l="l" t="t" r="r" b="b"/>
              <a:pathLst>
                <a:path w="30683" h="30695" extrusionOk="0">
                  <a:moveTo>
                    <a:pt x="15348" y="1"/>
                  </a:moveTo>
                  <a:cubicBezTo>
                    <a:pt x="6871" y="1"/>
                    <a:pt x="1" y="6871"/>
                    <a:pt x="1" y="15348"/>
                  </a:cubicBezTo>
                  <a:cubicBezTo>
                    <a:pt x="1" y="23825"/>
                    <a:pt x="6871" y="30695"/>
                    <a:pt x="15348" y="30695"/>
                  </a:cubicBezTo>
                  <a:cubicBezTo>
                    <a:pt x="23813" y="30695"/>
                    <a:pt x="30683" y="23825"/>
                    <a:pt x="30683" y="15348"/>
                  </a:cubicBezTo>
                  <a:cubicBezTo>
                    <a:pt x="30683" y="6871"/>
                    <a:pt x="23813" y="1"/>
                    <a:pt x="15348" y="1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latin typeface="Adobe Arabic" panose="02040503050201020203" pitchFamily="18" charset="-78"/>
                <a:cs typeface="Adobe Arabic" panose="02040503050201020203" pitchFamily="18" charset="-78"/>
              </a:endParaRPr>
            </a:p>
          </p:txBody>
        </p:sp>
        <p:sp>
          <p:nvSpPr>
            <p:cNvPr id="456" name="Google Shape;456;p23"/>
            <p:cNvSpPr/>
            <p:nvPr/>
          </p:nvSpPr>
          <p:spPr>
            <a:xfrm rot="5400000">
              <a:off x="7174788" y="2447250"/>
              <a:ext cx="556500" cy="97500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latin typeface="Adobe Arabic" panose="02040503050201020203" pitchFamily="18" charset="-78"/>
                <a:cs typeface="Adobe Arabic" panose="02040503050201020203" pitchFamily="18" charset="-78"/>
              </a:endParaRPr>
            </a:p>
          </p:txBody>
        </p:sp>
        <p:sp>
          <p:nvSpPr>
            <p:cNvPr id="457" name="Google Shape;457;p23"/>
            <p:cNvSpPr/>
            <p:nvPr/>
          </p:nvSpPr>
          <p:spPr>
            <a:xfrm>
              <a:off x="8202413" y="1696725"/>
              <a:ext cx="301550" cy="375350"/>
            </a:xfrm>
            <a:custGeom>
              <a:avLst/>
              <a:gdLst/>
              <a:ahLst/>
              <a:cxnLst/>
              <a:rect l="l" t="t" r="r" b="b"/>
              <a:pathLst>
                <a:path w="12062" h="15014" extrusionOk="0">
                  <a:moveTo>
                    <a:pt x="6025" y="1929"/>
                  </a:moveTo>
                  <a:cubicBezTo>
                    <a:pt x="7370" y="1929"/>
                    <a:pt x="8466" y="3024"/>
                    <a:pt x="8466" y="4382"/>
                  </a:cubicBezTo>
                  <a:lnTo>
                    <a:pt x="8466" y="6001"/>
                  </a:lnTo>
                  <a:lnTo>
                    <a:pt x="3584" y="6001"/>
                  </a:lnTo>
                  <a:lnTo>
                    <a:pt x="3584" y="4382"/>
                  </a:lnTo>
                  <a:cubicBezTo>
                    <a:pt x="3584" y="3024"/>
                    <a:pt x="4679" y="1929"/>
                    <a:pt x="6025" y="1929"/>
                  </a:cubicBezTo>
                  <a:close/>
                  <a:moveTo>
                    <a:pt x="6025" y="8608"/>
                  </a:moveTo>
                  <a:cubicBezTo>
                    <a:pt x="6608" y="8608"/>
                    <a:pt x="7084" y="9097"/>
                    <a:pt x="7084" y="9680"/>
                  </a:cubicBezTo>
                  <a:cubicBezTo>
                    <a:pt x="7084" y="10073"/>
                    <a:pt x="6882" y="10406"/>
                    <a:pt x="6584" y="10597"/>
                  </a:cubicBezTo>
                  <a:lnTo>
                    <a:pt x="6584" y="11418"/>
                  </a:lnTo>
                  <a:cubicBezTo>
                    <a:pt x="6584" y="11549"/>
                    <a:pt x="6477" y="11645"/>
                    <a:pt x="6358" y="11645"/>
                  </a:cubicBezTo>
                  <a:lnTo>
                    <a:pt x="5691" y="11645"/>
                  </a:lnTo>
                  <a:cubicBezTo>
                    <a:pt x="5572" y="11645"/>
                    <a:pt x="5477" y="11549"/>
                    <a:pt x="5477" y="11418"/>
                  </a:cubicBezTo>
                  <a:lnTo>
                    <a:pt x="5477" y="10597"/>
                  </a:lnTo>
                  <a:cubicBezTo>
                    <a:pt x="5168" y="10406"/>
                    <a:pt x="4965" y="10073"/>
                    <a:pt x="4965" y="9680"/>
                  </a:cubicBezTo>
                  <a:cubicBezTo>
                    <a:pt x="4965" y="9097"/>
                    <a:pt x="5441" y="8608"/>
                    <a:pt x="6025" y="8608"/>
                  </a:cubicBezTo>
                  <a:close/>
                  <a:moveTo>
                    <a:pt x="6025" y="0"/>
                  </a:moveTo>
                  <a:cubicBezTo>
                    <a:pt x="3632" y="0"/>
                    <a:pt x="1679" y="1965"/>
                    <a:pt x="1679" y="4382"/>
                  </a:cubicBezTo>
                  <a:lnTo>
                    <a:pt x="1679" y="6001"/>
                  </a:lnTo>
                  <a:lnTo>
                    <a:pt x="1322" y="6001"/>
                  </a:lnTo>
                  <a:cubicBezTo>
                    <a:pt x="584" y="6001"/>
                    <a:pt x="0" y="6596"/>
                    <a:pt x="0" y="7335"/>
                  </a:cubicBezTo>
                  <a:lnTo>
                    <a:pt x="0" y="13669"/>
                  </a:lnTo>
                  <a:cubicBezTo>
                    <a:pt x="0" y="14407"/>
                    <a:pt x="584" y="15014"/>
                    <a:pt x="1322" y="15014"/>
                  </a:cubicBezTo>
                  <a:lnTo>
                    <a:pt x="10740" y="15014"/>
                  </a:lnTo>
                  <a:cubicBezTo>
                    <a:pt x="11466" y="15014"/>
                    <a:pt x="12061" y="14407"/>
                    <a:pt x="12061" y="13669"/>
                  </a:cubicBezTo>
                  <a:lnTo>
                    <a:pt x="12061" y="7335"/>
                  </a:lnTo>
                  <a:cubicBezTo>
                    <a:pt x="12061" y="6596"/>
                    <a:pt x="11466" y="6001"/>
                    <a:pt x="10740" y="6001"/>
                  </a:cubicBezTo>
                  <a:lnTo>
                    <a:pt x="10382" y="6001"/>
                  </a:lnTo>
                  <a:lnTo>
                    <a:pt x="10382" y="4382"/>
                  </a:lnTo>
                  <a:cubicBezTo>
                    <a:pt x="10382" y="1965"/>
                    <a:pt x="8430" y="0"/>
                    <a:pt x="602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latin typeface="Adobe Arabic" panose="02040503050201020203" pitchFamily="18" charset="-78"/>
                <a:cs typeface="Adobe Arabic" panose="02040503050201020203" pitchFamily="18" charset="-78"/>
              </a:endParaRPr>
            </a:p>
          </p:txBody>
        </p:sp>
      </p:grpSp>
      <p:grpSp>
        <p:nvGrpSpPr>
          <p:cNvPr id="430" name="Google Shape;430;p23"/>
          <p:cNvGrpSpPr/>
          <p:nvPr/>
        </p:nvGrpSpPr>
        <p:grpSpPr>
          <a:xfrm>
            <a:off x="3503265" y="2275449"/>
            <a:ext cx="2531027" cy="2116005"/>
            <a:chOff x="3380500" y="1500713"/>
            <a:chExt cx="1870200" cy="1431187"/>
          </a:xfrm>
        </p:grpSpPr>
        <p:sp>
          <p:nvSpPr>
            <p:cNvPr id="431" name="Google Shape;431;p23"/>
            <p:cNvSpPr/>
            <p:nvPr/>
          </p:nvSpPr>
          <p:spPr>
            <a:xfrm>
              <a:off x="3380500" y="2060100"/>
              <a:ext cx="1870200" cy="871800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182875" tIns="91425" rIns="18287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 dirty="0">
                <a:solidFill>
                  <a:srgbClr val="FFFFFF"/>
                </a:solidFill>
                <a:latin typeface="Adobe Arabic" panose="02040503050201020203" pitchFamily="18" charset="-78"/>
                <a:ea typeface="Roboto"/>
                <a:cs typeface="Adobe Arabic" panose="02040503050201020203" pitchFamily="18" charset="-78"/>
                <a:sym typeface="Roboto"/>
              </a:endParaRPr>
            </a:p>
          </p:txBody>
        </p:sp>
        <p:sp>
          <p:nvSpPr>
            <p:cNvPr id="432" name="Google Shape;432;p23"/>
            <p:cNvSpPr/>
            <p:nvPr/>
          </p:nvSpPr>
          <p:spPr>
            <a:xfrm>
              <a:off x="3932063" y="1500713"/>
              <a:ext cx="767075" cy="767375"/>
            </a:xfrm>
            <a:custGeom>
              <a:avLst/>
              <a:gdLst/>
              <a:ahLst/>
              <a:cxnLst/>
              <a:rect l="l" t="t" r="r" b="b"/>
              <a:pathLst>
                <a:path w="30683" h="30695" extrusionOk="0">
                  <a:moveTo>
                    <a:pt x="15348" y="1"/>
                  </a:moveTo>
                  <a:cubicBezTo>
                    <a:pt x="6871" y="1"/>
                    <a:pt x="1" y="6871"/>
                    <a:pt x="1" y="15348"/>
                  </a:cubicBezTo>
                  <a:cubicBezTo>
                    <a:pt x="1" y="23825"/>
                    <a:pt x="6871" y="30695"/>
                    <a:pt x="15348" y="30695"/>
                  </a:cubicBezTo>
                  <a:cubicBezTo>
                    <a:pt x="23813" y="30695"/>
                    <a:pt x="30683" y="23825"/>
                    <a:pt x="30683" y="15348"/>
                  </a:cubicBezTo>
                  <a:cubicBezTo>
                    <a:pt x="30683" y="6871"/>
                    <a:pt x="23813" y="1"/>
                    <a:pt x="15348" y="1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latin typeface="Adobe Arabic" panose="02040503050201020203" pitchFamily="18" charset="-78"/>
                <a:cs typeface="Adobe Arabic" panose="02040503050201020203" pitchFamily="18" charset="-78"/>
              </a:endParaRPr>
            </a:p>
          </p:txBody>
        </p:sp>
        <p:grpSp>
          <p:nvGrpSpPr>
            <p:cNvPr id="435" name="Google Shape;435;p23"/>
            <p:cNvGrpSpPr/>
            <p:nvPr/>
          </p:nvGrpSpPr>
          <p:grpSpPr>
            <a:xfrm>
              <a:off x="4118388" y="1683475"/>
              <a:ext cx="394425" cy="401850"/>
              <a:chOff x="7501800" y="3397913"/>
              <a:chExt cx="394425" cy="401850"/>
            </a:xfrm>
          </p:grpSpPr>
          <p:sp>
            <p:nvSpPr>
              <p:cNvPr id="436" name="Google Shape;436;p23"/>
              <p:cNvSpPr/>
              <p:nvPr/>
            </p:nvSpPr>
            <p:spPr>
              <a:xfrm>
                <a:off x="7501800" y="3691688"/>
                <a:ext cx="394425" cy="108075"/>
              </a:xfrm>
              <a:custGeom>
                <a:avLst/>
                <a:gdLst/>
                <a:ahLst/>
                <a:cxnLst/>
                <a:rect l="l" t="t" r="r" b="b"/>
                <a:pathLst>
                  <a:path w="15777" h="4323" extrusionOk="0">
                    <a:moveTo>
                      <a:pt x="298" y="1"/>
                    </a:moveTo>
                    <a:cubicBezTo>
                      <a:pt x="167" y="1"/>
                      <a:pt x="0" y="72"/>
                      <a:pt x="0" y="203"/>
                    </a:cubicBezTo>
                    <a:lnTo>
                      <a:pt x="0" y="4073"/>
                    </a:lnTo>
                    <a:cubicBezTo>
                      <a:pt x="0" y="4216"/>
                      <a:pt x="167" y="4323"/>
                      <a:pt x="298" y="4323"/>
                    </a:cubicBezTo>
                    <a:lnTo>
                      <a:pt x="15526" y="4323"/>
                    </a:lnTo>
                    <a:cubicBezTo>
                      <a:pt x="15657" y="4323"/>
                      <a:pt x="15776" y="4216"/>
                      <a:pt x="15776" y="4073"/>
                    </a:cubicBezTo>
                    <a:lnTo>
                      <a:pt x="15776" y="203"/>
                    </a:lnTo>
                    <a:cubicBezTo>
                      <a:pt x="15776" y="72"/>
                      <a:pt x="15657" y="1"/>
                      <a:pt x="15526" y="1"/>
                    </a:cubicBezTo>
                    <a:lnTo>
                      <a:pt x="14026" y="1"/>
                    </a:lnTo>
                    <a:cubicBezTo>
                      <a:pt x="13895" y="1"/>
                      <a:pt x="13847" y="72"/>
                      <a:pt x="13847" y="203"/>
                    </a:cubicBezTo>
                    <a:lnTo>
                      <a:pt x="13847" y="2382"/>
                    </a:lnTo>
                    <a:lnTo>
                      <a:pt x="2084" y="2382"/>
                    </a:lnTo>
                    <a:lnTo>
                      <a:pt x="2084" y="203"/>
                    </a:lnTo>
                    <a:cubicBezTo>
                      <a:pt x="2084" y="72"/>
                      <a:pt x="1929" y="1"/>
                      <a:pt x="179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000" b="1">
                  <a:latin typeface="Adobe Arabic" panose="02040503050201020203" pitchFamily="18" charset="-78"/>
                  <a:cs typeface="Adobe Arabic" panose="02040503050201020203" pitchFamily="18" charset="-78"/>
                </a:endParaRPr>
              </a:p>
            </p:txBody>
          </p:sp>
          <p:sp>
            <p:nvSpPr>
              <p:cNvPr id="437" name="Google Shape;437;p23"/>
              <p:cNvSpPr/>
              <p:nvPr/>
            </p:nvSpPr>
            <p:spPr>
              <a:xfrm>
                <a:off x="7632175" y="3397913"/>
                <a:ext cx="133975" cy="48250"/>
              </a:xfrm>
              <a:custGeom>
                <a:avLst/>
                <a:gdLst/>
                <a:ahLst/>
                <a:cxnLst/>
                <a:rect l="l" t="t" r="r" b="b"/>
                <a:pathLst>
                  <a:path w="5359" h="1930" extrusionOk="0">
                    <a:moveTo>
                      <a:pt x="346" y="0"/>
                    </a:moveTo>
                    <a:cubicBezTo>
                      <a:pt x="191" y="0"/>
                      <a:pt x="0" y="155"/>
                      <a:pt x="0" y="322"/>
                    </a:cubicBezTo>
                    <a:lnTo>
                      <a:pt x="0" y="1596"/>
                    </a:lnTo>
                    <a:cubicBezTo>
                      <a:pt x="0" y="1751"/>
                      <a:pt x="191" y="1929"/>
                      <a:pt x="346" y="1929"/>
                    </a:cubicBezTo>
                    <a:lnTo>
                      <a:pt x="5049" y="1929"/>
                    </a:lnTo>
                    <a:cubicBezTo>
                      <a:pt x="5203" y="1929"/>
                      <a:pt x="5358" y="1751"/>
                      <a:pt x="5358" y="1596"/>
                    </a:cubicBezTo>
                    <a:lnTo>
                      <a:pt x="5358" y="322"/>
                    </a:lnTo>
                    <a:cubicBezTo>
                      <a:pt x="5358" y="155"/>
                      <a:pt x="5203" y="0"/>
                      <a:pt x="504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000" b="1">
                  <a:latin typeface="Adobe Arabic" panose="02040503050201020203" pitchFamily="18" charset="-78"/>
                  <a:cs typeface="Adobe Arabic" panose="02040503050201020203" pitchFamily="18" charset="-78"/>
                </a:endParaRPr>
              </a:p>
            </p:txBody>
          </p:sp>
          <p:sp>
            <p:nvSpPr>
              <p:cNvPr id="438" name="Google Shape;438;p23"/>
              <p:cNvSpPr/>
              <p:nvPr/>
            </p:nvSpPr>
            <p:spPr>
              <a:xfrm>
                <a:off x="7545850" y="3457438"/>
                <a:ext cx="307500" cy="249375"/>
              </a:xfrm>
              <a:custGeom>
                <a:avLst/>
                <a:gdLst/>
                <a:ahLst/>
                <a:cxnLst/>
                <a:rect l="l" t="t" r="r" b="b"/>
                <a:pathLst>
                  <a:path w="12300" h="9975" extrusionOk="0">
                    <a:moveTo>
                      <a:pt x="3715" y="1"/>
                    </a:moveTo>
                    <a:cubicBezTo>
                      <a:pt x="3584" y="1"/>
                      <a:pt x="3453" y="60"/>
                      <a:pt x="3453" y="203"/>
                    </a:cubicBezTo>
                    <a:lnTo>
                      <a:pt x="3453" y="2822"/>
                    </a:lnTo>
                    <a:lnTo>
                      <a:pt x="703" y="2822"/>
                    </a:lnTo>
                    <a:cubicBezTo>
                      <a:pt x="274" y="2822"/>
                      <a:pt x="1" y="3144"/>
                      <a:pt x="215" y="3406"/>
                    </a:cubicBezTo>
                    <a:lnTo>
                      <a:pt x="2941" y="6597"/>
                    </a:lnTo>
                    <a:lnTo>
                      <a:pt x="5668" y="9787"/>
                    </a:lnTo>
                    <a:cubicBezTo>
                      <a:pt x="5775" y="9913"/>
                      <a:pt x="5963" y="9975"/>
                      <a:pt x="6152" y="9975"/>
                    </a:cubicBezTo>
                    <a:cubicBezTo>
                      <a:pt x="6341" y="9975"/>
                      <a:pt x="6531" y="9913"/>
                      <a:pt x="6644" y="9787"/>
                    </a:cubicBezTo>
                    <a:lnTo>
                      <a:pt x="9359" y="6597"/>
                    </a:lnTo>
                    <a:lnTo>
                      <a:pt x="12085" y="3406"/>
                    </a:lnTo>
                    <a:cubicBezTo>
                      <a:pt x="12300" y="3144"/>
                      <a:pt x="12026" y="2834"/>
                      <a:pt x="11597" y="2834"/>
                    </a:cubicBezTo>
                    <a:lnTo>
                      <a:pt x="8811" y="2834"/>
                    </a:lnTo>
                    <a:lnTo>
                      <a:pt x="8811" y="203"/>
                    </a:lnTo>
                    <a:cubicBezTo>
                      <a:pt x="8811" y="60"/>
                      <a:pt x="8633" y="1"/>
                      <a:pt x="850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000" b="1">
                  <a:latin typeface="Adobe Arabic" panose="02040503050201020203" pitchFamily="18" charset="-78"/>
                  <a:cs typeface="Adobe Arabic" panose="02040503050201020203" pitchFamily="18" charset="-78"/>
                </a:endParaRPr>
              </a:p>
            </p:txBody>
          </p:sp>
        </p:grpSp>
      </p:grpSp>
      <p:grpSp>
        <p:nvGrpSpPr>
          <p:cNvPr id="421" name="Google Shape;421;p23"/>
          <p:cNvGrpSpPr/>
          <p:nvPr/>
        </p:nvGrpSpPr>
        <p:grpSpPr>
          <a:xfrm>
            <a:off x="682249" y="2211461"/>
            <a:ext cx="2419351" cy="2180710"/>
            <a:chOff x="1314294" y="1500713"/>
            <a:chExt cx="1870200" cy="1431187"/>
          </a:xfrm>
        </p:grpSpPr>
        <p:sp>
          <p:nvSpPr>
            <p:cNvPr id="422" name="Google Shape;422;p23"/>
            <p:cNvSpPr/>
            <p:nvPr/>
          </p:nvSpPr>
          <p:spPr>
            <a:xfrm>
              <a:off x="1314294" y="2060100"/>
              <a:ext cx="1870200" cy="8718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182875" tIns="91425" rIns="18287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2000" b="1" dirty="0">
                <a:solidFill>
                  <a:srgbClr val="FFFFFF"/>
                </a:solidFill>
                <a:latin typeface="Adobe Arabic" panose="02040503050201020203" pitchFamily="18" charset="-78"/>
                <a:ea typeface="Roboto"/>
                <a:cs typeface="Adobe Arabic" panose="02040503050201020203" pitchFamily="18" charset="-78"/>
                <a:sym typeface="Roboto"/>
              </a:endParaRPr>
            </a:p>
          </p:txBody>
        </p:sp>
        <p:sp>
          <p:nvSpPr>
            <p:cNvPr id="423" name="Google Shape;423;p23"/>
            <p:cNvSpPr/>
            <p:nvPr/>
          </p:nvSpPr>
          <p:spPr>
            <a:xfrm>
              <a:off x="1889650" y="1500713"/>
              <a:ext cx="767075" cy="767375"/>
            </a:xfrm>
            <a:custGeom>
              <a:avLst/>
              <a:gdLst/>
              <a:ahLst/>
              <a:cxnLst/>
              <a:rect l="l" t="t" r="r" b="b"/>
              <a:pathLst>
                <a:path w="30683" h="30695" extrusionOk="0">
                  <a:moveTo>
                    <a:pt x="15348" y="1"/>
                  </a:moveTo>
                  <a:cubicBezTo>
                    <a:pt x="6871" y="1"/>
                    <a:pt x="1" y="6871"/>
                    <a:pt x="1" y="15348"/>
                  </a:cubicBezTo>
                  <a:cubicBezTo>
                    <a:pt x="1" y="23825"/>
                    <a:pt x="6871" y="30695"/>
                    <a:pt x="15348" y="30695"/>
                  </a:cubicBezTo>
                  <a:cubicBezTo>
                    <a:pt x="23813" y="30695"/>
                    <a:pt x="30683" y="23825"/>
                    <a:pt x="30683" y="15348"/>
                  </a:cubicBezTo>
                  <a:cubicBezTo>
                    <a:pt x="30683" y="6871"/>
                    <a:pt x="23813" y="1"/>
                    <a:pt x="15348" y="1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1">
                <a:latin typeface="Adobe Arabic" panose="02040503050201020203" pitchFamily="18" charset="-78"/>
                <a:cs typeface="Adobe Arabic" panose="02040503050201020203" pitchFamily="18" charset="-78"/>
              </a:endParaRPr>
            </a:p>
          </p:txBody>
        </p:sp>
        <p:grpSp>
          <p:nvGrpSpPr>
            <p:cNvPr id="424" name="Google Shape;424;p23"/>
            <p:cNvGrpSpPr/>
            <p:nvPr/>
          </p:nvGrpSpPr>
          <p:grpSpPr>
            <a:xfrm>
              <a:off x="2043550" y="1654913"/>
              <a:ext cx="459000" cy="459000"/>
              <a:chOff x="2043550" y="1654913"/>
              <a:chExt cx="459000" cy="459000"/>
            </a:xfrm>
          </p:grpSpPr>
          <p:sp>
            <p:nvSpPr>
              <p:cNvPr id="425" name="Google Shape;425;p23"/>
              <p:cNvSpPr/>
              <p:nvPr/>
            </p:nvSpPr>
            <p:spPr>
              <a:xfrm>
                <a:off x="2043550" y="1654913"/>
                <a:ext cx="459000" cy="459000"/>
              </a:xfrm>
              <a:custGeom>
                <a:avLst/>
                <a:gdLst/>
                <a:ahLst/>
                <a:cxnLst/>
                <a:rect l="l" t="t" r="r" b="b"/>
                <a:pathLst>
                  <a:path w="18360" h="18360" extrusionOk="0">
                    <a:moveTo>
                      <a:pt x="9180" y="2096"/>
                    </a:moveTo>
                    <a:cubicBezTo>
                      <a:pt x="13097" y="2096"/>
                      <a:pt x="16276" y="5263"/>
                      <a:pt x="16276" y="9180"/>
                    </a:cubicBezTo>
                    <a:cubicBezTo>
                      <a:pt x="16276" y="13097"/>
                      <a:pt x="13097" y="16264"/>
                      <a:pt x="9180" y="16264"/>
                    </a:cubicBezTo>
                    <a:cubicBezTo>
                      <a:pt x="5275" y="16264"/>
                      <a:pt x="2096" y="13097"/>
                      <a:pt x="2096" y="9180"/>
                    </a:cubicBezTo>
                    <a:cubicBezTo>
                      <a:pt x="2096" y="5263"/>
                      <a:pt x="5275" y="2096"/>
                      <a:pt x="9180" y="2096"/>
                    </a:cubicBezTo>
                    <a:close/>
                    <a:moveTo>
                      <a:pt x="9180" y="0"/>
                    </a:moveTo>
                    <a:cubicBezTo>
                      <a:pt x="4120" y="0"/>
                      <a:pt x="0" y="4108"/>
                      <a:pt x="0" y="9180"/>
                    </a:cubicBezTo>
                    <a:cubicBezTo>
                      <a:pt x="0" y="14252"/>
                      <a:pt x="4120" y="18360"/>
                      <a:pt x="9180" y="18360"/>
                    </a:cubicBezTo>
                    <a:cubicBezTo>
                      <a:pt x="14252" y="18360"/>
                      <a:pt x="18360" y="14252"/>
                      <a:pt x="18360" y="9180"/>
                    </a:cubicBezTo>
                    <a:cubicBezTo>
                      <a:pt x="18360" y="4108"/>
                      <a:pt x="14252" y="0"/>
                      <a:pt x="918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000" b="1">
                  <a:latin typeface="Adobe Arabic" panose="02040503050201020203" pitchFamily="18" charset="-78"/>
                  <a:cs typeface="Adobe Arabic" panose="02040503050201020203" pitchFamily="18" charset="-78"/>
                </a:endParaRPr>
              </a:p>
            </p:txBody>
          </p:sp>
          <p:sp>
            <p:nvSpPr>
              <p:cNvPr id="426" name="Google Shape;426;p23"/>
              <p:cNvSpPr/>
              <p:nvPr/>
            </p:nvSpPr>
            <p:spPr>
              <a:xfrm>
                <a:off x="2256950" y="1741813"/>
                <a:ext cx="117300" cy="158975"/>
              </a:xfrm>
              <a:custGeom>
                <a:avLst/>
                <a:gdLst/>
                <a:ahLst/>
                <a:cxnLst/>
                <a:rect l="l" t="t" r="r" b="b"/>
                <a:pathLst>
                  <a:path w="4692" h="6359" extrusionOk="0">
                    <a:moveTo>
                      <a:pt x="644" y="1"/>
                    </a:moveTo>
                    <a:cubicBezTo>
                      <a:pt x="489" y="1"/>
                      <a:pt x="358" y="132"/>
                      <a:pt x="358" y="287"/>
                    </a:cubicBezTo>
                    <a:lnTo>
                      <a:pt x="358" y="5049"/>
                    </a:lnTo>
                    <a:cubicBezTo>
                      <a:pt x="60" y="5180"/>
                      <a:pt x="1" y="5394"/>
                      <a:pt x="1" y="5656"/>
                    </a:cubicBezTo>
                    <a:cubicBezTo>
                      <a:pt x="1" y="6049"/>
                      <a:pt x="311" y="6359"/>
                      <a:pt x="703" y="6359"/>
                    </a:cubicBezTo>
                    <a:cubicBezTo>
                      <a:pt x="906" y="6359"/>
                      <a:pt x="1096" y="6264"/>
                      <a:pt x="1215" y="6121"/>
                    </a:cubicBezTo>
                    <a:lnTo>
                      <a:pt x="4275" y="6121"/>
                    </a:lnTo>
                    <a:cubicBezTo>
                      <a:pt x="4502" y="6121"/>
                      <a:pt x="4692" y="5906"/>
                      <a:pt x="4692" y="5668"/>
                    </a:cubicBezTo>
                    <a:cubicBezTo>
                      <a:pt x="4692" y="5442"/>
                      <a:pt x="4502" y="5228"/>
                      <a:pt x="4275" y="5228"/>
                    </a:cubicBezTo>
                    <a:lnTo>
                      <a:pt x="1299" y="5228"/>
                    </a:lnTo>
                    <a:cubicBezTo>
                      <a:pt x="1203" y="5073"/>
                      <a:pt x="1096" y="5025"/>
                      <a:pt x="953" y="4978"/>
                    </a:cubicBezTo>
                    <a:lnTo>
                      <a:pt x="953" y="287"/>
                    </a:lnTo>
                    <a:cubicBezTo>
                      <a:pt x="953" y="132"/>
                      <a:pt x="811" y="1"/>
                      <a:pt x="64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000" b="1">
                  <a:latin typeface="Adobe Arabic" panose="02040503050201020203" pitchFamily="18" charset="-78"/>
                  <a:cs typeface="Adobe Arabic" panose="02040503050201020203" pitchFamily="18" charset="-78"/>
                </a:endParaRPr>
              </a:p>
            </p:txBody>
          </p:sp>
        </p:grpSp>
      </p:grpSp>
      <p:sp>
        <p:nvSpPr>
          <p:cNvPr id="46" name="ضرب 45">
            <a:hlinkClick r:id="" action="ppaction://hlinkshowjump?jump=endshow"/>
          </p:cNvPr>
          <p:cNvSpPr/>
          <p:nvPr/>
        </p:nvSpPr>
        <p:spPr>
          <a:xfrm>
            <a:off x="52066" y="129869"/>
            <a:ext cx="356003" cy="341750"/>
          </a:xfrm>
          <a:prstGeom prst="mathMultiply">
            <a:avLst>
              <a:gd name="adj1" fmla="val 5683"/>
            </a:avLst>
          </a:prstGeom>
          <a:ln>
            <a:solidFill>
              <a:schemeClr val="bg2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EG"/>
          </a:p>
        </p:txBody>
      </p:sp>
      <p:pic>
        <p:nvPicPr>
          <p:cNvPr id="48" name="Picture 9">
            <a:hlinkClick r:id="rId3" action="ppaction://hlinksldjump" tooltip="التالي "/>
          </p:cNvPr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0858" y="4752836"/>
            <a:ext cx="382398" cy="26718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567911" y="3139796"/>
            <a:ext cx="216556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2000" b="1" dirty="0">
                <a:solidFill>
                  <a:schemeClr val="bg2"/>
                </a:solidFill>
                <a:latin typeface="Adobe Arabic" panose="02040503050201020203" pitchFamily="18" charset="-78"/>
                <a:cs typeface="Adobe Arabic" panose="02040503050201020203" pitchFamily="18" charset="-78"/>
              </a:rPr>
              <a:t>أمير طيبة الذى قاد </a:t>
            </a:r>
            <a:r>
              <a:rPr lang="ar-EG" sz="2000" b="1" dirty="0" smtClean="0">
                <a:solidFill>
                  <a:schemeClr val="bg2"/>
                </a:solidFill>
                <a:latin typeface="Adobe Arabic" panose="02040503050201020203" pitchFamily="18" charset="-78"/>
                <a:cs typeface="Adobe Arabic" panose="02040503050201020203" pitchFamily="18" charset="-78"/>
              </a:rPr>
              <a:t>الرحلة </a:t>
            </a:r>
            <a:r>
              <a:rPr lang="ar-EG" sz="2000" b="1" dirty="0">
                <a:solidFill>
                  <a:schemeClr val="bg2"/>
                </a:solidFill>
                <a:latin typeface="Adobe Arabic" panose="02040503050201020203" pitchFamily="18" charset="-78"/>
                <a:cs typeface="Adobe Arabic" panose="02040503050201020203" pitchFamily="18" charset="-78"/>
              </a:rPr>
              <a:t>الأولى من حرب التحرير , قتل وهو يحارب الهكسوس .</a:t>
            </a:r>
            <a:endParaRPr lang="en-US" sz="2000" b="1" dirty="0">
              <a:solidFill>
                <a:schemeClr val="bg2"/>
              </a:solidFill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440760" y="3428398"/>
            <a:ext cx="26560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2000" b="1" dirty="0">
                <a:solidFill>
                  <a:schemeClr val="bg2"/>
                </a:solidFill>
                <a:latin typeface="Adobe Arabic" panose="02040503050201020203" pitchFamily="18" charset="-78"/>
                <a:cs typeface="Adobe Arabic" panose="02040503050201020203" pitchFamily="18" charset="-78"/>
              </a:rPr>
              <a:t>ابن سقنن رع ، الذى أكمل المرحلة الأولى من حرب التحرير .</a:t>
            </a:r>
            <a:endParaRPr lang="en-US" sz="2000" b="1" dirty="0">
              <a:solidFill>
                <a:schemeClr val="bg2"/>
              </a:solidFill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2249" y="3278209"/>
            <a:ext cx="241934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2000" b="1" dirty="0">
                <a:solidFill>
                  <a:schemeClr val="bg2"/>
                </a:solidFill>
                <a:latin typeface="Adobe Arabic" panose="02040503050201020203" pitchFamily="18" charset="-78"/>
                <a:cs typeface="Adobe Arabic" panose="02040503050201020203" pitchFamily="18" charset="-78"/>
              </a:rPr>
              <a:t>ابن سقنن رع , خلف كامس فى قيادة الكفاح ضد الهكسوس بعد أن سلح جيشه بالأسلحة </a:t>
            </a:r>
            <a:endParaRPr lang="en-US" sz="2000" b="1" dirty="0">
              <a:solidFill>
                <a:schemeClr val="bg2"/>
              </a:solidFill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  <p:sp>
        <p:nvSpPr>
          <p:cNvPr id="33" name="Google Shape;123;p20"/>
          <p:cNvSpPr txBox="1">
            <a:spLocks/>
          </p:cNvSpPr>
          <p:nvPr/>
        </p:nvSpPr>
        <p:spPr>
          <a:xfrm>
            <a:off x="4083079" y="1176139"/>
            <a:ext cx="1371398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pPr algn="ctr" rtl="1"/>
            <a:r>
              <a:rPr lang="ar-EG" sz="3600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cs typeface="Aldhabi" panose="01000000000000000000" pitchFamily="2" charset="-78"/>
              </a:rPr>
              <a:t>كا مس</a:t>
            </a:r>
            <a:endParaRPr lang="en-US" sz="3600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  <p:sp>
        <p:nvSpPr>
          <p:cNvPr id="34" name="Google Shape;123;p20"/>
          <p:cNvSpPr txBox="1">
            <a:spLocks/>
          </p:cNvSpPr>
          <p:nvPr/>
        </p:nvSpPr>
        <p:spPr>
          <a:xfrm>
            <a:off x="1236827" y="1232689"/>
            <a:ext cx="1371398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pPr algn="ctr" rtl="1"/>
            <a:r>
              <a:rPr lang="ar-EG" sz="3600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cs typeface="Aldhabi" panose="01000000000000000000" pitchFamily="2" charset="-78"/>
              </a:rPr>
              <a:t>أحمس</a:t>
            </a:r>
            <a:endParaRPr lang="en-US" sz="3600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  <p:sp>
        <p:nvSpPr>
          <p:cNvPr id="35" name="مستطيل 97"/>
          <p:cNvSpPr/>
          <p:nvPr/>
        </p:nvSpPr>
        <p:spPr>
          <a:xfrm>
            <a:off x="2551606" y="223302"/>
            <a:ext cx="390042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EG" sz="5400" b="1" dirty="0">
                <a:solidFill>
                  <a:srgbClr val="002060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أمراء الكفاح ضد </a:t>
            </a:r>
            <a:r>
              <a:rPr lang="ar-EG" sz="5400" b="1" dirty="0" err="1">
                <a:solidFill>
                  <a:srgbClr val="002060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الهكسوس</a:t>
            </a:r>
            <a:r>
              <a:rPr lang="ar-EG" sz="5400" b="1" dirty="0">
                <a:solidFill>
                  <a:srgbClr val="002060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691892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6" grpId="0"/>
      <p:bldP spid="7" grpId="0"/>
      <p:bldP spid="33" grpId="0"/>
      <p:bldP spid="34" grpId="0"/>
      <p:bldP spid="3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oogle Shape;217;p17"/>
          <p:cNvGrpSpPr/>
          <p:nvPr/>
        </p:nvGrpSpPr>
        <p:grpSpPr>
          <a:xfrm>
            <a:off x="957898" y="1603456"/>
            <a:ext cx="2007831" cy="1923461"/>
            <a:chOff x="1036275" y="1121000"/>
            <a:chExt cx="1412709" cy="1923461"/>
          </a:xfrm>
        </p:grpSpPr>
        <p:sp>
          <p:nvSpPr>
            <p:cNvPr id="43" name="Google Shape;218;p17"/>
            <p:cNvSpPr/>
            <p:nvPr/>
          </p:nvSpPr>
          <p:spPr>
            <a:xfrm>
              <a:off x="1812795" y="2639054"/>
              <a:ext cx="534944" cy="218918"/>
            </a:xfrm>
            <a:custGeom>
              <a:avLst/>
              <a:gdLst/>
              <a:ahLst/>
              <a:cxnLst/>
              <a:rect l="l" t="t" r="r" b="b"/>
              <a:pathLst>
                <a:path w="17110" h="7002" extrusionOk="0">
                  <a:moveTo>
                    <a:pt x="0" y="1"/>
                  </a:moveTo>
                  <a:lnTo>
                    <a:pt x="2810" y="3501"/>
                  </a:lnTo>
                  <a:lnTo>
                    <a:pt x="0" y="7002"/>
                  </a:lnTo>
                  <a:lnTo>
                    <a:pt x="14300" y="7002"/>
                  </a:lnTo>
                  <a:lnTo>
                    <a:pt x="17110" y="3501"/>
                  </a:lnTo>
                  <a:lnTo>
                    <a:pt x="14300" y="1"/>
                  </a:lnTo>
                  <a:close/>
                </a:path>
              </a:pathLst>
            </a:custGeom>
            <a:solidFill>
              <a:srgbClr val="FCBD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44" name="Google Shape;219;p17"/>
            <p:cNvSpPr/>
            <p:nvPr/>
          </p:nvSpPr>
          <p:spPr>
            <a:xfrm>
              <a:off x="1742447" y="1996915"/>
              <a:ext cx="31" cy="754581"/>
            </a:xfrm>
            <a:custGeom>
              <a:avLst/>
              <a:gdLst/>
              <a:ahLst/>
              <a:cxnLst/>
              <a:rect l="l" t="t" r="r" b="b"/>
              <a:pathLst>
                <a:path w="1" h="24135" fill="none" extrusionOk="0">
                  <a:moveTo>
                    <a:pt x="0" y="24134"/>
                  </a:moveTo>
                  <a:lnTo>
                    <a:pt x="0" y="0"/>
                  </a:lnTo>
                </a:path>
              </a:pathLst>
            </a:custGeom>
            <a:noFill/>
            <a:ln w="17850" cap="rnd" cmpd="sng">
              <a:solidFill>
                <a:srgbClr val="9DB6C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45" name="Google Shape;220;p17"/>
            <p:cNvSpPr/>
            <p:nvPr/>
          </p:nvSpPr>
          <p:spPr>
            <a:xfrm>
              <a:off x="1036275" y="1121000"/>
              <a:ext cx="1412709" cy="987693"/>
            </a:xfrm>
            <a:custGeom>
              <a:avLst/>
              <a:gdLst/>
              <a:ahLst/>
              <a:cxnLst/>
              <a:rect l="l" t="t" r="r" b="b"/>
              <a:pathLst>
                <a:path w="45185" h="31591" extrusionOk="0">
                  <a:moveTo>
                    <a:pt x="2858" y="0"/>
                  </a:moveTo>
                  <a:cubicBezTo>
                    <a:pt x="1274" y="0"/>
                    <a:pt x="0" y="1274"/>
                    <a:pt x="0" y="2846"/>
                  </a:cubicBezTo>
                  <a:lnTo>
                    <a:pt x="0" y="21669"/>
                  </a:lnTo>
                  <a:cubicBezTo>
                    <a:pt x="0" y="25753"/>
                    <a:pt x="3310" y="29063"/>
                    <a:pt x="7394" y="29063"/>
                  </a:cubicBezTo>
                  <a:lnTo>
                    <a:pt x="18121" y="29063"/>
                  </a:lnTo>
                  <a:cubicBezTo>
                    <a:pt x="18157" y="29111"/>
                    <a:pt x="18193" y="29170"/>
                    <a:pt x="18240" y="29206"/>
                  </a:cubicBezTo>
                  <a:lnTo>
                    <a:pt x="19241" y="30206"/>
                  </a:lnTo>
                  <a:cubicBezTo>
                    <a:pt x="20163" y="31129"/>
                    <a:pt x="21375" y="31590"/>
                    <a:pt x="22586" y="31590"/>
                  </a:cubicBezTo>
                  <a:cubicBezTo>
                    <a:pt x="23798" y="31590"/>
                    <a:pt x="25009" y="31129"/>
                    <a:pt x="25932" y="30206"/>
                  </a:cubicBezTo>
                  <a:lnTo>
                    <a:pt x="26932" y="29206"/>
                  </a:lnTo>
                  <a:cubicBezTo>
                    <a:pt x="26980" y="29170"/>
                    <a:pt x="27003" y="29111"/>
                    <a:pt x="27051" y="29063"/>
                  </a:cubicBezTo>
                  <a:lnTo>
                    <a:pt x="37779" y="29063"/>
                  </a:lnTo>
                  <a:cubicBezTo>
                    <a:pt x="41874" y="29063"/>
                    <a:pt x="45184" y="25753"/>
                    <a:pt x="45184" y="21669"/>
                  </a:cubicBezTo>
                  <a:lnTo>
                    <a:pt x="45184" y="2846"/>
                  </a:lnTo>
                  <a:cubicBezTo>
                    <a:pt x="45184" y="1274"/>
                    <a:pt x="43898" y="0"/>
                    <a:pt x="42327" y="0"/>
                  </a:cubicBez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1200"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1200"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46" name="Google Shape;221;p17"/>
            <p:cNvSpPr/>
            <p:nvPr/>
          </p:nvSpPr>
          <p:spPr>
            <a:xfrm>
              <a:off x="1036275" y="1121000"/>
              <a:ext cx="1412709" cy="336536"/>
            </a:xfrm>
            <a:custGeom>
              <a:avLst/>
              <a:gdLst/>
              <a:ahLst/>
              <a:cxnLst/>
              <a:rect l="l" t="t" r="r" b="b"/>
              <a:pathLst>
                <a:path w="45185" h="10764" extrusionOk="0">
                  <a:moveTo>
                    <a:pt x="2846" y="0"/>
                  </a:moveTo>
                  <a:cubicBezTo>
                    <a:pt x="1274" y="0"/>
                    <a:pt x="0" y="1274"/>
                    <a:pt x="0" y="2846"/>
                  </a:cubicBezTo>
                  <a:lnTo>
                    <a:pt x="0" y="10763"/>
                  </a:lnTo>
                  <a:lnTo>
                    <a:pt x="45184" y="10763"/>
                  </a:lnTo>
                  <a:lnTo>
                    <a:pt x="45184" y="2846"/>
                  </a:lnTo>
                  <a:cubicBezTo>
                    <a:pt x="45184" y="1274"/>
                    <a:pt x="43910" y="0"/>
                    <a:pt x="42339" y="0"/>
                  </a:cubicBezTo>
                  <a:close/>
                </a:path>
              </a:pathLst>
            </a:custGeom>
            <a:solidFill>
              <a:srgbClr val="FCBD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55" name="Google Shape;222;p17"/>
            <p:cNvSpPr/>
            <p:nvPr/>
          </p:nvSpPr>
          <p:spPr>
            <a:xfrm>
              <a:off x="1449454" y="2458524"/>
              <a:ext cx="585969" cy="585937"/>
            </a:xfrm>
            <a:custGeom>
              <a:avLst/>
              <a:gdLst/>
              <a:ahLst/>
              <a:cxnLst/>
              <a:rect l="l" t="t" r="r" b="b"/>
              <a:pathLst>
                <a:path w="18742" h="18741" extrusionOk="0">
                  <a:moveTo>
                    <a:pt x="9371" y="0"/>
                  </a:moveTo>
                  <a:cubicBezTo>
                    <a:pt x="4204" y="0"/>
                    <a:pt x="1" y="4191"/>
                    <a:pt x="1" y="9370"/>
                  </a:cubicBezTo>
                  <a:cubicBezTo>
                    <a:pt x="1" y="14538"/>
                    <a:pt x="4204" y="18741"/>
                    <a:pt x="9371" y="18741"/>
                  </a:cubicBezTo>
                  <a:cubicBezTo>
                    <a:pt x="14550" y="18741"/>
                    <a:pt x="18741" y="14538"/>
                    <a:pt x="18741" y="9370"/>
                  </a:cubicBezTo>
                  <a:cubicBezTo>
                    <a:pt x="18741" y="4191"/>
                    <a:pt x="14550" y="0"/>
                    <a:pt x="9371" y="0"/>
                  </a:cubicBezTo>
                  <a:close/>
                </a:path>
              </a:pathLst>
            </a:custGeom>
            <a:solidFill>
              <a:srgbClr val="FCBD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56" name="Google Shape;223;p17"/>
            <p:cNvSpPr/>
            <p:nvPr/>
          </p:nvSpPr>
          <p:spPr>
            <a:xfrm>
              <a:off x="1524680" y="2533344"/>
              <a:ext cx="435928" cy="436303"/>
            </a:xfrm>
            <a:custGeom>
              <a:avLst/>
              <a:gdLst/>
              <a:ahLst/>
              <a:cxnLst/>
              <a:rect l="l" t="t" r="r" b="b"/>
              <a:pathLst>
                <a:path w="13943" h="13955" extrusionOk="0">
                  <a:moveTo>
                    <a:pt x="6965" y="0"/>
                  </a:moveTo>
                  <a:cubicBezTo>
                    <a:pt x="3119" y="0"/>
                    <a:pt x="0" y="3120"/>
                    <a:pt x="0" y="6977"/>
                  </a:cubicBezTo>
                  <a:cubicBezTo>
                    <a:pt x="0" y="10823"/>
                    <a:pt x="3119" y="13954"/>
                    <a:pt x="6965" y="13954"/>
                  </a:cubicBezTo>
                  <a:cubicBezTo>
                    <a:pt x="10823" y="13954"/>
                    <a:pt x="13942" y="10823"/>
                    <a:pt x="13942" y="6977"/>
                  </a:cubicBezTo>
                  <a:cubicBezTo>
                    <a:pt x="13942" y="3120"/>
                    <a:pt x="10823" y="0"/>
                    <a:pt x="696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57" name="Google Shape;224;p17"/>
            <p:cNvSpPr/>
            <p:nvPr/>
          </p:nvSpPr>
          <p:spPr>
            <a:xfrm>
              <a:off x="1637831" y="2646870"/>
              <a:ext cx="209601" cy="209225"/>
            </a:xfrm>
            <a:custGeom>
              <a:avLst/>
              <a:gdLst/>
              <a:ahLst/>
              <a:cxnLst/>
              <a:rect l="l" t="t" r="r" b="b"/>
              <a:pathLst>
                <a:path w="6704" h="6692" extrusionOk="0">
                  <a:moveTo>
                    <a:pt x="3346" y="453"/>
                  </a:moveTo>
                  <a:cubicBezTo>
                    <a:pt x="3656" y="453"/>
                    <a:pt x="3941" y="501"/>
                    <a:pt x="4215" y="584"/>
                  </a:cubicBezTo>
                  <a:cubicBezTo>
                    <a:pt x="3941" y="691"/>
                    <a:pt x="3584" y="846"/>
                    <a:pt x="3203" y="1084"/>
                  </a:cubicBezTo>
                  <a:cubicBezTo>
                    <a:pt x="2870" y="929"/>
                    <a:pt x="2513" y="810"/>
                    <a:pt x="2108" y="727"/>
                  </a:cubicBezTo>
                  <a:cubicBezTo>
                    <a:pt x="2489" y="548"/>
                    <a:pt x="2906" y="453"/>
                    <a:pt x="3346" y="453"/>
                  </a:cubicBezTo>
                  <a:close/>
                  <a:moveTo>
                    <a:pt x="1632" y="1025"/>
                  </a:moveTo>
                  <a:cubicBezTo>
                    <a:pt x="2072" y="1084"/>
                    <a:pt x="2477" y="1179"/>
                    <a:pt x="2834" y="1322"/>
                  </a:cubicBezTo>
                  <a:cubicBezTo>
                    <a:pt x="2572" y="1513"/>
                    <a:pt x="2310" y="1739"/>
                    <a:pt x="2048" y="2001"/>
                  </a:cubicBezTo>
                  <a:lnTo>
                    <a:pt x="1298" y="1298"/>
                  </a:lnTo>
                  <a:cubicBezTo>
                    <a:pt x="1405" y="1191"/>
                    <a:pt x="1513" y="1108"/>
                    <a:pt x="1632" y="1025"/>
                  </a:cubicBezTo>
                  <a:close/>
                  <a:moveTo>
                    <a:pt x="4715" y="798"/>
                  </a:moveTo>
                  <a:cubicBezTo>
                    <a:pt x="5061" y="977"/>
                    <a:pt x="5358" y="1227"/>
                    <a:pt x="5596" y="1525"/>
                  </a:cubicBezTo>
                  <a:cubicBezTo>
                    <a:pt x="5573" y="2037"/>
                    <a:pt x="5489" y="2489"/>
                    <a:pt x="5358" y="2894"/>
                  </a:cubicBezTo>
                  <a:cubicBezTo>
                    <a:pt x="4954" y="2310"/>
                    <a:pt x="4382" y="1703"/>
                    <a:pt x="3584" y="1263"/>
                  </a:cubicBezTo>
                  <a:cubicBezTo>
                    <a:pt x="4096" y="977"/>
                    <a:pt x="4537" y="846"/>
                    <a:pt x="4715" y="798"/>
                  </a:cubicBezTo>
                  <a:close/>
                  <a:moveTo>
                    <a:pt x="1060" y="1572"/>
                  </a:moveTo>
                  <a:lnTo>
                    <a:pt x="1810" y="2275"/>
                  </a:lnTo>
                  <a:cubicBezTo>
                    <a:pt x="1596" y="2525"/>
                    <a:pt x="1405" y="2811"/>
                    <a:pt x="1239" y="3132"/>
                  </a:cubicBezTo>
                  <a:cubicBezTo>
                    <a:pt x="989" y="2632"/>
                    <a:pt x="870" y="2191"/>
                    <a:pt x="822" y="1941"/>
                  </a:cubicBezTo>
                  <a:cubicBezTo>
                    <a:pt x="893" y="1810"/>
                    <a:pt x="977" y="1691"/>
                    <a:pt x="1060" y="1572"/>
                  </a:cubicBezTo>
                  <a:close/>
                  <a:moveTo>
                    <a:pt x="5930" y="2025"/>
                  </a:moveTo>
                  <a:cubicBezTo>
                    <a:pt x="6132" y="2418"/>
                    <a:pt x="6239" y="2870"/>
                    <a:pt x="6239" y="3346"/>
                  </a:cubicBezTo>
                  <a:cubicBezTo>
                    <a:pt x="6239" y="3680"/>
                    <a:pt x="6192" y="3989"/>
                    <a:pt x="6085" y="4287"/>
                  </a:cubicBezTo>
                  <a:cubicBezTo>
                    <a:pt x="5989" y="4025"/>
                    <a:pt x="5835" y="3668"/>
                    <a:pt x="5608" y="3275"/>
                  </a:cubicBezTo>
                  <a:cubicBezTo>
                    <a:pt x="5751" y="2906"/>
                    <a:pt x="5858" y="2489"/>
                    <a:pt x="5930" y="2025"/>
                  </a:cubicBezTo>
                  <a:close/>
                  <a:moveTo>
                    <a:pt x="3215" y="1477"/>
                  </a:moveTo>
                  <a:cubicBezTo>
                    <a:pt x="4180" y="1941"/>
                    <a:pt x="4811" y="2656"/>
                    <a:pt x="5204" y="3299"/>
                  </a:cubicBezTo>
                  <a:cubicBezTo>
                    <a:pt x="5037" y="3704"/>
                    <a:pt x="4811" y="4061"/>
                    <a:pt x="4573" y="4370"/>
                  </a:cubicBezTo>
                  <a:lnTo>
                    <a:pt x="2310" y="2239"/>
                  </a:lnTo>
                  <a:cubicBezTo>
                    <a:pt x="2596" y="1929"/>
                    <a:pt x="2918" y="1679"/>
                    <a:pt x="3215" y="1477"/>
                  </a:cubicBezTo>
                  <a:close/>
                  <a:moveTo>
                    <a:pt x="596" y="2465"/>
                  </a:moveTo>
                  <a:cubicBezTo>
                    <a:pt x="691" y="2763"/>
                    <a:pt x="834" y="3132"/>
                    <a:pt x="1048" y="3525"/>
                  </a:cubicBezTo>
                  <a:cubicBezTo>
                    <a:pt x="917" y="3846"/>
                    <a:pt x="810" y="4192"/>
                    <a:pt x="739" y="4573"/>
                  </a:cubicBezTo>
                  <a:cubicBezTo>
                    <a:pt x="560" y="4204"/>
                    <a:pt x="453" y="3787"/>
                    <a:pt x="453" y="3346"/>
                  </a:cubicBezTo>
                  <a:cubicBezTo>
                    <a:pt x="453" y="3037"/>
                    <a:pt x="501" y="2751"/>
                    <a:pt x="596" y="2465"/>
                  </a:cubicBezTo>
                  <a:close/>
                  <a:moveTo>
                    <a:pt x="5430" y="3680"/>
                  </a:moveTo>
                  <a:cubicBezTo>
                    <a:pt x="5716" y="4215"/>
                    <a:pt x="5835" y="4668"/>
                    <a:pt x="5858" y="4787"/>
                  </a:cubicBezTo>
                  <a:cubicBezTo>
                    <a:pt x="5763" y="4954"/>
                    <a:pt x="5644" y="5108"/>
                    <a:pt x="5513" y="5263"/>
                  </a:cubicBezTo>
                  <a:lnTo>
                    <a:pt x="4823" y="4608"/>
                  </a:lnTo>
                  <a:cubicBezTo>
                    <a:pt x="5049" y="4335"/>
                    <a:pt x="5251" y="4025"/>
                    <a:pt x="5430" y="3680"/>
                  </a:cubicBezTo>
                  <a:close/>
                  <a:moveTo>
                    <a:pt x="2072" y="2513"/>
                  </a:moveTo>
                  <a:lnTo>
                    <a:pt x="4334" y="4644"/>
                  </a:lnTo>
                  <a:cubicBezTo>
                    <a:pt x="4049" y="4954"/>
                    <a:pt x="3739" y="5204"/>
                    <a:pt x="3453" y="5394"/>
                  </a:cubicBezTo>
                  <a:cubicBezTo>
                    <a:pt x="2477" y="4918"/>
                    <a:pt x="1846" y="4192"/>
                    <a:pt x="1453" y="3525"/>
                  </a:cubicBezTo>
                  <a:cubicBezTo>
                    <a:pt x="1620" y="3132"/>
                    <a:pt x="1834" y="2799"/>
                    <a:pt x="2072" y="2513"/>
                  </a:cubicBezTo>
                  <a:close/>
                  <a:moveTo>
                    <a:pt x="4584" y="4882"/>
                  </a:moveTo>
                  <a:lnTo>
                    <a:pt x="5263" y="5513"/>
                  </a:lnTo>
                  <a:cubicBezTo>
                    <a:pt x="5120" y="5632"/>
                    <a:pt x="4965" y="5751"/>
                    <a:pt x="4811" y="5835"/>
                  </a:cubicBezTo>
                  <a:cubicBezTo>
                    <a:pt x="4453" y="5775"/>
                    <a:pt x="4120" y="5680"/>
                    <a:pt x="3834" y="5561"/>
                  </a:cubicBezTo>
                  <a:cubicBezTo>
                    <a:pt x="4084" y="5370"/>
                    <a:pt x="4334" y="5144"/>
                    <a:pt x="4584" y="4882"/>
                  </a:cubicBezTo>
                  <a:close/>
                  <a:moveTo>
                    <a:pt x="1286" y="3918"/>
                  </a:moveTo>
                  <a:cubicBezTo>
                    <a:pt x="1691" y="4537"/>
                    <a:pt x="2275" y="5156"/>
                    <a:pt x="3108" y="5620"/>
                  </a:cubicBezTo>
                  <a:cubicBezTo>
                    <a:pt x="2739" y="5835"/>
                    <a:pt x="2429" y="5966"/>
                    <a:pt x="2251" y="6025"/>
                  </a:cubicBezTo>
                  <a:cubicBezTo>
                    <a:pt x="1763" y="5823"/>
                    <a:pt x="1346" y="5489"/>
                    <a:pt x="1024" y="5061"/>
                  </a:cubicBezTo>
                  <a:cubicBezTo>
                    <a:pt x="1072" y="4644"/>
                    <a:pt x="1167" y="4263"/>
                    <a:pt x="1286" y="3918"/>
                  </a:cubicBezTo>
                  <a:close/>
                  <a:moveTo>
                    <a:pt x="3477" y="5811"/>
                  </a:moveTo>
                  <a:cubicBezTo>
                    <a:pt x="3715" y="5918"/>
                    <a:pt x="3977" y="6013"/>
                    <a:pt x="4263" y="6085"/>
                  </a:cubicBezTo>
                  <a:cubicBezTo>
                    <a:pt x="3977" y="6180"/>
                    <a:pt x="3668" y="6240"/>
                    <a:pt x="3346" y="6240"/>
                  </a:cubicBezTo>
                  <a:cubicBezTo>
                    <a:pt x="3168" y="6240"/>
                    <a:pt x="2977" y="6216"/>
                    <a:pt x="2798" y="6180"/>
                  </a:cubicBezTo>
                  <a:cubicBezTo>
                    <a:pt x="2989" y="6097"/>
                    <a:pt x="3227" y="5966"/>
                    <a:pt x="3477" y="5811"/>
                  </a:cubicBezTo>
                  <a:close/>
                  <a:moveTo>
                    <a:pt x="3346" y="1"/>
                  </a:moveTo>
                  <a:cubicBezTo>
                    <a:pt x="1501" y="1"/>
                    <a:pt x="1" y="1489"/>
                    <a:pt x="1" y="3346"/>
                  </a:cubicBezTo>
                  <a:cubicBezTo>
                    <a:pt x="1" y="5192"/>
                    <a:pt x="1501" y="6692"/>
                    <a:pt x="3346" y="6692"/>
                  </a:cubicBezTo>
                  <a:cubicBezTo>
                    <a:pt x="5204" y="6692"/>
                    <a:pt x="6704" y="5192"/>
                    <a:pt x="6704" y="3346"/>
                  </a:cubicBezTo>
                  <a:cubicBezTo>
                    <a:pt x="6704" y="1489"/>
                    <a:pt x="5204" y="1"/>
                    <a:pt x="3346" y="1"/>
                  </a:cubicBezTo>
                  <a:close/>
                </a:path>
              </a:pathLst>
            </a:custGeom>
            <a:solidFill>
              <a:srgbClr val="FCBD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58" name="Google Shape;225;p17"/>
            <p:cNvSpPr txBox="1"/>
            <p:nvPr/>
          </p:nvSpPr>
          <p:spPr>
            <a:xfrm>
              <a:off x="1130650" y="1457525"/>
              <a:ext cx="1224000" cy="534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200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59" name="Google Shape;226;p17"/>
          <p:cNvGrpSpPr/>
          <p:nvPr/>
        </p:nvGrpSpPr>
        <p:grpSpPr>
          <a:xfrm>
            <a:off x="4162524" y="1603456"/>
            <a:ext cx="2007298" cy="1923461"/>
            <a:chOff x="3291048" y="1121000"/>
            <a:chExt cx="1412334" cy="1923461"/>
          </a:xfrm>
        </p:grpSpPr>
        <p:sp>
          <p:nvSpPr>
            <p:cNvPr id="61" name="Google Shape;227;p17"/>
            <p:cNvSpPr/>
            <p:nvPr/>
          </p:nvSpPr>
          <p:spPr>
            <a:xfrm>
              <a:off x="3997219" y="1996915"/>
              <a:ext cx="31" cy="754581"/>
            </a:xfrm>
            <a:custGeom>
              <a:avLst/>
              <a:gdLst/>
              <a:ahLst/>
              <a:cxnLst/>
              <a:rect l="l" t="t" r="r" b="b"/>
              <a:pathLst>
                <a:path w="1" h="24135" fill="none" extrusionOk="0">
                  <a:moveTo>
                    <a:pt x="0" y="24134"/>
                  </a:moveTo>
                  <a:lnTo>
                    <a:pt x="0" y="0"/>
                  </a:lnTo>
                </a:path>
              </a:pathLst>
            </a:custGeom>
            <a:noFill/>
            <a:ln w="17850" cap="rnd" cmpd="sng">
              <a:solidFill>
                <a:srgbClr val="9DB6C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62" name="Google Shape;228;p17"/>
            <p:cNvSpPr/>
            <p:nvPr/>
          </p:nvSpPr>
          <p:spPr>
            <a:xfrm>
              <a:off x="3291048" y="1121000"/>
              <a:ext cx="1412334" cy="987693"/>
            </a:xfrm>
            <a:custGeom>
              <a:avLst/>
              <a:gdLst/>
              <a:ahLst/>
              <a:cxnLst/>
              <a:rect l="l" t="t" r="r" b="b"/>
              <a:pathLst>
                <a:path w="45173" h="31591" extrusionOk="0">
                  <a:moveTo>
                    <a:pt x="2846" y="0"/>
                  </a:moveTo>
                  <a:cubicBezTo>
                    <a:pt x="1274" y="0"/>
                    <a:pt x="0" y="1274"/>
                    <a:pt x="0" y="2846"/>
                  </a:cubicBezTo>
                  <a:lnTo>
                    <a:pt x="0" y="21669"/>
                  </a:lnTo>
                  <a:cubicBezTo>
                    <a:pt x="0" y="25753"/>
                    <a:pt x="3310" y="29063"/>
                    <a:pt x="7394" y="29063"/>
                  </a:cubicBezTo>
                  <a:lnTo>
                    <a:pt x="18121" y="29063"/>
                  </a:lnTo>
                  <a:cubicBezTo>
                    <a:pt x="18157" y="29111"/>
                    <a:pt x="18193" y="29170"/>
                    <a:pt x="18241" y="29206"/>
                  </a:cubicBezTo>
                  <a:lnTo>
                    <a:pt x="19229" y="30206"/>
                  </a:lnTo>
                  <a:cubicBezTo>
                    <a:pt x="20157" y="31129"/>
                    <a:pt x="21369" y="31590"/>
                    <a:pt x="22580" y="31590"/>
                  </a:cubicBezTo>
                  <a:cubicBezTo>
                    <a:pt x="23792" y="31590"/>
                    <a:pt x="25003" y="31129"/>
                    <a:pt x="25932" y="30206"/>
                  </a:cubicBezTo>
                  <a:lnTo>
                    <a:pt x="26920" y="29206"/>
                  </a:lnTo>
                  <a:cubicBezTo>
                    <a:pt x="26968" y="29170"/>
                    <a:pt x="27004" y="29111"/>
                    <a:pt x="27039" y="29063"/>
                  </a:cubicBezTo>
                  <a:lnTo>
                    <a:pt x="37779" y="29063"/>
                  </a:lnTo>
                  <a:cubicBezTo>
                    <a:pt x="41863" y="29063"/>
                    <a:pt x="45172" y="25753"/>
                    <a:pt x="45172" y="21669"/>
                  </a:cubicBezTo>
                  <a:lnTo>
                    <a:pt x="45172" y="2846"/>
                  </a:lnTo>
                  <a:cubicBezTo>
                    <a:pt x="45172" y="1274"/>
                    <a:pt x="43899" y="0"/>
                    <a:pt x="42327" y="0"/>
                  </a:cubicBez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63" name="Google Shape;229;p17"/>
            <p:cNvSpPr txBox="1"/>
            <p:nvPr/>
          </p:nvSpPr>
          <p:spPr>
            <a:xfrm>
              <a:off x="3385213" y="1457525"/>
              <a:ext cx="1224000" cy="534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200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64" name="Google Shape;230;p17"/>
            <p:cNvSpPr/>
            <p:nvPr/>
          </p:nvSpPr>
          <p:spPr>
            <a:xfrm>
              <a:off x="3291048" y="1121000"/>
              <a:ext cx="1412334" cy="336536"/>
            </a:xfrm>
            <a:custGeom>
              <a:avLst/>
              <a:gdLst/>
              <a:ahLst/>
              <a:cxnLst/>
              <a:rect l="l" t="t" r="r" b="b"/>
              <a:pathLst>
                <a:path w="45173" h="10764" extrusionOk="0">
                  <a:moveTo>
                    <a:pt x="2846" y="0"/>
                  </a:moveTo>
                  <a:cubicBezTo>
                    <a:pt x="1274" y="0"/>
                    <a:pt x="0" y="1274"/>
                    <a:pt x="0" y="2846"/>
                  </a:cubicBezTo>
                  <a:lnTo>
                    <a:pt x="0" y="10763"/>
                  </a:lnTo>
                  <a:lnTo>
                    <a:pt x="45172" y="10763"/>
                  </a:lnTo>
                  <a:lnTo>
                    <a:pt x="45172" y="2846"/>
                  </a:lnTo>
                  <a:cubicBezTo>
                    <a:pt x="45172" y="1274"/>
                    <a:pt x="43899" y="0"/>
                    <a:pt x="42327" y="0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65" name="Google Shape;231;p17"/>
            <p:cNvSpPr/>
            <p:nvPr/>
          </p:nvSpPr>
          <p:spPr>
            <a:xfrm>
              <a:off x="3390067" y="2639054"/>
              <a:ext cx="534569" cy="218918"/>
            </a:xfrm>
            <a:custGeom>
              <a:avLst/>
              <a:gdLst/>
              <a:ahLst/>
              <a:cxnLst/>
              <a:rect l="l" t="t" r="r" b="b"/>
              <a:pathLst>
                <a:path w="17098" h="7002" extrusionOk="0">
                  <a:moveTo>
                    <a:pt x="0" y="1"/>
                  </a:moveTo>
                  <a:lnTo>
                    <a:pt x="2798" y="3501"/>
                  </a:lnTo>
                  <a:lnTo>
                    <a:pt x="0" y="7002"/>
                  </a:lnTo>
                  <a:lnTo>
                    <a:pt x="14288" y="7002"/>
                  </a:lnTo>
                  <a:lnTo>
                    <a:pt x="17098" y="3501"/>
                  </a:lnTo>
                  <a:lnTo>
                    <a:pt x="14288" y="1"/>
                  </a:ln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66" name="Google Shape;232;p17"/>
            <p:cNvSpPr/>
            <p:nvPr/>
          </p:nvSpPr>
          <p:spPr>
            <a:xfrm>
              <a:off x="4072789" y="2639054"/>
              <a:ext cx="534569" cy="218918"/>
            </a:xfrm>
            <a:custGeom>
              <a:avLst/>
              <a:gdLst/>
              <a:ahLst/>
              <a:cxnLst/>
              <a:rect l="l" t="t" r="r" b="b"/>
              <a:pathLst>
                <a:path w="17098" h="7002" extrusionOk="0">
                  <a:moveTo>
                    <a:pt x="0" y="1"/>
                  </a:moveTo>
                  <a:lnTo>
                    <a:pt x="2798" y="3501"/>
                  </a:lnTo>
                  <a:lnTo>
                    <a:pt x="0" y="7002"/>
                  </a:lnTo>
                  <a:lnTo>
                    <a:pt x="14288" y="7002"/>
                  </a:lnTo>
                  <a:lnTo>
                    <a:pt x="17098" y="3501"/>
                  </a:lnTo>
                  <a:lnTo>
                    <a:pt x="14288" y="1"/>
                  </a:ln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67" name="Google Shape;233;p17"/>
            <p:cNvSpPr/>
            <p:nvPr/>
          </p:nvSpPr>
          <p:spPr>
            <a:xfrm>
              <a:off x="3704258" y="2458524"/>
              <a:ext cx="585937" cy="585937"/>
            </a:xfrm>
            <a:custGeom>
              <a:avLst/>
              <a:gdLst/>
              <a:ahLst/>
              <a:cxnLst/>
              <a:rect l="l" t="t" r="r" b="b"/>
              <a:pathLst>
                <a:path w="18741" h="18741" extrusionOk="0">
                  <a:moveTo>
                    <a:pt x="9370" y="0"/>
                  </a:moveTo>
                  <a:cubicBezTo>
                    <a:pt x="4191" y="0"/>
                    <a:pt x="0" y="4191"/>
                    <a:pt x="0" y="9370"/>
                  </a:cubicBezTo>
                  <a:cubicBezTo>
                    <a:pt x="0" y="14538"/>
                    <a:pt x="4191" y="18741"/>
                    <a:pt x="9370" y="18741"/>
                  </a:cubicBezTo>
                  <a:cubicBezTo>
                    <a:pt x="14550" y="18741"/>
                    <a:pt x="18741" y="14538"/>
                    <a:pt x="18741" y="9370"/>
                  </a:cubicBezTo>
                  <a:cubicBezTo>
                    <a:pt x="18741" y="4191"/>
                    <a:pt x="14550" y="0"/>
                    <a:pt x="9370" y="0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68" name="Google Shape;234;p17"/>
            <p:cNvSpPr/>
            <p:nvPr/>
          </p:nvSpPr>
          <p:spPr>
            <a:xfrm>
              <a:off x="3779077" y="2533344"/>
              <a:ext cx="436303" cy="436303"/>
            </a:xfrm>
            <a:custGeom>
              <a:avLst/>
              <a:gdLst/>
              <a:ahLst/>
              <a:cxnLst/>
              <a:rect l="l" t="t" r="r" b="b"/>
              <a:pathLst>
                <a:path w="13955" h="13955" extrusionOk="0">
                  <a:moveTo>
                    <a:pt x="6977" y="0"/>
                  </a:moveTo>
                  <a:cubicBezTo>
                    <a:pt x="3120" y="0"/>
                    <a:pt x="0" y="3120"/>
                    <a:pt x="0" y="6977"/>
                  </a:cubicBezTo>
                  <a:cubicBezTo>
                    <a:pt x="0" y="10823"/>
                    <a:pt x="3120" y="13954"/>
                    <a:pt x="6977" y="13954"/>
                  </a:cubicBezTo>
                  <a:cubicBezTo>
                    <a:pt x="10823" y="13954"/>
                    <a:pt x="13954" y="10823"/>
                    <a:pt x="13954" y="6977"/>
                  </a:cubicBezTo>
                  <a:cubicBezTo>
                    <a:pt x="13954" y="3120"/>
                    <a:pt x="10823" y="0"/>
                    <a:pt x="697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69" name="Google Shape;235;p17"/>
            <p:cNvSpPr/>
            <p:nvPr/>
          </p:nvSpPr>
          <p:spPr>
            <a:xfrm>
              <a:off x="3915303" y="2646495"/>
              <a:ext cx="163453" cy="204035"/>
            </a:xfrm>
            <a:custGeom>
              <a:avLst/>
              <a:gdLst/>
              <a:ahLst/>
              <a:cxnLst/>
              <a:rect l="l" t="t" r="r" b="b"/>
              <a:pathLst>
                <a:path w="5228" h="6526" extrusionOk="0">
                  <a:moveTo>
                    <a:pt x="989" y="1"/>
                  </a:moveTo>
                  <a:cubicBezTo>
                    <a:pt x="453" y="1"/>
                    <a:pt x="1" y="441"/>
                    <a:pt x="1" y="989"/>
                  </a:cubicBezTo>
                  <a:cubicBezTo>
                    <a:pt x="1" y="1537"/>
                    <a:pt x="453" y="1977"/>
                    <a:pt x="989" y="1977"/>
                  </a:cubicBezTo>
                  <a:cubicBezTo>
                    <a:pt x="1251" y="1977"/>
                    <a:pt x="1489" y="1870"/>
                    <a:pt x="1668" y="1703"/>
                  </a:cubicBezTo>
                  <a:lnTo>
                    <a:pt x="3335" y="2870"/>
                  </a:lnTo>
                  <a:cubicBezTo>
                    <a:pt x="3275" y="2989"/>
                    <a:pt x="3251" y="3120"/>
                    <a:pt x="3251" y="3263"/>
                  </a:cubicBezTo>
                  <a:cubicBezTo>
                    <a:pt x="3251" y="3406"/>
                    <a:pt x="3275" y="3537"/>
                    <a:pt x="3335" y="3656"/>
                  </a:cubicBezTo>
                  <a:lnTo>
                    <a:pt x="1668" y="4823"/>
                  </a:lnTo>
                  <a:cubicBezTo>
                    <a:pt x="1489" y="4656"/>
                    <a:pt x="1251" y="4549"/>
                    <a:pt x="989" y="4549"/>
                  </a:cubicBezTo>
                  <a:cubicBezTo>
                    <a:pt x="453" y="4549"/>
                    <a:pt x="1" y="4989"/>
                    <a:pt x="1" y="5537"/>
                  </a:cubicBezTo>
                  <a:cubicBezTo>
                    <a:pt x="1" y="6085"/>
                    <a:pt x="453" y="6525"/>
                    <a:pt x="989" y="6525"/>
                  </a:cubicBezTo>
                  <a:cubicBezTo>
                    <a:pt x="1537" y="6525"/>
                    <a:pt x="1977" y="6085"/>
                    <a:pt x="1977" y="5537"/>
                  </a:cubicBezTo>
                  <a:cubicBezTo>
                    <a:pt x="1977" y="5394"/>
                    <a:pt x="1954" y="5263"/>
                    <a:pt x="1894" y="5144"/>
                  </a:cubicBezTo>
                  <a:lnTo>
                    <a:pt x="3561" y="3977"/>
                  </a:lnTo>
                  <a:cubicBezTo>
                    <a:pt x="3740" y="4144"/>
                    <a:pt x="3978" y="4251"/>
                    <a:pt x="4240" y="4251"/>
                  </a:cubicBezTo>
                  <a:cubicBezTo>
                    <a:pt x="4787" y="4251"/>
                    <a:pt x="5228" y="3811"/>
                    <a:pt x="5228" y="3263"/>
                  </a:cubicBezTo>
                  <a:cubicBezTo>
                    <a:pt x="5228" y="2715"/>
                    <a:pt x="4787" y="2275"/>
                    <a:pt x="4240" y="2275"/>
                  </a:cubicBezTo>
                  <a:cubicBezTo>
                    <a:pt x="3978" y="2275"/>
                    <a:pt x="3740" y="2382"/>
                    <a:pt x="3561" y="2549"/>
                  </a:cubicBezTo>
                  <a:lnTo>
                    <a:pt x="1894" y="1382"/>
                  </a:lnTo>
                  <a:cubicBezTo>
                    <a:pt x="1954" y="1263"/>
                    <a:pt x="1977" y="1132"/>
                    <a:pt x="1977" y="989"/>
                  </a:cubicBezTo>
                  <a:cubicBezTo>
                    <a:pt x="1977" y="441"/>
                    <a:pt x="1537" y="1"/>
                    <a:pt x="989" y="1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</p:grpSp>
      <p:grpSp>
        <p:nvGrpSpPr>
          <p:cNvPr id="70" name="Google Shape;249;p17"/>
          <p:cNvGrpSpPr/>
          <p:nvPr/>
        </p:nvGrpSpPr>
        <p:grpSpPr>
          <a:xfrm>
            <a:off x="2559944" y="2940981"/>
            <a:ext cx="2007831" cy="1929066"/>
            <a:chOff x="2163474" y="2458524"/>
            <a:chExt cx="1412709" cy="1929066"/>
          </a:xfrm>
        </p:grpSpPr>
        <p:sp>
          <p:nvSpPr>
            <p:cNvPr id="71" name="Google Shape;250;p17"/>
            <p:cNvSpPr/>
            <p:nvPr/>
          </p:nvSpPr>
          <p:spPr>
            <a:xfrm>
              <a:off x="2260242" y="2639054"/>
              <a:ext cx="534944" cy="218918"/>
            </a:xfrm>
            <a:custGeom>
              <a:avLst/>
              <a:gdLst/>
              <a:ahLst/>
              <a:cxnLst/>
              <a:rect l="l" t="t" r="r" b="b"/>
              <a:pathLst>
                <a:path w="17110" h="7002" extrusionOk="0">
                  <a:moveTo>
                    <a:pt x="1" y="1"/>
                  </a:moveTo>
                  <a:lnTo>
                    <a:pt x="2811" y="3501"/>
                  </a:lnTo>
                  <a:lnTo>
                    <a:pt x="1" y="7002"/>
                  </a:lnTo>
                  <a:lnTo>
                    <a:pt x="14300" y="7002"/>
                  </a:lnTo>
                  <a:lnTo>
                    <a:pt x="17110" y="3501"/>
                  </a:lnTo>
                  <a:lnTo>
                    <a:pt x="14300" y="1"/>
                  </a:lnTo>
                  <a:close/>
                </a:path>
              </a:pathLst>
            </a:custGeom>
            <a:solidFill>
              <a:srgbClr val="69E7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79" name="Google Shape;251;p17"/>
            <p:cNvSpPr/>
            <p:nvPr/>
          </p:nvSpPr>
          <p:spPr>
            <a:xfrm>
              <a:off x="2942589" y="2639054"/>
              <a:ext cx="534600" cy="218918"/>
            </a:xfrm>
            <a:custGeom>
              <a:avLst/>
              <a:gdLst/>
              <a:ahLst/>
              <a:cxnLst/>
              <a:rect l="l" t="t" r="r" b="b"/>
              <a:pathLst>
                <a:path w="17099" h="7002" extrusionOk="0">
                  <a:moveTo>
                    <a:pt x="1" y="1"/>
                  </a:moveTo>
                  <a:lnTo>
                    <a:pt x="2799" y="3501"/>
                  </a:lnTo>
                  <a:lnTo>
                    <a:pt x="1" y="7002"/>
                  </a:lnTo>
                  <a:lnTo>
                    <a:pt x="14288" y="7002"/>
                  </a:lnTo>
                  <a:lnTo>
                    <a:pt x="17098" y="3501"/>
                  </a:lnTo>
                  <a:lnTo>
                    <a:pt x="14288" y="1"/>
                  </a:lnTo>
                  <a:close/>
                </a:path>
              </a:pathLst>
            </a:custGeom>
            <a:solidFill>
              <a:srgbClr val="69E7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86" name="Google Shape;252;p17"/>
            <p:cNvSpPr/>
            <p:nvPr/>
          </p:nvSpPr>
          <p:spPr>
            <a:xfrm>
              <a:off x="2870021" y="2757051"/>
              <a:ext cx="31" cy="754206"/>
            </a:xfrm>
            <a:custGeom>
              <a:avLst/>
              <a:gdLst/>
              <a:ahLst/>
              <a:cxnLst/>
              <a:rect l="l" t="t" r="r" b="b"/>
              <a:pathLst>
                <a:path w="1" h="24123" fill="none" extrusionOk="0">
                  <a:moveTo>
                    <a:pt x="0" y="1"/>
                  </a:moveTo>
                  <a:lnTo>
                    <a:pt x="0" y="24123"/>
                  </a:lnTo>
                </a:path>
              </a:pathLst>
            </a:custGeom>
            <a:noFill/>
            <a:ln w="17850" cap="rnd" cmpd="sng">
              <a:solidFill>
                <a:srgbClr val="9DB6C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87" name="Google Shape;253;p17"/>
            <p:cNvSpPr/>
            <p:nvPr/>
          </p:nvSpPr>
          <p:spPr>
            <a:xfrm>
              <a:off x="2163474" y="3399597"/>
              <a:ext cx="1412709" cy="987974"/>
            </a:xfrm>
            <a:custGeom>
              <a:avLst/>
              <a:gdLst/>
              <a:ahLst/>
              <a:cxnLst/>
              <a:rect l="l" t="t" r="r" b="b"/>
              <a:pathLst>
                <a:path w="45185" h="31600" extrusionOk="0">
                  <a:moveTo>
                    <a:pt x="22598" y="0"/>
                  </a:moveTo>
                  <a:cubicBezTo>
                    <a:pt x="21387" y="0"/>
                    <a:pt x="20175" y="464"/>
                    <a:pt x="19253" y="1393"/>
                  </a:cubicBezTo>
                  <a:lnTo>
                    <a:pt x="18252" y="2381"/>
                  </a:lnTo>
                  <a:cubicBezTo>
                    <a:pt x="18205" y="2429"/>
                    <a:pt x="18181" y="2477"/>
                    <a:pt x="18133" y="2524"/>
                  </a:cubicBezTo>
                  <a:lnTo>
                    <a:pt x="7406" y="2524"/>
                  </a:lnTo>
                  <a:cubicBezTo>
                    <a:pt x="3310" y="2524"/>
                    <a:pt x="0" y="5846"/>
                    <a:pt x="0" y="9930"/>
                  </a:cubicBezTo>
                  <a:lnTo>
                    <a:pt x="0" y="28742"/>
                  </a:lnTo>
                  <a:cubicBezTo>
                    <a:pt x="0" y="30325"/>
                    <a:pt x="1286" y="31599"/>
                    <a:pt x="2858" y="31599"/>
                  </a:cubicBezTo>
                  <a:lnTo>
                    <a:pt x="42327" y="31599"/>
                  </a:lnTo>
                  <a:cubicBezTo>
                    <a:pt x="43910" y="31599"/>
                    <a:pt x="45184" y="30325"/>
                    <a:pt x="45184" y="28742"/>
                  </a:cubicBezTo>
                  <a:lnTo>
                    <a:pt x="45184" y="9930"/>
                  </a:lnTo>
                  <a:cubicBezTo>
                    <a:pt x="45184" y="5846"/>
                    <a:pt x="41874" y="2524"/>
                    <a:pt x="37791" y="2524"/>
                  </a:cubicBezTo>
                  <a:lnTo>
                    <a:pt x="27063" y="2524"/>
                  </a:lnTo>
                  <a:cubicBezTo>
                    <a:pt x="27027" y="2477"/>
                    <a:pt x="26992" y="2429"/>
                    <a:pt x="26944" y="2381"/>
                  </a:cubicBezTo>
                  <a:lnTo>
                    <a:pt x="25944" y="1393"/>
                  </a:lnTo>
                  <a:cubicBezTo>
                    <a:pt x="25021" y="464"/>
                    <a:pt x="23810" y="0"/>
                    <a:pt x="22598" y="0"/>
                  </a:cubicBez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101" name="Google Shape;254;p17"/>
            <p:cNvSpPr/>
            <p:nvPr/>
          </p:nvSpPr>
          <p:spPr>
            <a:xfrm>
              <a:off x="2163474" y="4051022"/>
              <a:ext cx="1412709" cy="336568"/>
            </a:xfrm>
            <a:custGeom>
              <a:avLst/>
              <a:gdLst/>
              <a:ahLst/>
              <a:cxnLst/>
              <a:rect l="l" t="t" r="r" b="b"/>
              <a:pathLst>
                <a:path w="45185" h="10765" extrusionOk="0">
                  <a:moveTo>
                    <a:pt x="0" y="1"/>
                  </a:moveTo>
                  <a:lnTo>
                    <a:pt x="0" y="7919"/>
                  </a:lnTo>
                  <a:cubicBezTo>
                    <a:pt x="0" y="9490"/>
                    <a:pt x="1274" y="10764"/>
                    <a:pt x="2846" y="10764"/>
                  </a:cubicBezTo>
                  <a:lnTo>
                    <a:pt x="42339" y="10764"/>
                  </a:lnTo>
                  <a:cubicBezTo>
                    <a:pt x="43910" y="10764"/>
                    <a:pt x="45184" y="9490"/>
                    <a:pt x="45184" y="7919"/>
                  </a:cubicBezTo>
                  <a:lnTo>
                    <a:pt x="45184" y="1"/>
                  </a:lnTo>
                  <a:close/>
                </a:path>
              </a:pathLst>
            </a:custGeom>
            <a:solidFill>
              <a:srgbClr val="69E7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107" name="Google Shape;255;p17"/>
            <p:cNvSpPr/>
            <p:nvPr/>
          </p:nvSpPr>
          <p:spPr>
            <a:xfrm>
              <a:off x="2577028" y="2458524"/>
              <a:ext cx="585969" cy="585937"/>
            </a:xfrm>
            <a:custGeom>
              <a:avLst/>
              <a:gdLst/>
              <a:ahLst/>
              <a:cxnLst/>
              <a:rect l="l" t="t" r="r" b="b"/>
              <a:pathLst>
                <a:path w="18742" h="18741" extrusionOk="0">
                  <a:moveTo>
                    <a:pt x="9371" y="0"/>
                  </a:moveTo>
                  <a:cubicBezTo>
                    <a:pt x="4192" y="0"/>
                    <a:pt x="1" y="4191"/>
                    <a:pt x="1" y="9370"/>
                  </a:cubicBezTo>
                  <a:cubicBezTo>
                    <a:pt x="1" y="14538"/>
                    <a:pt x="4192" y="18741"/>
                    <a:pt x="9371" y="18741"/>
                  </a:cubicBezTo>
                  <a:cubicBezTo>
                    <a:pt x="14539" y="18741"/>
                    <a:pt x="18741" y="14538"/>
                    <a:pt x="18741" y="9370"/>
                  </a:cubicBezTo>
                  <a:cubicBezTo>
                    <a:pt x="18741" y="4191"/>
                    <a:pt x="14539" y="0"/>
                    <a:pt x="9371" y="0"/>
                  </a:cubicBezTo>
                  <a:close/>
                </a:path>
              </a:pathLst>
            </a:custGeom>
            <a:solidFill>
              <a:srgbClr val="69E7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108" name="Google Shape;256;p17"/>
            <p:cNvSpPr/>
            <p:nvPr/>
          </p:nvSpPr>
          <p:spPr>
            <a:xfrm>
              <a:off x="2651878" y="2533344"/>
              <a:ext cx="435928" cy="436303"/>
            </a:xfrm>
            <a:custGeom>
              <a:avLst/>
              <a:gdLst/>
              <a:ahLst/>
              <a:cxnLst/>
              <a:rect l="l" t="t" r="r" b="b"/>
              <a:pathLst>
                <a:path w="13943" h="13955" extrusionOk="0">
                  <a:moveTo>
                    <a:pt x="6977" y="0"/>
                  </a:moveTo>
                  <a:cubicBezTo>
                    <a:pt x="3120" y="0"/>
                    <a:pt x="0" y="3120"/>
                    <a:pt x="0" y="6977"/>
                  </a:cubicBezTo>
                  <a:cubicBezTo>
                    <a:pt x="0" y="10823"/>
                    <a:pt x="3120" y="13954"/>
                    <a:pt x="6977" y="13954"/>
                  </a:cubicBezTo>
                  <a:cubicBezTo>
                    <a:pt x="10823" y="13954"/>
                    <a:pt x="13942" y="10823"/>
                    <a:pt x="13942" y="6977"/>
                  </a:cubicBezTo>
                  <a:cubicBezTo>
                    <a:pt x="13942" y="3120"/>
                    <a:pt x="10823" y="0"/>
                    <a:pt x="697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109" name="Google Shape;257;p17"/>
            <p:cNvSpPr/>
            <p:nvPr/>
          </p:nvSpPr>
          <p:spPr>
            <a:xfrm>
              <a:off x="2759464" y="2640930"/>
              <a:ext cx="221137" cy="221137"/>
            </a:xfrm>
            <a:custGeom>
              <a:avLst/>
              <a:gdLst/>
              <a:ahLst/>
              <a:cxnLst/>
              <a:rect l="l" t="t" r="r" b="b"/>
              <a:pathLst>
                <a:path w="7073" h="7073" extrusionOk="0">
                  <a:moveTo>
                    <a:pt x="3536" y="476"/>
                  </a:moveTo>
                  <a:cubicBezTo>
                    <a:pt x="5227" y="476"/>
                    <a:pt x="6596" y="1846"/>
                    <a:pt x="6596" y="3536"/>
                  </a:cubicBezTo>
                  <a:cubicBezTo>
                    <a:pt x="6596" y="5227"/>
                    <a:pt x="5227" y="6596"/>
                    <a:pt x="3536" y="6596"/>
                  </a:cubicBezTo>
                  <a:cubicBezTo>
                    <a:pt x="1846" y="6596"/>
                    <a:pt x="476" y="5227"/>
                    <a:pt x="476" y="3536"/>
                  </a:cubicBezTo>
                  <a:cubicBezTo>
                    <a:pt x="476" y="1846"/>
                    <a:pt x="1846" y="476"/>
                    <a:pt x="3536" y="476"/>
                  </a:cubicBezTo>
                  <a:close/>
                  <a:moveTo>
                    <a:pt x="3536" y="0"/>
                  </a:moveTo>
                  <a:cubicBezTo>
                    <a:pt x="1584" y="0"/>
                    <a:pt x="0" y="1584"/>
                    <a:pt x="0" y="3536"/>
                  </a:cubicBezTo>
                  <a:cubicBezTo>
                    <a:pt x="0" y="5489"/>
                    <a:pt x="1584" y="7072"/>
                    <a:pt x="3536" y="7072"/>
                  </a:cubicBezTo>
                  <a:cubicBezTo>
                    <a:pt x="5489" y="7072"/>
                    <a:pt x="7072" y="5489"/>
                    <a:pt x="7072" y="3536"/>
                  </a:cubicBezTo>
                  <a:cubicBezTo>
                    <a:pt x="7072" y="1584"/>
                    <a:pt x="5489" y="0"/>
                    <a:pt x="3536" y="0"/>
                  </a:cubicBezTo>
                  <a:close/>
                </a:path>
              </a:pathLst>
            </a:custGeom>
            <a:solidFill>
              <a:srgbClr val="69E7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110" name="Google Shape;258;p17"/>
            <p:cNvSpPr/>
            <p:nvPr/>
          </p:nvSpPr>
          <p:spPr>
            <a:xfrm>
              <a:off x="2859953" y="2666974"/>
              <a:ext cx="13819" cy="23480"/>
            </a:xfrm>
            <a:custGeom>
              <a:avLst/>
              <a:gdLst/>
              <a:ahLst/>
              <a:cxnLst/>
              <a:rect l="l" t="t" r="r" b="b"/>
              <a:pathLst>
                <a:path w="442" h="751" extrusionOk="0">
                  <a:moveTo>
                    <a:pt x="227" y="1"/>
                  </a:moveTo>
                  <a:cubicBezTo>
                    <a:pt x="96" y="1"/>
                    <a:pt x="1" y="96"/>
                    <a:pt x="1" y="227"/>
                  </a:cubicBezTo>
                  <a:lnTo>
                    <a:pt x="1" y="524"/>
                  </a:lnTo>
                  <a:cubicBezTo>
                    <a:pt x="1" y="644"/>
                    <a:pt x="96" y="751"/>
                    <a:pt x="227" y="751"/>
                  </a:cubicBezTo>
                  <a:cubicBezTo>
                    <a:pt x="346" y="751"/>
                    <a:pt x="441" y="644"/>
                    <a:pt x="441" y="524"/>
                  </a:cubicBezTo>
                  <a:lnTo>
                    <a:pt x="441" y="227"/>
                  </a:lnTo>
                  <a:cubicBezTo>
                    <a:pt x="441" y="96"/>
                    <a:pt x="346" y="1"/>
                    <a:pt x="227" y="1"/>
                  </a:cubicBezTo>
                  <a:close/>
                </a:path>
              </a:pathLst>
            </a:custGeom>
            <a:solidFill>
              <a:srgbClr val="69E7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111" name="Google Shape;259;p17"/>
            <p:cNvSpPr/>
            <p:nvPr/>
          </p:nvSpPr>
          <p:spPr>
            <a:xfrm>
              <a:off x="2859953" y="2815894"/>
              <a:ext cx="13819" cy="23480"/>
            </a:xfrm>
            <a:custGeom>
              <a:avLst/>
              <a:gdLst/>
              <a:ahLst/>
              <a:cxnLst/>
              <a:rect l="l" t="t" r="r" b="b"/>
              <a:pathLst>
                <a:path w="442" h="751" extrusionOk="0">
                  <a:moveTo>
                    <a:pt x="227" y="0"/>
                  </a:moveTo>
                  <a:cubicBezTo>
                    <a:pt x="96" y="0"/>
                    <a:pt x="1" y="95"/>
                    <a:pt x="1" y="226"/>
                  </a:cubicBezTo>
                  <a:lnTo>
                    <a:pt x="1" y="524"/>
                  </a:lnTo>
                  <a:cubicBezTo>
                    <a:pt x="1" y="643"/>
                    <a:pt x="96" y="750"/>
                    <a:pt x="227" y="750"/>
                  </a:cubicBezTo>
                  <a:cubicBezTo>
                    <a:pt x="346" y="750"/>
                    <a:pt x="441" y="643"/>
                    <a:pt x="441" y="524"/>
                  </a:cubicBezTo>
                  <a:lnTo>
                    <a:pt x="441" y="226"/>
                  </a:lnTo>
                  <a:cubicBezTo>
                    <a:pt x="441" y="95"/>
                    <a:pt x="346" y="0"/>
                    <a:pt x="227" y="0"/>
                  </a:cubicBezTo>
                  <a:close/>
                </a:path>
              </a:pathLst>
            </a:custGeom>
            <a:solidFill>
              <a:srgbClr val="69E7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112" name="Google Shape;260;p17"/>
            <p:cNvSpPr/>
            <p:nvPr/>
          </p:nvSpPr>
          <p:spPr>
            <a:xfrm>
              <a:off x="2933303" y="2741418"/>
              <a:ext cx="23105" cy="18665"/>
            </a:xfrm>
            <a:custGeom>
              <a:avLst/>
              <a:gdLst/>
              <a:ahLst/>
              <a:cxnLst/>
              <a:rect l="l" t="t" r="r" b="b"/>
              <a:pathLst>
                <a:path w="739" h="597" extrusionOk="0">
                  <a:moveTo>
                    <a:pt x="262" y="1"/>
                  </a:moveTo>
                  <a:cubicBezTo>
                    <a:pt x="119" y="1"/>
                    <a:pt x="0" y="156"/>
                    <a:pt x="0" y="299"/>
                  </a:cubicBezTo>
                  <a:cubicBezTo>
                    <a:pt x="0" y="441"/>
                    <a:pt x="119" y="596"/>
                    <a:pt x="262" y="596"/>
                  </a:cubicBezTo>
                  <a:lnTo>
                    <a:pt x="488" y="596"/>
                  </a:lnTo>
                  <a:cubicBezTo>
                    <a:pt x="631" y="596"/>
                    <a:pt x="738" y="441"/>
                    <a:pt x="738" y="299"/>
                  </a:cubicBezTo>
                  <a:cubicBezTo>
                    <a:pt x="738" y="156"/>
                    <a:pt x="631" y="1"/>
                    <a:pt x="488" y="1"/>
                  </a:cubicBezTo>
                  <a:close/>
                </a:path>
              </a:pathLst>
            </a:custGeom>
            <a:solidFill>
              <a:srgbClr val="69E7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113" name="Google Shape;261;p17"/>
            <p:cNvSpPr/>
            <p:nvPr/>
          </p:nvSpPr>
          <p:spPr>
            <a:xfrm>
              <a:off x="2783633" y="2741418"/>
              <a:ext cx="23136" cy="18665"/>
            </a:xfrm>
            <a:custGeom>
              <a:avLst/>
              <a:gdLst/>
              <a:ahLst/>
              <a:cxnLst/>
              <a:rect l="l" t="t" r="r" b="b"/>
              <a:pathLst>
                <a:path w="740" h="597" extrusionOk="0">
                  <a:moveTo>
                    <a:pt x="251" y="1"/>
                  </a:moveTo>
                  <a:cubicBezTo>
                    <a:pt x="108" y="1"/>
                    <a:pt x="1" y="156"/>
                    <a:pt x="1" y="299"/>
                  </a:cubicBezTo>
                  <a:cubicBezTo>
                    <a:pt x="1" y="441"/>
                    <a:pt x="108" y="596"/>
                    <a:pt x="251" y="596"/>
                  </a:cubicBezTo>
                  <a:lnTo>
                    <a:pt x="477" y="596"/>
                  </a:lnTo>
                  <a:cubicBezTo>
                    <a:pt x="620" y="596"/>
                    <a:pt x="739" y="441"/>
                    <a:pt x="739" y="299"/>
                  </a:cubicBezTo>
                  <a:cubicBezTo>
                    <a:pt x="739" y="156"/>
                    <a:pt x="620" y="1"/>
                    <a:pt x="477" y="1"/>
                  </a:cubicBezTo>
                  <a:close/>
                </a:path>
              </a:pathLst>
            </a:custGeom>
            <a:solidFill>
              <a:srgbClr val="69E7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114" name="Google Shape;262;p17"/>
            <p:cNvSpPr/>
            <p:nvPr/>
          </p:nvSpPr>
          <p:spPr>
            <a:xfrm>
              <a:off x="2861454" y="2703931"/>
              <a:ext cx="56965" cy="98203"/>
            </a:xfrm>
            <a:custGeom>
              <a:avLst/>
              <a:gdLst/>
              <a:ahLst/>
              <a:cxnLst/>
              <a:rect l="l" t="t" r="r" b="b"/>
              <a:pathLst>
                <a:path w="1822" h="3141" extrusionOk="0">
                  <a:moveTo>
                    <a:pt x="1657" y="0"/>
                  </a:moveTo>
                  <a:cubicBezTo>
                    <a:pt x="1620" y="0"/>
                    <a:pt x="1584" y="15"/>
                    <a:pt x="1560" y="45"/>
                  </a:cubicBezTo>
                  <a:lnTo>
                    <a:pt x="334" y="1271"/>
                  </a:lnTo>
                  <a:cubicBezTo>
                    <a:pt x="310" y="1259"/>
                    <a:pt x="298" y="1259"/>
                    <a:pt x="274" y="1259"/>
                  </a:cubicBezTo>
                  <a:cubicBezTo>
                    <a:pt x="131" y="1259"/>
                    <a:pt x="0" y="1378"/>
                    <a:pt x="0" y="1521"/>
                  </a:cubicBezTo>
                  <a:cubicBezTo>
                    <a:pt x="0" y="1605"/>
                    <a:pt x="96" y="1688"/>
                    <a:pt x="96" y="1736"/>
                  </a:cubicBezTo>
                  <a:lnTo>
                    <a:pt x="96" y="2926"/>
                  </a:lnTo>
                  <a:cubicBezTo>
                    <a:pt x="96" y="3010"/>
                    <a:pt x="179" y="3141"/>
                    <a:pt x="262" y="3141"/>
                  </a:cubicBezTo>
                  <a:cubicBezTo>
                    <a:pt x="334" y="3141"/>
                    <a:pt x="393" y="3010"/>
                    <a:pt x="393" y="2926"/>
                  </a:cubicBezTo>
                  <a:lnTo>
                    <a:pt x="393" y="1736"/>
                  </a:lnTo>
                  <a:cubicBezTo>
                    <a:pt x="548" y="1688"/>
                    <a:pt x="524" y="1605"/>
                    <a:pt x="524" y="1521"/>
                  </a:cubicBezTo>
                  <a:cubicBezTo>
                    <a:pt x="524" y="1509"/>
                    <a:pt x="524" y="1498"/>
                    <a:pt x="524" y="1486"/>
                  </a:cubicBezTo>
                  <a:lnTo>
                    <a:pt x="1762" y="247"/>
                  </a:lnTo>
                  <a:cubicBezTo>
                    <a:pt x="1822" y="200"/>
                    <a:pt x="1822" y="104"/>
                    <a:pt x="1762" y="45"/>
                  </a:cubicBezTo>
                  <a:cubicBezTo>
                    <a:pt x="1733" y="15"/>
                    <a:pt x="1694" y="0"/>
                    <a:pt x="1657" y="0"/>
                  </a:cubicBezTo>
                  <a:close/>
                </a:path>
              </a:pathLst>
            </a:custGeom>
            <a:solidFill>
              <a:srgbClr val="69E7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115" name="Google Shape;263;p17"/>
            <p:cNvSpPr txBox="1"/>
            <p:nvPr/>
          </p:nvSpPr>
          <p:spPr>
            <a:xfrm>
              <a:off x="2254850" y="3504600"/>
              <a:ext cx="1224000" cy="534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200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sp>
        <p:nvSpPr>
          <p:cNvPr id="126" name="Google Shape;4549;p43">
            <a:hlinkClick r:id="rId3" action="ppaction://hlinksldjump"/>
          </p:cNvPr>
          <p:cNvSpPr txBox="1">
            <a:spLocks/>
          </p:cNvSpPr>
          <p:nvPr/>
        </p:nvSpPr>
        <p:spPr>
          <a:xfrm>
            <a:off x="3676065" y="1692851"/>
            <a:ext cx="2747380" cy="7877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pPr algn="ctr"/>
            <a:r>
              <a:rPr lang="ar-EG" sz="3600" dirty="0" smtClean="0">
                <a:solidFill>
                  <a:srgbClr val="002060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الأهداف</a:t>
            </a:r>
            <a:endParaRPr lang="ar-EG" sz="3600" dirty="0">
              <a:solidFill>
                <a:srgbClr val="002060"/>
              </a:solidFill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  <p:sp>
        <p:nvSpPr>
          <p:cNvPr id="127" name="Google Shape;4549;p43">
            <a:hlinkClick r:id="rId4" action="ppaction://hlinksldjump"/>
          </p:cNvPr>
          <p:cNvSpPr txBox="1">
            <a:spLocks/>
          </p:cNvSpPr>
          <p:nvPr/>
        </p:nvSpPr>
        <p:spPr>
          <a:xfrm>
            <a:off x="452284" y="1721012"/>
            <a:ext cx="2747380" cy="7877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pPr algn="ctr"/>
            <a:r>
              <a:rPr lang="ar-EG" sz="3600" dirty="0" smtClean="0">
                <a:solidFill>
                  <a:srgbClr val="002060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عناصر الدرس</a:t>
            </a:r>
            <a:endParaRPr lang="ar-EG" sz="3600" dirty="0">
              <a:solidFill>
                <a:srgbClr val="002060"/>
              </a:solidFill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  <p:sp>
        <p:nvSpPr>
          <p:cNvPr id="129" name="Google Shape;4549;p43">
            <a:hlinkClick r:id="" action="ppaction://noaction"/>
          </p:cNvPr>
          <p:cNvSpPr txBox="1">
            <a:spLocks/>
          </p:cNvSpPr>
          <p:nvPr/>
        </p:nvSpPr>
        <p:spPr>
          <a:xfrm>
            <a:off x="2110765" y="3813996"/>
            <a:ext cx="2747380" cy="7877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pPr algn="ctr"/>
            <a:r>
              <a:rPr lang="ar-EG" sz="3600" dirty="0" smtClean="0">
                <a:solidFill>
                  <a:srgbClr val="002060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التقويم</a:t>
            </a:r>
            <a:endParaRPr lang="ar-EG" sz="3600" dirty="0">
              <a:solidFill>
                <a:srgbClr val="002060"/>
              </a:solidFill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4567775" y="180983"/>
            <a:ext cx="4219573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8000" b="1" dirty="0" smtClean="0">
                <a:solidFill>
                  <a:schemeClr val="accent4">
                    <a:lumMod val="75000"/>
                  </a:schemeClr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الفهرس الرئيسى</a:t>
            </a:r>
            <a:endParaRPr lang="ar-EG" sz="8000" b="1" dirty="0">
              <a:solidFill>
                <a:schemeClr val="accent4">
                  <a:lumMod val="75000"/>
                </a:schemeClr>
              </a:solidFill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  <p:sp>
        <p:nvSpPr>
          <p:cNvPr id="47" name="ضرب 45">
            <a:hlinkClick r:id="" action="ppaction://hlinkshowjump?jump=endshow"/>
          </p:cNvPr>
          <p:cNvSpPr/>
          <p:nvPr/>
        </p:nvSpPr>
        <p:spPr>
          <a:xfrm>
            <a:off x="52066" y="129869"/>
            <a:ext cx="356003" cy="341750"/>
          </a:xfrm>
          <a:prstGeom prst="mathMultiply">
            <a:avLst>
              <a:gd name="adj1" fmla="val 5683"/>
            </a:avLst>
          </a:prstGeom>
          <a:ln>
            <a:solidFill>
              <a:schemeClr val="bg2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EG"/>
          </a:p>
        </p:txBody>
      </p:sp>
      <p:pic>
        <p:nvPicPr>
          <p:cNvPr id="48" name="Picture 9">
            <a:hlinkClick r:id="rId5" action="ppaction://hlinksldjump" tooltip="التالي "/>
          </p:cNvPr>
          <p:cNvPicPr>
            <a:picLocks noChangeAspect="1"/>
          </p:cNvPicPr>
          <p:nvPr/>
        </p:nvPicPr>
        <p:blipFill>
          <a:blip r:embed="rId6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08069" y="4736435"/>
            <a:ext cx="382398" cy="267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0193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/>
      <p:bldP spid="127" grpId="0"/>
      <p:bldP spid="129" grpId="0"/>
      <p:bldP spid="1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236483" y="0"/>
            <a:ext cx="8418786" cy="5217250"/>
            <a:chOff x="2238533" y="2824116"/>
            <a:chExt cx="4656148" cy="5217250"/>
          </a:xfrm>
        </p:grpSpPr>
        <p:grpSp>
          <p:nvGrpSpPr>
            <p:cNvPr id="6225" name="Google Shape;6225;p66"/>
            <p:cNvGrpSpPr/>
            <p:nvPr/>
          </p:nvGrpSpPr>
          <p:grpSpPr>
            <a:xfrm rot="1812654">
              <a:off x="3129274" y="2824116"/>
              <a:ext cx="2885320" cy="5217250"/>
              <a:chOff x="457200" y="1319450"/>
              <a:chExt cx="3217748" cy="3217934"/>
            </a:xfrm>
          </p:grpSpPr>
          <p:sp>
            <p:nvSpPr>
              <p:cNvPr id="6226" name="Google Shape;6226;p66"/>
              <p:cNvSpPr/>
              <p:nvPr/>
            </p:nvSpPr>
            <p:spPr>
              <a:xfrm>
                <a:off x="457200" y="1319450"/>
                <a:ext cx="3217748" cy="3217934"/>
              </a:xfrm>
              <a:custGeom>
                <a:avLst/>
                <a:gdLst/>
                <a:ahLst/>
                <a:cxnLst/>
                <a:rect l="l" t="t" r="r" b="b"/>
                <a:pathLst>
                  <a:path w="27574" h="27575" extrusionOk="0">
                    <a:moveTo>
                      <a:pt x="13787" y="706"/>
                    </a:moveTo>
                    <a:cubicBezTo>
                      <a:pt x="21000" y="706"/>
                      <a:pt x="26868" y="6575"/>
                      <a:pt x="26868" y="13788"/>
                    </a:cubicBezTo>
                    <a:cubicBezTo>
                      <a:pt x="26868" y="21001"/>
                      <a:pt x="21000" y="26869"/>
                      <a:pt x="13787" y="26869"/>
                    </a:cubicBezTo>
                    <a:cubicBezTo>
                      <a:pt x="6574" y="26869"/>
                      <a:pt x="706" y="21001"/>
                      <a:pt x="706" y="13788"/>
                    </a:cubicBezTo>
                    <a:cubicBezTo>
                      <a:pt x="706" y="6575"/>
                      <a:pt x="6574" y="706"/>
                      <a:pt x="13787" y="706"/>
                    </a:cubicBezTo>
                    <a:close/>
                    <a:moveTo>
                      <a:pt x="13787" y="1"/>
                    </a:moveTo>
                    <a:cubicBezTo>
                      <a:pt x="6185" y="1"/>
                      <a:pt x="0" y="6186"/>
                      <a:pt x="0" y="13788"/>
                    </a:cubicBezTo>
                    <a:cubicBezTo>
                      <a:pt x="0" y="21390"/>
                      <a:pt x="6185" y="27575"/>
                      <a:pt x="13787" y="27575"/>
                    </a:cubicBezTo>
                    <a:cubicBezTo>
                      <a:pt x="21389" y="27575"/>
                      <a:pt x="27574" y="21390"/>
                      <a:pt x="27574" y="13788"/>
                    </a:cubicBezTo>
                    <a:cubicBezTo>
                      <a:pt x="27574" y="6186"/>
                      <a:pt x="21389" y="1"/>
                      <a:pt x="1378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19050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27" name="Google Shape;6227;p66"/>
              <p:cNvSpPr/>
              <p:nvPr/>
            </p:nvSpPr>
            <p:spPr>
              <a:xfrm>
                <a:off x="457200" y="1319450"/>
                <a:ext cx="1687876" cy="2782418"/>
              </a:xfrm>
              <a:custGeom>
                <a:avLst/>
                <a:gdLst/>
                <a:ahLst/>
                <a:cxnLst/>
                <a:rect l="l" t="t" r="r" b="b"/>
                <a:pathLst>
                  <a:path w="14464" h="23843" extrusionOk="0">
                    <a:moveTo>
                      <a:pt x="13787" y="1"/>
                    </a:moveTo>
                    <a:cubicBezTo>
                      <a:pt x="6185" y="1"/>
                      <a:pt x="0" y="6186"/>
                      <a:pt x="0" y="13788"/>
                    </a:cubicBezTo>
                    <a:cubicBezTo>
                      <a:pt x="0" y="17579"/>
                      <a:pt x="1513" y="21115"/>
                      <a:pt x="4260" y="23745"/>
                    </a:cubicBezTo>
                    <a:cubicBezTo>
                      <a:pt x="4328" y="23810"/>
                      <a:pt x="4416" y="23843"/>
                      <a:pt x="4504" y="23843"/>
                    </a:cubicBezTo>
                    <a:cubicBezTo>
                      <a:pt x="4596" y="23843"/>
                      <a:pt x="4690" y="23806"/>
                      <a:pt x="4759" y="23734"/>
                    </a:cubicBezTo>
                    <a:cubicBezTo>
                      <a:pt x="4893" y="23593"/>
                      <a:pt x="4889" y="23370"/>
                      <a:pt x="4748" y="23235"/>
                    </a:cubicBezTo>
                    <a:cubicBezTo>
                      <a:pt x="2141" y="20740"/>
                      <a:pt x="706" y="17385"/>
                      <a:pt x="706" y="13788"/>
                    </a:cubicBezTo>
                    <a:cubicBezTo>
                      <a:pt x="706" y="6575"/>
                      <a:pt x="6574" y="706"/>
                      <a:pt x="13787" y="706"/>
                    </a:cubicBezTo>
                    <a:cubicBezTo>
                      <a:pt x="13851" y="706"/>
                      <a:pt x="13914" y="709"/>
                      <a:pt x="13976" y="711"/>
                    </a:cubicBezTo>
                    <a:lnTo>
                      <a:pt x="14099" y="714"/>
                    </a:lnTo>
                    <a:cubicBezTo>
                      <a:pt x="14102" y="715"/>
                      <a:pt x="14105" y="715"/>
                      <a:pt x="14107" y="715"/>
                    </a:cubicBezTo>
                    <a:cubicBezTo>
                      <a:pt x="14299" y="715"/>
                      <a:pt x="14455" y="562"/>
                      <a:pt x="14459" y="370"/>
                    </a:cubicBezTo>
                    <a:cubicBezTo>
                      <a:pt x="14464" y="176"/>
                      <a:pt x="14310" y="14"/>
                      <a:pt x="14115" y="10"/>
                    </a:cubicBezTo>
                    <a:lnTo>
                      <a:pt x="14001" y="6"/>
                    </a:lnTo>
                    <a:cubicBezTo>
                      <a:pt x="13929" y="4"/>
                      <a:pt x="13859" y="1"/>
                      <a:pt x="13787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8100" cap="flat" cmpd="sng">
                <a:solidFill>
                  <a:schemeClr val="accen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228" name="Google Shape;6228;p66"/>
            <p:cNvGrpSpPr/>
            <p:nvPr/>
          </p:nvGrpSpPr>
          <p:grpSpPr>
            <a:xfrm rot="16200000">
              <a:off x="2364075" y="4210690"/>
              <a:ext cx="4416316" cy="2442569"/>
              <a:chOff x="704125" y="1566494"/>
              <a:chExt cx="2723895" cy="2723953"/>
            </a:xfrm>
          </p:grpSpPr>
          <p:sp>
            <p:nvSpPr>
              <p:cNvPr id="6229" name="Google Shape;6229;p66"/>
              <p:cNvSpPr/>
              <p:nvPr/>
            </p:nvSpPr>
            <p:spPr>
              <a:xfrm>
                <a:off x="704125" y="1566494"/>
                <a:ext cx="2723895" cy="2723953"/>
              </a:xfrm>
              <a:custGeom>
                <a:avLst/>
                <a:gdLst/>
                <a:ahLst/>
                <a:cxnLst/>
                <a:rect l="l" t="t" r="r" b="b"/>
                <a:pathLst>
                  <a:path w="23342" h="23342" extrusionOk="0">
                    <a:moveTo>
                      <a:pt x="11671" y="706"/>
                    </a:moveTo>
                    <a:cubicBezTo>
                      <a:pt x="17717" y="706"/>
                      <a:pt x="22636" y="5625"/>
                      <a:pt x="22636" y="11671"/>
                    </a:cubicBezTo>
                    <a:cubicBezTo>
                      <a:pt x="22636" y="17717"/>
                      <a:pt x="17717" y="22636"/>
                      <a:pt x="11671" y="22636"/>
                    </a:cubicBezTo>
                    <a:cubicBezTo>
                      <a:pt x="5624" y="22636"/>
                      <a:pt x="706" y="17717"/>
                      <a:pt x="706" y="11671"/>
                    </a:cubicBezTo>
                    <a:cubicBezTo>
                      <a:pt x="706" y="5625"/>
                      <a:pt x="5624" y="706"/>
                      <a:pt x="11671" y="706"/>
                    </a:cubicBezTo>
                    <a:close/>
                    <a:moveTo>
                      <a:pt x="11671" y="0"/>
                    </a:moveTo>
                    <a:cubicBezTo>
                      <a:pt x="5236" y="0"/>
                      <a:pt x="1" y="5236"/>
                      <a:pt x="1" y="11671"/>
                    </a:cubicBezTo>
                    <a:cubicBezTo>
                      <a:pt x="1" y="18106"/>
                      <a:pt x="5236" y="23341"/>
                      <a:pt x="11671" y="23341"/>
                    </a:cubicBezTo>
                    <a:cubicBezTo>
                      <a:pt x="18106" y="23341"/>
                      <a:pt x="23341" y="18106"/>
                      <a:pt x="23341" y="11671"/>
                    </a:cubicBezTo>
                    <a:cubicBezTo>
                      <a:pt x="23341" y="5236"/>
                      <a:pt x="18106" y="0"/>
                      <a:pt x="1167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19050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30" name="Google Shape;6230;p66"/>
              <p:cNvSpPr/>
              <p:nvPr/>
            </p:nvSpPr>
            <p:spPr>
              <a:xfrm>
                <a:off x="704125" y="1566494"/>
                <a:ext cx="1441183" cy="2498143"/>
              </a:xfrm>
              <a:custGeom>
                <a:avLst/>
                <a:gdLst/>
                <a:ahLst/>
                <a:cxnLst/>
                <a:rect l="l" t="t" r="r" b="b"/>
                <a:pathLst>
                  <a:path w="12350" h="21407" extrusionOk="0">
                    <a:moveTo>
                      <a:pt x="11671" y="0"/>
                    </a:moveTo>
                    <a:cubicBezTo>
                      <a:pt x="5236" y="0"/>
                      <a:pt x="1" y="5236"/>
                      <a:pt x="1" y="11671"/>
                    </a:cubicBezTo>
                    <a:cubicBezTo>
                      <a:pt x="1" y="15548"/>
                      <a:pt x="1926" y="19165"/>
                      <a:pt x="5150" y="21345"/>
                    </a:cubicBezTo>
                    <a:cubicBezTo>
                      <a:pt x="5211" y="21386"/>
                      <a:pt x="5280" y="21406"/>
                      <a:pt x="5347" y="21406"/>
                    </a:cubicBezTo>
                    <a:cubicBezTo>
                      <a:pt x="5460" y="21406"/>
                      <a:pt x="5571" y="21351"/>
                      <a:pt x="5639" y="21251"/>
                    </a:cubicBezTo>
                    <a:cubicBezTo>
                      <a:pt x="5748" y="21089"/>
                      <a:pt x="5707" y="20870"/>
                      <a:pt x="5545" y="20761"/>
                    </a:cubicBezTo>
                    <a:cubicBezTo>
                      <a:pt x="2515" y="18712"/>
                      <a:pt x="706" y="15314"/>
                      <a:pt x="706" y="11671"/>
                    </a:cubicBezTo>
                    <a:cubicBezTo>
                      <a:pt x="706" y="5625"/>
                      <a:pt x="5624" y="706"/>
                      <a:pt x="11671" y="706"/>
                    </a:cubicBezTo>
                    <a:cubicBezTo>
                      <a:pt x="11743" y="706"/>
                      <a:pt x="11812" y="708"/>
                      <a:pt x="11883" y="711"/>
                    </a:cubicBezTo>
                    <a:lnTo>
                      <a:pt x="11981" y="714"/>
                    </a:lnTo>
                    <a:cubicBezTo>
                      <a:pt x="11987" y="714"/>
                      <a:pt x="11994" y="714"/>
                      <a:pt x="12000" y="714"/>
                    </a:cubicBezTo>
                    <a:cubicBezTo>
                      <a:pt x="12199" y="714"/>
                      <a:pt x="12338" y="560"/>
                      <a:pt x="12343" y="371"/>
                    </a:cubicBezTo>
                    <a:cubicBezTo>
                      <a:pt x="12349" y="177"/>
                      <a:pt x="12196" y="14"/>
                      <a:pt x="12001" y="9"/>
                    </a:cubicBezTo>
                    <a:lnTo>
                      <a:pt x="11908" y="6"/>
                    </a:lnTo>
                    <a:cubicBezTo>
                      <a:pt x="11829" y="3"/>
                      <a:pt x="11750" y="0"/>
                      <a:pt x="1167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38100" cap="flat" cmpd="sng">
                <a:solidFill>
                  <a:schemeClr val="accen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6237" name="Google Shape;6237;p66"/>
            <p:cNvCxnSpPr/>
            <p:nvPr/>
          </p:nvCxnSpPr>
          <p:spPr>
            <a:xfrm flipH="1">
              <a:off x="5698435" y="4637574"/>
              <a:ext cx="846181" cy="65434"/>
            </a:xfrm>
            <a:prstGeom prst="straightConnector1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oval" w="med" len="med"/>
              <a:tailEnd type="none" w="med" len="med"/>
            </a:ln>
          </p:spPr>
        </p:cxnSp>
        <p:cxnSp>
          <p:nvCxnSpPr>
            <p:cNvPr id="6238" name="Google Shape;6238;p66"/>
            <p:cNvCxnSpPr/>
            <p:nvPr/>
          </p:nvCxnSpPr>
          <p:spPr>
            <a:xfrm flipH="1">
              <a:off x="5960213" y="5896094"/>
              <a:ext cx="934468" cy="18063"/>
            </a:xfrm>
            <a:prstGeom prst="straightConnector1">
              <a:avLst/>
            </a:prstGeom>
            <a:noFill/>
            <a:ln w="19050" cap="flat" cmpd="sng">
              <a:solidFill>
                <a:schemeClr val="accent2"/>
              </a:solidFill>
              <a:prstDash val="solid"/>
              <a:round/>
              <a:headEnd type="oval" w="med" len="med"/>
              <a:tailEnd type="none" w="med" len="med"/>
            </a:ln>
          </p:spPr>
        </p:cxnSp>
        <p:cxnSp>
          <p:nvCxnSpPr>
            <p:cNvPr id="6239" name="Google Shape;6239;p66"/>
            <p:cNvCxnSpPr/>
            <p:nvPr/>
          </p:nvCxnSpPr>
          <p:spPr>
            <a:xfrm>
              <a:off x="2238533" y="4751210"/>
              <a:ext cx="1015342" cy="29228"/>
            </a:xfrm>
            <a:prstGeom prst="straightConnector1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oval" w="med" len="med"/>
              <a:tailEnd type="none" w="med" len="med"/>
            </a:ln>
          </p:spPr>
        </p:cxnSp>
        <p:cxnSp>
          <p:nvCxnSpPr>
            <p:cNvPr id="6240" name="Google Shape;6240;p66"/>
            <p:cNvCxnSpPr/>
            <p:nvPr/>
          </p:nvCxnSpPr>
          <p:spPr>
            <a:xfrm>
              <a:off x="2665782" y="3643923"/>
              <a:ext cx="1229977" cy="3790"/>
            </a:xfrm>
            <a:prstGeom prst="straightConnector1">
              <a:avLst/>
            </a:prstGeom>
            <a:noFill/>
            <a:ln w="19050" cap="flat" cmpd="sng">
              <a:solidFill>
                <a:schemeClr val="accent2"/>
              </a:solidFill>
              <a:prstDash val="solid"/>
              <a:round/>
              <a:headEnd type="oval" w="med" len="med"/>
              <a:tailEnd type="none" w="med" len="med"/>
            </a:ln>
          </p:spPr>
        </p:cxnSp>
      </p:grpSp>
      <p:sp>
        <p:nvSpPr>
          <p:cNvPr id="36" name="TextBox 35">
            <a:hlinkClick r:id="rId3" action="ppaction://hlinksldjump"/>
          </p:cNvPr>
          <p:cNvSpPr txBox="1"/>
          <p:nvPr/>
        </p:nvSpPr>
        <p:spPr>
          <a:xfrm>
            <a:off x="2585103" y="1887976"/>
            <a:ext cx="4219573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8000" b="1" dirty="0" smtClean="0">
                <a:solidFill>
                  <a:srgbClr val="002060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الأهداف الدرس</a:t>
            </a:r>
            <a:endParaRPr lang="ar-EG" sz="8000" b="1" dirty="0">
              <a:solidFill>
                <a:srgbClr val="002060"/>
              </a:solidFill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  <p:sp>
        <p:nvSpPr>
          <p:cNvPr id="16" name="ضرب 45">
            <a:hlinkClick r:id="" action="ppaction://hlinkshowjump?jump=endshow"/>
          </p:cNvPr>
          <p:cNvSpPr/>
          <p:nvPr/>
        </p:nvSpPr>
        <p:spPr>
          <a:xfrm>
            <a:off x="52066" y="129869"/>
            <a:ext cx="356003" cy="341750"/>
          </a:xfrm>
          <a:prstGeom prst="mathMultiply">
            <a:avLst>
              <a:gd name="adj1" fmla="val 5683"/>
            </a:avLst>
          </a:prstGeom>
          <a:ln>
            <a:solidFill>
              <a:schemeClr val="bg2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EG"/>
          </a:p>
        </p:txBody>
      </p:sp>
      <p:pic>
        <p:nvPicPr>
          <p:cNvPr id="18" name="Picture 9">
            <a:hlinkClick r:id="rId4" action="ppaction://hlinksldjump" tooltip="التالي "/>
          </p:cNvPr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0858" y="4752836"/>
            <a:ext cx="382398" cy="267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6235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15"/>
          <p:cNvGrpSpPr/>
          <p:nvPr/>
        </p:nvGrpSpPr>
        <p:grpSpPr>
          <a:xfrm>
            <a:off x="3924261" y="1269515"/>
            <a:ext cx="3860738" cy="1072260"/>
            <a:chOff x="2610900" y="1837425"/>
            <a:chExt cx="3860738" cy="923350"/>
          </a:xfrm>
        </p:grpSpPr>
        <p:sp>
          <p:nvSpPr>
            <p:cNvPr id="57" name="Google Shape;57;p15"/>
            <p:cNvSpPr txBox="1"/>
            <p:nvPr/>
          </p:nvSpPr>
          <p:spPr>
            <a:xfrm>
              <a:off x="5682938" y="2058500"/>
              <a:ext cx="788700" cy="481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600" b="1" dirty="0">
                  <a:solidFill>
                    <a:schemeClr val="accent2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02</a:t>
              </a:r>
              <a:endParaRPr sz="3500" b="1" dirty="0">
                <a:solidFill>
                  <a:schemeClr val="accent2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58" name="Google Shape;58;p15"/>
            <p:cNvSpPr/>
            <p:nvPr/>
          </p:nvSpPr>
          <p:spPr>
            <a:xfrm>
              <a:off x="5111825" y="1837425"/>
              <a:ext cx="565850" cy="923350"/>
            </a:xfrm>
            <a:custGeom>
              <a:avLst/>
              <a:gdLst/>
              <a:ahLst/>
              <a:cxnLst/>
              <a:rect l="l" t="t" r="r" b="b"/>
              <a:pathLst>
                <a:path w="22634" h="36934" extrusionOk="0">
                  <a:moveTo>
                    <a:pt x="18766" y="1"/>
                  </a:moveTo>
                  <a:cubicBezTo>
                    <a:pt x="17967" y="1"/>
                    <a:pt x="17169" y="304"/>
                    <a:pt x="16562" y="912"/>
                  </a:cubicBezTo>
                  <a:lnTo>
                    <a:pt x="1215" y="16259"/>
                  </a:lnTo>
                  <a:cubicBezTo>
                    <a:pt x="0" y="17473"/>
                    <a:pt x="0" y="19462"/>
                    <a:pt x="1215" y="20676"/>
                  </a:cubicBezTo>
                  <a:lnTo>
                    <a:pt x="16562" y="36023"/>
                  </a:lnTo>
                  <a:cubicBezTo>
                    <a:pt x="17169" y="36630"/>
                    <a:pt x="17967" y="36934"/>
                    <a:pt x="18766" y="36934"/>
                  </a:cubicBezTo>
                  <a:cubicBezTo>
                    <a:pt x="19565" y="36934"/>
                    <a:pt x="20366" y="36630"/>
                    <a:pt x="20979" y="36023"/>
                  </a:cubicBezTo>
                  <a:lnTo>
                    <a:pt x="22634" y="34368"/>
                  </a:lnTo>
                  <a:lnTo>
                    <a:pt x="8942" y="20676"/>
                  </a:lnTo>
                  <a:cubicBezTo>
                    <a:pt x="7716" y="19462"/>
                    <a:pt x="7716" y="17473"/>
                    <a:pt x="8942" y="16259"/>
                  </a:cubicBezTo>
                  <a:lnTo>
                    <a:pt x="22634" y="2567"/>
                  </a:lnTo>
                  <a:lnTo>
                    <a:pt x="20979" y="912"/>
                  </a:lnTo>
                  <a:cubicBezTo>
                    <a:pt x="20366" y="304"/>
                    <a:pt x="19565" y="1"/>
                    <a:pt x="18766" y="1"/>
                  </a:cubicBezTo>
                  <a:close/>
                </a:path>
              </a:pathLst>
            </a:custGeom>
            <a:solidFill>
              <a:srgbClr val="69E7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15"/>
            <p:cNvSpPr/>
            <p:nvPr/>
          </p:nvSpPr>
          <p:spPr>
            <a:xfrm>
              <a:off x="5438650" y="2149825"/>
              <a:ext cx="171775" cy="298575"/>
            </a:xfrm>
            <a:custGeom>
              <a:avLst/>
              <a:gdLst/>
              <a:ahLst/>
              <a:cxnLst/>
              <a:rect l="l" t="t" r="r" b="b"/>
              <a:pathLst>
                <a:path w="6871" h="11943" extrusionOk="0">
                  <a:moveTo>
                    <a:pt x="5372" y="0"/>
                  </a:moveTo>
                  <a:cubicBezTo>
                    <a:pt x="5006" y="0"/>
                    <a:pt x="4635" y="137"/>
                    <a:pt x="4334" y="441"/>
                  </a:cubicBezTo>
                  <a:lnTo>
                    <a:pt x="1489" y="3286"/>
                  </a:lnTo>
                  <a:cubicBezTo>
                    <a:pt x="0" y="4763"/>
                    <a:pt x="0" y="7168"/>
                    <a:pt x="1489" y="8656"/>
                  </a:cubicBezTo>
                  <a:lnTo>
                    <a:pt x="4334" y="11502"/>
                  </a:lnTo>
                  <a:cubicBezTo>
                    <a:pt x="4635" y="11806"/>
                    <a:pt x="5006" y="11942"/>
                    <a:pt x="5372" y="11942"/>
                  </a:cubicBezTo>
                  <a:cubicBezTo>
                    <a:pt x="6135" y="11942"/>
                    <a:pt x="6870" y="11348"/>
                    <a:pt x="6870" y="10454"/>
                  </a:cubicBezTo>
                  <a:lnTo>
                    <a:pt x="6870" y="1489"/>
                  </a:lnTo>
                  <a:cubicBezTo>
                    <a:pt x="6870" y="595"/>
                    <a:pt x="6135" y="0"/>
                    <a:pt x="5372" y="0"/>
                  </a:cubicBezTo>
                  <a:close/>
                </a:path>
              </a:pathLst>
            </a:custGeom>
            <a:solidFill>
              <a:srgbClr val="69E7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15"/>
            <p:cNvSpPr/>
            <p:nvPr/>
          </p:nvSpPr>
          <p:spPr>
            <a:xfrm>
              <a:off x="2610900" y="1922425"/>
              <a:ext cx="2853075" cy="753375"/>
            </a:xfrm>
            <a:custGeom>
              <a:avLst/>
              <a:gdLst/>
              <a:ahLst/>
              <a:cxnLst/>
              <a:rect l="l" t="t" r="r" b="b"/>
              <a:pathLst>
                <a:path w="114123" h="30135" extrusionOk="0">
                  <a:moveTo>
                    <a:pt x="14836" y="0"/>
                  </a:moveTo>
                  <a:lnTo>
                    <a:pt x="1" y="15061"/>
                  </a:lnTo>
                  <a:lnTo>
                    <a:pt x="14836" y="30135"/>
                  </a:lnTo>
                  <a:lnTo>
                    <a:pt x="114122" y="30135"/>
                  </a:lnTo>
                  <a:lnTo>
                    <a:pt x="101252" y="17276"/>
                  </a:lnTo>
                  <a:cubicBezTo>
                    <a:pt x="100644" y="16669"/>
                    <a:pt x="100335" y="15871"/>
                    <a:pt x="100335" y="15061"/>
                  </a:cubicBezTo>
                  <a:cubicBezTo>
                    <a:pt x="100335" y="14264"/>
                    <a:pt x="100644" y="13466"/>
                    <a:pt x="101252" y="12859"/>
                  </a:cubicBezTo>
                  <a:lnTo>
                    <a:pt x="11411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548625" tIns="91425" rIns="5486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1200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62" name="Google Shape;62;p15"/>
          <p:cNvGrpSpPr/>
          <p:nvPr/>
        </p:nvGrpSpPr>
        <p:grpSpPr>
          <a:xfrm>
            <a:off x="3925462" y="2268669"/>
            <a:ext cx="5218538" cy="923350"/>
            <a:chOff x="2673613" y="2780700"/>
            <a:chExt cx="5218538" cy="923350"/>
          </a:xfrm>
        </p:grpSpPr>
        <p:sp>
          <p:nvSpPr>
            <p:cNvPr id="63" name="Google Shape;63;p15"/>
            <p:cNvSpPr txBox="1"/>
            <p:nvPr/>
          </p:nvSpPr>
          <p:spPr>
            <a:xfrm>
              <a:off x="2673613" y="3001788"/>
              <a:ext cx="788700" cy="481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600" b="1" dirty="0">
                  <a:solidFill>
                    <a:schemeClr val="accent2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03</a:t>
              </a:r>
              <a:endParaRPr sz="3600" b="1" dirty="0">
                <a:solidFill>
                  <a:schemeClr val="accent2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64" name="Google Shape;64;p15"/>
            <p:cNvSpPr/>
            <p:nvPr/>
          </p:nvSpPr>
          <p:spPr>
            <a:xfrm>
              <a:off x="3466375" y="2780700"/>
              <a:ext cx="566175" cy="923350"/>
            </a:xfrm>
            <a:custGeom>
              <a:avLst/>
              <a:gdLst/>
              <a:ahLst/>
              <a:cxnLst/>
              <a:rect l="l" t="t" r="r" b="b"/>
              <a:pathLst>
                <a:path w="22647" h="36934" extrusionOk="0">
                  <a:moveTo>
                    <a:pt x="3869" y="1"/>
                  </a:moveTo>
                  <a:cubicBezTo>
                    <a:pt x="3069" y="1"/>
                    <a:pt x="2269" y="304"/>
                    <a:pt x="1655" y="911"/>
                  </a:cubicBezTo>
                  <a:lnTo>
                    <a:pt x="1" y="2566"/>
                  </a:lnTo>
                  <a:lnTo>
                    <a:pt x="13693" y="16259"/>
                  </a:lnTo>
                  <a:cubicBezTo>
                    <a:pt x="14919" y="17485"/>
                    <a:pt x="14919" y="19461"/>
                    <a:pt x="13693" y="20676"/>
                  </a:cubicBezTo>
                  <a:lnTo>
                    <a:pt x="1" y="34368"/>
                  </a:lnTo>
                  <a:lnTo>
                    <a:pt x="1655" y="36023"/>
                  </a:lnTo>
                  <a:cubicBezTo>
                    <a:pt x="2269" y="36630"/>
                    <a:pt x="3069" y="36934"/>
                    <a:pt x="3869" y="36934"/>
                  </a:cubicBezTo>
                  <a:cubicBezTo>
                    <a:pt x="4668" y="36934"/>
                    <a:pt x="5465" y="36630"/>
                    <a:pt x="6073" y="36023"/>
                  </a:cubicBezTo>
                  <a:lnTo>
                    <a:pt x="21420" y="20676"/>
                  </a:lnTo>
                  <a:cubicBezTo>
                    <a:pt x="22646" y="19461"/>
                    <a:pt x="22646" y="17485"/>
                    <a:pt x="21420" y="16259"/>
                  </a:cubicBezTo>
                  <a:lnTo>
                    <a:pt x="6073" y="911"/>
                  </a:lnTo>
                  <a:cubicBezTo>
                    <a:pt x="5465" y="304"/>
                    <a:pt x="4668" y="1"/>
                    <a:pt x="3869" y="1"/>
                  </a:cubicBezTo>
                  <a:close/>
                </a:path>
              </a:pathLst>
            </a:custGeom>
            <a:solidFill>
              <a:srgbClr val="FCBD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15"/>
            <p:cNvSpPr/>
            <p:nvPr/>
          </p:nvSpPr>
          <p:spPr>
            <a:xfrm>
              <a:off x="3533650" y="3093100"/>
              <a:ext cx="171775" cy="298575"/>
            </a:xfrm>
            <a:custGeom>
              <a:avLst/>
              <a:gdLst/>
              <a:ahLst/>
              <a:cxnLst/>
              <a:rect l="l" t="t" r="r" b="b"/>
              <a:pathLst>
                <a:path w="6871" h="11943" extrusionOk="0">
                  <a:moveTo>
                    <a:pt x="1499" y="0"/>
                  </a:moveTo>
                  <a:cubicBezTo>
                    <a:pt x="736" y="0"/>
                    <a:pt x="0" y="595"/>
                    <a:pt x="0" y="1488"/>
                  </a:cubicBezTo>
                  <a:lnTo>
                    <a:pt x="0" y="10454"/>
                  </a:lnTo>
                  <a:cubicBezTo>
                    <a:pt x="0" y="11348"/>
                    <a:pt x="736" y="11942"/>
                    <a:pt x="1499" y="11942"/>
                  </a:cubicBezTo>
                  <a:cubicBezTo>
                    <a:pt x="1864" y="11942"/>
                    <a:pt x="2236" y="11806"/>
                    <a:pt x="2536" y="11502"/>
                  </a:cubicBezTo>
                  <a:lnTo>
                    <a:pt x="5382" y="8656"/>
                  </a:lnTo>
                  <a:cubicBezTo>
                    <a:pt x="6870" y="7180"/>
                    <a:pt x="6870" y="4775"/>
                    <a:pt x="5382" y="3286"/>
                  </a:cubicBezTo>
                  <a:lnTo>
                    <a:pt x="2536" y="441"/>
                  </a:lnTo>
                  <a:cubicBezTo>
                    <a:pt x="2236" y="136"/>
                    <a:pt x="1864" y="0"/>
                    <a:pt x="1499" y="0"/>
                  </a:cubicBezTo>
                  <a:close/>
                </a:path>
              </a:pathLst>
            </a:custGeom>
            <a:solidFill>
              <a:srgbClr val="FCBD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15"/>
            <p:cNvSpPr/>
            <p:nvPr/>
          </p:nvSpPr>
          <p:spPr>
            <a:xfrm>
              <a:off x="3680100" y="2865675"/>
              <a:ext cx="2853050" cy="753400"/>
            </a:xfrm>
            <a:custGeom>
              <a:avLst/>
              <a:gdLst/>
              <a:ahLst/>
              <a:cxnLst/>
              <a:rect l="l" t="t" r="r" b="b"/>
              <a:pathLst>
                <a:path w="114122" h="30136" extrusionOk="0">
                  <a:moveTo>
                    <a:pt x="0" y="1"/>
                  </a:moveTo>
                  <a:lnTo>
                    <a:pt x="12871" y="12860"/>
                  </a:lnTo>
                  <a:cubicBezTo>
                    <a:pt x="13478" y="13467"/>
                    <a:pt x="13788" y="14265"/>
                    <a:pt x="13788" y="15074"/>
                  </a:cubicBezTo>
                  <a:cubicBezTo>
                    <a:pt x="13788" y="15872"/>
                    <a:pt x="13478" y="16670"/>
                    <a:pt x="12871" y="17277"/>
                  </a:cubicBezTo>
                  <a:lnTo>
                    <a:pt x="12" y="30135"/>
                  </a:lnTo>
                  <a:lnTo>
                    <a:pt x="99286" y="30135"/>
                  </a:lnTo>
                  <a:lnTo>
                    <a:pt x="114122" y="15074"/>
                  </a:lnTo>
                  <a:lnTo>
                    <a:pt x="99286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548625" tIns="91425" rIns="5486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1200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67" name="Google Shape;67;p15"/>
            <p:cNvSpPr txBox="1"/>
            <p:nvPr/>
          </p:nvSpPr>
          <p:spPr>
            <a:xfrm>
              <a:off x="6533150" y="3027588"/>
              <a:ext cx="1359000" cy="42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>
                  <a:solidFill>
                    <a:schemeClr val="accent5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Saturn</a:t>
              </a:r>
              <a:endParaRPr sz="2000">
                <a:solidFill>
                  <a:schemeClr val="accent5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grpSp>
        <p:nvGrpSpPr>
          <p:cNvPr id="68" name="Google Shape;68;p15"/>
          <p:cNvGrpSpPr/>
          <p:nvPr/>
        </p:nvGrpSpPr>
        <p:grpSpPr>
          <a:xfrm>
            <a:off x="3862749" y="3172636"/>
            <a:ext cx="3859825" cy="923575"/>
            <a:chOff x="2610900" y="3683275"/>
            <a:chExt cx="3859825" cy="923575"/>
          </a:xfrm>
        </p:grpSpPr>
        <p:sp>
          <p:nvSpPr>
            <p:cNvPr id="69" name="Google Shape;69;p15"/>
            <p:cNvSpPr txBox="1"/>
            <p:nvPr/>
          </p:nvSpPr>
          <p:spPr>
            <a:xfrm>
              <a:off x="5682025" y="3904450"/>
              <a:ext cx="788700" cy="481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600" b="1" dirty="0">
                  <a:solidFill>
                    <a:schemeClr val="accent4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04</a:t>
              </a:r>
              <a:endParaRPr sz="3500" b="1" dirty="0">
                <a:solidFill>
                  <a:schemeClr val="accent4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70" name="Google Shape;70;p15"/>
            <p:cNvSpPr/>
            <p:nvPr/>
          </p:nvSpPr>
          <p:spPr>
            <a:xfrm>
              <a:off x="5111825" y="3683275"/>
              <a:ext cx="565850" cy="923575"/>
            </a:xfrm>
            <a:custGeom>
              <a:avLst/>
              <a:gdLst/>
              <a:ahLst/>
              <a:cxnLst/>
              <a:rect l="l" t="t" r="r" b="b"/>
              <a:pathLst>
                <a:path w="22634" h="36943" extrusionOk="0">
                  <a:moveTo>
                    <a:pt x="18766" y="0"/>
                  </a:moveTo>
                  <a:cubicBezTo>
                    <a:pt x="17967" y="0"/>
                    <a:pt x="17169" y="307"/>
                    <a:pt x="16562" y="920"/>
                  </a:cubicBezTo>
                  <a:lnTo>
                    <a:pt x="1215" y="16267"/>
                  </a:lnTo>
                  <a:cubicBezTo>
                    <a:pt x="0" y="17482"/>
                    <a:pt x="0" y="19458"/>
                    <a:pt x="1215" y="20684"/>
                  </a:cubicBezTo>
                  <a:lnTo>
                    <a:pt x="16562" y="36031"/>
                  </a:lnTo>
                  <a:cubicBezTo>
                    <a:pt x="17169" y="36639"/>
                    <a:pt x="17967" y="36942"/>
                    <a:pt x="18766" y="36942"/>
                  </a:cubicBezTo>
                  <a:cubicBezTo>
                    <a:pt x="19565" y="36942"/>
                    <a:pt x="20366" y="36639"/>
                    <a:pt x="20979" y="36031"/>
                  </a:cubicBezTo>
                  <a:lnTo>
                    <a:pt x="22634" y="34377"/>
                  </a:lnTo>
                  <a:lnTo>
                    <a:pt x="8942" y="20684"/>
                  </a:lnTo>
                  <a:cubicBezTo>
                    <a:pt x="7716" y="19458"/>
                    <a:pt x="7716" y="17482"/>
                    <a:pt x="8942" y="16267"/>
                  </a:cubicBezTo>
                  <a:lnTo>
                    <a:pt x="22634" y="2563"/>
                  </a:lnTo>
                  <a:lnTo>
                    <a:pt x="20979" y="920"/>
                  </a:lnTo>
                  <a:cubicBezTo>
                    <a:pt x="20366" y="307"/>
                    <a:pt x="19565" y="0"/>
                    <a:pt x="18766" y="0"/>
                  </a:cubicBezTo>
                  <a:close/>
                </a:path>
              </a:pathLst>
            </a:custGeom>
            <a:solidFill>
              <a:srgbClr val="4949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15"/>
            <p:cNvSpPr/>
            <p:nvPr/>
          </p:nvSpPr>
          <p:spPr>
            <a:xfrm>
              <a:off x="5438650" y="3995875"/>
              <a:ext cx="171775" cy="298575"/>
            </a:xfrm>
            <a:custGeom>
              <a:avLst/>
              <a:gdLst/>
              <a:ahLst/>
              <a:cxnLst/>
              <a:rect l="l" t="t" r="r" b="b"/>
              <a:pathLst>
                <a:path w="6871" h="11943" extrusionOk="0">
                  <a:moveTo>
                    <a:pt x="5372" y="1"/>
                  </a:moveTo>
                  <a:cubicBezTo>
                    <a:pt x="5006" y="1"/>
                    <a:pt x="4635" y="137"/>
                    <a:pt x="4334" y="441"/>
                  </a:cubicBezTo>
                  <a:lnTo>
                    <a:pt x="1489" y="3287"/>
                  </a:lnTo>
                  <a:cubicBezTo>
                    <a:pt x="0" y="4763"/>
                    <a:pt x="0" y="7168"/>
                    <a:pt x="1489" y="8657"/>
                  </a:cubicBezTo>
                  <a:lnTo>
                    <a:pt x="4334" y="11502"/>
                  </a:lnTo>
                  <a:cubicBezTo>
                    <a:pt x="4635" y="11807"/>
                    <a:pt x="5006" y="11943"/>
                    <a:pt x="5372" y="11943"/>
                  </a:cubicBezTo>
                  <a:cubicBezTo>
                    <a:pt x="6135" y="11943"/>
                    <a:pt x="6870" y="11348"/>
                    <a:pt x="6870" y="10454"/>
                  </a:cubicBezTo>
                  <a:lnTo>
                    <a:pt x="6870" y="1489"/>
                  </a:lnTo>
                  <a:cubicBezTo>
                    <a:pt x="6870" y="595"/>
                    <a:pt x="6135" y="1"/>
                    <a:pt x="5372" y="1"/>
                  </a:cubicBezTo>
                  <a:close/>
                </a:path>
              </a:pathLst>
            </a:custGeom>
            <a:solidFill>
              <a:srgbClr val="4949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15"/>
            <p:cNvSpPr/>
            <p:nvPr/>
          </p:nvSpPr>
          <p:spPr>
            <a:xfrm>
              <a:off x="2610900" y="3768475"/>
              <a:ext cx="2853075" cy="753400"/>
            </a:xfrm>
            <a:custGeom>
              <a:avLst/>
              <a:gdLst/>
              <a:ahLst/>
              <a:cxnLst/>
              <a:rect l="l" t="t" r="r" b="b"/>
              <a:pathLst>
                <a:path w="114123" h="30136" extrusionOk="0">
                  <a:moveTo>
                    <a:pt x="14836" y="0"/>
                  </a:moveTo>
                  <a:lnTo>
                    <a:pt x="1" y="15062"/>
                  </a:lnTo>
                  <a:lnTo>
                    <a:pt x="14836" y="30135"/>
                  </a:lnTo>
                  <a:lnTo>
                    <a:pt x="114122" y="30135"/>
                  </a:lnTo>
                  <a:lnTo>
                    <a:pt x="101252" y="17276"/>
                  </a:lnTo>
                  <a:cubicBezTo>
                    <a:pt x="100644" y="16669"/>
                    <a:pt x="100335" y="15860"/>
                    <a:pt x="100335" y="15062"/>
                  </a:cubicBezTo>
                  <a:cubicBezTo>
                    <a:pt x="100335" y="14264"/>
                    <a:pt x="100644" y="13466"/>
                    <a:pt x="101252" y="12859"/>
                  </a:cubicBezTo>
                  <a:lnTo>
                    <a:pt x="11411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548625" tIns="91425" rIns="5486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1200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74" name="Google Shape;74;p15"/>
          <p:cNvGrpSpPr/>
          <p:nvPr/>
        </p:nvGrpSpPr>
        <p:grpSpPr>
          <a:xfrm>
            <a:off x="3879121" y="263257"/>
            <a:ext cx="3859525" cy="923575"/>
            <a:chOff x="2673625" y="934650"/>
            <a:chExt cx="3859525" cy="923575"/>
          </a:xfrm>
        </p:grpSpPr>
        <p:sp>
          <p:nvSpPr>
            <p:cNvPr id="75" name="Google Shape;75;p15"/>
            <p:cNvSpPr txBox="1"/>
            <p:nvPr/>
          </p:nvSpPr>
          <p:spPr>
            <a:xfrm>
              <a:off x="2673625" y="1155725"/>
              <a:ext cx="788700" cy="481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600" b="1" dirty="0">
                  <a:solidFill>
                    <a:schemeClr val="accent6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01</a:t>
              </a:r>
              <a:endParaRPr sz="3600" b="1" dirty="0">
                <a:solidFill>
                  <a:schemeClr val="accent6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76" name="Google Shape;76;p15"/>
            <p:cNvSpPr/>
            <p:nvPr/>
          </p:nvSpPr>
          <p:spPr>
            <a:xfrm>
              <a:off x="3466375" y="934650"/>
              <a:ext cx="566175" cy="923575"/>
            </a:xfrm>
            <a:custGeom>
              <a:avLst/>
              <a:gdLst/>
              <a:ahLst/>
              <a:cxnLst/>
              <a:rect l="l" t="t" r="r" b="b"/>
              <a:pathLst>
                <a:path w="22647" h="36943" extrusionOk="0">
                  <a:moveTo>
                    <a:pt x="3869" y="0"/>
                  </a:moveTo>
                  <a:cubicBezTo>
                    <a:pt x="3069" y="0"/>
                    <a:pt x="2269" y="304"/>
                    <a:pt x="1655" y="911"/>
                  </a:cubicBezTo>
                  <a:lnTo>
                    <a:pt x="1" y="2566"/>
                  </a:lnTo>
                  <a:lnTo>
                    <a:pt x="13693" y="16258"/>
                  </a:lnTo>
                  <a:cubicBezTo>
                    <a:pt x="14919" y="17484"/>
                    <a:pt x="14919" y="19461"/>
                    <a:pt x="13693" y="20675"/>
                  </a:cubicBezTo>
                  <a:lnTo>
                    <a:pt x="1" y="34379"/>
                  </a:lnTo>
                  <a:lnTo>
                    <a:pt x="1655" y="36022"/>
                  </a:lnTo>
                  <a:cubicBezTo>
                    <a:pt x="2269" y="36636"/>
                    <a:pt x="3069" y="36942"/>
                    <a:pt x="3869" y="36942"/>
                  </a:cubicBezTo>
                  <a:cubicBezTo>
                    <a:pt x="4668" y="36942"/>
                    <a:pt x="5465" y="36636"/>
                    <a:pt x="6073" y="36022"/>
                  </a:cubicBezTo>
                  <a:lnTo>
                    <a:pt x="21420" y="20675"/>
                  </a:lnTo>
                  <a:cubicBezTo>
                    <a:pt x="22646" y="19461"/>
                    <a:pt x="22646" y="17484"/>
                    <a:pt x="21420" y="16258"/>
                  </a:cubicBezTo>
                  <a:lnTo>
                    <a:pt x="6073" y="911"/>
                  </a:lnTo>
                  <a:cubicBezTo>
                    <a:pt x="5465" y="304"/>
                    <a:pt x="4668" y="0"/>
                    <a:pt x="3869" y="0"/>
                  </a:cubicBezTo>
                  <a:close/>
                </a:path>
              </a:pathLst>
            </a:custGeom>
            <a:solidFill>
              <a:srgbClr val="EC3A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15"/>
            <p:cNvSpPr/>
            <p:nvPr/>
          </p:nvSpPr>
          <p:spPr>
            <a:xfrm>
              <a:off x="3533650" y="1247050"/>
              <a:ext cx="171775" cy="298550"/>
            </a:xfrm>
            <a:custGeom>
              <a:avLst/>
              <a:gdLst/>
              <a:ahLst/>
              <a:cxnLst/>
              <a:rect l="l" t="t" r="r" b="b"/>
              <a:pathLst>
                <a:path w="6871" h="11942" extrusionOk="0">
                  <a:moveTo>
                    <a:pt x="1501" y="0"/>
                  </a:moveTo>
                  <a:cubicBezTo>
                    <a:pt x="737" y="0"/>
                    <a:pt x="0" y="597"/>
                    <a:pt x="0" y="1500"/>
                  </a:cubicBezTo>
                  <a:lnTo>
                    <a:pt x="0" y="10453"/>
                  </a:lnTo>
                  <a:cubicBezTo>
                    <a:pt x="0" y="11347"/>
                    <a:pt x="736" y="11942"/>
                    <a:pt x="1499" y="11942"/>
                  </a:cubicBezTo>
                  <a:cubicBezTo>
                    <a:pt x="1864" y="11942"/>
                    <a:pt x="2236" y="11806"/>
                    <a:pt x="2536" y="11501"/>
                  </a:cubicBezTo>
                  <a:lnTo>
                    <a:pt x="5382" y="8656"/>
                  </a:lnTo>
                  <a:cubicBezTo>
                    <a:pt x="6870" y="7179"/>
                    <a:pt x="6870" y="4774"/>
                    <a:pt x="5382" y="3286"/>
                  </a:cubicBezTo>
                  <a:lnTo>
                    <a:pt x="2536" y="440"/>
                  </a:lnTo>
                  <a:cubicBezTo>
                    <a:pt x="2236" y="136"/>
                    <a:pt x="1865" y="0"/>
                    <a:pt x="1501" y="0"/>
                  </a:cubicBezTo>
                  <a:close/>
                </a:path>
              </a:pathLst>
            </a:custGeom>
            <a:solidFill>
              <a:srgbClr val="EC3A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15"/>
            <p:cNvSpPr/>
            <p:nvPr/>
          </p:nvSpPr>
          <p:spPr>
            <a:xfrm>
              <a:off x="3680100" y="1019625"/>
              <a:ext cx="2853050" cy="753400"/>
            </a:xfrm>
            <a:custGeom>
              <a:avLst/>
              <a:gdLst/>
              <a:ahLst/>
              <a:cxnLst/>
              <a:rect l="l" t="t" r="r" b="b"/>
              <a:pathLst>
                <a:path w="114122" h="30136" extrusionOk="0">
                  <a:moveTo>
                    <a:pt x="0" y="0"/>
                  </a:moveTo>
                  <a:lnTo>
                    <a:pt x="12871" y="12859"/>
                  </a:lnTo>
                  <a:cubicBezTo>
                    <a:pt x="13478" y="13466"/>
                    <a:pt x="13788" y="14276"/>
                    <a:pt x="13788" y="15074"/>
                  </a:cubicBezTo>
                  <a:cubicBezTo>
                    <a:pt x="13788" y="15871"/>
                    <a:pt x="13478" y="16669"/>
                    <a:pt x="12871" y="17276"/>
                  </a:cubicBezTo>
                  <a:lnTo>
                    <a:pt x="12" y="30135"/>
                  </a:lnTo>
                  <a:lnTo>
                    <a:pt x="99286" y="30135"/>
                  </a:lnTo>
                  <a:lnTo>
                    <a:pt x="114122" y="15074"/>
                  </a:lnTo>
                  <a:lnTo>
                    <a:pt x="99286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548625" tIns="91425" rIns="5486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1200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27" name="Google Shape;62;p15"/>
          <p:cNvGrpSpPr/>
          <p:nvPr/>
        </p:nvGrpSpPr>
        <p:grpSpPr>
          <a:xfrm>
            <a:off x="4037330" y="4077053"/>
            <a:ext cx="5218538" cy="923350"/>
            <a:chOff x="2673613" y="2780700"/>
            <a:chExt cx="5218538" cy="923350"/>
          </a:xfrm>
        </p:grpSpPr>
        <p:sp>
          <p:nvSpPr>
            <p:cNvPr id="28" name="Google Shape;63;p15"/>
            <p:cNvSpPr txBox="1"/>
            <p:nvPr/>
          </p:nvSpPr>
          <p:spPr>
            <a:xfrm>
              <a:off x="2673613" y="3001788"/>
              <a:ext cx="788700" cy="481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600" b="1" dirty="0" smtClean="0">
                  <a:solidFill>
                    <a:schemeClr val="accent2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0</a:t>
              </a:r>
              <a:r>
                <a:rPr lang="en-US" sz="3600" b="1" dirty="0">
                  <a:solidFill>
                    <a:schemeClr val="accent2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5</a:t>
              </a:r>
              <a:endParaRPr sz="3600" b="1" dirty="0">
                <a:solidFill>
                  <a:schemeClr val="accent2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29" name="Google Shape;64;p15"/>
            <p:cNvSpPr/>
            <p:nvPr/>
          </p:nvSpPr>
          <p:spPr>
            <a:xfrm>
              <a:off x="3466375" y="2780700"/>
              <a:ext cx="566175" cy="923350"/>
            </a:xfrm>
            <a:custGeom>
              <a:avLst/>
              <a:gdLst/>
              <a:ahLst/>
              <a:cxnLst/>
              <a:rect l="l" t="t" r="r" b="b"/>
              <a:pathLst>
                <a:path w="22647" h="36934" extrusionOk="0">
                  <a:moveTo>
                    <a:pt x="3869" y="1"/>
                  </a:moveTo>
                  <a:cubicBezTo>
                    <a:pt x="3069" y="1"/>
                    <a:pt x="2269" y="304"/>
                    <a:pt x="1655" y="911"/>
                  </a:cubicBezTo>
                  <a:lnTo>
                    <a:pt x="1" y="2566"/>
                  </a:lnTo>
                  <a:lnTo>
                    <a:pt x="13693" y="16259"/>
                  </a:lnTo>
                  <a:cubicBezTo>
                    <a:pt x="14919" y="17485"/>
                    <a:pt x="14919" y="19461"/>
                    <a:pt x="13693" y="20676"/>
                  </a:cubicBezTo>
                  <a:lnTo>
                    <a:pt x="1" y="34368"/>
                  </a:lnTo>
                  <a:lnTo>
                    <a:pt x="1655" y="36023"/>
                  </a:lnTo>
                  <a:cubicBezTo>
                    <a:pt x="2269" y="36630"/>
                    <a:pt x="3069" y="36934"/>
                    <a:pt x="3869" y="36934"/>
                  </a:cubicBezTo>
                  <a:cubicBezTo>
                    <a:pt x="4668" y="36934"/>
                    <a:pt x="5465" y="36630"/>
                    <a:pt x="6073" y="36023"/>
                  </a:cubicBezTo>
                  <a:lnTo>
                    <a:pt x="21420" y="20676"/>
                  </a:lnTo>
                  <a:cubicBezTo>
                    <a:pt x="22646" y="19461"/>
                    <a:pt x="22646" y="17485"/>
                    <a:pt x="21420" y="16259"/>
                  </a:cubicBezTo>
                  <a:lnTo>
                    <a:pt x="6073" y="911"/>
                  </a:lnTo>
                  <a:cubicBezTo>
                    <a:pt x="5465" y="304"/>
                    <a:pt x="4668" y="1"/>
                    <a:pt x="3869" y="1"/>
                  </a:cubicBez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65;p15"/>
            <p:cNvSpPr/>
            <p:nvPr/>
          </p:nvSpPr>
          <p:spPr>
            <a:xfrm>
              <a:off x="3533650" y="3093100"/>
              <a:ext cx="171775" cy="298575"/>
            </a:xfrm>
            <a:custGeom>
              <a:avLst/>
              <a:gdLst/>
              <a:ahLst/>
              <a:cxnLst/>
              <a:rect l="l" t="t" r="r" b="b"/>
              <a:pathLst>
                <a:path w="6871" h="11943" extrusionOk="0">
                  <a:moveTo>
                    <a:pt x="1499" y="0"/>
                  </a:moveTo>
                  <a:cubicBezTo>
                    <a:pt x="736" y="0"/>
                    <a:pt x="0" y="595"/>
                    <a:pt x="0" y="1488"/>
                  </a:cubicBezTo>
                  <a:lnTo>
                    <a:pt x="0" y="10454"/>
                  </a:lnTo>
                  <a:cubicBezTo>
                    <a:pt x="0" y="11348"/>
                    <a:pt x="736" y="11942"/>
                    <a:pt x="1499" y="11942"/>
                  </a:cubicBezTo>
                  <a:cubicBezTo>
                    <a:pt x="1864" y="11942"/>
                    <a:pt x="2236" y="11806"/>
                    <a:pt x="2536" y="11502"/>
                  </a:cubicBezTo>
                  <a:lnTo>
                    <a:pt x="5382" y="8656"/>
                  </a:lnTo>
                  <a:cubicBezTo>
                    <a:pt x="6870" y="7180"/>
                    <a:pt x="6870" y="4775"/>
                    <a:pt x="5382" y="3286"/>
                  </a:cubicBezTo>
                  <a:lnTo>
                    <a:pt x="2536" y="441"/>
                  </a:lnTo>
                  <a:cubicBezTo>
                    <a:pt x="2236" y="136"/>
                    <a:pt x="1864" y="0"/>
                    <a:pt x="1499" y="0"/>
                  </a:cubicBez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66;p15"/>
            <p:cNvSpPr/>
            <p:nvPr/>
          </p:nvSpPr>
          <p:spPr>
            <a:xfrm>
              <a:off x="3680100" y="2865675"/>
              <a:ext cx="2853050" cy="753400"/>
            </a:xfrm>
            <a:custGeom>
              <a:avLst/>
              <a:gdLst/>
              <a:ahLst/>
              <a:cxnLst/>
              <a:rect l="l" t="t" r="r" b="b"/>
              <a:pathLst>
                <a:path w="114122" h="30136" extrusionOk="0">
                  <a:moveTo>
                    <a:pt x="0" y="1"/>
                  </a:moveTo>
                  <a:lnTo>
                    <a:pt x="12871" y="12860"/>
                  </a:lnTo>
                  <a:cubicBezTo>
                    <a:pt x="13478" y="13467"/>
                    <a:pt x="13788" y="14265"/>
                    <a:pt x="13788" y="15074"/>
                  </a:cubicBezTo>
                  <a:cubicBezTo>
                    <a:pt x="13788" y="15872"/>
                    <a:pt x="13478" y="16670"/>
                    <a:pt x="12871" y="17277"/>
                  </a:cubicBezTo>
                  <a:lnTo>
                    <a:pt x="12" y="30135"/>
                  </a:lnTo>
                  <a:lnTo>
                    <a:pt x="99286" y="30135"/>
                  </a:lnTo>
                  <a:lnTo>
                    <a:pt x="114122" y="15074"/>
                  </a:lnTo>
                  <a:lnTo>
                    <a:pt x="99286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548625" tIns="91425" rIns="5486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1200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32" name="Google Shape;67;p15"/>
            <p:cNvSpPr txBox="1"/>
            <p:nvPr/>
          </p:nvSpPr>
          <p:spPr>
            <a:xfrm>
              <a:off x="6533150" y="3027588"/>
              <a:ext cx="1359000" cy="42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>
                  <a:solidFill>
                    <a:schemeClr val="accent5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Saturn</a:t>
              </a:r>
              <a:endParaRPr sz="2000">
                <a:solidFill>
                  <a:schemeClr val="accent5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sp>
        <p:nvSpPr>
          <p:cNvPr id="33" name="مربع نص 10"/>
          <p:cNvSpPr txBox="1"/>
          <p:nvPr/>
        </p:nvSpPr>
        <p:spPr>
          <a:xfrm>
            <a:off x="5043817" y="372133"/>
            <a:ext cx="2381651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EG" sz="2000" b="1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ان يتعرف الطالب على أهم أعمال ملوك الدولة الوسطى</a:t>
            </a:r>
            <a:endParaRPr lang="ar-EG" sz="2000" b="1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  <p:sp>
        <p:nvSpPr>
          <p:cNvPr id="36" name="مربع نص 13"/>
          <p:cNvSpPr txBox="1"/>
          <p:nvPr/>
        </p:nvSpPr>
        <p:spPr>
          <a:xfrm>
            <a:off x="4461316" y="2363003"/>
            <a:ext cx="379431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EG" sz="2000" b="1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ان يفسر الطالب اسباب سقوط </a:t>
            </a:r>
          </a:p>
          <a:p>
            <a:pPr algn="ctr" rtl="1"/>
            <a:r>
              <a:rPr lang="ar-EG" sz="2000" b="1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الدولة الوسطى</a:t>
            </a:r>
            <a:endParaRPr lang="ar-EG" sz="2000" b="1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  <p:sp>
        <p:nvSpPr>
          <p:cNvPr id="37" name="مربع نص 14"/>
          <p:cNvSpPr txBox="1"/>
          <p:nvPr/>
        </p:nvSpPr>
        <p:spPr>
          <a:xfrm>
            <a:off x="4043124" y="3277880"/>
            <a:ext cx="250092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EG" sz="2000" b="1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ان يبدى الطالب اهتمامه بدراسة </a:t>
            </a:r>
          </a:p>
          <a:p>
            <a:pPr algn="ctr" rtl="1"/>
            <a:r>
              <a:rPr lang="ar-EG" sz="2000" b="1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تاريخ اجداده</a:t>
            </a:r>
            <a:endParaRPr lang="ar-EG" sz="2000" b="1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925462" y="1397796"/>
            <a:ext cx="28121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2000" b="1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ان يستخلص النتائج المترتبة على </a:t>
            </a:r>
          </a:p>
          <a:p>
            <a:pPr algn="ctr" rtl="1"/>
            <a:r>
              <a:rPr lang="ar-EG" sz="2000" b="1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دخول الهكسوس مصر </a:t>
            </a:r>
            <a:endParaRPr lang="ar-EG" sz="2000" b="1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  <p:sp>
        <p:nvSpPr>
          <p:cNvPr id="39" name="مربع نص 11"/>
          <p:cNvSpPr txBox="1"/>
          <p:nvPr/>
        </p:nvSpPr>
        <p:spPr>
          <a:xfrm>
            <a:off x="5215592" y="4201428"/>
            <a:ext cx="245922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EG" sz="2000" b="1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ان يقدر الطالب كفاح المصريين القدماء الحفاظ ع استقلال بلادهم</a:t>
            </a:r>
            <a:endParaRPr lang="ar-EG" sz="2000" b="1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  <p:sp>
        <p:nvSpPr>
          <p:cNvPr id="41" name="Google Shape;4549;p43"/>
          <p:cNvSpPr txBox="1">
            <a:spLocks/>
          </p:cNvSpPr>
          <p:nvPr/>
        </p:nvSpPr>
        <p:spPr>
          <a:xfrm>
            <a:off x="-811944" y="1535299"/>
            <a:ext cx="5904105" cy="170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pPr algn="ctr"/>
            <a:r>
              <a:rPr lang="ar-EG" sz="8800" dirty="0" smtClean="0">
                <a:latin typeface="Aldhabi" panose="01000000000000000000" pitchFamily="2" charset="-78"/>
                <a:cs typeface="Aldhabi" panose="01000000000000000000" pitchFamily="2" charset="-78"/>
              </a:rPr>
              <a:t>الأهــــداف</a:t>
            </a:r>
            <a:endParaRPr lang="ar-EG" sz="8800" dirty="0"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  <p:sp>
        <p:nvSpPr>
          <p:cNvPr id="101" name="ضرب 45">
            <a:hlinkClick r:id="" action="ppaction://hlinkshowjump?jump=endshow"/>
          </p:cNvPr>
          <p:cNvSpPr/>
          <p:nvPr/>
        </p:nvSpPr>
        <p:spPr>
          <a:xfrm>
            <a:off x="52066" y="129869"/>
            <a:ext cx="356003" cy="341750"/>
          </a:xfrm>
          <a:prstGeom prst="mathMultiply">
            <a:avLst>
              <a:gd name="adj1" fmla="val 5683"/>
            </a:avLst>
          </a:prstGeom>
          <a:ln>
            <a:solidFill>
              <a:schemeClr val="bg2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EG"/>
          </a:p>
        </p:txBody>
      </p:sp>
      <p:pic>
        <p:nvPicPr>
          <p:cNvPr id="102" name="Picture 9">
            <a:hlinkClick r:id="rId3" action="ppaction://hlinksldjump" tooltip="التالي "/>
          </p:cNvPr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0858" y="4752836"/>
            <a:ext cx="382398" cy="267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73147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6" grpId="0"/>
      <p:bldP spid="37" grpId="0"/>
      <p:bldP spid="2" grpId="0"/>
      <p:bldP spid="39" grpId="0"/>
      <p:bldP spid="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3" name="Google Shape;543;p22"/>
          <p:cNvGrpSpPr/>
          <p:nvPr/>
        </p:nvGrpSpPr>
        <p:grpSpPr>
          <a:xfrm>
            <a:off x="1457410" y="1906510"/>
            <a:ext cx="657555" cy="633600"/>
            <a:chOff x="2837550" y="1600350"/>
            <a:chExt cx="411375" cy="510225"/>
          </a:xfrm>
        </p:grpSpPr>
        <p:sp>
          <p:nvSpPr>
            <p:cNvPr id="544" name="Google Shape;544;p22"/>
            <p:cNvSpPr/>
            <p:nvPr/>
          </p:nvSpPr>
          <p:spPr>
            <a:xfrm>
              <a:off x="2837550" y="1600350"/>
              <a:ext cx="80975" cy="50275"/>
            </a:xfrm>
            <a:custGeom>
              <a:avLst/>
              <a:gdLst/>
              <a:ahLst/>
              <a:cxnLst/>
              <a:rect l="l" t="t" r="r" b="b"/>
              <a:pathLst>
                <a:path w="3239" h="2011" extrusionOk="0">
                  <a:moveTo>
                    <a:pt x="496" y="1"/>
                  </a:moveTo>
                  <a:cubicBezTo>
                    <a:pt x="442" y="1"/>
                    <a:pt x="388" y="3"/>
                    <a:pt x="333" y="8"/>
                  </a:cubicBezTo>
                  <a:cubicBezTo>
                    <a:pt x="250" y="20"/>
                    <a:pt x="155" y="32"/>
                    <a:pt x="71" y="116"/>
                  </a:cubicBezTo>
                  <a:cubicBezTo>
                    <a:pt x="36" y="139"/>
                    <a:pt x="0" y="175"/>
                    <a:pt x="0" y="223"/>
                  </a:cubicBezTo>
                  <a:cubicBezTo>
                    <a:pt x="12" y="366"/>
                    <a:pt x="24" y="437"/>
                    <a:pt x="107" y="556"/>
                  </a:cubicBezTo>
                  <a:cubicBezTo>
                    <a:pt x="131" y="592"/>
                    <a:pt x="167" y="639"/>
                    <a:pt x="202" y="687"/>
                  </a:cubicBezTo>
                  <a:cubicBezTo>
                    <a:pt x="274" y="770"/>
                    <a:pt x="357" y="866"/>
                    <a:pt x="452" y="937"/>
                  </a:cubicBezTo>
                  <a:cubicBezTo>
                    <a:pt x="572" y="1044"/>
                    <a:pt x="691" y="1151"/>
                    <a:pt x="810" y="1235"/>
                  </a:cubicBezTo>
                  <a:cubicBezTo>
                    <a:pt x="917" y="1306"/>
                    <a:pt x="1024" y="1354"/>
                    <a:pt x="1119" y="1413"/>
                  </a:cubicBezTo>
                  <a:cubicBezTo>
                    <a:pt x="1334" y="1532"/>
                    <a:pt x="1548" y="1663"/>
                    <a:pt x="1774" y="1770"/>
                  </a:cubicBezTo>
                  <a:cubicBezTo>
                    <a:pt x="2003" y="1874"/>
                    <a:pt x="2259" y="2006"/>
                    <a:pt x="2502" y="2006"/>
                  </a:cubicBezTo>
                  <a:cubicBezTo>
                    <a:pt x="2537" y="2006"/>
                    <a:pt x="2573" y="2003"/>
                    <a:pt x="2607" y="1997"/>
                  </a:cubicBezTo>
                  <a:cubicBezTo>
                    <a:pt x="2631" y="1997"/>
                    <a:pt x="2667" y="1997"/>
                    <a:pt x="2691" y="2009"/>
                  </a:cubicBezTo>
                  <a:cubicBezTo>
                    <a:pt x="2703" y="2010"/>
                    <a:pt x="2715" y="2011"/>
                    <a:pt x="2728" y="2011"/>
                  </a:cubicBezTo>
                  <a:cubicBezTo>
                    <a:pt x="2917" y="2011"/>
                    <a:pt x="3100" y="1844"/>
                    <a:pt x="3167" y="1687"/>
                  </a:cubicBezTo>
                  <a:cubicBezTo>
                    <a:pt x="3239" y="1509"/>
                    <a:pt x="3203" y="1294"/>
                    <a:pt x="3072" y="1139"/>
                  </a:cubicBezTo>
                  <a:cubicBezTo>
                    <a:pt x="2941" y="866"/>
                    <a:pt x="2596" y="711"/>
                    <a:pt x="2334" y="580"/>
                  </a:cubicBezTo>
                  <a:cubicBezTo>
                    <a:pt x="2072" y="449"/>
                    <a:pt x="1798" y="342"/>
                    <a:pt x="1536" y="235"/>
                  </a:cubicBezTo>
                  <a:cubicBezTo>
                    <a:pt x="1274" y="127"/>
                    <a:pt x="1000" y="44"/>
                    <a:pt x="726" y="20"/>
                  </a:cubicBezTo>
                  <a:cubicBezTo>
                    <a:pt x="650" y="6"/>
                    <a:pt x="573" y="1"/>
                    <a:pt x="496" y="1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22"/>
            <p:cNvSpPr/>
            <p:nvPr/>
          </p:nvSpPr>
          <p:spPr>
            <a:xfrm>
              <a:off x="2971475" y="1669900"/>
              <a:ext cx="625" cy="25"/>
            </a:xfrm>
            <a:custGeom>
              <a:avLst/>
              <a:gdLst/>
              <a:ahLst/>
              <a:cxnLst/>
              <a:rect l="l" t="t" r="r" b="b"/>
              <a:pathLst>
                <a:path w="25" h="1" extrusionOk="0">
                  <a:moveTo>
                    <a:pt x="25" y="1"/>
                  </a:moveTo>
                  <a:cubicBezTo>
                    <a:pt x="25" y="1"/>
                    <a:pt x="25" y="1"/>
                    <a:pt x="25" y="1"/>
                  </a:cubicBezTo>
                  <a:lnTo>
                    <a:pt x="1" y="1"/>
                  </a:lnTo>
                  <a:cubicBezTo>
                    <a:pt x="1" y="1"/>
                    <a:pt x="1" y="1"/>
                    <a:pt x="13" y="1"/>
                  </a:cubicBezTo>
                  <a:cubicBezTo>
                    <a:pt x="13" y="1"/>
                    <a:pt x="25" y="1"/>
                    <a:pt x="25" y="1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22"/>
            <p:cNvSpPr/>
            <p:nvPr/>
          </p:nvSpPr>
          <p:spPr>
            <a:xfrm>
              <a:off x="2951800" y="1667625"/>
              <a:ext cx="68825" cy="82525"/>
            </a:xfrm>
            <a:custGeom>
              <a:avLst/>
              <a:gdLst/>
              <a:ahLst/>
              <a:cxnLst/>
              <a:rect l="l" t="t" r="r" b="b"/>
              <a:pathLst>
                <a:path w="2753" h="3301" extrusionOk="0">
                  <a:moveTo>
                    <a:pt x="361" y="0"/>
                  </a:moveTo>
                  <a:cubicBezTo>
                    <a:pt x="333" y="0"/>
                    <a:pt x="305" y="3"/>
                    <a:pt x="276" y="8"/>
                  </a:cubicBezTo>
                  <a:cubicBezTo>
                    <a:pt x="261" y="5"/>
                    <a:pt x="247" y="3"/>
                    <a:pt x="233" y="3"/>
                  </a:cubicBezTo>
                  <a:cubicBezTo>
                    <a:pt x="99" y="3"/>
                    <a:pt x="0" y="151"/>
                    <a:pt x="97" y="270"/>
                  </a:cubicBezTo>
                  <a:cubicBezTo>
                    <a:pt x="109" y="330"/>
                    <a:pt x="121" y="377"/>
                    <a:pt x="145" y="425"/>
                  </a:cubicBezTo>
                  <a:cubicBezTo>
                    <a:pt x="157" y="496"/>
                    <a:pt x="169" y="556"/>
                    <a:pt x="204" y="615"/>
                  </a:cubicBezTo>
                  <a:cubicBezTo>
                    <a:pt x="216" y="615"/>
                    <a:pt x="228" y="651"/>
                    <a:pt x="240" y="663"/>
                  </a:cubicBezTo>
                  <a:cubicBezTo>
                    <a:pt x="240" y="675"/>
                    <a:pt x="240" y="687"/>
                    <a:pt x="240" y="699"/>
                  </a:cubicBezTo>
                  <a:cubicBezTo>
                    <a:pt x="276" y="830"/>
                    <a:pt x="371" y="973"/>
                    <a:pt x="443" y="1080"/>
                  </a:cubicBezTo>
                  <a:cubicBezTo>
                    <a:pt x="585" y="1294"/>
                    <a:pt x="704" y="1496"/>
                    <a:pt x="835" y="1711"/>
                  </a:cubicBezTo>
                  <a:cubicBezTo>
                    <a:pt x="966" y="1913"/>
                    <a:pt x="1097" y="2116"/>
                    <a:pt x="1205" y="2330"/>
                  </a:cubicBezTo>
                  <a:cubicBezTo>
                    <a:pt x="1276" y="2461"/>
                    <a:pt x="1347" y="2580"/>
                    <a:pt x="1431" y="2699"/>
                  </a:cubicBezTo>
                  <a:cubicBezTo>
                    <a:pt x="1514" y="2806"/>
                    <a:pt x="1609" y="2889"/>
                    <a:pt x="1705" y="2949"/>
                  </a:cubicBezTo>
                  <a:cubicBezTo>
                    <a:pt x="1717" y="2961"/>
                    <a:pt x="1728" y="2973"/>
                    <a:pt x="1740" y="2973"/>
                  </a:cubicBezTo>
                  <a:cubicBezTo>
                    <a:pt x="1736" y="2970"/>
                    <a:pt x="1734" y="2968"/>
                    <a:pt x="1734" y="2968"/>
                  </a:cubicBezTo>
                  <a:lnTo>
                    <a:pt x="1734" y="2968"/>
                  </a:lnTo>
                  <a:cubicBezTo>
                    <a:pt x="1735" y="2968"/>
                    <a:pt x="1854" y="3054"/>
                    <a:pt x="1871" y="3064"/>
                  </a:cubicBezTo>
                  <a:lnTo>
                    <a:pt x="1871" y="3064"/>
                  </a:lnTo>
                  <a:cubicBezTo>
                    <a:pt x="1923" y="3111"/>
                    <a:pt x="1973" y="3171"/>
                    <a:pt x="2014" y="3223"/>
                  </a:cubicBezTo>
                  <a:cubicBezTo>
                    <a:pt x="2067" y="3276"/>
                    <a:pt x="2141" y="3301"/>
                    <a:pt x="2215" y="3301"/>
                  </a:cubicBezTo>
                  <a:cubicBezTo>
                    <a:pt x="2343" y="3301"/>
                    <a:pt x="2472" y="3227"/>
                    <a:pt x="2502" y="3092"/>
                  </a:cubicBezTo>
                  <a:cubicBezTo>
                    <a:pt x="2514" y="3032"/>
                    <a:pt x="2562" y="2901"/>
                    <a:pt x="2550" y="2842"/>
                  </a:cubicBezTo>
                  <a:cubicBezTo>
                    <a:pt x="2574" y="2794"/>
                    <a:pt x="2586" y="2747"/>
                    <a:pt x="2586" y="2687"/>
                  </a:cubicBezTo>
                  <a:cubicBezTo>
                    <a:pt x="2598" y="2663"/>
                    <a:pt x="2598" y="2628"/>
                    <a:pt x="2598" y="2592"/>
                  </a:cubicBezTo>
                  <a:cubicBezTo>
                    <a:pt x="2752" y="2044"/>
                    <a:pt x="2324" y="1401"/>
                    <a:pt x="1990" y="984"/>
                  </a:cubicBezTo>
                  <a:cubicBezTo>
                    <a:pt x="1847" y="794"/>
                    <a:pt x="1693" y="639"/>
                    <a:pt x="1502" y="484"/>
                  </a:cubicBezTo>
                  <a:cubicBezTo>
                    <a:pt x="1383" y="389"/>
                    <a:pt x="1264" y="282"/>
                    <a:pt x="1133" y="211"/>
                  </a:cubicBezTo>
                  <a:cubicBezTo>
                    <a:pt x="1026" y="151"/>
                    <a:pt x="919" y="115"/>
                    <a:pt x="812" y="92"/>
                  </a:cubicBezTo>
                  <a:lnTo>
                    <a:pt x="812" y="92"/>
                  </a:lnTo>
                  <a:cubicBezTo>
                    <a:pt x="828" y="108"/>
                    <a:pt x="833" y="125"/>
                    <a:pt x="822" y="125"/>
                  </a:cubicBezTo>
                  <a:cubicBezTo>
                    <a:pt x="818" y="125"/>
                    <a:pt x="810" y="122"/>
                    <a:pt x="800" y="115"/>
                  </a:cubicBezTo>
                  <a:cubicBezTo>
                    <a:pt x="788" y="115"/>
                    <a:pt x="788" y="139"/>
                    <a:pt x="788" y="139"/>
                  </a:cubicBezTo>
                  <a:cubicBezTo>
                    <a:pt x="788" y="139"/>
                    <a:pt x="788" y="115"/>
                    <a:pt x="788" y="115"/>
                  </a:cubicBezTo>
                  <a:cubicBezTo>
                    <a:pt x="740" y="103"/>
                    <a:pt x="704" y="68"/>
                    <a:pt x="657" y="44"/>
                  </a:cubicBezTo>
                  <a:cubicBezTo>
                    <a:pt x="597" y="32"/>
                    <a:pt x="538" y="20"/>
                    <a:pt x="490" y="20"/>
                  </a:cubicBezTo>
                  <a:cubicBezTo>
                    <a:pt x="441" y="6"/>
                    <a:pt x="401" y="0"/>
                    <a:pt x="361" y="0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22"/>
            <p:cNvSpPr/>
            <p:nvPr/>
          </p:nvSpPr>
          <p:spPr>
            <a:xfrm>
              <a:off x="3041425" y="1779300"/>
              <a:ext cx="50625" cy="94275"/>
            </a:xfrm>
            <a:custGeom>
              <a:avLst/>
              <a:gdLst/>
              <a:ahLst/>
              <a:cxnLst/>
              <a:rect l="l" t="t" r="r" b="b"/>
              <a:pathLst>
                <a:path w="2025" h="3771" extrusionOk="0">
                  <a:moveTo>
                    <a:pt x="177" y="0"/>
                  </a:moveTo>
                  <a:cubicBezTo>
                    <a:pt x="133" y="0"/>
                    <a:pt x="88" y="51"/>
                    <a:pt x="96" y="101"/>
                  </a:cubicBezTo>
                  <a:cubicBezTo>
                    <a:pt x="132" y="208"/>
                    <a:pt x="60" y="232"/>
                    <a:pt x="25" y="327"/>
                  </a:cubicBezTo>
                  <a:cubicBezTo>
                    <a:pt x="1" y="411"/>
                    <a:pt x="1" y="494"/>
                    <a:pt x="1" y="566"/>
                  </a:cubicBezTo>
                  <a:cubicBezTo>
                    <a:pt x="13" y="708"/>
                    <a:pt x="37" y="851"/>
                    <a:pt x="48" y="994"/>
                  </a:cubicBezTo>
                  <a:cubicBezTo>
                    <a:pt x="72" y="1328"/>
                    <a:pt x="156" y="1637"/>
                    <a:pt x="239" y="1959"/>
                  </a:cubicBezTo>
                  <a:cubicBezTo>
                    <a:pt x="298" y="2244"/>
                    <a:pt x="394" y="2530"/>
                    <a:pt x="501" y="2804"/>
                  </a:cubicBezTo>
                  <a:cubicBezTo>
                    <a:pt x="584" y="3006"/>
                    <a:pt x="668" y="3221"/>
                    <a:pt x="822" y="3399"/>
                  </a:cubicBezTo>
                  <a:cubicBezTo>
                    <a:pt x="858" y="3423"/>
                    <a:pt x="882" y="3435"/>
                    <a:pt x="894" y="3459"/>
                  </a:cubicBezTo>
                  <a:cubicBezTo>
                    <a:pt x="929" y="3483"/>
                    <a:pt x="953" y="3518"/>
                    <a:pt x="977" y="3554"/>
                  </a:cubicBezTo>
                  <a:cubicBezTo>
                    <a:pt x="1072" y="3626"/>
                    <a:pt x="1156" y="3673"/>
                    <a:pt x="1263" y="3697"/>
                  </a:cubicBezTo>
                  <a:cubicBezTo>
                    <a:pt x="1275" y="3709"/>
                    <a:pt x="1287" y="3721"/>
                    <a:pt x="1299" y="3733"/>
                  </a:cubicBezTo>
                  <a:cubicBezTo>
                    <a:pt x="1343" y="3759"/>
                    <a:pt x="1393" y="3771"/>
                    <a:pt x="1444" y="3771"/>
                  </a:cubicBezTo>
                  <a:cubicBezTo>
                    <a:pt x="1555" y="3771"/>
                    <a:pt x="1666" y="3712"/>
                    <a:pt x="1715" y="3614"/>
                  </a:cubicBezTo>
                  <a:cubicBezTo>
                    <a:pt x="1727" y="3602"/>
                    <a:pt x="1739" y="3578"/>
                    <a:pt x="1739" y="3566"/>
                  </a:cubicBezTo>
                  <a:cubicBezTo>
                    <a:pt x="1822" y="3495"/>
                    <a:pt x="1882" y="3411"/>
                    <a:pt x="1918" y="3304"/>
                  </a:cubicBezTo>
                  <a:cubicBezTo>
                    <a:pt x="1930" y="3256"/>
                    <a:pt x="1942" y="3197"/>
                    <a:pt x="1942" y="3137"/>
                  </a:cubicBezTo>
                  <a:cubicBezTo>
                    <a:pt x="1953" y="3125"/>
                    <a:pt x="1953" y="3114"/>
                    <a:pt x="1965" y="3090"/>
                  </a:cubicBezTo>
                  <a:cubicBezTo>
                    <a:pt x="2025" y="2875"/>
                    <a:pt x="1977" y="2625"/>
                    <a:pt x="1930" y="2411"/>
                  </a:cubicBezTo>
                  <a:cubicBezTo>
                    <a:pt x="1846" y="2078"/>
                    <a:pt x="1715" y="1732"/>
                    <a:pt x="1561" y="1435"/>
                  </a:cubicBezTo>
                  <a:cubicBezTo>
                    <a:pt x="1406" y="1137"/>
                    <a:pt x="1239" y="839"/>
                    <a:pt x="1013" y="601"/>
                  </a:cubicBezTo>
                  <a:cubicBezTo>
                    <a:pt x="834" y="411"/>
                    <a:pt x="632" y="125"/>
                    <a:pt x="358" y="101"/>
                  </a:cubicBezTo>
                  <a:cubicBezTo>
                    <a:pt x="298" y="89"/>
                    <a:pt x="275" y="77"/>
                    <a:pt x="227" y="30"/>
                  </a:cubicBezTo>
                  <a:cubicBezTo>
                    <a:pt x="213" y="9"/>
                    <a:pt x="195" y="0"/>
                    <a:pt x="177" y="0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22"/>
            <p:cNvSpPr/>
            <p:nvPr/>
          </p:nvSpPr>
          <p:spPr>
            <a:xfrm>
              <a:off x="3098575" y="1925700"/>
              <a:ext cx="80700" cy="115475"/>
            </a:xfrm>
            <a:custGeom>
              <a:avLst/>
              <a:gdLst/>
              <a:ahLst/>
              <a:cxnLst/>
              <a:rect l="l" t="t" r="r" b="b"/>
              <a:pathLst>
                <a:path w="3228" h="4619" extrusionOk="0">
                  <a:moveTo>
                    <a:pt x="264" y="1"/>
                  </a:moveTo>
                  <a:cubicBezTo>
                    <a:pt x="216" y="1"/>
                    <a:pt x="171" y="21"/>
                    <a:pt x="132" y="67"/>
                  </a:cubicBezTo>
                  <a:cubicBezTo>
                    <a:pt x="1" y="222"/>
                    <a:pt x="25" y="413"/>
                    <a:pt x="37" y="603"/>
                  </a:cubicBezTo>
                  <a:cubicBezTo>
                    <a:pt x="48" y="829"/>
                    <a:pt x="120" y="1044"/>
                    <a:pt x="179" y="1270"/>
                  </a:cubicBezTo>
                  <a:cubicBezTo>
                    <a:pt x="287" y="1722"/>
                    <a:pt x="465" y="2163"/>
                    <a:pt x="656" y="2592"/>
                  </a:cubicBezTo>
                  <a:cubicBezTo>
                    <a:pt x="834" y="2984"/>
                    <a:pt x="1049" y="3377"/>
                    <a:pt x="1299" y="3723"/>
                  </a:cubicBezTo>
                  <a:cubicBezTo>
                    <a:pt x="1453" y="3925"/>
                    <a:pt x="1596" y="4139"/>
                    <a:pt x="1787" y="4306"/>
                  </a:cubicBezTo>
                  <a:cubicBezTo>
                    <a:pt x="1960" y="4449"/>
                    <a:pt x="2196" y="4618"/>
                    <a:pt x="2432" y="4618"/>
                  </a:cubicBezTo>
                  <a:cubicBezTo>
                    <a:pt x="2471" y="4618"/>
                    <a:pt x="2510" y="4614"/>
                    <a:pt x="2549" y="4604"/>
                  </a:cubicBezTo>
                  <a:cubicBezTo>
                    <a:pt x="2715" y="4592"/>
                    <a:pt x="2823" y="4508"/>
                    <a:pt x="2882" y="4377"/>
                  </a:cubicBezTo>
                  <a:cubicBezTo>
                    <a:pt x="3227" y="3973"/>
                    <a:pt x="2715" y="3294"/>
                    <a:pt x="2489" y="2949"/>
                  </a:cubicBezTo>
                  <a:cubicBezTo>
                    <a:pt x="2251" y="2568"/>
                    <a:pt x="1989" y="2199"/>
                    <a:pt x="1727" y="1841"/>
                  </a:cubicBezTo>
                  <a:cubicBezTo>
                    <a:pt x="1477" y="1484"/>
                    <a:pt x="1227" y="1127"/>
                    <a:pt x="1001" y="770"/>
                  </a:cubicBezTo>
                  <a:cubicBezTo>
                    <a:pt x="910" y="638"/>
                    <a:pt x="536" y="1"/>
                    <a:pt x="264" y="1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22"/>
            <p:cNvSpPr/>
            <p:nvPr/>
          </p:nvSpPr>
          <p:spPr>
            <a:xfrm>
              <a:off x="3192350" y="2069100"/>
              <a:ext cx="56575" cy="41475"/>
            </a:xfrm>
            <a:custGeom>
              <a:avLst/>
              <a:gdLst/>
              <a:ahLst/>
              <a:cxnLst/>
              <a:rect l="l" t="t" r="r" b="b"/>
              <a:pathLst>
                <a:path w="2263" h="1659" extrusionOk="0">
                  <a:moveTo>
                    <a:pt x="157" y="0"/>
                  </a:moveTo>
                  <a:cubicBezTo>
                    <a:pt x="101" y="0"/>
                    <a:pt x="48" y="42"/>
                    <a:pt x="48" y="106"/>
                  </a:cubicBezTo>
                  <a:cubicBezTo>
                    <a:pt x="48" y="165"/>
                    <a:pt x="48" y="213"/>
                    <a:pt x="48" y="261"/>
                  </a:cubicBezTo>
                  <a:cubicBezTo>
                    <a:pt x="12" y="320"/>
                    <a:pt x="0" y="392"/>
                    <a:pt x="24" y="451"/>
                  </a:cubicBezTo>
                  <a:cubicBezTo>
                    <a:pt x="24" y="475"/>
                    <a:pt x="36" y="487"/>
                    <a:pt x="36" y="499"/>
                  </a:cubicBezTo>
                  <a:cubicBezTo>
                    <a:pt x="36" y="535"/>
                    <a:pt x="48" y="618"/>
                    <a:pt x="60" y="642"/>
                  </a:cubicBezTo>
                  <a:cubicBezTo>
                    <a:pt x="60" y="654"/>
                    <a:pt x="72" y="677"/>
                    <a:pt x="72" y="713"/>
                  </a:cubicBezTo>
                  <a:cubicBezTo>
                    <a:pt x="72" y="725"/>
                    <a:pt x="72" y="737"/>
                    <a:pt x="84" y="749"/>
                  </a:cubicBezTo>
                  <a:cubicBezTo>
                    <a:pt x="96" y="773"/>
                    <a:pt x="107" y="808"/>
                    <a:pt x="107" y="832"/>
                  </a:cubicBezTo>
                  <a:cubicBezTo>
                    <a:pt x="191" y="1058"/>
                    <a:pt x="381" y="1237"/>
                    <a:pt x="572" y="1380"/>
                  </a:cubicBezTo>
                  <a:cubicBezTo>
                    <a:pt x="715" y="1475"/>
                    <a:pt x="881" y="1582"/>
                    <a:pt x="1048" y="1630"/>
                  </a:cubicBezTo>
                  <a:cubicBezTo>
                    <a:pt x="1140" y="1650"/>
                    <a:pt x="1242" y="1658"/>
                    <a:pt x="1346" y="1658"/>
                  </a:cubicBezTo>
                  <a:cubicBezTo>
                    <a:pt x="1430" y="1658"/>
                    <a:pt x="1515" y="1653"/>
                    <a:pt x="1596" y="1642"/>
                  </a:cubicBezTo>
                  <a:cubicBezTo>
                    <a:pt x="1715" y="1630"/>
                    <a:pt x="1822" y="1606"/>
                    <a:pt x="1929" y="1523"/>
                  </a:cubicBezTo>
                  <a:cubicBezTo>
                    <a:pt x="2012" y="1463"/>
                    <a:pt x="2096" y="1368"/>
                    <a:pt x="2120" y="1261"/>
                  </a:cubicBezTo>
                  <a:cubicBezTo>
                    <a:pt x="2131" y="1249"/>
                    <a:pt x="2131" y="1249"/>
                    <a:pt x="2131" y="1237"/>
                  </a:cubicBezTo>
                  <a:cubicBezTo>
                    <a:pt x="2179" y="1189"/>
                    <a:pt x="2227" y="1142"/>
                    <a:pt x="2239" y="1082"/>
                  </a:cubicBezTo>
                  <a:cubicBezTo>
                    <a:pt x="2262" y="1011"/>
                    <a:pt x="2239" y="927"/>
                    <a:pt x="2191" y="880"/>
                  </a:cubicBezTo>
                  <a:cubicBezTo>
                    <a:pt x="2155" y="856"/>
                    <a:pt x="2131" y="832"/>
                    <a:pt x="2096" y="820"/>
                  </a:cubicBezTo>
                  <a:cubicBezTo>
                    <a:pt x="2024" y="677"/>
                    <a:pt x="1881" y="570"/>
                    <a:pt x="1739" y="535"/>
                  </a:cubicBezTo>
                  <a:cubicBezTo>
                    <a:pt x="1655" y="511"/>
                    <a:pt x="1572" y="487"/>
                    <a:pt x="1489" y="451"/>
                  </a:cubicBezTo>
                  <a:cubicBezTo>
                    <a:pt x="1441" y="439"/>
                    <a:pt x="1405" y="415"/>
                    <a:pt x="1358" y="404"/>
                  </a:cubicBezTo>
                  <a:cubicBezTo>
                    <a:pt x="1310" y="404"/>
                    <a:pt x="1274" y="392"/>
                    <a:pt x="1227" y="380"/>
                  </a:cubicBezTo>
                  <a:cubicBezTo>
                    <a:pt x="1143" y="368"/>
                    <a:pt x="1072" y="344"/>
                    <a:pt x="1000" y="308"/>
                  </a:cubicBezTo>
                  <a:cubicBezTo>
                    <a:pt x="965" y="296"/>
                    <a:pt x="929" y="285"/>
                    <a:pt x="893" y="273"/>
                  </a:cubicBezTo>
                  <a:cubicBezTo>
                    <a:pt x="869" y="261"/>
                    <a:pt x="858" y="261"/>
                    <a:pt x="834" y="249"/>
                  </a:cubicBezTo>
                  <a:lnTo>
                    <a:pt x="822" y="249"/>
                  </a:lnTo>
                  <a:cubicBezTo>
                    <a:pt x="786" y="225"/>
                    <a:pt x="738" y="213"/>
                    <a:pt x="679" y="201"/>
                  </a:cubicBezTo>
                  <a:lnTo>
                    <a:pt x="667" y="201"/>
                  </a:lnTo>
                  <a:cubicBezTo>
                    <a:pt x="631" y="177"/>
                    <a:pt x="584" y="177"/>
                    <a:pt x="536" y="165"/>
                  </a:cubicBezTo>
                  <a:cubicBezTo>
                    <a:pt x="524" y="165"/>
                    <a:pt x="512" y="154"/>
                    <a:pt x="488" y="154"/>
                  </a:cubicBezTo>
                  <a:cubicBezTo>
                    <a:pt x="488" y="142"/>
                    <a:pt x="441" y="118"/>
                    <a:pt x="417" y="106"/>
                  </a:cubicBezTo>
                  <a:cubicBezTo>
                    <a:pt x="381" y="94"/>
                    <a:pt x="357" y="94"/>
                    <a:pt x="322" y="94"/>
                  </a:cubicBezTo>
                  <a:cubicBezTo>
                    <a:pt x="310" y="82"/>
                    <a:pt x="298" y="82"/>
                    <a:pt x="286" y="70"/>
                  </a:cubicBezTo>
                  <a:cubicBezTo>
                    <a:pt x="274" y="58"/>
                    <a:pt x="250" y="46"/>
                    <a:pt x="238" y="34"/>
                  </a:cubicBezTo>
                  <a:cubicBezTo>
                    <a:pt x="215" y="11"/>
                    <a:pt x="185" y="0"/>
                    <a:pt x="157" y="0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50" name="Google Shape;550;p22"/>
          <p:cNvGrpSpPr/>
          <p:nvPr/>
        </p:nvGrpSpPr>
        <p:grpSpPr>
          <a:xfrm>
            <a:off x="3300082" y="1882854"/>
            <a:ext cx="644248" cy="644093"/>
            <a:chOff x="3837950" y="1581300"/>
            <a:chExt cx="403050" cy="518675"/>
          </a:xfrm>
        </p:grpSpPr>
        <p:sp>
          <p:nvSpPr>
            <p:cNvPr id="551" name="Google Shape;551;p22"/>
            <p:cNvSpPr/>
            <p:nvPr/>
          </p:nvSpPr>
          <p:spPr>
            <a:xfrm>
              <a:off x="3837950" y="2054075"/>
              <a:ext cx="73700" cy="45900"/>
            </a:xfrm>
            <a:custGeom>
              <a:avLst/>
              <a:gdLst/>
              <a:ahLst/>
              <a:cxnLst/>
              <a:rect l="l" t="t" r="r" b="b"/>
              <a:pathLst>
                <a:path w="2948" h="1836" extrusionOk="0">
                  <a:moveTo>
                    <a:pt x="1203" y="612"/>
                  </a:moveTo>
                  <a:cubicBezTo>
                    <a:pt x="1189" y="619"/>
                    <a:pt x="1173" y="625"/>
                    <a:pt x="1157" y="631"/>
                  </a:cubicBezTo>
                  <a:lnTo>
                    <a:pt x="1157" y="631"/>
                  </a:lnTo>
                  <a:cubicBezTo>
                    <a:pt x="1169" y="626"/>
                    <a:pt x="1184" y="620"/>
                    <a:pt x="1203" y="612"/>
                  </a:cubicBezTo>
                  <a:close/>
                  <a:moveTo>
                    <a:pt x="2726" y="1"/>
                  </a:moveTo>
                  <a:cubicBezTo>
                    <a:pt x="2699" y="1"/>
                    <a:pt x="2672" y="6"/>
                    <a:pt x="2644" y="16"/>
                  </a:cubicBezTo>
                  <a:lnTo>
                    <a:pt x="2632" y="16"/>
                  </a:lnTo>
                  <a:cubicBezTo>
                    <a:pt x="2604" y="16"/>
                    <a:pt x="2514" y="32"/>
                    <a:pt x="2510" y="32"/>
                  </a:cubicBezTo>
                  <a:cubicBezTo>
                    <a:pt x="2509" y="32"/>
                    <a:pt x="2513" y="31"/>
                    <a:pt x="2525" y="28"/>
                  </a:cubicBezTo>
                  <a:cubicBezTo>
                    <a:pt x="2501" y="28"/>
                    <a:pt x="2442" y="40"/>
                    <a:pt x="2430" y="40"/>
                  </a:cubicBezTo>
                  <a:cubicBezTo>
                    <a:pt x="2418" y="40"/>
                    <a:pt x="2406" y="52"/>
                    <a:pt x="2394" y="52"/>
                  </a:cubicBezTo>
                  <a:cubicBezTo>
                    <a:pt x="2385" y="52"/>
                    <a:pt x="2375" y="51"/>
                    <a:pt x="2366" y="51"/>
                  </a:cubicBezTo>
                  <a:cubicBezTo>
                    <a:pt x="2139" y="51"/>
                    <a:pt x="1933" y="189"/>
                    <a:pt x="1727" y="326"/>
                  </a:cubicBezTo>
                  <a:cubicBezTo>
                    <a:pt x="1656" y="374"/>
                    <a:pt x="1573" y="421"/>
                    <a:pt x="1489" y="469"/>
                  </a:cubicBezTo>
                  <a:cubicBezTo>
                    <a:pt x="1453" y="493"/>
                    <a:pt x="1406" y="516"/>
                    <a:pt x="1358" y="540"/>
                  </a:cubicBezTo>
                  <a:cubicBezTo>
                    <a:pt x="1334" y="552"/>
                    <a:pt x="1299" y="564"/>
                    <a:pt x="1275" y="576"/>
                  </a:cubicBezTo>
                  <a:cubicBezTo>
                    <a:pt x="1239" y="588"/>
                    <a:pt x="1203" y="612"/>
                    <a:pt x="1168" y="624"/>
                  </a:cubicBezTo>
                  <a:cubicBezTo>
                    <a:pt x="1144" y="633"/>
                    <a:pt x="1132" y="639"/>
                    <a:pt x="1131" y="640"/>
                  </a:cubicBezTo>
                  <a:lnTo>
                    <a:pt x="1131" y="640"/>
                  </a:lnTo>
                  <a:cubicBezTo>
                    <a:pt x="1102" y="649"/>
                    <a:pt x="1074" y="659"/>
                    <a:pt x="1049" y="671"/>
                  </a:cubicBezTo>
                  <a:cubicBezTo>
                    <a:pt x="965" y="695"/>
                    <a:pt x="870" y="731"/>
                    <a:pt x="787" y="755"/>
                  </a:cubicBezTo>
                  <a:cubicBezTo>
                    <a:pt x="703" y="766"/>
                    <a:pt x="632" y="802"/>
                    <a:pt x="537" y="838"/>
                  </a:cubicBezTo>
                  <a:cubicBezTo>
                    <a:pt x="574" y="822"/>
                    <a:pt x="588" y="815"/>
                    <a:pt x="586" y="815"/>
                  </a:cubicBezTo>
                  <a:lnTo>
                    <a:pt x="586" y="815"/>
                  </a:lnTo>
                  <a:cubicBezTo>
                    <a:pt x="583" y="815"/>
                    <a:pt x="557" y="825"/>
                    <a:pt x="525" y="838"/>
                  </a:cubicBezTo>
                  <a:cubicBezTo>
                    <a:pt x="453" y="862"/>
                    <a:pt x="370" y="886"/>
                    <a:pt x="299" y="921"/>
                  </a:cubicBezTo>
                  <a:cubicBezTo>
                    <a:pt x="215" y="969"/>
                    <a:pt x="168" y="1040"/>
                    <a:pt x="132" y="1112"/>
                  </a:cubicBezTo>
                  <a:cubicBezTo>
                    <a:pt x="1" y="1267"/>
                    <a:pt x="25" y="1481"/>
                    <a:pt x="180" y="1612"/>
                  </a:cubicBezTo>
                  <a:cubicBezTo>
                    <a:pt x="263" y="1707"/>
                    <a:pt x="370" y="1778"/>
                    <a:pt x="525" y="1802"/>
                  </a:cubicBezTo>
                  <a:cubicBezTo>
                    <a:pt x="617" y="1819"/>
                    <a:pt x="716" y="1836"/>
                    <a:pt x="812" y="1836"/>
                  </a:cubicBezTo>
                  <a:cubicBezTo>
                    <a:pt x="852" y="1836"/>
                    <a:pt x="891" y="1833"/>
                    <a:pt x="930" y="1826"/>
                  </a:cubicBezTo>
                  <a:cubicBezTo>
                    <a:pt x="1180" y="1802"/>
                    <a:pt x="1430" y="1767"/>
                    <a:pt x="1656" y="1671"/>
                  </a:cubicBezTo>
                  <a:cubicBezTo>
                    <a:pt x="1894" y="1588"/>
                    <a:pt x="2120" y="1481"/>
                    <a:pt x="2323" y="1338"/>
                  </a:cubicBezTo>
                  <a:cubicBezTo>
                    <a:pt x="2442" y="1267"/>
                    <a:pt x="2573" y="1183"/>
                    <a:pt x="2656" y="1076"/>
                  </a:cubicBezTo>
                  <a:cubicBezTo>
                    <a:pt x="2716" y="1016"/>
                    <a:pt x="2775" y="945"/>
                    <a:pt x="2823" y="874"/>
                  </a:cubicBezTo>
                  <a:cubicBezTo>
                    <a:pt x="2870" y="790"/>
                    <a:pt x="2894" y="695"/>
                    <a:pt x="2894" y="600"/>
                  </a:cubicBezTo>
                  <a:cubicBezTo>
                    <a:pt x="2894" y="588"/>
                    <a:pt x="2894" y="588"/>
                    <a:pt x="2894" y="576"/>
                  </a:cubicBezTo>
                  <a:cubicBezTo>
                    <a:pt x="2894" y="552"/>
                    <a:pt x="2906" y="540"/>
                    <a:pt x="2906" y="516"/>
                  </a:cubicBezTo>
                  <a:cubicBezTo>
                    <a:pt x="2906" y="523"/>
                    <a:pt x="2906" y="531"/>
                    <a:pt x="2906" y="540"/>
                  </a:cubicBezTo>
                  <a:cubicBezTo>
                    <a:pt x="2918" y="505"/>
                    <a:pt x="2918" y="481"/>
                    <a:pt x="2918" y="457"/>
                  </a:cubicBezTo>
                  <a:cubicBezTo>
                    <a:pt x="2930" y="385"/>
                    <a:pt x="2930" y="326"/>
                    <a:pt x="2918" y="266"/>
                  </a:cubicBezTo>
                  <a:cubicBezTo>
                    <a:pt x="2918" y="254"/>
                    <a:pt x="2918" y="254"/>
                    <a:pt x="2918" y="243"/>
                  </a:cubicBezTo>
                  <a:cubicBezTo>
                    <a:pt x="2947" y="106"/>
                    <a:pt x="2848" y="1"/>
                    <a:pt x="2726" y="1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22"/>
            <p:cNvSpPr/>
            <p:nvPr/>
          </p:nvSpPr>
          <p:spPr>
            <a:xfrm>
              <a:off x="3947200" y="1925450"/>
              <a:ext cx="59850" cy="90875"/>
            </a:xfrm>
            <a:custGeom>
              <a:avLst/>
              <a:gdLst/>
              <a:ahLst/>
              <a:cxnLst/>
              <a:rect l="l" t="t" r="r" b="b"/>
              <a:pathLst>
                <a:path w="2394" h="3635" extrusionOk="0">
                  <a:moveTo>
                    <a:pt x="1991" y="0"/>
                  </a:moveTo>
                  <a:cubicBezTo>
                    <a:pt x="1954" y="0"/>
                    <a:pt x="1918" y="10"/>
                    <a:pt x="1894" y="30"/>
                  </a:cubicBezTo>
                  <a:cubicBezTo>
                    <a:pt x="1834" y="77"/>
                    <a:pt x="1786" y="125"/>
                    <a:pt x="1751" y="173"/>
                  </a:cubicBezTo>
                  <a:cubicBezTo>
                    <a:pt x="1691" y="220"/>
                    <a:pt x="1632" y="268"/>
                    <a:pt x="1584" y="327"/>
                  </a:cubicBezTo>
                  <a:cubicBezTo>
                    <a:pt x="1477" y="423"/>
                    <a:pt x="1417" y="554"/>
                    <a:pt x="1358" y="685"/>
                  </a:cubicBezTo>
                  <a:cubicBezTo>
                    <a:pt x="1286" y="827"/>
                    <a:pt x="1215" y="994"/>
                    <a:pt x="1155" y="1149"/>
                  </a:cubicBezTo>
                  <a:cubicBezTo>
                    <a:pt x="1144" y="1197"/>
                    <a:pt x="1120" y="1256"/>
                    <a:pt x="1096" y="1304"/>
                  </a:cubicBezTo>
                  <a:cubicBezTo>
                    <a:pt x="1084" y="1328"/>
                    <a:pt x="1036" y="1423"/>
                    <a:pt x="1036" y="1435"/>
                  </a:cubicBezTo>
                  <a:cubicBezTo>
                    <a:pt x="977" y="1554"/>
                    <a:pt x="917" y="1673"/>
                    <a:pt x="858" y="1780"/>
                  </a:cubicBezTo>
                  <a:cubicBezTo>
                    <a:pt x="727" y="2018"/>
                    <a:pt x="584" y="2244"/>
                    <a:pt x="441" y="2471"/>
                  </a:cubicBezTo>
                  <a:cubicBezTo>
                    <a:pt x="358" y="2578"/>
                    <a:pt x="298" y="2709"/>
                    <a:pt x="239" y="2816"/>
                  </a:cubicBezTo>
                  <a:cubicBezTo>
                    <a:pt x="203" y="2875"/>
                    <a:pt x="155" y="2935"/>
                    <a:pt x="120" y="2994"/>
                  </a:cubicBezTo>
                  <a:cubicBezTo>
                    <a:pt x="84" y="3054"/>
                    <a:pt x="72" y="3125"/>
                    <a:pt x="72" y="3197"/>
                  </a:cubicBezTo>
                  <a:cubicBezTo>
                    <a:pt x="60" y="3209"/>
                    <a:pt x="60" y="3221"/>
                    <a:pt x="48" y="3233"/>
                  </a:cubicBezTo>
                  <a:cubicBezTo>
                    <a:pt x="12" y="3316"/>
                    <a:pt x="1" y="3423"/>
                    <a:pt x="48" y="3494"/>
                  </a:cubicBezTo>
                  <a:cubicBezTo>
                    <a:pt x="19" y="3533"/>
                    <a:pt x="45" y="3572"/>
                    <a:pt x="82" y="3572"/>
                  </a:cubicBezTo>
                  <a:cubicBezTo>
                    <a:pt x="90" y="3572"/>
                    <a:pt x="99" y="3570"/>
                    <a:pt x="108" y="3566"/>
                  </a:cubicBezTo>
                  <a:cubicBezTo>
                    <a:pt x="152" y="3610"/>
                    <a:pt x="222" y="3635"/>
                    <a:pt x="285" y="3635"/>
                  </a:cubicBezTo>
                  <a:cubicBezTo>
                    <a:pt x="306" y="3635"/>
                    <a:pt x="327" y="3632"/>
                    <a:pt x="346" y="3625"/>
                  </a:cubicBezTo>
                  <a:cubicBezTo>
                    <a:pt x="358" y="3625"/>
                    <a:pt x="441" y="3602"/>
                    <a:pt x="441" y="3590"/>
                  </a:cubicBezTo>
                  <a:cubicBezTo>
                    <a:pt x="453" y="3596"/>
                    <a:pt x="468" y="3599"/>
                    <a:pt x="483" y="3599"/>
                  </a:cubicBezTo>
                  <a:cubicBezTo>
                    <a:pt x="498" y="3599"/>
                    <a:pt x="512" y="3596"/>
                    <a:pt x="524" y="3590"/>
                  </a:cubicBezTo>
                  <a:cubicBezTo>
                    <a:pt x="620" y="3578"/>
                    <a:pt x="703" y="3530"/>
                    <a:pt x="786" y="3471"/>
                  </a:cubicBezTo>
                  <a:cubicBezTo>
                    <a:pt x="929" y="3375"/>
                    <a:pt x="1084" y="3280"/>
                    <a:pt x="1215" y="3161"/>
                  </a:cubicBezTo>
                  <a:cubicBezTo>
                    <a:pt x="1453" y="2947"/>
                    <a:pt x="1667" y="2661"/>
                    <a:pt x="1834" y="2387"/>
                  </a:cubicBezTo>
                  <a:cubicBezTo>
                    <a:pt x="2001" y="2101"/>
                    <a:pt x="2132" y="1804"/>
                    <a:pt x="2251" y="1506"/>
                  </a:cubicBezTo>
                  <a:cubicBezTo>
                    <a:pt x="2322" y="1328"/>
                    <a:pt x="2358" y="1149"/>
                    <a:pt x="2382" y="958"/>
                  </a:cubicBezTo>
                  <a:cubicBezTo>
                    <a:pt x="2394" y="804"/>
                    <a:pt x="2382" y="673"/>
                    <a:pt x="2346" y="542"/>
                  </a:cubicBezTo>
                  <a:cubicBezTo>
                    <a:pt x="2322" y="446"/>
                    <a:pt x="2287" y="351"/>
                    <a:pt x="2227" y="280"/>
                  </a:cubicBezTo>
                  <a:cubicBezTo>
                    <a:pt x="2215" y="256"/>
                    <a:pt x="2215" y="208"/>
                    <a:pt x="2203" y="185"/>
                  </a:cubicBezTo>
                  <a:cubicBezTo>
                    <a:pt x="2191" y="137"/>
                    <a:pt x="2156" y="101"/>
                    <a:pt x="2132" y="54"/>
                  </a:cubicBezTo>
                  <a:cubicBezTo>
                    <a:pt x="2097" y="19"/>
                    <a:pt x="2042" y="0"/>
                    <a:pt x="1991" y="0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22"/>
            <p:cNvSpPr/>
            <p:nvPr/>
          </p:nvSpPr>
          <p:spPr>
            <a:xfrm>
              <a:off x="4000850" y="1769200"/>
              <a:ext cx="50850" cy="101650"/>
            </a:xfrm>
            <a:custGeom>
              <a:avLst/>
              <a:gdLst/>
              <a:ahLst/>
              <a:cxnLst/>
              <a:rect l="l" t="t" r="r" b="b"/>
              <a:pathLst>
                <a:path w="2034" h="4066" extrusionOk="0">
                  <a:moveTo>
                    <a:pt x="1379" y="1"/>
                  </a:moveTo>
                  <a:cubicBezTo>
                    <a:pt x="1311" y="1"/>
                    <a:pt x="1243" y="28"/>
                    <a:pt x="1200" y="77"/>
                  </a:cubicBezTo>
                  <a:cubicBezTo>
                    <a:pt x="1129" y="148"/>
                    <a:pt x="1093" y="231"/>
                    <a:pt x="1057" y="315"/>
                  </a:cubicBezTo>
                  <a:cubicBezTo>
                    <a:pt x="998" y="350"/>
                    <a:pt x="950" y="410"/>
                    <a:pt x="914" y="470"/>
                  </a:cubicBezTo>
                  <a:cubicBezTo>
                    <a:pt x="807" y="589"/>
                    <a:pt x="736" y="731"/>
                    <a:pt x="700" y="910"/>
                  </a:cubicBezTo>
                  <a:cubicBezTo>
                    <a:pt x="688" y="934"/>
                    <a:pt x="664" y="1089"/>
                    <a:pt x="664" y="1148"/>
                  </a:cubicBezTo>
                  <a:cubicBezTo>
                    <a:pt x="652" y="1232"/>
                    <a:pt x="641" y="1315"/>
                    <a:pt x="617" y="1398"/>
                  </a:cubicBezTo>
                  <a:cubicBezTo>
                    <a:pt x="569" y="1708"/>
                    <a:pt x="498" y="2017"/>
                    <a:pt x="426" y="2315"/>
                  </a:cubicBezTo>
                  <a:cubicBezTo>
                    <a:pt x="367" y="2528"/>
                    <a:pt x="0" y="4065"/>
                    <a:pt x="386" y="4065"/>
                  </a:cubicBezTo>
                  <a:cubicBezTo>
                    <a:pt x="388" y="4065"/>
                    <a:pt x="389" y="4065"/>
                    <a:pt x="391" y="4065"/>
                  </a:cubicBezTo>
                  <a:cubicBezTo>
                    <a:pt x="593" y="4053"/>
                    <a:pt x="676" y="3982"/>
                    <a:pt x="819" y="3851"/>
                  </a:cubicBezTo>
                  <a:cubicBezTo>
                    <a:pt x="950" y="3732"/>
                    <a:pt x="1057" y="3613"/>
                    <a:pt x="1164" y="3482"/>
                  </a:cubicBezTo>
                  <a:cubicBezTo>
                    <a:pt x="1367" y="3184"/>
                    <a:pt x="1522" y="2887"/>
                    <a:pt x="1641" y="2553"/>
                  </a:cubicBezTo>
                  <a:cubicBezTo>
                    <a:pt x="1748" y="2255"/>
                    <a:pt x="1819" y="1958"/>
                    <a:pt x="1879" y="1648"/>
                  </a:cubicBezTo>
                  <a:cubicBezTo>
                    <a:pt x="1950" y="1279"/>
                    <a:pt x="2034" y="827"/>
                    <a:pt x="1807" y="505"/>
                  </a:cubicBezTo>
                  <a:cubicBezTo>
                    <a:pt x="1772" y="446"/>
                    <a:pt x="1736" y="398"/>
                    <a:pt x="1688" y="350"/>
                  </a:cubicBezTo>
                  <a:cubicBezTo>
                    <a:pt x="1653" y="255"/>
                    <a:pt x="1617" y="160"/>
                    <a:pt x="1545" y="77"/>
                  </a:cubicBezTo>
                  <a:cubicBezTo>
                    <a:pt x="1505" y="25"/>
                    <a:pt x="1442" y="1"/>
                    <a:pt x="1379" y="1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22"/>
            <p:cNvSpPr/>
            <p:nvPr/>
          </p:nvSpPr>
          <p:spPr>
            <a:xfrm>
              <a:off x="4054050" y="1642125"/>
              <a:ext cx="64625" cy="84500"/>
            </a:xfrm>
            <a:custGeom>
              <a:avLst/>
              <a:gdLst/>
              <a:ahLst/>
              <a:cxnLst/>
              <a:rect l="l" t="t" r="r" b="b"/>
              <a:pathLst>
                <a:path w="2585" h="3380" extrusionOk="0">
                  <a:moveTo>
                    <a:pt x="2298" y="0"/>
                  </a:moveTo>
                  <a:cubicBezTo>
                    <a:pt x="2282" y="0"/>
                    <a:pt x="2267" y="2"/>
                    <a:pt x="2251" y="4"/>
                  </a:cubicBezTo>
                  <a:cubicBezTo>
                    <a:pt x="2215" y="16"/>
                    <a:pt x="2180" y="28"/>
                    <a:pt x="2144" y="52"/>
                  </a:cubicBezTo>
                  <a:cubicBezTo>
                    <a:pt x="2073" y="52"/>
                    <a:pt x="2013" y="76"/>
                    <a:pt x="1953" y="99"/>
                  </a:cubicBezTo>
                  <a:cubicBezTo>
                    <a:pt x="1920" y="111"/>
                    <a:pt x="1856" y="163"/>
                    <a:pt x="1838" y="180"/>
                  </a:cubicBezTo>
                  <a:lnTo>
                    <a:pt x="1838" y="180"/>
                  </a:lnTo>
                  <a:cubicBezTo>
                    <a:pt x="1829" y="181"/>
                    <a:pt x="1787" y="197"/>
                    <a:pt x="1787" y="207"/>
                  </a:cubicBezTo>
                  <a:cubicBezTo>
                    <a:pt x="1608" y="314"/>
                    <a:pt x="1525" y="504"/>
                    <a:pt x="1418" y="671"/>
                  </a:cubicBezTo>
                  <a:cubicBezTo>
                    <a:pt x="1251" y="921"/>
                    <a:pt x="1108" y="1183"/>
                    <a:pt x="953" y="1421"/>
                  </a:cubicBezTo>
                  <a:cubicBezTo>
                    <a:pt x="799" y="1671"/>
                    <a:pt x="632" y="1897"/>
                    <a:pt x="477" y="2147"/>
                  </a:cubicBezTo>
                  <a:cubicBezTo>
                    <a:pt x="406" y="2266"/>
                    <a:pt x="322" y="2385"/>
                    <a:pt x="251" y="2516"/>
                  </a:cubicBezTo>
                  <a:cubicBezTo>
                    <a:pt x="168" y="2647"/>
                    <a:pt x="120" y="2790"/>
                    <a:pt x="48" y="2933"/>
                  </a:cubicBezTo>
                  <a:cubicBezTo>
                    <a:pt x="1" y="3052"/>
                    <a:pt x="1" y="3195"/>
                    <a:pt x="96" y="3290"/>
                  </a:cubicBezTo>
                  <a:cubicBezTo>
                    <a:pt x="154" y="3348"/>
                    <a:pt x="233" y="3380"/>
                    <a:pt x="311" y="3380"/>
                  </a:cubicBezTo>
                  <a:cubicBezTo>
                    <a:pt x="361" y="3380"/>
                    <a:pt x="411" y="3366"/>
                    <a:pt x="453" y="3338"/>
                  </a:cubicBezTo>
                  <a:cubicBezTo>
                    <a:pt x="584" y="3267"/>
                    <a:pt x="715" y="3195"/>
                    <a:pt x="834" y="3100"/>
                  </a:cubicBezTo>
                  <a:cubicBezTo>
                    <a:pt x="965" y="3005"/>
                    <a:pt x="1072" y="2886"/>
                    <a:pt x="1180" y="2778"/>
                  </a:cubicBezTo>
                  <a:cubicBezTo>
                    <a:pt x="1418" y="2540"/>
                    <a:pt x="1608" y="2290"/>
                    <a:pt x="1811" y="2016"/>
                  </a:cubicBezTo>
                  <a:cubicBezTo>
                    <a:pt x="1977" y="1778"/>
                    <a:pt x="2156" y="1540"/>
                    <a:pt x="2299" y="1278"/>
                  </a:cubicBezTo>
                  <a:cubicBezTo>
                    <a:pt x="2382" y="1135"/>
                    <a:pt x="2489" y="969"/>
                    <a:pt x="2537" y="802"/>
                  </a:cubicBezTo>
                  <a:cubicBezTo>
                    <a:pt x="2585" y="623"/>
                    <a:pt x="2561" y="397"/>
                    <a:pt x="2477" y="230"/>
                  </a:cubicBezTo>
                  <a:cubicBezTo>
                    <a:pt x="2477" y="183"/>
                    <a:pt x="2465" y="123"/>
                    <a:pt x="2442" y="76"/>
                  </a:cubicBezTo>
                  <a:cubicBezTo>
                    <a:pt x="2414" y="20"/>
                    <a:pt x="2356" y="0"/>
                    <a:pt x="2298" y="0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22"/>
            <p:cNvSpPr/>
            <p:nvPr/>
          </p:nvSpPr>
          <p:spPr>
            <a:xfrm>
              <a:off x="4162100" y="1581300"/>
              <a:ext cx="78900" cy="43675"/>
            </a:xfrm>
            <a:custGeom>
              <a:avLst/>
              <a:gdLst/>
              <a:ahLst/>
              <a:cxnLst/>
              <a:rect l="l" t="t" r="r" b="b"/>
              <a:pathLst>
                <a:path w="3156" h="1747" extrusionOk="0">
                  <a:moveTo>
                    <a:pt x="2725" y="1"/>
                  </a:moveTo>
                  <a:cubicBezTo>
                    <a:pt x="2701" y="1"/>
                    <a:pt x="2678" y="3"/>
                    <a:pt x="2656" y="8"/>
                  </a:cubicBezTo>
                  <a:cubicBezTo>
                    <a:pt x="2601" y="8"/>
                    <a:pt x="2586" y="19"/>
                    <a:pt x="2623" y="30"/>
                  </a:cubicBezTo>
                  <a:lnTo>
                    <a:pt x="2623" y="30"/>
                  </a:lnTo>
                  <a:cubicBezTo>
                    <a:pt x="2584" y="19"/>
                    <a:pt x="2546" y="14"/>
                    <a:pt x="2507" y="14"/>
                  </a:cubicBezTo>
                  <a:cubicBezTo>
                    <a:pt x="2465" y="14"/>
                    <a:pt x="2424" y="20"/>
                    <a:pt x="2382" y="32"/>
                  </a:cubicBezTo>
                  <a:cubicBezTo>
                    <a:pt x="2346" y="32"/>
                    <a:pt x="2311" y="44"/>
                    <a:pt x="2275" y="56"/>
                  </a:cubicBezTo>
                  <a:cubicBezTo>
                    <a:pt x="2299" y="53"/>
                    <a:pt x="2314" y="51"/>
                    <a:pt x="2317" y="51"/>
                  </a:cubicBezTo>
                  <a:cubicBezTo>
                    <a:pt x="2327" y="51"/>
                    <a:pt x="2277" y="59"/>
                    <a:pt x="2168" y="68"/>
                  </a:cubicBezTo>
                  <a:cubicBezTo>
                    <a:pt x="2001" y="104"/>
                    <a:pt x="1846" y="199"/>
                    <a:pt x="1692" y="270"/>
                  </a:cubicBezTo>
                  <a:cubicBezTo>
                    <a:pt x="1561" y="330"/>
                    <a:pt x="1441" y="401"/>
                    <a:pt x="1334" y="473"/>
                  </a:cubicBezTo>
                  <a:cubicBezTo>
                    <a:pt x="1072" y="639"/>
                    <a:pt x="822" y="794"/>
                    <a:pt x="584" y="985"/>
                  </a:cubicBezTo>
                  <a:cubicBezTo>
                    <a:pt x="477" y="1068"/>
                    <a:pt x="394" y="1163"/>
                    <a:pt x="287" y="1270"/>
                  </a:cubicBezTo>
                  <a:cubicBezTo>
                    <a:pt x="239" y="1318"/>
                    <a:pt x="179" y="1354"/>
                    <a:pt x="132" y="1401"/>
                  </a:cubicBezTo>
                  <a:cubicBezTo>
                    <a:pt x="96" y="1449"/>
                    <a:pt x="60" y="1509"/>
                    <a:pt x="37" y="1556"/>
                  </a:cubicBezTo>
                  <a:cubicBezTo>
                    <a:pt x="1" y="1616"/>
                    <a:pt x="25" y="1711"/>
                    <a:pt x="96" y="1723"/>
                  </a:cubicBezTo>
                  <a:cubicBezTo>
                    <a:pt x="156" y="1735"/>
                    <a:pt x="215" y="1747"/>
                    <a:pt x="275" y="1747"/>
                  </a:cubicBezTo>
                  <a:cubicBezTo>
                    <a:pt x="346" y="1747"/>
                    <a:pt x="406" y="1723"/>
                    <a:pt x="477" y="1711"/>
                  </a:cubicBezTo>
                  <a:cubicBezTo>
                    <a:pt x="632" y="1699"/>
                    <a:pt x="775" y="1687"/>
                    <a:pt x="930" y="1663"/>
                  </a:cubicBezTo>
                  <a:cubicBezTo>
                    <a:pt x="1191" y="1604"/>
                    <a:pt x="1441" y="1509"/>
                    <a:pt x="1703" y="1425"/>
                  </a:cubicBezTo>
                  <a:cubicBezTo>
                    <a:pt x="1870" y="1366"/>
                    <a:pt x="2025" y="1306"/>
                    <a:pt x="2180" y="1235"/>
                  </a:cubicBezTo>
                  <a:cubicBezTo>
                    <a:pt x="2323" y="1163"/>
                    <a:pt x="2537" y="1104"/>
                    <a:pt x="2644" y="985"/>
                  </a:cubicBezTo>
                  <a:cubicBezTo>
                    <a:pt x="2675" y="962"/>
                    <a:pt x="2686" y="948"/>
                    <a:pt x="2680" y="948"/>
                  </a:cubicBezTo>
                  <a:lnTo>
                    <a:pt x="2680" y="948"/>
                  </a:lnTo>
                  <a:cubicBezTo>
                    <a:pt x="2677" y="948"/>
                    <a:pt x="2669" y="952"/>
                    <a:pt x="2656" y="961"/>
                  </a:cubicBezTo>
                  <a:cubicBezTo>
                    <a:pt x="2680" y="937"/>
                    <a:pt x="2715" y="913"/>
                    <a:pt x="2739" y="889"/>
                  </a:cubicBezTo>
                  <a:cubicBezTo>
                    <a:pt x="2835" y="818"/>
                    <a:pt x="2882" y="747"/>
                    <a:pt x="2930" y="699"/>
                  </a:cubicBezTo>
                  <a:cubicBezTo>
                    <a:pt x="3049" y="556"/>
                    <a:pt x="3156" y="401"/>
                    <a:pt x="3085" y="211"/>
                  </a:cubicBezTo>
                  <a:cubicBezTo>
                    <a:pt x="3023" y="88"/>
                    <a:pt x="2866" y="1"/>
                    <a:pt x="2725" y="1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56" name="Google Shape;556;p22"/>
          <p:cNvGrpSpPr/>
          <p:nvPr/>
        </p:nvGrpSpPr>
        <p:grpSpPr>
          <a:xfrm>
            <a:off x="5109987" y="1847369"/>
            <a:ext cx="666586" cy="802982"/>
            <a:chOff x="4817850" y="1552725"/>
            <a:chExt cx="417025" cy="646625"/>
          </a:xfrm>
        </p:grpSpPr>
        <p:sp>
          <p:nvSpPr>
            <p:cNvPr id="557" name="Google Shape;557;p22"/>
            <p:cNvSpPr/>
            <p:nvPr/>
          </p:nvSpPr>
          <p:spPr>
            <a:xfrm>
              <a:off x="4817850" y="1552725"/>
              <a:ext cx="94675" cy="46850"/>
            </a:xfrm>
            <a:custGeom>
              <a:avLst/>
              <a:gdLst/>
              <a:ahLst/>
              <a:cxnLst/>
              <a:rect l="l" t="t" r="r" b="b"/>
              <a:pathLst>
                <a:path w="3787" h="1874" extrusionOk="0">
                  <a:moveTo>
                    <a:pt x="3560" y="1068"/>
                  </a:moveTo>
                  <a:cubicBezTo>
                    <a:pt x="3560" y="1080"/>
                    <a:pt x="3560" y="1080"/>
                    <a:pt x="3572" y="1092"/>
                  </a:cubicBezTo>
                  <a:cubicBezTo>
                    <a:pt x="3572" y="1080"/>
                    <a:pt x="3560" y="1080"/>
                    <a:pt x="3560" y="1068"/>
                  </a:cubicBezTo>
                  <a:close/>
                  <a:moveTo>
                    <a:pt x="761" y="1"/>
                  </a:moveTo>
                  <a:cubicBezTo>
                    <a:pt x="692" y="1"/>
                    <a:pt x="622" y="3"/>
                    <a:pt x="548" y="8"/>
                  </a:cubicBezTo>
                  <a:cubicBezTo>
                    <a:pt x="488" y="20"/>
                    <a:pt x="417" y="20"/>
                    <a:pt x="346" y="44"/>
                  </a:cubicBezTo>
                  <a:cubicBezTo>
                    <a:pt x="298" y="56"/>
                    <a:pt x="238" y="104"/>
                    <a:pt x="179" y="104"/>
                  </a:cubicBezTo>
                  <a:cubicBezTo>
                    <a:pt x="72" y="104"/>
                    <a:pt x="0" y="246"/>
                    <a:pt x="84" y="318"/>
                  </a:cubicBezTo>
                  <a:cubicBezTo>
                    <a:pt x="131" y="366"/>
                    <a:pt x="155" y="437"/>
                    <a:pt x="191" y="497"/>
                  </a:cubicBezTo>
                  <a:cubicBezTo>
                    <a:pt x="238" y="556"/>
                    <a:pt x="286" y="616"/>
                    <a:pt x="346" y="663"/>
                  </a:cubicBezTo>
                  <a:cubicBezTo>
                    <a:pt x="453" y="770"/>
                    <a:pt x="548" y="866"/>
                    <a:pt x="679" y="949"/>
                  </a:cubicBezTo>
                  <a:cubicBezTo>
                    <a:pt x="929" y="1116"/>
                    <a:pt x="1179" y="1247"/>
                    <a:pt x="1453" y="1378"/>
                  </a:cubicBezTo>
                  <a:cubicBezTo>
                    <a:pt x="1751" y="1520"/>
                    <a:pt x="2036" y="1640"/>
                    <a:pt x="2346" y="1759"/>
                  </a:cubicBezTo>
                  <a:cubicBezTo>
                    <a:pt x="2524" y="1818"/>
                    <a:pt x="2679" y="1854"/>
                    <a:pt x="2870" y="1866"/>
                  </a:cubicBezTo>
                  <a:cubicBezTo>
                    <a:pt x="2909" y="1871"/>
                    <a:pt x="2949" y="1874"/>
                    <a:pt x="2988" y="1874"/>
                  </a:cubicBezTo>
                  <a:cubicBezTo>
                    <a:pt x="3044" y="1874"/>
                    <a:pt x="3100" y="1868"/>
                    <a:pt x="3155" y="1854"/>
                  </a:cubicBezTo>
                  <a:cubicBezTo>
                    <a:pt x="3252" y="1817"/>
                    <a:pt x="3302" y="1798"/>
                    <a:pt x="3303" y="1798"/>
                  </a:cubicBezTo>
                  <a:lnTo>
                    <a:pt x="3303" y="1798"/>
                  </a:lnTo>
                  <a:cubicBezTo>
                    <a:pt x="3304" y="1798"/>
                    <a:pt x="3286" y="1805"/>
                    <a:pt x="3251" y="1818"/>
                  </a:cubicBezTo>
                  <a:cubicBezTo>
                    <a:pt x="3286" y="1806"/>
                    <a:pt x="3310" y="1794"/>
                    <a:pt x="3346" y="1782"/>
                  </a:cubicBezTo>
                  <a:cubicBezTo>
                    <a:pt x="3417" y="1770"/>
                    <a:pt x="3477" y="1747"/>
                    <a:pt x="3548" y="1711"/>
                  </a:cubicBezTo>
                  <a:cubicBezTo>
                    <a:pt x="3572" y="1699"/>
                    <a:pt x="3596" y="1687"/>
                    <a:pt x="3632" y="1663"/>
                  </a:cubicBezTo>
                  <a:cubicBezTo>
                    <a:pt x="3727" y="1616"/>
                    <a:pt x="3786" y="1485"/>
                    <a:pt x="3727" y="1389"/>
                  </a:cubicBezTo>
                  <a:cubicBezTo>
                    <a:pt x="3691" y="1354"/>
                    <a:pt x="3691" y="1282"/>
                    <a:pt x="3679" y="1235"/>
                  </a:cubicBezTo>
                  <a:cubicBezTo>
                    <a:pt x="3656" y="1175"/>
                    <a:pt x="3608" y="1139"/>
                    <a:pt x="3572" y="1092"/>
                  </a:cubicBezTo>
                  <a:cubicBezTo>
                    <a:pt x="3560" y="1080"/>
                    <a:pt x="3560" y="1080"/>
                    <a:pt x="3560" y="1080"/>
                  </a:cubicBezTo>
                  <a:cubicBezTo>
                    <a:pt x="3548" y="1056"/>
                    <a:pt x="3536" y="1020"/>
                    <a:pt x="3513" y="973"/>
                  </a:cubicBezTo>
                  <a:cubicBezTo>
                    <a:pt x="3441" y="866"/>
                    <a:pt x="3346" y="794"/>
                    <a:pt x="3251" y="723"/>
                  </a:cubicBezTo>
                  <a:cubicBezTo>
                    <a:pt x="3084" y="604"/>
                    <a:pt x="2917" y="532"/>
                    <a:pt x="2739" y="461"/>
                  </a:cubicBezTo>
                  <a:cubicBezTo>
                    <a:pt x="2465" y="354"/>
                    <a:pt x="2191" y="270"/>
                    <a:pt x="1917" y="199"/>
                  </a:cubicBezTo>
                  <a:cubicBezTo>
                    <a:pt x="1596" y="116"/>
                    <a:pt x="1346" y="68"/>
                    <a:pt x="1060" y="20"/>
                  </a:cubicBezTo>
                  <a:cubicBezTo>
                    <a:pt x="955" y="6"/>
                    <a:pt x="859" y="1"/>
                    <a:pt x="761" y="1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22"/>
            <p:cNvSpPr/>
            <p:nvPr/>
          </p:nvSpPr>
          <p:spPr>
            <a:xfrm>
              <a:off x="5034000" y="1687750"/>
              <a:ext cx="275" cy="1150"/>
            </a:xfrm>
            <a:custGeom>
              <a:avLst/>
              <a:gdLst/>
              <a:ahLst/>
              <a:cxnLst/>
              <a:rect l="l" t="t" r="r" b="b"/>
              <a:pathLst>
                <a:path w="11" h="46" extrusionOk="0">
                  <a:moveTo>
                    <a:pt x="10" y="1"/>
                  </a:moveTo>
                  <a:cubicBezTo>
                    <a:pt x="3" y="30"/>
                    <a:pt x="0" y="45"/>
                    <a:pt x="2" y="45"/>
                  </a:cubicBezTo>
                  <a:cubicBezTo>
                    <a:pt x="3" y="45"/>
                    <a:pt x="5" y="39"/>
                    <a:pt x="10" y="25"/>
                  </a:cubicBezTo>
                  <a:cubicBezTo>
                    <a:pt x="10" y="13"/>
                    <a:pt x="10" y="13"/>
                    <a:pt x="10" y="1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22"/>
            <p:cNvSpPr/>
            <p:nvPr/>
          </p:nvSpPr>
          <p:spPr>
            <a:xfrm>
              <a:off x="5034250" y="1686875"/>
              <a:ext cx="25" cy="900"/>
            </a:xfrm>
            <a:custGeom>
              <a:avLst/>
              <a:gdLst/>
              <a:ahLst/>
              <a:cxnLst/>
              <a:rect l="l" t="t" r="r" b="b"/>
              <a:pathLst>
                <a:path w="1" h="36" extrusionOk="0">
                  <a:moveTo>
                    <a:pt x="0" y="0"/>
                  </a:moveTo>
                  <a:cubicBezTo>
                    <a:pt x="0" y="12"/>
                    <a:pt x="0" y="24"/>
                    <a:pt x="0" y="24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0" y="24"/>
                    <a:pt x="0" y="12"/>
                    <a:pt x="0" y="0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22"/>
            <p:cNvSpPr/>
            <p:nvPr/>
          </p:nvSpPr>
          <p:spPr>
            <a:xfrm>
              <a:off x="4952375" y="1617850"/>
              <a:ext cx="82475" cy="86800"/>
            </a:xfrm>
            <a:custGeom>
              <a:avLst/>
              <a:gdLst/>
              <a:ahLst/>
              <a:cxnLst/>
              <a:rect l="l" t="t" r="r" b="b"/>
              <a:pathLst>
                <a:path w="3299" h="3472" extrusionOk="0">
                  <a:moveTo>
                    <a:pt x="649" y="0"/>
                  </a:moveTo>
                  <a:cubicBezTo>
                    <a:pt x="611" y="0"/>
                    <a:pt x="574" y="3"/>
                    <a:pt x="537" y="11"/>
                  </a:cubicBezTo>
                  <a:cubicBezTo>
                    <a:pt x="441" y="11"/>
                    <a:pt x="346" y="23"/>
                    <a:pt x="251" y="35"/>
                  </a:cubicBezTo>
                  <a:cubicBezTo>
                    <a:pt x="84" y="70"/>
                    <a:pt x="1" y="297"/>
                    <a:pt x="96" y="428"/>
                  </a:cubicBezTo>
                  <a:cubicBezTo>
                    <a:pt x="144" y="511"/>
                    <a:pt x="203" y="582"/>
                    <a:pt x="251" y="654"/>
                  </a:cubicBezTo>
                  <a:cubicBezTo>
                    <a:pt x="310" y="761"/>
                    <a:pt x="406" y="844"/>
                    <a:pt x="501" y="951"/>
                  </a:cubicBezTo>
                  <a:cubicBezTo>
                    <a:pt x="561" y="999"/>
                    <a:pt x="620" y="1059"/>
                    <a:pt x="668" y="1118"/>
                  </a:cubicBezTo>
                  <a:cubicBezTo>
                    <a:pt x="681" y="1131"/>
                    <a:pt x="709" y="1164"/>
                    <a:pt x="717" y="1168"/>
                  </a:cubicBezTo>
                  <a:lnTo>
                    <a:pt x="717" y="1168"/>
                  </a:lnTo>
                  <a:cubicBezTo>
                    <a:pt x="735" y="1193"/>
                    <a:pt x="755" y="1217"/>
                    <a:pt x="775" y="1237"/>
                  </a:cubicBezTo>
                  <a:cubicBezTo>
                    <a:pt x="870" y="1368"/>
                    <a:pt x="1013" y="1475"/>
                    <a:pt x="1120" y="1606"/>
                  </a:cubicBezTo>
                  <a:cubicBezTo>
                    <a:pt x="1180" y="1666"/>
                    <a:pt x="1227" y="1725"/>
                    <a:pt x="1287" y="1785"/>
                  </a:cubicBezTo>
                  <a:cubicBezTo>
                    <a:pt x="1299" y="1809"/>
                    <a:pt x="1323" y="1832"/>
                    <a:pt x="1334" y="1844"/>
                  </a:cubicBezTo>
                  <a:cubicBezTo>
                    <a:pt x="1406" y="1952"/>
                    <a:pt x="1477" y="2047"/>
                    <a:pt x="1549" y="2142"/>
                  </a:cubicBezTo>
                  <a:lnTo>
                    <a:pt x="1561" y="2142"/>
                  </a:lnTo>
                  <a:cubicBezTo>
                    <a:pt x="1573" y="2166"/>
                    <a:pt x="1584" y="2178"/>
                    <a:pt x="1596" y="2202"/>
                  </a:cubicBezTo>
                  <a:cubicBezTo>
                    <a:pt x="1692" y="2321"/>
                    <a:pt x="1763" y="2452"/>
                    <a:pt x="1846" y="2571"/>
                  </a:cubicBezTo>
                  <a:cubicBezTo>
                    <a:pt x="1965" y="2737"/>
                    <a:pt x="2073" y="2904"/>
                    <a:pt x="2215" y="3035"/>
                  </a:cubicBezTo>
                  <a:cubicBezTo>
                    <a:pt x="2275" y="3083"/>
                    <a:pt x="2323" y="3130"/>
                    <a:pt x="2382" y="3166"/>
                  </a:cubicBezTo>
                  <a:cubicBezTo>
                    <a:pt x="2394" y="3166"/>
                    <a:pt x="2406" y="3178"/>
                    <a:pt x="2430" y="3178"/>
                  </a:cubicBezTo>
                  <a:cubicBezTo>
                    <a:pt x="2430" y="3184"/>
                    <a:pt x="2430" y="3184"/>
                    <a:pt x="2431" y="3184"/>
                  </a:cubicBezTo>
                  <a:cubicBezTo>
                    <a:pt x="2433" y="3184"/>
                    <a:pt x="2436" y="3184"/>
                    <a:pt x="2442" y="3190"/>
                  </a:cubicBezTo>
                  <a:cubicBezTo>
                    <a:pt x="2466" y="3214"/>
                    <a:pt x="2501" y="3237"/>
                    <a:pt x="2537" y="3261"/>
                  </a:cubicBezTo>
                  <a:cubicBezTo>
                    <a:pt x="2573" y="3285"/>
                    <a:pt x="2608" y="3309"/>
                    <a:pt x="2644" y="3321"/>
                  </a:cubicBezTo>
                  <a:cubicBezTo>
                    <a:pt x="2725" y="3392"/>
                    <a:pt x="2806" y="3471"/>
                    <a:pt x="2910" y="3471"/>
                  </a:cubicBezTo>
                  <a:cubicBezTo>
                    <a:pt x="2927" y="3471"/>
                    <a:pt x="2946" y="3469"/>
                    <a:pt x="2966" y="3464"/>
                  </a:cubicBezTo>
                  <a:cubicBezTo>
                    <a:pt x="3120" y="3416"/>
                    <a:pt x="3144" y="3261"/>
                    <a:pt x="3180" y="3118"/>
                  </a:cubicBezTo>
                  <a:cubicBezTo>
                    <a:pt x="3228" y="3035"/>
                    <a:pt x="3251" y="2940"/>
                    <a:pt x="3263" y="2821"/>
                  </a:cubicBezTo>
                  <a:cubicBezTo>
                    <a:pt x="3263" y="2809"/>
                    <a:pt x="3275" y="2797"/>
                    <a:pt x="3275" y="2785"/>
                  </a:cubicBezTo>
                  <a:cubicBezTo>
                    <a:pt x="3275" y="2737"/>
                    <a:pt x="3299" y="2654"/>
                    <a:pt x="3299" y="2606"/>
                  </a:cubicBezTo>
                  <a:cubicBezTo>
                    <a:pt x="3299" y="2392"/>
                    <a:pt x="3251" y="2202"/>
                    <a:pt x="3168" y="2011"/>
                  </a:cubicBezTo>
                  <a:cubicBezTo>
                    <a:pt x="3013" y="1642"/>
                    <a:pt x="2751" y="1261"/>
                    <a:pt x="2466" y="987"/>
                  </a:cubicBezTo>
                  <a:cubicBezTo>
                    <a:pt x="2346" y="868"/>
                    <a:pt x="2227" y="761"/>
                    <a:pt x="2096" y="654"/>
                  </a:cubicBezTo>
                  <a:cubicBezTo>
                    <a:pt x="1942" y="535"/>
                    <a:pt x="1775" y="392"/>
                    <a:pt x="1596" y="297"/>
                  </a:cubicBezTo>
                  <a:cubicBezTo>
                    <a:pt x="1442" y="213"/>
                    <a:pt x="1251" y="154"/>
                    <a:pt x="1072" y="94"/>
                  </a:cubicBezTo>
                  <a:cubicBezTo>
                    <a:pt x="931" y="47"/>
                    <a:pt x="790" y="0"/>
                    <a:pt x="649" y="0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22"/>
            <p:cNvSpPr/>
            <p:nvPr/>
          </p:nvSpPr>
          <p:spPr>
            <a:xfrm>
              <a:off x="5043975" y="1738725"/>
              <a:ext cx="56375" cy="112300"/>
            </a:xfrm>
            <a:custGeom>
              <a:avLst/>
              <a:gdLst/>
              <a:ahLst/>
              <a:cxnLst/>
              <a:rect l="l" t="t" r="r" b="b"/>
              <a:pathLst>
                <a:path w="2255" h="4492" extrusionOk="0">
                  <a:moveTo>
                    <a:pt x="1992" y="4296"/>
                  </a:moveTo>
                  <a:lnTo>
                    <a:pt x="1992" y="4296"/>
                  </a:lnTo>
                  <a:cubicBezTo>
                    <a:pt x="1980" y="4296"/>
                    <a:pt x="1969" y="4296"/>
                    <a:pt x="1969" y="4308"/>
                  </a:cubicBezTo>
                  <a:cubicBezTo>
                    <a:pt x="1980" y="4296"/>
                    <a:pt x="1980" y="4296"/>
                    <a:pt x="1992" y="4296"/>
                  </a:cubicBezTo>
                  <a:close/>
                  <a:moveTo>
                    <a:pt x="230" y="1"/>
                  </a:moveTo>
                  <a:cubicBezTo>
                    <a:pt x="113" y="1"/>
                    <a:pt x="1" y="88"/>
                    <a:pt x="52" y="224"/>
                  </a:cubicBezTo>
                  <a:cubicBezTo>
                    <a:pt x="99" y="343"/>
                    <a:pt x="111" y="546"/>
                    <a:pt x="147" y="700"/>
                  </a:cubicBezTo>
                  <a:cubicBezTo>
                    <a:pt x="183" y="891"/>
                    <a:pt x="218" y="1058"/>
                    <a:pt x="278" y="1236"/>
                  </a:cubicBezTo>
                  <a:cubicBezTo>
                    <a:pt x="397" y="1593"/>
                    <a:pt x="528" y="1939"/>
                    <a:pt x="635" y="2284"/>
                  </a:cubicBezTo>
                  <a:cubicBezTo>
                    <a:pt x="742" y="2641"/>
                    <a:pt x="849" y="2998"/>
                    <a:pt x="921" y="3367"/>
                  </a:cubicBezTo>
                  <a:cubicBezTo>
                    <a:pt x="968" y="3594"/>
                    <a:pt x="1028" y="3784"/>
                    <a:pt x="1123" y="3998"/>
                  </a:cubicBezTo>
                  <a:cubicBezTo>
                    <a:pt x="1183" y="4129"/>
                    <a:pt x="1242" y="4248"/>
                    <a:pt x="1373" y="4320"/>
                  </a:cubicBezTo>
                  <a:cubicBezTo>
                    <a:pt x="1409" y="4332"/>
                    <a:pt x="1421" y="4344"/>
                    <a:pt x="1445" y="4344"/>
                  </a:cubicBezTo>
                  <a:cubicBezTo>
                    <a:pt x="1445" y="4356"/>
                    <a:pt x="1457" y="4356"/>
                    <a:pt x="1457" y="4356"/>
                  </a:cubicBezTo>
                  <a:cubicBezTo>
                    <a:pt x="1457" y="4356"/>
                    <a:pt x="1457" y="4356"/>
                    <a:pt x="1457" y="4367"/>
                  </a:cubicBezTo>
                  <a:cubicBezTo>
                    <a:pt x="1480" y="4379"/>
                    <a:pt x="1492" y="4403"/>
                    <a:pt x="1516" y="4415"/>
                  </a:cubicBezTo>
                  <a:lnTo>
                    <a:pt x="1599" y="4451"/>
                  </a:lnTo>
                  <a:cubicBezTo>
                    <a:pt x="1631" y="4476"/>
                    <a:pt x="1672" y="4491"/>
                    <a:pt x="1713" y="4491"/>
                  </a:cubicBezTo>
                  <a:cubicBezTo>
                    <a:pt x="1750" y="4491"/>
                    <a:pt x="1786" y="4479"/>
                    <a:pt x="1814" y="4451"/>
                  </a:cubicBezTo>
                  <a:cubicBezTo>
                    <a:pt x="1826" y="4439"/>
                    <a:pt x="1826" y="4439"/>
                    <a:pt x="1838" y="4427"/>
                  </a:cubicBezTo>
                  <a:cubicBezTo>
                    <a:pt x="1838" y="4427"/>
                    <a:pt x="1850" y="4427"/>
                    <a:pt x="1861" y="4415"/>
                  </a:cubicBezTo>
                  <a:cubicBezTo>
                    <a:pt x="1909" y="4391"/>
                    <a:pt x="1945" y="4344"/>
                    <a:pt x="1969" y="4308"/>
                  </a:cubicBezTo>
                  <a:cubicBezTo>
                    <a:pt x="1969" y="4296"/>
                    <a:pt x="1969" y="4296"/>
                    <a:pt x="1980" y="4296"/>
                  </a:cubicBezTo>
                  <a:cubicBezTo>
                    <a:pt x="1992" y="4272"/>
                    <a:pt x="2016" y="4260"/>
                    <a:pt x="2052" y="4236"/>
                  </a:cubicBezTo>
                  <a:cubicBezTo>
                    <a:pt x="2159" y="4129"/>
                    <a:pt x="2195" y="3998"/>
                    <a:pt x="2219" y="3855"/>
                  </a:cubicBezTo>
                  <a:cubicBezTo>
                    <a:pt x="2254" y="3617"/>
                    <a:pt x="2242" y="3403"/>
                    <a:pt x="2207" y="3165"/>
                  </a:cubicBezTo>
                  <a:cubicBezTo>
                    <a:pt x="2135" y="2832"/>
                    <a:pt x="2052" y="2474"/>
                    <a:pt x="1933" y="2153"/>
                  </a:cubicBezTo>
                  <a:cubicBezTo>
                    <a:pt x="1802" y="1808"/>
                    <a:pt x="1659" y="1439"/>
                    <a:pt x="1469" y="1117"/>
                  </a:cubicBezTo>
                  <a:cubicBezTo>
                    <a:pt x="1302" y="843"/>
                    <a:pt x="1076" y="510"/>
                    <a:pt x="790" y="331"/>
                  </a:cubicBezTo>
                  <a:cubicBezTo>
                    <a:pt x="730" y="284"/>
                    <a:pt x="671" y="224"/>
                    <a:pt x="599" y="176"/>
                  </a:cubicBezTo>
                  <a:cubicBezTo>
                    <a:pt x="528" y="129"/>
                    <a:pt x="433" y="105"/>
                    <a:pt x="361" y="45"/>
                  </a:cubicBezTo>
                  <a:cubicBezTo>
                    <a:pt x="324" y="15"/>
                    <a:pt x="276" y="1"/>
                    <a:pt x="230" y="1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22"/>
            <p:cNvSpPr/>
            <p:nvPr/>
          </p:nvSpPr>
          <p:spPr>
            <a:xfrm>
              <a:off x="5109550" y="1902050"/>
              <a:ext cx="42575" cy="99450"/>
            </a:xfrm>
            <a:custGeom>
              <a:avLst/>
              <a:gdLst/>
              <a:ahLst/>
              <a:cxnLst/>
              <a:rect l="l" t="t" r="r" b="b"/>
              <a:pathLst>
                <a:path w="1703" h="3978" extrusionOk="0">
                  <a:moveTo>
                    <a:pt x="338" y="0"/>
                  </a:moveTo>
                  <a:cubicBezTo>
                    <a:pt x="263" y="0"/>
                    <a:pt x="191" y="56"/>
                    <a:pt x="191" y="144"/>
                  </a:cubicBezTo>
                  <a:lnTo>
                    <a:pt x="179" y="204"/>
                  </a:lnTo>
                  <a:cubicBezTo>
                    <a:pt x="0" y="406"/>
                    <a:pt x="36" y="787"/>
                    <a:pt x="60" y="1037"/>
                  </a:cubicBezTo>
                  <a:cubicBezTo>
                    <a:pt x="84" y="1359"/>
                    <a:pt x="119" y="1668"/>
                    <a:pt x="191" y="1978"/>
                  </a:cubicBezTo>
                  <a:cubicBezTo>
                    <a:pt x="250" y="2264"/>
                    <a:pt x="310" y="2561"/>
                    <a:pt x="381" y="2835"/>
                  </a:cubicBezTo>
                  <a:cubicBezTo>
                    <a:pt x="465" y="3157"/>
                    <a:pt x="596" y="3454"/>
                    <a:pt x="774" y="3740"/>
                  </a:cubicBezTo>
                  <a:cubicBezTo>
                    <a:pt x="870" y="3905"/>
                    <a:pt x="1023" y="3978"/>
                    <a:pt x="1176" y="3978"/>
                  </a:cubicBezTo>
                  <a:cubicBezTo>
                    <a:pt x="1420" y="3978"/>
                    <a:pt x="1665" y="3790"/>
                    <a:pt x="1679" y="3490"/>
                  </a:cubicBezTo>
                  <a:cubicBezTo>
                    <a:pt x="1703" y="2859"/>
                    <a:pt x="1513" y="2275"/>
                    <a:pt x="1334" y="1668"/>
                  </a:cubicBezTo>
                  <a:cubicBezTo>
                    <a:pt x="1251" y="1359"/>
                    <a:pt x="1132" y="1073"/>
                    <a:pt x="1001" y="787"/>
                  </a:cubicBezTo>
                  <a:cubicBezTo>
                    <a:pt x="893" y="549"/>
                    <a:pt x="751" y="216"/>
                    <a:pt x="500" y="120"/>
                  </a:cubicBezTo>
                  <a:cubicBezTo>
                    <a:pt x="489" y="109"/>
                    <a:pt x="477" y="85"/>
                    <a:pt x="465" y="73"/>
                  </a:cubicBezTo>
                  <a:cubicBezTo>
                    <a:pt x="433" y="22"/>
                    <a:pt x="385" y="0"/>
                    <a:pt x="338" y="0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22"/>
            <p:cNvSpPr/>
            <p:nvPr/>
          </p:nvSpPr>
          <p:spPr>
            <a:xfrm>
              <a:off x="5143475" y="2028975"/>
              <a:ext cx="43775" cy="89525"/>
            </a:xfrm>
            <a:custGeom>
              <a:avLst/>
              <a:gdLst/>
              <a:ahLst/>
              <a:cxnLst/>
              <a:rect l="l" t="t" r="r" b="b"/>
              <a:pathLst>
                <a:path w="1751" h="3581" extrusionOk="0">
                  <a:moveTo>
                    <a:pt x="255" y="0"/>
                  </a:moveTo>
                  <a:cubicBezTo>
                    <a:pt x="178" y="0"/>
                    <a:pt x="101" y="52"/>
                    <a:pt x="108" y="139"/>
                  </a:cubicBezTo>
                  <a:cubicBezTo>
                    <a:pt x="120" y="270"/>
                    <a:pt x="96" y="413"/>
                    <a:pt x="72" y="544"/>
                  </a:cubicBezTo>
                  <a:cubicBezTo>
                    <a:pt x="13" y="675"/>
                    <a:pt x="13" y="794"/>
                    <a:pt x="13" y="937"/>
                  </a:cubicBezTo>
                  <a:cubicBezTo>
                    <a:pt x="1" y="1068"/>
                    <a:pt x="1" y="1187"/>
                    <a:pt x="25" y="1318"/>
                  </a:cubicBezTo>
                  <a:cubicBezTo>
                    <a:pt x="72" y="1544"/>
                    <a:pt x="108" y="1770"/>
                    <a:pt x="156" y="1997"/>
                  </a:cubicBezTo>
                  <a:cubicBezTo>
                    <a:pt x="191" y="2211"/>
                    <a:pt x="263" y="2413"/>
                    <a:pt x="322" y="2628"/>
                  </a:cubicBezTo>
                  <a:cubicBezTo>
                    <a:pt x="417" y="2913"/>
                    <a:pt x="489" y="3187"/>
                    <a:pt x="715" y="3414"/>
                  </a:cubicBezTo>
                  <a:cubicBezTo>
                    <a:pt x="823" y="3526"/>
                    <a:pt x="981" y="3581"/>
                    <a:pt x="1138" y="3581"/>
                  </a:cubicBezTo>
                  <a:cubicBezTo>
                    <a:pt x="1398" y="3581"/>
                    <a:pt x="1659" y="3433"/>
                    <a:pt x="1703" y="3152"/>
                  </a:cubicBezTo>
                  <a:cubicBezTo>
                    <a:pt x="1739" y="2961"/>
                    <a:pt x="1751" y="2771"/>
                    <a:pt x="1703" y="2580"/>
                  </a:cubicBezTo>
                  <a:cubicBezTo>
                    <a:pt x="1680" y="2485"/>
                    <a:pt x="1644" y="2378"/>
                    <a:pt x="1608" y="2271"/>
                  </a:cubicBezTo>
                  <a:cubicBezTo>
                    <a:pt x="1525" y="2020"/>
                    <a:pt x="1441" y="1770"/>
                    <a:pt x="1334" y="1520"/>
                  </a:cubicBezTo>
                  <a:cubicBezTo>
                    <a:pt x="1251" y="1330"/>
                    <a:pt x="1168" y="1128"/>
                    <a:pt x="1084" y="937"/>
                  </a:cubicBezTo>
                  <a:cubicBezTo>
                    <a:pt x="1025" y="806"/>
                    <a:pt x="929" y="711"/>
                    <a:pt x="846" y="592"/>
                  </a:cubicBezTo>
                  <a:lnTo>
                    <a:pt x="846" y="592"/>
                  </a:lnTo>
                  <a:cubicBezTo>
                    <a:pt x="847" y="593"/>
                    <a:pt x="848" y="594"/>
                    <a:pt x="849" y="594"/>
                  </a:cubicBezTo>
                  <a:cubicBezTo>
                    <a:pt x="853" y="594"/>
                    <a:pt x="751" y="456"/>
                    <a:pt x="757" y="456"/>
                  </a:cubicBezTo>
                  <a:lnTo>
                    <a:pt x="757" y="456"/>
                  </a:lnTo>
                  <a:cubicBezTo>
                    <a:pt x="758" y="456"/>
                    <a:pt x="760" y="458"/>
                    <a:pt x="763" y="461"/>
                  </a:cubicBezTo>
                  <a:lnTo>
                    <a:pt x="763" y="461"/>
                  </a:lnTo>
                  <a:cubicBezTo>
                    <a:pt x="715" y="413"/>
                    <a:pt x="667" y="389"/>
                    <a:pt x="620" y="366"/>
                  </a:cubicBezTo>
                  <a:cubicBezTo>
                    <a:pt x="537" y="270"/>
                    <a:pt x="441" y="175"/>
                    <a:pt x="382" y="68"/>
                  </a:cubicBezTo>
                  <a:cubicBezTo>
                    <a:pt x="354" y="21"/>
                    <a:pt x="304" y="0"/>
                    <a:pt x="255" y="0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22"/>
            <p:cNvSpPr/>
            <p:nvPr/>
          </p:nvSpPr>
          <p:spPr>
            <a:xfrm>
              <a:off x="5178000" y="2155900"/>
              <a:ext cx="56875" cy="43450"/>
            </a:xfrm>
            <a:custGeom>
              <a:avLst/>
              <a:gdLst/>
              <a:ahLst/>
              <a:cxnLst/>
              <a:rect l="l" t="t" r="r" b="b"/>
              <a:pathLst>
                <a:path w="2275" h="1738" extrusionOk="0">
                  <a:moveTo>
                    <a:pt x="272" y="0"/>
                  </a:moveTo>
                  <a:cubicBezTo>
                    <a:pt x="181" y="0"/>
                    <a:pt x="86" y="60"/>
                    <a:pt x="48" y="134"/>
                  </a:cubicBezTo>
                  <a:cubicBezTo>
                    <a:pt x="1" y="230"/>
                    <a:pt x="13" y="349"/>
                    <a:pt x="96" y="444"/>
                  </a:cubicBezTo>
                  <a:cubicBezTo>
                    <a:pt x="120" y="468"/>
                    <a:pt x="144" y="503"/>
                    <a:pt x="179" y="527"/>
                  </a:cubicBezTo>
                  <a:cubicBezTo>
                    <a:pt x="191" y="539"/>
                    <a:pt x="203" y="551"/>
                    <a:pt x="215" y="563"/>
                  </a:cubicBezTo>
                  <a:cubicBezTo>
                    <a:pt x="203" y="563"/>
                    <a:pt x="215" y="563"/>
                    <a:pt x="227" y="587"/>
                  </a:cubicBezTo>
                  <a:cubicBezTo>
                    <a:pt x="263" y="646"/>
                    <a:pt x="310" y="706"/>
                    <a:pt x="370" y="765"/>
                  </a:cubicBezTo>
                  <a:cubicBezTo>
                    <a:pt x="418" y="861"/>
                    <a:pt x="501" y="944"/>
                    <a:pt x="572" y="1027"/>
                  </a:cubicBezTo>
                  <a:cubicBezTo>
                    <a:pt x="644" y="1111"/>
                    <a:pt x="715" y="1194"/>
                    <a:pt x="799" y="1265"/>
                  </a:cubicBezTo>
                  <a:cubicBezTo>
                    <a:pt x="1038" y="1471"/>
                    <a:pt x="1322" y="1731"/>
                    <a:pt x="1639" y="1731"/>
                  </a:cubicBezTo>
                  <a:cubicBezTo>
                    <a:pt x="1652" y="1731"/>
                    <a:pt x="1666" y="1731"/>
                    <a:pt x="1680" y="1730"/>
                  </a:cubicBezTo>
                  <a:cubicBezTo>
                    <a:pt x="1719" y="1735"/>
                    <a:pt x="1756" y="1738"/>
                    <a:pt x="1794" y="1738"/>
                  </a:cubicBezTo>
                  <a:cubicBezTo>
                    <a:pt x="1846" y="1738"/>
                    <a:pt x="1898" y="1732"/>
                    <a:pt x="1953" y="1718"/>
                  </a:cubicBezTo>
                  <a:cubicBezTo>
                    <a:pt x="2108" y="1670"/>
                    <a:pt x="2275" y="1492"/>
                    <a:pt x="2251" y="1325"/>
                  </a:cubicBezTo>
                  <a:cubicBezTo>
                    <a:pt x="2239" y="1218"/>
                    <a:pt x="2239" y="1146"/>
                    <a:pt x="2180" y="1051"/>
                  </a:cubicBezTo>
                  <a:cubicBezTo>
                    <a:pt x="2168" y="1039"/>
                    <a:pt x="2156" y="1015"/>
                    <a:pt x="2144" y="1004"/>
                  </a:cubicBezTo>
                  <a:cubicBezTo>
                    <a:pt x="2108" y="884"/>
                    <a:pt x="2049" y="789"/>
                    <a:pt x="1942" y="718"/>
                  </a:cubicBezTo>
                  <a:cubicBezTo>
                    <a:pt x="1882" y="670"/>
                    <a:pt x="1823" y="623"/>
                    <a:pt x="1763" y="575"/>
                  </a:cubicBezTo>
                  <a:cubicBezTo>
                    <a:pt x="1656" y="503"/>
                    <a:pt x="1561" y="456"/>
                    <a:pt x="1453" y="396"/>
                  </a:cubicBezTo>
                  <a:cubicBezTo>
                    <a:pt x="1322" y="325"/>
                    <a:pt x="1180" y="277"/>
                    <a:pt x="1037" y="230"/>
                  </a:cubicBezTo>
                  <a:cubicBezTo>
                    <a:pt x="989" y="218"/>
                    <a:pt x="941" y="194"/>
                    <a:pt x="894" y="182"/>
                  </a:cubicBezTo>
                  <a:cubicBezTo>
                    <a:pt x="846" y="170"/>
                    <a:pt x="799" y="158"/>
                    <a:pt x="751" y="158"/>
                  </a:cubicBezTo>
                  <a:cubicBezTo>
                    <a:pt x="620" y="111"/>
                    <a:pt x="477" y="63"/>
                    <a:pt x="346" y="15"/>
                  </a:cubicBezTo>
                  <a:cubicBezTo>
                    <a:pt x="323" y="5"/>
                    <a:pt x="297" y="0"/>
                    <a:pt x="272" y="0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5" name="Google Shape;565;p22"/>
          <p:cNvGrpSpPr/>
          <p:nvPr/>
        </p:nvGrpSpPr>
        <p:grpSpPr>
          <a:xfrm>
            <a:off x="6967923" y="1878414"/>
            <a:ext cx="745109" cy="742382"/>
            <a:chOff x="5827800" y="1577725"/>
            <a:chExt cx="466150" cy="597825"/>
          </a:xfrm>
        </p:grpSpPr>
        <p:sp>
          <p:nvSpPr>
            <p:cNvPr id="566" name="Google Shape;566;p22"/>
            <p:cNvSpPr/>
            <p:nvPr/>
          </p:nvSpPr>
          <p:spPr>
            <a:xfrm>
              <a:off x="6164150" y="16675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A9A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22"/>
            <p:cNvSpPr/>
            <p:nvPr/>
          </p:nvSpPr>
          <p:spPr>
            <a:xfrm>
              <a:off x="6169100" y="1659775"/>
              <a:ext cx="1025" cy="1100"/>
            </a:xfrm>
            <a:custGeom>
              <a:avLst/>
              <a:gdLst/>
              <a:ahLst/>
              <a:cxnLst/>
              <a:rect l="l" t="t" r="r" b="b"/>
              <a:pathLst>
                <a:path w="41" h="44" extrusionOk="0">
                  <a:moveTo>
                    <a:pt x="40" y="1"/>
                  </a:moveTo>
                  <a:lnTo>
                    <a:pt x="40" y="1"/>
                  </a:lnTo>
                  <a:cubicBezTo>
                    <a:pt x="28" y="13"/>
                    <a:pt x="28" y="13"/>
                    <a:pt x="17" y="25"/>
                  </a:cubicBezTo>
                  <a:cubicBezTo>
                    <a:pt x="16" y="25"/>
                    <a:pt x="16" y="26"/>
                    <a:pt x="16" y="27"/>
                  </a:cubicBezTo>
                  <a:lnTo>
                    <a:pt x="16" y="27"/>
                  </a:lnTo>
                  <a:cubicBezTo>
                    <a:pt x="21" y="20"/>
                    <a:pt x="29" y="12"/>
                    <a:pt x="40" y="1"/>
                  </a:cubicBezTo>
                  <a:close/>
                  <a:moveTo>
                    <a:pt x="16" y="27"/>
                  </a:moveTo>
                  <a:cubicBezTo>
                    <a:pt x="4" y="39"/>
                    <a:pt x="1" y="44"/>
                    <a:pt x="2" y="44"/>
                  </a:cubicBezTo>
                  <a:cubicBezTo>
                    <a:pt x="3" y="44"/>
                    <a:pt x="10" y="37"/>
                    <a:pt x="16" y="27"/>
                  </a:cubicBezTo>
                  <a:close/>
                </a:path>
              </a:pathLst>
            </a:custGeom>
            <a:solidFill>
              <a:srgbClr val="9A9A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22"/>
            <p:cNvSpPr/>
            <p:nvPr/>
          </p:nvSpPr>
          <p:spPr>
            <a:xfrm>
              <a:off x="5827800" y="2139100"/>
              <a:ext cx="76800" cy="36450"/>
            </a:xfrm>
            <a:custGeom>
              <a:avLst/>
              <a:gdLst/>
              <a:ahLst/>
              <a:cxnLst/>
              <a:rect l="l" t="t" r="r" b="b"/>
              <a:pathLst>
                <a:path w="3072" h="1458" extrusionOk="0">
                  <a:moveTo>
                    <a:pt x="2493" y="0"/>
                  </a:moveTo>
                  <a:cubicBezTo>
                    <a:pt x="2342" y="0"/>
                    <a:pt x="2187" y="64"/>
                    <a:pt x="2060" y="128"/>
                  </a:cubicBezTo>
                  <a:cubicBezTo>
                    <a:pt x="2000" y="163"/>
                    <a:pt x="1953" y="187"/>
                    <a:pt x="1893" y="211"/>
                  </a:cubicBezTo>
                  <a:cubicBezTo>
                    <a:pt x="1881" y="211"/>
                    <a:pt x="1822" y="247"/>
                    <a:pt x="1822" y="247"/>
                  </a:cubicBezTo>
                  <a:cubicBezTo>
                    <a:pt x="1691" y="294"/>
                    <a:pt x="1572" y="342"/>
                    <a:pt x="1441" y="390"/>
                  </a:cubicBezTo>
                  <a:cubicBezTo>
                    <a:pt x="1469" y="380"/>
                    <a:pt x="1481" y="377"/>
                    <a:pt x="1482" y="377"/>
                  </a:cubicBezTo>
                  <a:lnTo>
                    <a:pt x="1482" y="377"/>
                  </a:lnTo>
                  <a:cubicBezTo>
                    <a:pt x="1486" y="377"/>
                    <a:pt x="1411" y="405"/>
                    <a:pt x="1393" y="413"/>
                  </a:cubicBezTo>
                  <a:cubicBezTo>
                    <a:pt x="1346" y="425"/>
                    <a:pt x="1286" y="449"/>
                    <a:pt x="1227" y="473"/>
                  </a:cubicBezTo>
                  <a:cubicBezTo>
                    <a:pt x="1119" y="509"/>
                    <a:pt x="1012" y="556"/>
                    <a:pt x="893" y="592"/>
                  </a:cubicBezTo>
                  <a:cubicBezTo>
                    <a:pt x="798" y="628"/>
                    <a:pt x="703" y="652"/>
                    <a:pt x="596" y="675"/>
                  </a:cubicBezTo>
                  <a:cubicBezTo>
                    <a:pt x="488" y="723"/>
                    <a:pt x="393" y="794"/>
                    <a:pt x="274" y="830"/>
                  </a:cubicBezTo>
                  <a:cubicBezTo>
                    <a:pt x="48" y="914"/>
                    <a:pt x="0" y="1283"/>
                    <a:pt x="274" y="1354"/>
                  </a:cubicBezTo>
                  <a:cubicBezTo>
                    <a:pt x="393" y="1378"/>
                    <a:pt x="476" y="1414"/>
                    <a:pt x="596" y="1437"/>
                  </a:cubicBezTo>
                  <a:cubicBezTo>
                    <a:pt x="665" y="1451"/>
                    <a:pt x="739" y="1457"/>
                    <a:pt x="812" y="1457"/>
                  </a:cubicBezTo>
                  <a:cubicBezTo>
                    <a:pt x="864" y="1457"/>
                    <a:pt x="915" y="1454"/>
                    <a:pt x="965" y="1449"/>
                  </a:cubicBezTo>
                  <a:cubicBezTo>
                    <a:pt x="1215" y="1449"/>
                    <a:pt x="1465" y="1414"/>
                    <a:pt x="1703" y="1354"/>
                  </a:cubicBezTo>
                  <a:cubicBezTo>
                    <a:pt x="1953" y="1295"/>
                    <a:pt x="2179" y="1199"/>
                    <a:pt x="2405" y="1092"/>
                  </a:cubicBezTo>
                  <a:cubicBezTo>
                    <a:pt x="2739" y="937"/>
                    <a:pt x="3072" y="687"/>
                    <a:pt x="2941" y="271"/>
                  </a:cubicBezTo>
                  <a:cubicBezTo>
                    <a:pt x="2893" y="152"/>
                    <a:pt x="2751" y="68"/>
                    <a:pt x="2631" y="21"/>
                  </a:cubicBezTo>
                  <a:cubicBezTo>
                    <a:pt x="2586" y="6"/>
                    <a:pt x="2540" y="0"/>
                    <a:pt x="2493" y="0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22"/>
            <p:cNvSpPr/>
            <p:nvPr/>
          </p:nvSpPr>
          <p:spPr>
            <a:xfrm>
              <a:off x="5998950" y="2044050"/>
              <a:ext cx="325" cy="925"/>
            </a:xfrm>
            <a:custGeom>
              <a:avLst/>
              <a:gdLst/>
              <a:ahLst/>
              <a:cxnLst/>
              <a:rect l="l" t="t" r="r" b="b"/>
              <a:pathLst>
                <a:path w="13" h="37" extrusionOk="0">
                  <a:moveTo>
                    <a:pt x="12" y="1"/>
                  </a:moveTo>
                  <a:cubicBezTo>
                    <a:pt x="0" y="13"/>
                    <a:pt x="0" y="24"/>
                    <a:pt x="0" y="36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0" y="24"/>
                    <a:pt x="0" y="13"/>
                    <a:pt x="12" y="1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22"/>
            <p:cNvSpPr/>
            <p:nvPr/>
          </p:nvSpPr>
          <p:spPr>
            <a:xfrm>
              <a:off x="5951925" y="2017850"/>
              <a:ext cx="84550" cy="91675"/>
            </a:xfrm>
            <a:custGeom>
              <a:avLst/>
              <a:gdLst/>
              <a:ahLst/>
              <a:cxnLst/>
              <a:rect l="l" t="t" r="r" b="b"/>
              <a:pathLst>
                <a:path w="3382" h="3667" extrusionOk="0">
                  <a:moveTo>
                    <a:pt x="2844" y="0"/>
                  </a:moveTo>
                  <a:cubicBezTo>
                    <a:pt x="2761" y="0"/>
                    <a:pt x="2671" y="44"/>
                    <a:pt x="2619" y="108"/>
                  </a:cubicBezTo>
                  <a:cubicBezTo>
                    <a:pt x="2619" y="120"/>
                    <a:pt x="2608" y="132"/>
                    <a:pt x="2608" y="132"/>
                  </a:cubicBezTo>
                  <a:cubicBezTo>
                    <a:pt x="2536" y="168"/>
                    <a:pt x="2489" y="215"/>
                    <a:pt x="2429" y="275"/>
                  </a:cubicBezTo>
                  <a:cubicBezTo>
                    <a:pt x="2451" y="253"/>
                    <a:pt x="2460" y="243"/>
                    <a:pt x="2459" y="243"/>
                  </a:cubicBezTo>
                  <a:lnTo>
                    <a:pt x="2459" y="243"/>
                  </a:lnTo>
                  <a:cubicBezTo>
                    <a:pt x="2458" y="243"/>
                    <a:pt x="2443" y="256"/>
                    <a:pt x="2417" y="275"/>
                  </a:cubicBezTo>
                  <a:cubicBezTo>
                    <a:pt x="2369" y="299"/>
                    <a:pt x="2334" y="334"/>
                    <a:pt x="2286" y="358"/>
                  </a:cubicBezTo>
                  <a:cubicBezTo>
                    <a:pt x="2167" y="465"/>
                    <a:pt x="2108" y="572"/>
                    <a:pt x="2048" y="715"/>
                  </a:cubicBezTo>
                  <a:cubicBezTo>
                    <a:pt x="1988" y="822"/>
                    <a:pt x="1917" y="930"/>
                    <a:pt x="1893" y="1049"/>
                  </a:cubicBezTo>
                  <a:cubicBezTo>
                    <a:pt x="1898" y="1034"/>
                    <a:pt x="1903" y="1025"/>
                    <a:pt x="1905" y="1025"/>
                  </a:cubicBezTo>
                  <a:lnTo>
                    <a:pt x="1905" y="1025"/>
                  </a:lnTo>
                  <a:cubicBezTo>
                    <a:pt x="1907" y="1025"/>
                    <a:pt x="1902" y="1043"/>
                    <a:pt x="1881" y="1084"/>
                  </a:cubicBezTo>
                  <a:cubicBezTo>
                    <a:pt x="1857" y="1132"/>
                    <a:pt x="1846" y="1168"/>
                    <a:pt x="1822" y="1215"/>
                  </a:cubicBezTo>
                  <a:cubicBezTo>
                    <a:pt x="1786" y="1287"/>
                    <a:pt x="1738" y="1370"/>
                    <a:pt x="1703" y="1442"/>
                  </a:cubicBezTo>
                  <a:cubicBezTo>
                    <a:pt x="1607" y="1596"/>
                    <a:pt x="1500" y="1751"/>
                    <a:pt x="1405" y="1894"/>
                  </a:cubicBezTo>
                  <a:cubicBezTo>
                    <a:pt x="1381" y="1930"/>
                    <a:pt x="1357" y="1965"/>
                    <a:pt x="1334" y="2001"/>
                  </a:cubicBezTo>
                  <a:cubicBezTo>
                    <a:pt x="1329" y="2006"/>
                    <a:pt x="1324" y="2013"/>
                    <a:pt x="1319" y="2020"/>
                  </a:cubicBezTo>
                  <a:lnTo>
                    <a:pt x="1319" y="2020"/>
                  </a:lnTo>
                  <a:cubicBezTo>
                    <a:pt x="1320" y="2017"/>
                    <a:pt x="1321" y="2015"/>
                    <a:pt x="1322" y="2013"/>
                  </a:cubicBezTo>
                  <a:lnTo>
                    <a:pt x="1322" y="2013"/>
                  </a:lnTo>
                  <a:cubicBezTo>
                    <a:pt x="1292" y="2050"/>
                    <a:pt x="1281" y="2069"/>
                    <a:pt x="1282" y="2069"/>
                  </a:cubicBezTo>
                  <a:cubicBezTo>
                    <a:pt x="1283" y="2069"/>
                    <a:pt x="1289" y="2062"/>
                    <a:pt x="1298" y="2049"/>
                  </a:cubicBezTo>
                  <a:cubicBezTo>
                    <a:pt x="1305" y="2042"/>
                    <a:pt x="1312" y="2030"/>
                    <a:pt x="1319" y="2020"/>
                  </a:cubicBezTo>
                  <a:lnTo>
                    <a:pt x="1319" y="2020"/>
                  </a:lnTo>
                  <a:cubicBezTo>
                    <a:pt x="1292" y="2090"/>
                    <a:pt x="1201" y="2169"/>
                    <a:pt x="1155" y="2215"/>
                  </a:cubicBezTo>
                  <a:cubicBezTo>
                    <a:pt x="1036" y="2358"/>
                    <a:pt x="929" y="2501"/>
                    <a:pt x="798" y="2620"/>
                  </a:cubicBezTo>
                  <a:cubicBezTo>
                    <a:pt x="679" y="2751"/>
                    <a:pt x="560" y="2870"/>
                    <a:pt x="441" y="2989"/>
                  </a:cubicBezTo>
                  <a:cubicBezTo>
                    <a:pt x="369" y="3061"/>
                    <a:pt x="322" y="3156"/>
                    <a:pt x="238" y="3227"/>
                  </a:cubicBezTo>
                  <a:cubicBezTo>
                    <a:pt x="179" y="3287"/>
                    <a:pt x="119" y="3335"/>
                    <a:pt x="60" y="3406"/>
                  </a:cubicBezTo>
                  <a:cubicBezTo>
                    <a:pt x="0" y="3489"/>
                    <a:pt x="72" y="3620"/>
                    <a:pt x="155" y="3644"/>
                  </a:cubicBezTo>
                  <a:cubicBezTo>
                    <a:pt x="209" y="3660"/>
                    <a:pt x="267" y="3667"/>
                    <a:pt x="327" y="3667"/>
                  </a:cubicBezTo>
                  <a:cubicBezTo>
                    <a:pt x="401" y="3667"/>
                    <a:pt x="476" y="3657"/>
                    <a:pt x="548" y="3644"/>
                  </a:cubicBezTo>
                  <a:cubicBezTo>
                    <a:pt x="593" y="3651"/>
                    <a:pt x="639" y="3655"/>
                    <a:pt x="685" y="3655"/>
                  </a:cubicBezTo>
                  <a:cubicBezTo>
                    <a:pt x="1019" y="3655"/>
                    <a:pt x="1383" y="3480"/>
                    <a:pt x="1655" y="3323"/>
                  </a:cubicBezTo>
                  <a:cubicBezTo>
                    <a:pt x="1988" y="3132"/>
                    <a:pt x="2298" y="2858"/>
                    <a:pt x="2548" y="2573"/>
                  </a:cubicBezTo>
                  <a:cubicBezTo>
                    <a:pt x="2798" y="2275"/>
                    <a:pt x="3000" y="1930"/>
                    <a:pt x="3155" y="1584"/>
                  </a:cubicBezTo>
                  <a:cubicBezTo>
                    <a:pt x="3274" y="1322"/>
                    <a:pt x="3381" y="989"/>
                    <a:pt x="3310" y="703"/>
                  </a:cubicBezTo>
                  <a:cubicBezTo>
                    <a:pt x="3298" y="632"/>
                    <a:pt x="3262" y="549"/>
                    <a:pt x="3227" y="489"/>
                  </a:cubicBezTo>
                  <a:cubicBezTo>
                    <a:pt x="3219" y="473"/>
                    <a:pt x="3191" y="427"/>
                    <a:pt x="3186" y="427"/>
                  </a:cubicBezTo>
                  <a:lnTo>
                    <a:pt x="3185" y="427"/>
                  </a:lnTo>
                  <a:cubicBezTo>
                    <a:pt x="3183" y="427"/>
                    <a:pt x="3186" y="440"/>
                    <a:pt x="3203" y="477"/>
                  </a:cubicBezTo>
                  <a:lnTo>
                    <a:pt x="3203" y="477"/>
                  </a:lnTo>
                  <a:cubicBezTo>
                    <a:pt x="3155" y="370"/>
                    <a:pt x="3131" y="287"/>
                    <a:pt x="3048" y="203"/>
                  </a:cubicBezTo>
                  <a:cubicBezTo>
                    <a:pt x="3036" y="168"/>
                    <a:pt x="3036" y="144"/>
                    <a:pt x="3012" y="108"/>
                  </a:cubicBezTo>
                  <a:cubicBezTo>
                    <a:pt x="2980" y="32"/>
                    <a:pt x="2914" y="0"/>
                    <a:pt x="2844" y="0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22"/>
            <p:cNvSpPr/>
            <p:nvPr/>
          </p:nvSpPr>
          <p:spPr>
            <a:xfrm>
              <a:off x="6036525" y="1877175"/>
              <a:ext cx="43100" cy="106575"/>
            </a:xfrm>
            <a:custGeom>
              <a:avLst/>
              <a:gdLst/>
              <a:ahLst/>
              <a:cxnLst/>
              <a:rect l="l" t="t" r="r" b="b"/>
              <a:pathLst>
                <a:path w="1724" h="4263" extrusionOk="0">
                  <a:moveTo>
                    <a:pt x="1067" y="1"/>
                  </a:moveTo>
                  <a:cubicBezTo>
                    <a:pt x="1002" y="1"/>
                    <a:pt x="937" y="40"/>
                    <a:pt x="902" y="92"/>
                  </a:cubicBezTo>
                  <a:cubicBezTo>
                    <a:pt x="664" y="413"/>
                    <a:pt x="617" y="687"/>
                    <a:pt x="593" y="1080"/>
                  </a:cubicBezTo>
                  <a:cubicBezTo>
                    <a:pt x="557" y="1449"/>
                    <a:pt x="557" y="1746"/>
                    <a:pt x="498" y="2068"/>
                  </a:cubicBezTo>
                  <a:cubicBezTo>
                    <a:pt x="426" y="2413"/>
                    <a:pt x="355" y="2747"/>
                    <a:pt x="271" y="3092"/>
                  </a:cubicBezTo>
                  <a:cubicBezTo>
                    <a:pt x="236" y="3259"/>
                    <a:pt x="188" y="3413"/>
                    <a:pt x="152" y="3580"/>
                  </a:cubicBezTo>
                  <a:cubicBezTo>
                    <a:pt x="140" y="3663"/>
                    <a:pt x="105" y="3747"/>
                    <a:pt x="93" y="3830"/>
                  </a:cubicBezTo>
                  <a:cubicBezTo>
                    <a:pt x="81" y="3937"/>
                    <a:pt x="105" y="3961"/>
                    <a:pt x="45" y="4068"/>
                  </a:cubicBezTo>
                  <a:cubicBezTo>
                    <a:pt x="1" y="4165"/>
                    <a:pt x="81" y="4262"/>
                    <a:pt x="164" y="4262"/>
                  </a:cubicBezTo>
                  <a:cubicBezTo>
                    <a:pt x="194" y="4262"/>
                    <a:pt x="223" y="4251"/>
                    <a:pt x="248" y="4223"/>
                  </a:cubicBezTo>
                  <a:cubicBezTo>
                    <a:pt x="331" y="4140"/>
                    <a:pt x="414" y="4116"/>
                    <a:pt x="498" y="4068"/>
                  </a:cubicBezTo>
                  <a:cubicBezTo>
                    <a:pt x="581" y="4009"/>
                    <a:pt x="640" y="3937"/>
                    <a:pt x="712" y="3878"/>
                  </a:cubicBezTo>
                  <a:cubicBezTo>
                    <a:pt x="855" y="3747"/>
                    <a:pt x="962" y="3592"/>
                    <a:pt x="1069" y="3425"/>
                  </a:cubicBezTo>
                  <a:cubicBezTo>
                    <a:pt x="1307" y="3080"/>
                    <a:pt x="1462" y="2699"/>
                    <a:pt x="1557" y="2294"/>
                  </a:cubicBezTo>
                  <a:cubicBezTo>
                    <a:pt x="1641" y="1913"/>
                    <a:pt x="1724" y="1485"/>
                    <a:pt x="1700" y="1080"/>
                  </a:cubicBezTo>
                  <a:cubicBezTo>
                    <a:pt x="1664" y="639"/>
                    <a:pt x="1533" y="282"/>
                    <a:pt x="1140" y="20"/>
                  </a:cubicBezTo>
                  <a:cubicBezTo>
                    <a:pt x="1117" y="7"/>
                    <a:pt x="1092" y="1"/>
                    <a:pt x="1067" y="1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22"/>
            <p:cNvSpPr/>
            <p:nvPr/>
          </p:nvSpPr>
          <p:spPr>
            <a:xfrm>
              <a:off x="6079600" y="1716925"/>
              <a:ext cx="47050" cy="101725"/>
            </a:xfrm>
            <a:custGeom>
              <a:avLst/>
              <a:gdLst/>
              <a:ahLst/>
              <a:cxnLst/>
              <a:rect l="l" t="t" r="r" b="b"/>
              <a:pathLst>
                <a:path w="1882" h="4069" extrusionOk="0">
                  <a:moveTo>
                    <a:pt x="977" y="541"/>
                  </a:moveTo>
                  <a:cubicBezTo>
                    <a:pt x="977" y="541"/>
                    <a:pt x="956" y="558"/>
                    <a:pt x="911" y="592"/>
                  </a:cubicBezTo>
                  <a:lnTo>
                    <a:pt x="911" y="592"/>
                  </a:lnTo>
                  <a:cubicBezTo>
                    <a:pt x="955" y="558"/>
                    <a:pt x="977" y="541"/>
                    <a:pt x="977" y="541"/>
                  </a:cubicBezTo>
                  <a:close/>
                  <a:moveTo>
                    <a:pt x="1528" y="1"/>
                  </a:moveTo>
                  <a:cubicBezTo>
                    <a:pt x="1510" y="1"/>
                    <a:pt x="1493" y="5"/>
                    <a:pt x="1477" y="13"/>
                  </a:cubicBezTo>
                  <a:cubicBezTo>
                    <a:pt x="1322" y="96"/>
                    <a:pt x="1227" y="167"/>
                    <a:pt x="1108" y="286"/>
                  </a:cubicBezTo>
                  <a:cubicBezTo>
                    <a:pt x="1049" y="358"/>
                    <a:pt x="1001" y="429"/>
                    <a:pt x="953" y="513"/>
                  </a:cubicBezTo>
                  <a:cubicBezTo>
                    <a:pt x="930" y="536"/>
                    <a:pt x="918" y="572"/>
                    <a:pt x="906" y="596"/>
                  </a:cubicBezTo>
                  <a:lnTo>
                    <a:pt x="906" y="596"/>
                  </a:lnTo>
                  <a:cubicBezTo>
                    <a:pt x="892" y="606"/>
                    <a:pt x="876" y="618"/>
                    <a:pt x="858" y="632"/>
                  </a:cubicBezTo>
                  <a:cubicBezTo>
                    <a:pt x="691" y="798"/>
                    <a:pt x="656" y="1084"/>
                    <a:pt x="596" y="1298"/>
                  </a:cubicBezTo>
                  <a:cubicBezTo>
                    <a:pt x="549" y="1453"/>
                    <a:pt x="501" y="1608"/>
                    <a:pt x="453" y="1763"/>
                  </a:cubicBezTo>
                  <a:cubicBezTo>
                    <a:pt x="370" y="2108"/>
                    <a:pt x="275" y="2441"/>
                    <a:pt x="179" y="2775"/>
                  </a:cubicBezTo>
                  <a:cubicBezTo>
                    <a:pt x="96" y="3108"/>
                    <a:pt x="1" y="3465"/>
                    <a:pt x="25" y="3811"/>
                  </a:cubicBezTo>
                  <a:cubicBezTo>
                    <a:pt x="41" y="3972"/>
                    <a:pt x="161" y="4068"/>
                    <a:pt x="293" y="4068"/>
                  </a:cubicBezTo>
                  <a:cubicBezTo>
                    <a:pt x="355" y="4068"/>
                    <a:pt x="420" y="4047"/>
                    <a:pt x="477" y="4001"/>
                  </a:cubicBezTo>
                  <a:cubicBezTo>
                    <a:pt x="739" y="3775"/>
                    <a:pt x="930" y="3465"/>
                    <a:pt x="1084" y="3156"/>
                  </a:cubicBezTo>
                  <a:cubicBezTo>
                    <a:pt x="1251" y="2811"/>
                    <a:pt x="1394" y="2453"/>
                    <a:pt x="1537" y="2096"/>
                  </a:cubicBezTo>
                  <a:cubicBezTo>
                    <a:pt x="1608" y="1941"/>
                    <a:pt x="1668" y="1775"/>
                    <a:pt x="1715" y="1608"/>
                  </a:cubicBezTo>
                  <a:cubicBezTo>
                    <a:pt x="1775" y="1406"/>
                    <a:pt x="1882" y="1179"/>
                    <a:pt x="1846" y="977"/>
                  </a:cubicBezTo>
                  <a:cubicBezTo>
                    <a:pt x="1834" y="870"/>
                    <a:pt x="1823" y="870"/>
                    <a:pt x="1834" y="787"/>
                  </a:cubicBezTo>
                  <a:cubicBezTo>
                    <a:pt x="1846" y="679"/>
                    <a:pt x="1823" y="572"/>
                    <a:pt x="1799" y="465"/>
                  </a:cubicBezTo>
                  <a:cubicBezTo>
                    <a:pt x="1763" y="310"/>
                    <a:pt x="1715" y="191"/>
                    <a:pt x="1620" y="48"/>
                  </a:cubicBezTo>
                  <a:cubicBezTo>
                    <a:pt x="1596" y="17"/>
                    <a:pt x="1562" y="1"/>
                    <a:pt x="1528" y="1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22"/>
            <p:cNvSpPr/>
            <p:nvPr/>
          </p:nvSpPr>
          <p:spPr>
            <a:xfrm>
              <a:off x="6155225" y="1629750"/>
              <a:ext cx="53600" cy="54900"/>
            </a:xfrm>
            <a:custGeom>
              <a:avLst/>
              <a:gdLst/>
              <a:ahLst/>
              <a:cxnLst/>
              <a:rect l="l" t="t" r="r" b="b"/>
              <a:pathLst>
                <a:path w="2144" h="2196" extrusionOk="0">
                  <a:moveTo>
                    <a:pt x="1712" y="1"/>
                  </a:moveTo>
                  <a:cubicBezTo>
                    <a:pt x="1659" y="1"/>
                    <a:pt x="1613" y="15"/>
                    <a:pt x="1572" y="23"/>
                  </a:cubicBezTo>
                  <a:cubicBezTo>
                    <a:pt x="1536" y="35"/>
                    <a:pt x="1512" y="35"/>
                    <a:pt x="1488" y="47"/>
                  </a:cubicBezTo>
                  <a:cubicBezTo>
                    <a:pt x="1357" y="83"/>
                    <a:pt x="1238" y="178"/>
                    <a:pt x="1179" y="309"/>
                  </a:cubicBezTo>
                  <a:cubicBezTo>
                    <a:pt x="1143" y="368"/>
                    <a:pt x="1107" y="440"/>
                    <a:pt x="1072" y="499"/>
                  </a:cubicBezTo>
                  <a:cubicBezTo>
                    <a:pt x="1000" y="630"/>
                    <a:pt x="917" y="749"/>
                    <a:pt x="834" y="868"/>
                  </a:cubicBezTo>
                  <a:cubicBezTo>
                    <a:pt x="822" y="904"/>
                    <a:pt x="786" y="952"/>
                    <a:pt x="762" y="987"/>
                  </a:cubicBezTo>
                  <a:cubicBezTo>
                    <a:pt x="762" y="987"/>
                    <a:pt x="750" y="999"/>
                    <a:pt x="738" y="1011"/>
                  </a:cubicBezTo>
                  <a:cubicBezTo>
                    <a:pt x="726" y="1023"/>
                    <a:pt x="714" y="1035"/>
                    <a:pt x="703" y="1059"/>
                  </a:cubicBezTo>
                  <a:cubicBezTo>
                    <a:pt x="670" y="1103"/>
                    <a:pt x="637" y="1146"/>
                    <a:pt x="604" y="1190"/>
                  </a:cubicBezTo>
                  <a:lnTo>
                    <a:pt x="604" y="1190"/>
                  </a:lnTo>
                  <a:cubicBezTo>
                    <a:pt x="595" y="1192"/>
                    <a:pt x="595" y="1202"/>
                    <a:pt x="595" y="1202"/>
                  </a:cubicBezTo>
                  <a:lnTo>
                    <a:pt x="583" y="1214"/>
                  </a:lnTo>
                  <a:cubicBezTo>
                    <a:pt x="583" y="1214"/>
                    <a:pt x="583" y="1214"/>
                    <a:pt x="572" y="1226"/>
                  </a:cubicBezTo>
                  <a:cubicBezTo>
                    <a:pt x="548" y="1261"/>
                    <a:pt x="524" y="1285"/>
                    <a:pt x="500" y="1309"/>
                  </a:cubicBezTo>
                  <a:cubicBezTo>
                    <a:pt x="476" y="1345"/>
                    <a:pt x="441" y="1380"/>
                    <a:pt x="405" y="1428"/>
                  </a:cubicBezTo>
                  <a:cubicBezTo>
                    <a:pt x="381" y="1452"/>
                    <a:pt x="369" y="1476"/>
                    <a:pt x="357" y="1511"/>
                  </a:cubicBezTo>
                  <a:cubicBezTo>
                    <a:pt x="372" y="1489"/>
                    <a:pt x="383" y="1480"/>
                    <a:pt x="385" y="1480"/>
                  </a:cubicBezTo>
                  <a:lnTo>
                    <a:pt x="385" y="1480"/>
                  </a:lnTo>
                  <a:cubicBezTo>
                    <a:pt x="387" y="1480"/>
                    <a:pt x="385" y="1483"/>
                    <a:pt x="381" y="1487"/>
                  </a:cubicBezTo>
                  <a:cubicBezTo>
                    <a:pt x="369" y="1499"/>
                    <a:pt x="369" y="1499"/>
                    <a:pt x="357" y="1511"/>
                  </a:cubicBezTo>
                  <a:cubicBezTo>
                    <a:pt x="357" y="1511"/>
                    <a:pt x="357" y="1511"/>
                    <a:pt x="357" y="1523"/>
                  </a:cubicBezTo>
                  <a:cubicBezTo>
                    <a:pt x="333" y="1535"/>
                    <a:pt x="322" y="1559"/>
                    <a:pt x="298" y="1571"/>
                  </a:cubicBezTo>
                  <a:cubicBezTo>
                    <a:pt x="262" y="1618"/>
                    <a:pt x="226" y="1678"/>
                    <a:pt x="214" y="1726"/>
                  </a:cubicBezTo>
                  <a:cubicBezTo>
                    <a:pt x="191" y="1749"/>
                    <a:pt x="167" y="1761"/>
                    <a:pt x="131" y="1785"/>
                  </a:cubicBezTo>
                  <a:cubicBezTo>
                    <a:pt x="48" y="1845"/>
                    <a:pt x="0" y="1952"/>
                    <a:pt x="48" y="2059"/>
                  </a:cubicBezTo>
                  <a:cubicBezTo>
                    <a:pt x="78" y="2140"/>
                    <a:pt x="160" y="2195"/>
                    <a:pt x="250" y="2195"/>
                  </a:cubicBezTo>
                  <a:cubicBezTo>
                    <a:pt x="266" y="2195"/>
                    <a:pt x="282" y="2193"/>
                    <a:pt x="298" y="2190"/>
                  </a:cubicBezTo>
                  <a:cubicBezTo>
                    <a:pt x="345" y="2166"/>
                    <a:pt x="405" y="2154"/>
                    <a:pt x="453" y="2130"/>
                  </a:cubicBezTo>
                  <a:cubicBezTo>
                    <a:pt x="494" y="2139"/>
                    <a:pt x="535" y="2152"/>
                    <a:pt x="576" y="2152"/>
                  </a:cubicBezTo>
                  <a:cubicBezTo>
                    <a:pt x="594" y="2152"/>
                    <a:pt x="613" y="2150"/>
                    <a:pt x="631" y="2142"/>
                  </a:cubicBezTo>
                  <a:cubicBezTo>
                    <a:pt x="679" y="2118"/>
                    <a:pt x="726" y="2107"/>
                    <a:pt x="786" y="2107"/>
                  </a:cubicBezTo>
                  <a:lnTo>
                    <a:pt x="774" y="2107"/>
                  </a:lnTo>
                  <a:cubicBezTo>
                    <a:pt x="810" y="2107"/>
                    <a:pt x="845" y="2071"/>
                    <a:pt x="881" y="2059"/>
                  </a:cubicBezTo>
                  <a:cubicBezTo>
                    <a:pt x="929" y="2035"/>
                    <a:pt x="964" y="2011"/>
                    <a:pt x="1012" y="1976"/>
                  </a:cubicBezTo>
                  <a:cubicBezTo>
                    <a:pt x="1084" y="1940"/>
                    <a:pt x="1143" y="1892"/>
                    <a:pt x="1203" y="1845"/>
                  </a:cubicBezTo>
                  <a:cubicBezTo>
                    <a:pt x="1357" y="1737"/>
                    <a:pt x="1488" y="1618"/>
                    <a:pt x="1607" y="1476"/>
                  </a:cubicBezTo>
                  <a:cubicBezTo>
                    <a:pt x="1738" y="1333"/>
                    <a:pt x="1846" y="1190"/>
                    <a:pt x="1929" y="1023"/>
                  </a:cubicBezTo>
                  <a:cubicBezTo>
                    <a:pt x="1965" y="952"/>
                    <a:pt x="2000" y="880"/>
                    <a:pt x="2036" y="809"/>
                  </a:cubicBezTo>
                  <a:cubicBezTo>
                    <a:pt x="2096" y="678"/>
                    <a:pt x="2143" y="547"/>
                    <a:pt x="2096" y="392"/>
                  </a:cubicBezTo>
                  <a:cubicBezTo>
                    <a:pt x="2084" y="333"/>
                    <a:pt x="2048" y="285"/>
                    <a:pt x="2012" y="237"/>
                  </a:cubicBezTo>
                  <a:cubicBezTo>
                    <a:pt x="2012" y="213"/>
                    <a:pt x="2000" y="190"/>
                    <a:pt x="2000" y="178"/>
                  </a:cubicBezTo>
                  <a:cubicBezTo>
                    <a:pt x="1965" y="106"/>
                    <a:pt x="1857" y="23"/>
                    <a:pt x="1786" y="11"/>
                  </a:cubicBezTo>
                  <a:cubicBezTo>
                    <a:pt x="1760" y="4"/>
                    <a:pt x="1735" y="1"/>
                    <a:pt x="1712" y="1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22"/>
            <p:cNvSpPr/>
            <p:nvPr/>
          </p:nvSpPr>
          <p:spPr>
            <a:xfrm>
              <a:off x="6234400" y="1577725"/>
              <a:ext cx="59550" cy="41700"/>
            </a:xfrm>
            <a:custGeom>
              <a:avLst/>
              <a:gdLst/>
              <a:ahLst/>
              <a:cxnLst/>
              <a:rect l="l" t="t" r="r" b="b"/>
              <a:pathLst>
                <a:path w="2382" h="1668" extrusionOk="0">
                  <a:moveTo>
                    <a:pt x="1927" y="0"/>
                  </a:moveTo>
                  <a:cubicBezTo>
                    <a:pt x="1893" y="0"/>
                    <a:pt x="1858" y="3"/>
                    <a:pt x="1822" y="8"/>
                  </a:cubicBezTo>
                  <a:cubicBezTo>
                    <a:pt x="1631" y="32"/>
                    <a:pt x="1417" y="139"/>
                    <a:pt x="1262" y="247"/>
                  </a:cubicBezTo>
                  <a:cubicBezTo>
                    <a:pt x="1107" y="342"/>
                    <a:pt x="953" y="425"/>
                    <a:pt x="822" y="532"/>
                  </a:cubicBezTo>
                  <a:cubicBezTo>
                    <a:pt x="655" y="651"/>
                    <a:pt x="488" y="759"/>
                    <a:pt x="345" y="901"/>
                  </a:cubicBezTo>
                  <a:cubicBezTo>
                    <a:pt x="203" y="1056"/>
                    <a:pt x="60" y="1211"/>
                    <a:pt x="36" y="1425"/>
                  </a:cubicBezTo>
                  <a:cubicBezTo>
                    <a:pt x="12" y="1473"/>
                    <a:pt x="0" y="1509"/>
                    <a:pt x="0" y="1556"/>
                  </a:cubicBezTo>
                  <a:cubicBezTo>
                    <a:pt x="0" y="1580"/>
                    <a:pt x="12" y="1592"/>
                    <a:pt x="24" y="1604"/>
                  </a:cubicBezTo>
                  <a:cubicBezTo>
                    <a:pt x="72" y="1628"/>
                    <a:pt x="107" y="1628"/>
                    <a:pt x="155" y="1628"/>
                  </a:cubicBezTo>
                  <a:cubicBezTo>
                    <a:pt x="214" y="1663"/>
                    <a:pt x="274" y="1663"/>
                    <a:pt x="345" y="1663"/>
                  </a:cubicBezTo>
                  <a:cubicBezTo>
                    <a:pt x="369" y="1666"/>
                    <a:pt x="394" y="1668"/>
                    <a:pt x="418" y="1668"/>
                  </a:cubicBezTo>
                  <a:cubicBezTo>
                    <a:pt x="596" y="1668"/>
                    <a:pt x="771" y="1595"/>
                    <a:pt x="929" y="1532"/>
                  </a:cubicBezTo>
                  <a:cubicBezTo>
                    <a:pt x="1084" y="1461"/>
                    <a:pt x="1238" y="1390"/>
                    <a:pt x="1381" y="1306"/>
                  </a:cubicBezTo>
                  <a:cubicBezTo>
                    <a:pt x="1524" y="1223"/>
                    <a:pt x="1679" y="1140"/>
                    <a:pt x="1810" y="1044"/>
                  </a:cubicBezTo>
                  <a:cubicBezTo>
                    <a:pt x="1881" y="997"/>
                    <a:pt x="1941" y="949"/>
                    <a:pt x="2000" y="901"/>
                  </a:cubicBezTo>
                  <a:cubicBezTo>
                    <a:pt x="2048" y="866"/>
                    <a:pt x="2108" y="830"/>
                    <a:pt x="2155" y="782"/>
                  </a:cubicBezTo>
                  <a:cubicBezTo>
                    <a:pt x="2203" y="735"/>
                    <a:pt x="2239" y="663"/>
                    <a:pt x="2286" y="604"/>
                  </a:cubicBezTo>
                  <a:cubicBezTo>
                    <a:pt x="2381" y="473"/>
                    <a:pt x="2346" y="270"/>
                    <a:pt x="2250" y="151"/>
                  </a:cubicBezTo>
                  <a:cubicBezTo>
                    <a:pt x="2166" y="39"/>
                    <a:pt x="2053" y="0"/>
                    <a:pt x="1927" y="0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76" name="Google Shape;576;p22"/>
          <p:cNvSpPr/>
          <p:nvPr/>
        </p:nvSpPr>
        <p:spPr>
          <a:xfrm>
            <a:off x="130433" y="2287341"/>
            <a:ext cx="1462125" cy="1954290"/>
          </a:xfrm>
          <a:custGeom>
            <a:avLst/>
            <a:gdLst/>
            <a:ahLst/>
            <a:cxnLst/>
            <a:rect l="l" t="t" r="r" b="b"/>
            <a:pathLst>
              <a:path w="36589" h="62950" extrusionOk="0">
                <a:moveTo>
                  <a:pt x="22154" y="0"/>
                </a:moveTo>
                <a:cubicBezTo>
                  <a:pt x="17005" y="0"/>
                  <a:pt x="11706" y="1166"/>
                  <a:pt x="7025" y="2827"/>
                </a:cubicBezTo>
                <a:cubicBezTo>
                  <a:pt x="6049" y="3184"/>
                  <a:pt x="5061" y="3577"/>
                  <a:pt x="4239" y="4267"/>
                </a:cubicBezTo>
                <a:cubicBezTo>
                  <a:pt x="3203" y="5124"/>
                  <a:pt x="2501" y="6363"/>
                  <a:pt x="1965" y="7660"/>
                </a:cubicBezTo>
                <a:cubicBezTo>
                  <a:pt x="381" y="11459"/>
                  <a:pt x="96" y="15733"/>
                  <a:pt x="72" y="19912"/>
                </a:cubicBezTo>
                <a:cubicBezTo>
                  <a:pt x="0" y="30925"/>
                  <a:pt x="1501" y="41867"/>
                  <a:pt x="3144" y="52737"/>
                </a:cubicBezTo>
                <a:cubicBezTo>
                  <a:pt x="3489" y="54940"/>
                  <a:pt x="3882" y="57274"/>
                  <a:pt x="5299" y="58893"/>
                </a:cubicBezTo>
                <a:cubicBezTo>
                  <a:pt x="6668" y="60465"/>
                  <a:pt x="8728" y="61036"/>
                  <a:pt x="10680" y="61500"/>
                </a:cubicBezTo>
                <a:cubicBezTo>
                  <a:pt x="14096" y="62300"/>
                  <a:pt x="17633" y="62950"/>
                  <a:pt x="21116" y="62950"/>
                </a:cubicBezTo>
                <a:cubicBezTo>
                  <a:pt x="23704" y="62950"/>
                  <a:pt x="26262" y="62591"/>
                  <a:pt x="28718" y="61667"/>
                </a:cubicBezTo>
                <a:cubicBezTo>
                  <a:pt x="29849" y="61238"/>
                  <a:pt x="30969" y="60679"/>
                  <a:pt x="31778" y="59726"/>
                </a:cubicBezTo>
                <a:cubicBezTo>
                  <a:pt x="33088" y="58167"/>
                  <a:pt x="33326" y="55905"/>
                  <a:pt x="33505" y="53797"/>
                </a:cubicBezTo>
                <a:cubicBezTo>
                  <a:pt x="34052" y="47344"/>
                  <a:pt x="34588" y="40879"/>
                  <a:pt x="35136" y="34414"/>
                </a:cubicBezTo>
                <a:cubicBezTo>
                  <a:pt x="35862" y="25710"/>
                  <a:pt x="36588" y="16864"/>
                  <a:pt x="35112" y="8268"/>
                </a:cubicBezTo>
                <a:cubicBezTo>
                  <a:pt x="34731" y="6089"/>
                  <a:pt x="34124" y="3767"/>
                  <a:pt x="32528" y="2374"/>
                </a:cubicBezTo>
                <a:cubicBezTo>
                  <a:pt x="31564" y="1529"/>
                  <a:pt x="30338" y="1124"/>
                  <a:pt x="29123" y="814"/>
                </a:cubicBezTo>
                <a:cubicBezTo>
                  <a:pt x="26883" y="250"/>
                  <a:pt x="24534" y="0"/>
                  <a:pt x="22154" y="0"/>
                </a:cubicBezTo>
                <a:close/>
              </a:path>
            </a:pathLst>
          </a:custGeom>
          <a:solidFill>
            <a:srgbClr val="5EB2F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FF"/>
              </a:solidFill>
              <a:latin typeface="Fira Sans Extra Condensed Medium"/>
              <a:ea typeface="Fira Sans Extra Condensed Medium"/>
              <a:cs typeface="Fira Sans Extra Condensed Medium"/>
              <a:sym typeface="Fira Sans Extra Condensed Medium"/>
            </a:endParaRPr>
          </a:p>
        </p:txBody>
      </p:sp>
      <p:sp>
        <p:nvSpPr>
          <p:cNvPr id="596" name="Google Shape;596;p22"/>
          <p:cNvSpPr/>
          <p:nvPr/>
        </p:nvSpPr>
        <p:spPr>
          <a:xfrm>
            <a:off x="371636" y="1706207"/>
            <a:ext cx="887409" cy="444939"/>
          </a:xfrm>
          <a:custGeom>
            <a:avLst/>
            <a:gdLst/>
            <a:ahLst/>
            <a:cxnLst/>
            <a:rect l="l" t="t" r="r" b="b"/>
            <a:pathLst>
              <a:path w="22207" h="14332" extrusionOk="0">
                <a:moveTo>
                  <a:pt x="12347" y="1"/>
                </a:moveTo>
                <a:cubicBezTo>
                  <a:pt x="10220" y="1"/>
                  <a:pt x="8092" y="309"/>
                  <a:pt x="6085" y="972"/>
                </a:cubicBezTo>
                <a:cubicBezTo>
                  <a:pt x="4478" y="1507"/>
                  <a:pt x="2716" y="2281"/>
                  <a:pt x="1549" y="3543"/>
                </a:cubicBezTo>
                <a:cubicBezTo>
                  <a:pt x="477" y="4710"/>
                  <a:pt x="1" y="6353"/>
                  <a:pt x="287" y="7913"/>
                </a:cubicBezTo>
                <a:cubicBezTo>
                  <a:pt x="596" y="9544"/>
                  <a:pt x="1787" y="10973"/>
                  <a:pt x="3323" y="11592"/>
                </a:cubicBezTo>
                <a:cubicBezTo>
                  <a:pt x="4263" y="11985"/>
                  <a:pt x="5311" y="12080"/>
                  <a:pt x="6335" y="12152"/>
                </a:cubicBezTo>
                <a:cubicBezTo>
                  <a:pt x="6769" y="12180"/>
                  <a:pt x="7205" y="12199"/>
                  <a:pt x="7641" y="12199"/>
                </a:cubicBezTo>
                <a:cubicBezTo>
                  <a:pt x="8306" y="12199"/>
                  <a:pt x="8972" y="12155"/>
                  <a:pt x="9633" y="12032"/>
                </a:cubicBezTo>
                <a:cubicBezTo>
                  <a:pt x="9716" y="12163"/>
                  <a:pt x="9824" y="12283"/>
                  <a:pt x="9919" y="12413"/>
                </a:cubicBezTo>
                <a:cubicBezTo>
                  <a:pt x="10086" y="12616"/>
                  <a:pt x="10252" y="12830"/>
                  <a:pt x="10431" y="13033"/>
                </a:cubicBezTo>
                <a:cubicBezTo>
                  <a:pt x="10776" y="13449"/>
                  <a:pt x="11145" y="13854"/>
                  <a:pt x="11514" y="14247"/>
                </a:cubicBezTo>
                <a:cubicBezTo>
                  <a:pt x="11567" y="14305"/>
                  <a:pt x="11638" y="14332"/>
                  <a:pt x="11710" y="14332"/>
                </a:cubicBezTo>
                <a:cubicBezTo>
                  <a:pt x="11815" y="14332"/>
                  <a:pt x="11922" y="14275"/>
                  <a:pt x="11979" y="14176"/>
                </a:cubicBezTo>
                <a:cubicBezTo>
                  <a:pt x="12419" y="13473"/>
                  <a:pt x="12884" y="12783"/>
                  <a:pt x="13360" y="12092"/>
                </a:cubicBezTo>
                <a:cubicBezTo>
                  <a:pt x="13397" y="12129"/>
                  <a:pt x="13449" y="12159"/>
                  <a:pt x="13515" y="12159"/>
                </a:cubicBezTo>
                <a:cubicBezTo>
                  <a:pt x="13533" y="12159"/>
                  <a:pt x="13553" y="12157"/>
                  <a:pt x="13574" y="12152"/>
                </a:cubicBezTo>
                <a:cubicBezTo>
                  <a:pt x="16824" y="11747"/>
                  <a:pt x="20468" y="10485"/>
                  <a:pt x="21706" y="7127"/>
                </a:cubicBezTo>
                <a:cubicBezTo>
                  <a:pt x="22206" y="5770"/>
                  <a:pt x="22111" y="4198"/>
                  <a:pt x="21396" y="2948"/>
                </a:cubicBezTo>
                <a:cubicBezTo>
                  <a:pt x="20539" y="1460"/>
                  <a:pt x="18944" y="936"/>
                  <a:pt x="17372" y="567"/>
                </a:cubicBezTo>
                <a:cubicBezTo>
                  <a:pt x="15740" y="197"/>
                  <a:pt x="14044" y="1"/>
                  <a:pt x="12347" y="1"/>
                </a:cubicBezTo>
                <a:close/>
              </a:path>
            </a:pathLst>
          </a:custGeom>
          <a:solidFill>
            <a:srgbClr val="5EB2FC"/>
          </a:solidFill>
          <a:ln>
            <a:noFill/>
          </a:ln>
        </p:spPr>
        <p:txBody>
          <a:bodyPr spcFirstLastPara="1" wrap="square" lIns="91425" tIns="45700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FFFFFF"/>
              </a:solidFill>
              <a:latin typeface="Fira Sans Extra Condensed Medium"/>
              <a:ea typeface="Fira Sans Extra Condensed Medium"/>
              <a:cs typeface="Fira Sans Extra Condensed Medium"/>
              <a:sym typeface="Fira Sans Extra Condensed Medium"/>
            </a:endParaRPr>
          </a:p>
        </p:txBody>
      </p:sp>
      <p:sp>
        <p:nvSpPr>
          <p:cNvPr id="599" name="Google Shape;599;p22"/>
          <p:cNvSpPr/>
          <p:nvPr/>
        </p:nvSpPr>
        <p:spPr>
          <a:xfrm>
            <a:off x="1997401" y="2975766"/>
            <a:ext cx="1462125" cy="1954353"/>
          </a:xfrm>
          <a:custGeom>
            <a:avLst/>
            <a:gdLst/>
            <a:ahLst/>
            <a:cxnLst/>
            <a:rect l="l" t="t" r="r" b="b"/>
            <a:pathLst>
              <a:path w="36589" h="62952" extrusionOk="0">
                <a:moveTo>
                  <a:pt x="22156" y="0"/>
                </a:moveTo>
                <a:cubicBezTo>
                  <a:pt x="17005" y="0"/>
                  <a:pt x="11709" y="1163"/>
                  <a:pt x="7025" y="2833"/>
                </a:cubicBezTo>
                <a:cubicBezTo>
                  <a:pt x="6049" y="3178"/>
                  <a:pt x="5061" y="3583"/>
                  <a:pt x="4239" y="4262"/>
                </a:cubicBezTo>
                <a:cubicBezTo>
                  <a:pt x="3203" y="5119"/>
                  <a:pt x="2501" y="6369"/>
                  <a:pt x="1965" y="7655"/>
                </a:cubicBezTo>
                <a:cubicBezTo>
                  <a:pt x="370" y="11453"/>
                  <a:pt x="96" y="15739"/>
                  <a:pt x="72" y="19906"/>
                </a:cubicBezTo>
                <a:cubicBezTo>
                  <a:pt x="1" y="30920"/>
                  <a:pt x="1501" y="41873"/>
                  <a:pt x="3144" y="52732"/>
                </a:cubicBezTo>
                <a:cubicBezTo>
                  <a:pt x="3477" y="54934"/>
                  <a:pt x="3882" y="57280"/>
                  <a:pt x="5299" y="58899"/>
                </a:cubicBezTo>
                <a:cubicBezTo>
                  <a:pt x="6668" y="60471"/>
                  <a:pt x="8728" y="61042"/>
                  <a:pt x="10681" y="61495"/>
                </a:cubicBezTo>
                <a:cubicBezTo>
                  <a:pt x="14105" y="62296"/>
                  <a:pt x="17651" y="62952"/>
                  <a:pt x="21142" y="62952"/>
                </a:cubicBezTo>
                <a:cubicBezTo>
                  <a:pt x="23721" y="62952"/>
                  <a:pt x="26270" y="62594"/>
                  <a:pt x="28718" y="61673"/>
                </a:cubicBezTo>
                <a:cubicBezTo>
                  <a:pt x="29838" y="61245"/>
                  <a:pt x="30969" y="60673"/>
                  <a:pt x="31766" y="59721"/>
                </a:cubicBezTo>
                <a:cubicBezTo>
                  <a:pt x="33088" y="58173"/>
                  <a:pt x="33326" y="55899"/>
                  <a:pt x="33505" y="53803"/>
                </a:cubicBezTo>
                <a:cubicBezTo>
                  <a:pt x="34041" y="47338"/>
                  <a:pt x="34588" y="40873"/>
                  <a:pt x="35136" y="34420"/>
                </a:cubicBezTo>
                <a:cubicBezTo>
                  <a:pt x="35862" y="25705"/>
                  <a:pt x="36589" y="16870"/>
                  <a:pt x="35112" y="8274"/>
                </a:cubicBezTo>
                <a:cubicBezTo>
                  <a:pt x="34731" y="6083"/>
                  <a:pt x="34124" y="3773"/>
                  <a:pt x="32528" y="2380"/>
                </a:cubicBezTo>
                <a:cubicBezTo>
                  <a:pt x="31564" y="1523"/>
                  <a:pt x="30326" y="1118"/>
                  <a:pt x="29123" y="809"/>
                </a:cubicBezTo>
                <a:cubicBezTo>
                  <a:pt x="26882" y="248"/>
                  <a:pt x="24534" y="0"/>
                  <a:pt x="22156" y="0"/>
                </a:cubicBezTo>
                <a:close/>
              </a:path>
            </a:pathLst>
          </a:custGeom>
          <a:solidFill>
            <a:srgbClr val="FCBD2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FF"/>
              </a:solidFill>
              <a:latin typeface="Fira Sans Extra Condensed Medium"/>
              <a:ea typeface="Fira Sans Extra Condensed Medium"/>
              <a:cs typeface="Fira Sans Extra Condensed Medium"/>
              <a:sym typeface="Fira Sans Extra Condensed Medium"/>
            </a:endParaRPr>
          </a:p>
        </p:txBody>
      </p:sp>
      <p:sp>
        <p:nvSpPr>
          <p:cNvPr id="600" name="Google Shape;600;p22"/>
          <p:cNvSpPr/>
          <p:nvPr/>
        </p:nvSpPr>
        <p:spPr>
          <a:xfrm>
            <a:off x="2238644" y="2394726"/>
            <a:ext cx="887369" cy="444690"/>
          </a:xfrm>
          <a:custGeom>
            <a:avLst/>
            <a:gdLst/>
            <a:ahLst/>
            <a:cxnLst/>
            <a:rect l="l" t="t" r="r" b="b"/>
            <a:pathLst>
              <a:path w="22206" h="14324" extrusionOk="0">
                <a:moveTo>
                  <a:pt x="12318" y="0"/>
                </a:moveTo>
                <a:cubicBezTo>
                  <a:pt x="10196" y="0"/>
                  <a:pt x="8078" y="308"/>
                  <a:pt x="6084" y="975"/>
                </a:cubicBezTo>
                <a:cubicBezTo>
                  <a:pt x="4477" y="1511"/>
                  <a:pt x="2715" y="2285"/>
                  <a:pt x="1536" y="3547"/>
                </a:cubicBezTo>
                <a:cubicBezTo>
                  <a:pt x="464" y="4702"/>
                  <a:pt x="0" y="6357"/>
                  <a:pt x="286" y="7904"/>
                </a:cubicBezTo>
                <a:cubicBezTo>
                  <a:pt x="583" y="9535"/>
                  <a:pt x="1774" y="10964"/>
                  <a:pt x="3310" y="11595"/>
                </a:cubicBezTo>
                <a:cubicBezTo>
                  <a:pt x="4263" y="11976"/>
                  <a:pt x="5310" y="12083"/>
                  <a:pt x="6322" y="12155"/>
                </a:cubicBezTo>
                <a:cubicBezTo>
                  <a:pt x="6735" y="12181"/>
                  <a:pt x="7148" y="12198"/>
                  <a:pt x="7559" y="12198"/>
                </a:cubicBezTo>
                <a:cubicBezTo>
                  <a:pt x="8252" y="12198"/>
                  <a:pt x="8941" y="12151"/>
                  <a:pt x="9620" y="12024"/>
                </a:cubicBezTo>
                <a:cubicBezTo>
                  <a:pt x="9716" y="12155"/>
                  <a:pt x="9811" y="12286"/>
                  <a:pt x="9918" y="12405"/>
                </a:cubicBezTo>
                <a:cubicBezTo>
                  <a:pt x="10085" y="12619"/>
                  <a:pt x="10251" y="12822"/>
                  <a:pt x="10430" y="13036"/>
                </a:cubicBezTo>
                <a:cubicBezTo>
                  <a:pt x="10775" y="13441"/>
                  <a:pt x="11132" y="13846"/>
                  <a:pt x="11513" y="14238"/>
                </a:cubicBezTo>
                <a:cubicBezTo>
                  <a:pt x="11567" y="14297"/>
                  <a:pt x="11640" y="14324"/>
                  <a:pt x="11712" y="14324"/>
                </a:cubicBezTo>
                <a:cubicBezTo>
                  <a:pt x="11816" y="14324"/>
                  <a:pt x="11922" y="14270"/>
                  <a:pt x="11978" y="14179"/>
                </a:cubicBezTo>
                <a:cubicBezTo>
                  <a:pt x="12418" y="13465"/>
                  <a:pt x="12883" y="12774"/>
                  <a:pt x="13347" y="12083"/>
                </a:cubicBezTo>
                <a:cubicBezTo>
                  <a:pt x="13397" y="12133"/>
                  <a:pt x="13454" y="12158"/>
                  <a:pt x="13527" y="12158"/>
                </a:cubicBezTo>
                <a:cubicBezTo>
                  <a:pt x="13542" y="12158"/>
                  <a:pt x="13557" y="12157"/>
                  <a:pt x="13573" y="12155"/>
                </a:cubicBezTo>
                <a:cubicBezTo>
                  <a:pt x="16824" y="11738"/>
                  <a:pt x="20467" y="10476"/>
                  <a:pt x="21705" y="7119"/>
                </a:cubicBezTo>
                <a:cubicBezTo>
                  <a:pt x="22205" y="5773"/>
                  <a:pt x="22110" y="4201"/>
                  <a:pt x="21384" y="2939"/>
                </a:cubicBezTo>
                <a:cubicBezTo>
                  <a:pt x="20538" y="1463"/>
                  <a:pt x="18943" y="927"/>
                  <a:pt x="17371" y="570"/>
                </a:cubicBezTo>
                <a:cubicBezTo>
                  <a:pt x="15727" y="199"/>
                  <a:pt x="14021" y="0"/>
                  <a:pt x="12318" y="0"/>
                </a:cubicBezTo>
                <a:close/>
              </a:path>
            </a:pathLst>
          </a:custGeom>
          <a:solidFill>
            <a:srgbClr val="FCBD24"/>
          </a:solidFill>
          <a:ln>
            <a:noFill/>
          </a:ln>
        </p:spPr>
        <p:txBody>
          <a:bodyPr spcFirstLastPara="1" wrap="square" lIns="91425" tIns="45700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FFFFFF"/>
              </a:solidFill>
              <a:latin typeface="Fira Sans Extra Condensed Medium"/>
              <a:ea typeface="Fira Sans Extra Condensed Medium"/>
              <a:cs typeface="Fira Sans Extra Condensed Medium"/>
              <a:sym typeface="Fira Sans Extra Condensed Medium"/>
            </a:endParaRPr>
          </a:p>
        </p:txBody>
      </p:sp>
      <p:sp>
        <p:nvSpPr>
          <p:cNvPr id="614" name="Google Shape;614;p22"/>
          <p:cNvSpPr/>
          <p:nvPr/>
        </p:nvSpPr>
        <p:spPr>
          <a:xfrm>
            <a:off x="3824887" y="2275140"/>
            <a:ext cx="1462125" cy="1954290"/>
          </a:xfrm>
          <a:custGeom>
            <a:avLst/>
            <a:gdLst/>
            <a:ahLst/>
            <a:cxnLst/>
            <a:rect l="l" t="t" r="r" b="b"/>
            <a:pathLst>
              <a:path w="36589" h="62950" extrusionOk="0">
                <a:moveTo>
                  <a:pt x="22154" y="0"/>
                </a:moveTo>
                <a:cubicBezTo>
                  <a:pt x="17005" y="0"/>
                  <a:pt x="11706" y="1166"/>
                  <a:pt x="7025" y="2827"/>
                </a:cubicBezTo>
                <a:cubicBezTo>
                  <a:pt x="6049" y="3184"/>
                  <a:pt x="5061" y="3589"/>
                  <a:pt x="4239" y="4267"/>
                </a:cubicBezTo>
                <a:cubicBezTo>
                  <a:pt x="3203" y="5125"/>
                  <a:pt x="2501" y="6363"/>
                  <a:pt x="1965" y="7661"/>
                </a:cubicBezTo>
                <a:cubicBezTo>
                  <a:pt x="382" y="11459"/>
                  <a:pt x="96" y="15733"/>
                  <a:pt x="72" y="19912"/>
                </a:cubicBezTo>
                <a:cubicBezTo>
                  <a:pt x="1" y="30925"/>
                  <a:pt x="1501" y="41867"/>
                  <a:pt x="3156" y="52738"/>
                </a:cubicBezTo>
                <a:cubicBezTo>
                  <a:pt x="3489" y="54940"/>
                  <a:pt x="3882" y="57286"/>
                  <a:pt x="5299" y="58893"/>
                </a:cubicBezTo>
                <a:cubicBezTo>
                  <a:pt x="6668" y="60465"/>
                  <a:pt x="8728" y="61036"/>
                  <a:pt x="10680" y="61501"/>
                </a:cubicBezTo>
                <a:cubicBezTo>
                  <a:pt x="14096" y="62300"/>
                  <a:pt x="17633" y="62950"/>
                  <a:pt x="21116" y="62950"/>
                </a:cubicBezTo>
                <a:cubicBezTo>
                  <a:pt x="23704" y="62950"/>
                  <a:pt x="26262" y="62591"/>
                  <a:pt x="28718" y="61667"/>
                </a:cubicBezTo>
                <a:cubicBezTo>
                  <a:pt x="29849" y="61250"/>
                  <a:pt x="30969" y="60679"/>
                  <a:pt x="31778" y="59726"/>
                </a:cubicBezTo>
                <a:cubicBezTo>
                  <a:pt x="33088" y="58167"/>
                  <a:pt x="33326" y="55905"/>
                  <a:pt x="33505" y="53797"/>
                </a:cubicBezTo>
                <a:cubicBezTo>
                  <a:pt x="34052" y="47344"/>
                  <a:pt x="34588" y="40879"/>
                  <a:pt x="35136" y="34414"/>
                </a:cubicBezTo>
                <a:cubicBezTo>
                  <a:pt x="35862" y="25710"/>
                  <a:pt x="36588" y="16864"/>
                  <a:pt x="35112" y="8268"/>
                </a:cubicBezTo>
                <a:cubicBezTo>
                  <a:pt x="34731" y="6089"/>
                  <a:pt x="34124" y="3767"/>
                  <a:pt x="32528" y="2374"/>
                </a:cubicBezTo>
                <a:cubicBezTo>
                  <a:pt x="31564" y="1529"/>
                  <a:pt x="30338" y="1124"/>
                  <a:pt x="29123" y="814"/>
                </a:cubicBezTo>
                <a:cubicBezTo>
                  <a:pt x="26883" y="250"/>
                  <a:pt x="24534" y="0"/>
                  <a:pt x="22154" y="0"/>
                </a:cubicBezTo>
                <a:close/>
              </a:path>
            </a:pathLst>
          </a:custGeom>
          <a:solidFill>
            <a:srgbClr val="69E78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FF"/>
              </a:solidFill>
              <a:latin typeface="Fira Sans Extra Condensed Medium"/>
              <a:ea typeface="Fira Sans Extra Condensed Medium"/>
              <a:cs typeface="Fira Sans Extra Condensed Medium"/>
              <a:sym typeface="Fira Sans Extra Condensed Medium"/>
            </a:endParaRPr>
          </a:p>
        </p:txBody>
      </p:sp>
      <p:sp>
        <p:nvSpPr>
          <p:cNvPr id="615" name="Google Shape;615;p22"/>
          <p:cNvSpPr/>
          <p:nvPr/>
        </p:nvSpPr>
        <p:spPr>
          <a:xfrm>
            <a:off x="4066090" y="1694006"/>
            <a:ext cx="887409" cy="444939"/>
          </a:xfrm>
          <a:custGeom>
            <a:avLst/>
            <a:gdLst/>
            <a:ahLst/>
            <a:cxnLst/>
            <a:rect l="l" t="t" r="r" b="b"/>
            <a:pathLst>
              <a:path w="22207" h="14332" extrusionOk="0">
                <a:moveTo>
                  <a:pt x="12347" y="1"/>
                </a:moveTo>
                <a:cubicBezTo>
                  <a:pt x="10220" y="1"/>
                  <a:pt x="8092" y="309"/>
                  <a:pt x="6085" y="972"/>
                </a:cubicBezTo>
                <a:cubicBezTo>
                  <a:pt x="4478" y="1507"/>
                  <a:pt x="2716" y="2281"/>
                  <a:pt x="1549" y="3543"/>
                </a:cubicBezTo>
                <a:cubicBezTo>
                  <a:pt x="477" y="4710"/>
                  <a:pt x="1" y="6353"/>
                  <a:pt x="287" y="7913"/>
                </a:cubicBezTo>
                <a:cubicBezTo>
                  <a:pt x="596" y="9544"/>
                  <a:pt x="1787" y="10973"/>
                  <a:pt x="3323" y="11592"/>
                </a:cubicBezTo>
                <a:cubicBezTo>
                  <a:pt x="4263" y="11985"/>
                  <a:pt x="5323" y="12080"/>
                  <a:pt x="6335" y="12152"/>
                </a:cubicBezTo>
                <a:cubicBezTo>
                  <a:pt x="6769" y="12180"/>
                  <a:pt x="7205" y="12199"/>
                  <a:pt x="7641" y="12199"/>
                </a:cubicBezTo>
                <a:cubicBezTo>
                  <a:pt x="8306" y="12199"/>
                  <a:pt x="8972" y="12155"/>
                  <a:pt x="9633" y="12033"/>
                </a:cubicBezTo>
                <a:cubicBezTo>
                  <a:pt x="9728" y="12164"/>
                  <a:pt x="9824" y="12283"/>
                  <a:pt x="9919" y="12414"/>
                </a:cubicBezTo>
                <a:cubicBezTo>
                  <a:pt x="10086" y="12616"/>
                  <a:pt x="10264" y="12830"/>
                  <a:pt x="10431" y="13033"/>
                </a:cubicBezTo>
                <a:cubicBezTo>
                  <a:pt x="10776" y="13449"/>
                  <a:pt x="11145" y="13854"/>
                  <a:pt x="11514" y="14247"/>
                </a:cubicBezTo>
                <a:cubicBezTo>
                  <a:pt x="11567" y="14305"/>
                  <a:pt x="11638" y="14332"/>
                  <a:pt x="11710" y="14332"/>
                </a:cubicBezTo>
                <a:cubicBezTo>
                  <a:pt x="11815" y="14332"/>
                  <a:pt x="11922" y="14275"/>
                  <a:pt x="11979" y="14176"/>
                </a:cubicBezTo>
                <a:cubicBezTo>
                  <a:pt x="12419" y="13473"/>
                  <a:pt x="12884" y="12783"/>
                  <a:pt x="13360" y="12092"/>
                </a:cubicBezTo>
                <a:cubicBezTo>
                  <a:pt x="13401" y="12133"/>
                  <a:pt x="13460" y="12166"/>
                  <a:pt x="13538" y="12166"/>
                </a:cubicBezTo>
                <a:cubicBezTo>
                  <a:pt x="13549" y="12166"/>
                  <a:pt x="13562" y="12165"/>
                  <a:pt x="13574" y="12164"/>
                </a:cubicBezTo>
                <a:cubicBezTo>
                  <a:pt x="16825" y="11747"/>
                  <a:pt x="20468" y="10485"/>
                  <a:pt x="21706" y="7127"/>
                </a:cubicBezTo>
                <a:cubicBezTo>
                  <a:pt x="22206" y="5770"/>
                  <a:pt x="22111" y="4198"/>
                  <a:pt x="21397" y="2948"/>
                </a:cubicBezTo>
                <a:cubicBezTo>
                  <a:pt x="20539" y="1460"/>
                  <a:pt x="18944" y="936"/>
                  <a:pt x="17372" y="567"/>
                </a:cubicBezTo>
                <a:cubicBezTo>
                  <a:pt x="15740" y="197"/>
                  <a:pt x="14044" y="1"/>
                  <a:pt x="12347" y="1"/>
                </a:cubicBezTo>
                <a:close/>
              </a:path>
            </a:pathLst>
          </a:custGeom>
          <a:solidFill>
            <a:srgbClr val="69E781"/>
          </a:solidFill>
          <a:ln>
            <a:noFill/>
          </a:ln>
        </p:spPr>
        <p:txBody>
          <a:bodyPr spcFirstLastPara="1" wrap="square" lIns="91425" tIns="45700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FFFFFF"/>
              </a:solidFill>
              <a:latin typeface="Fira Sans Extra Condensed Medium"/>
              <a:ea typeface="Fira Sans Extra Condensed Medium"/>
              <a:cs typeface="Fira Sans Extra Condensed Medium"/>
              <a:sym typeface="Fira Sans Extra Condensed Medium"/>
            </a:endParaRPr>
          </a:p>
        </p:txBody>
      </p:sp>
      <p:sp>
        <p:nvSpPr>
          <p:cNvPr id="630" name="Google Shape;630;p22"/>
          <p:cNvSpPr/>
          <p:nvPr/>
        </p:nvSpPr>
        <p:spPr>
          <a:xfrm>
            <a:off x="5709958" y="3048784"/>
            <a:ext cx="1462565" cy="1954291"/>
          </a:xfrm>
          <a:custGeom>
            <a:avLst/>
            <a:gdLst/>
            <a:ahLst/>
            <a:cxnLst/>
            <a:rect l="l" t="t" r="r" b="b"/>
            <a:pathLst>
              <a:path w="36600" h="62950" extrusionOk="0">
                <a:moveTo>
                  <a:pt x="22161" y="1"/>
                </a:moveTo>
                <a:cubicBezTo>
                  <a:pt x="17015" y="1"/>
                  <a:pt x="11719" y="1169"/>
                  <a:pt x="7037" y="2838"/>
                </a:cubicBezTo>
                <a:cubicBezTo>
                  <a:pt x="6048" y="3184"/>
                  <a:pt x="5072" y="3588"/>
                  <a:pt x="4251" y="4267"/>
                </a:cubicBezTo>
                <a:cubicBezTo>
                  <a:pt x="3215" y="5124"/>
                  <a:pt x="2500" y="6374"/>
                  <a:pt x="1965" y="7660"/>
                </a:cubicBezTo>
                <a:cubicBezTo>
                  <a:pt x="381" y="11458"/>
                  <a:pt x="107" y="15733"/>
                  <a:pt x="72" y="19912"/>
                </a:cubicBezTo>
                <a:cubicBezTo>
                  <a:pt x="0" y="30925"/>
                  <a:pt x="1500" y="41867"/>
                  <a:pt x="3155" y="52737"/>
                </a:cubicBezTo>
                <a:cubicBezTo>
                  <a:pt x="3489" y="54940"/>
                  <a:pt x="3893" y="57285"/>
                  <a:pt x="5298" y="58905"/>
                </a:cubicBezTo>
                <a:cubicBezTo>
                  <a:pt x="6679" y="60464"/>
                  <a:pt x="8727" y="61048"/>
                  <a:pt x="10680" y="61500"/>
                </a:cubicBezTo>
                <a:cubicBezTo>
                  <a:pt x="14095" y="62299"/>
                  <a:pt x="17636" y="62950"/>
                  <a:pt x="21120" y="62950"/>
                </a:cubicBezTo>
                <a:cubicBezTo>
                  <a:pt x="23709" y="62950"/>
                  <a:pt x="26266" y="62591"/>
                  <a:pt x="28718" y="61667"/>
                </a:cubicBezTo>
                <a:cubicBezTo>
                  <a:pt x="29849" y="61250"/>
                  <a:pt x="30968" y="60679"/>
                  <a:pt x="31778" y="59726"/>
                </a:cubicBezTo>
                <a:cubicBezTo>
                  <a:pt x="33088" y="58167"/>
                  <a:pt x="33326" y="55904"/>
                  <a:pt x="33504" y="53797"/>
                </a:cubicBezTo>
                <a:cubicBezTo>
                  <a:pt x="34052" y="47344"/>
                  <a:pt x="34600" y="40879"/>
                  <a:pt x="35135" y="34414"/>
                </a:cubicBezTo>
                <a:cubicBezTo>
                  <a:pt x="35874" y="25710"/>
                  <a:pt x="36600" y="16864"/>
                  <a:pt x="35112" y="8279"/>
                </a:cubicBezTo>
                <a:cubicBezTo>
                  <a:pt x="34731" y="6089"/>
                  <a:pt x="34123" y="3779"/>
                  <a:pt x="32528" y="2374"/>
                </a:cubicBezTo>
                <a:cubicBezTo>
                  <a:pt x="31564" y="1529"/>
                  <a:pt x="30337" y="1124"/>
                  <a:pt x="29123" y="814"/>
                </a:cubicBezTo>
                <a:cubicBezTo>
                  <a:pt x="26884" y="250"/>
                  <a:pt x="24539" y="1"/>
                  <a:pt x="22161" y="1"/>
                </a:cubicBezTo>
                <a:close/>
              </a:path>
            </a:pathLst>
          </a:custGeom>
          <a:solidFill>
            <a:srgbClr val="EC3A3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FF"/>
              </a:solidFill>
              <a:latin typeface="Fira Sans Extra Condensed Medium"/>
              <a:ea typeface="Fira Sans Extra Condensed Medium"/>
              <a:cs typeface="Fira Sans Extra Condensed Medium"/>
              <a:sym typeface="Fira Sans Extra Condensed Medium"/>
            </a:endParaRPr>
          </a:p>
        </p:txBody>
      </p:sp>
      <p:sp>
        <p:nvSpPr>
          <p:cNvPr id="631" name="Google Shape;631;p22"/>
          <p:cNvSpPr/>
          <p:nvPr/>
        </p:nvSpPr>
        <p:spPr>
          <a:xfrm>
            <a:off x="5909762" y="2492114"/>
            <a:ext cx="886890" cy="444908"/>
          </a:xfrm>
          <a:custGeom>
            <a:avLst/>
            <a:gdLst/>
            <a:ahLst/>
            <a:cxnLst/>
            <a:rect l="l" t="t" r="r" b="b"/>
            <a:pathLst>
              <a:path w="22194" h="14331" extrusionOk="0">
                <a:moveTo>
                  <a:pt x="12315" y="0"/>
                </a:moveTo>
                <a:cubicBezTo>
                  <a:pt x="10197" y="0"/>
                  <a:pt x="8078" y="309"/>
                  <a:pt x="6085" y="969"/>
                </a:cubicBezTo>
                <a:cubicBezTo>
                  <a:pt x="4466" y="1505"/>
                  <a:pt x="2703" y="2279"/>
                  <a:pt x="1537" y="3553"/>
                </a:cubicBezTo>
                <a:cubicBezTo>
                  <a:pt x="465" y="4708"/>
                  <a:pt x="1" y="6363"/>
                  <a:pt x="286" y="7911"/>
                </a:cubicBezTo>
                <a:cubicBezTo>
                  <a:pt x="584" y="9542"/>
                  <a:pt x="1775" y="10970"/>
                  <a:pt x="3311" y="11590"/>
                </a:cubicBezTo>
                <a:cubicBezTo>
                  <a:pt x="4263" y="11982"/>
                  <a:pt x="5311" y="12090"/>
                  <a:pt x="6323" y="12149"/>
                </a:cubicBezTo>
                <a:cubicBezTo>
                  <a:pt x="6761" y="12177"/>
                  <a:pt x="7200" y="12196"/>
                  <a:pt x="7637" y="12196"/>
                </a:cubicBezTo>
                <a:cubicBezTo>
                  <a:pt x="8304" y="12196"/>
                  <a:pt x="8967" y="12152"/>
                  <a:pt x="9621" y="12030"/>
                </a:cubicBezTo>
                <a:cubicBezTo>
                  <a:pt x="9716" y="12161"/>
                  <a:pt x="9811" y="12280"/>
                  <a:pt x="9907" y="12411"/>
                </a:cubicBezTo>
                <a:cubicBezTo>
                  <a:pt x="10073" y="12614"/>
                  <a:pt x="10252" y="12828"/>
                  <a:pt x="10419" y="13030"/>
                </a:cubicBezTo>
                <a:cubicBezTo>
                  <a:pt x="10776" y="13447"/>
                  <a:pt x="11133" y="13852"/>
                  <a:pt x="11502" y="14245"/>
                </a:cubicBezTo>
                <a:cubicBezTo>
                  <a:pt x="11561" y="14304"/>
                  <a:pt x="11634" y="14330"/>
                  <a:pt x="11707" y="14330"/>
                </a:cubicBezTo>
                <a:cubicBezTo>
                  <a:pt x="11811" y="14330"/>
                  <a:pt x="11915" y="14276"/>
                  <a:pt x="11978" y="14185"/>
                </a:cubicBezTo>
                <a:cubicBezTo>
                  <a:pt x="12419" y="13471"/>
                  <a:pt x="12871" y="12780"/>
                  <a:pt x="13348" y="12090"/>
                </a:cubicBezTo>
                <a:cubicBezTo>
                  <a:pt x="13389" y="12131"/>
                  <a:pt x="13448" y="12163"/>
                  <a:pt x="13533" y="12163"/>
                </a:cubicBezTo>
                <a:cubicBezTo>
                  <a:pt x="13546" y="12163"/>
                  <a:pt x="13560" y="12163"/>
                  <a:pt x="13574" y="12161"/>
                </a:cubicBezTo>
                <a:cubicBezTo>
                  <a:pt x="16824" y="11744"/>
                  <a:pt x="20468" y="10482"/>
                  <a:pt x="21706" y="7125"/>
                </a:cubicBezTo>
                <a:cubicBezTo>
                  <a:pt x="22194" y="5767"/>
                  <a:pt x="22111" y="4196"/>
                  <a:pt x="21384" y="2946"/>
                </a:cubicBezTo>
                <a:cubicBezTo>
                  <a:pt x="20527" y="1469"/>
                  <a:pt x="18944" y="934"/>
                  <a:pt x="17360" y="576"/>
                </a:cubicBezTo>
                <a:cubicBezTo>
                  <a:pt x="15721" y="200"/>
                  <a:pt x="14018" y="0"/>
                  <a:pt x="12315" y="0"/>
                </a:cubicBezTo>
                <a:close/>
              </a:path>
            </a:pathLst>
          </a:custGeom>
          <a:solidFill>
            <a:srgbClr val="EC3A3B"/>
          </a:solidFill>
          <a:ln>
            <a:noFill/>
          </a:ln>
        </p:spPr>
        <p:txBody>
          <a:bodyPr spcFirstLastPara="1" wrap="square" lIns="91425" tIns="45700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FFFFFF"/>
              </a:solidFill>
              <a:latin typeface="Fira Sans Extra Condensed Medium"/>
              <a:ea typeface="Fira Sans Extra Condensed Medium"/>
              <a:cs typeface="Fira Sans Extra Condensed Medium"/>
              <a:sym typeface="Fira Sans Extra Condensed Medium"/>
            </a:endParaRPr>
          </a:p>
        </p:txBody>
      </p:sp>
      <p:sp>
        <p:nvSpPr>
          <p:cNvPr id="655" name="Google Shape;655;p22"/>
          <p:cNvSpPr/>
          <p:nvPr/>
        </p:nvSpPr>
        <p:spPr>
          <a:xfrm>
            <a:off x="7640125" y="2256947"/>
            <a:ext cx="1462085" cy="1954353"/>
          </a:xfrm>
          <a:custGeom>
            <a:avLst/>
            <a:gdLst/>
            <a:ahLst/>
            <a:cxnLst/>
            <a:rect l="l" t="t" r="r" b="b"/>
            <a:pathLst>
              <a:path w="36588" h="62952" extrusionOk="0">
                <a:moveTo>
                  <a:pt x="22130" y="1"/>
                </a:moveTo>
                <a:cubicBezTo>
                  <a:pt x="16987" y="1"/>
                  <a:pt x="11700" y="1162"/>
                  <a:pt x="7025" y="2829"/>
                </a:cubicBezTo>
                <a:cubicBezTo>
                  <a:pt x="6048" y="3175"/>
                  <a:pt x="5060" y="3579"/>
                  <a:pt x="4239" y="4258"/>
                </a:cubicBezTo>
                <a:cubicBezTo>
                  <a:pt x="3203" y="5115"/>
                  <a:pt x="2500" y="6365"/>
                  <a:pt x="1965" y="7651"/>
                </a:cubicBezTo>
                <a:cubicBezTo>
                  <a:pt x="381" y="11449"/>
                  <a:pt x="95" y="15736"/>
                  <a:pt x="72" y="19903"/>
                </a:cubicBezTo>
                <a:cubicBezTo>
                  <a:pt x="0" y="30916"/>
                  <a:pt x="1500" y="41870"/>
                  <a:pt x="3143" y="52728"/>
                </a:cubicBezTo>
                <a:cubicBezTo>
                  <a:pt x="3477" y="54931"/>
                  <a:pt x="3882" y="57276"/>
                  <a:pt x="5298" y="58896"/>
                </a:cubicBezTo>
                <a:cubicBezTo>
                  <a:pt x="6668" y="60467"/>
                  <a:pt x="8727" y="61039"/>
                  <a:pt x="10680" y="61491"/>
                </a:cubicBezTo>
                <a:cubicBezTo>
                  <a:pt x="14099" y="62298"/>
                  <a:pt x="17639" y="62952"/>
                  <a:pt x="21125" y="62952"/>
                </a:cubicBezTo>
                <a:cubicBezTo>
                  <a:pt x="23710" y="62952"/>
                  <a:pt x="26265" y="62592"/>
                  <a:pt x="28718" y="61670"/>
                </a:cubicBezTo>
                <a:cubicBezTo>
                  <a:pt x="29837" y="61241"/>
                  <a:pt x="30968" y="60682"/>
                  <a:pt x="31778" y="59717"/>
                </a:cubicBezTo>
                <a:cubicBezTo>
                  <a:pt x="33088" y="58169"/>
                  <a:pt x="33326" y="55895"/>
                  <a:pt x="33504" y="53800"/>
                </a:cubicBezTo>
                <a:cubicBezTo>
                  <a:pt x="34052" y="47335"/>
                  <a:pt x="34588" y="40870"/>
                  <a:pt x="35135" y="34416"/>
                </a:cubicBezTo>
                <a:cubicBezTo>
                  <a:pt x="35862" y="25701"/>
                  <a:pt x="36588" y="16867"/>
                  <a:pt x="35112" y="8270"/>
                </a:cubicBezTo>
                <a:cubicBezTo>
                  <a:pt x="34731" y="6080"/>
                  <a:pt x="34123" y="3770"/>
                  <a:pt x="32528" y="2377"/>
                </a:cubicBezTo>
                <a:cubicBezTo>
                  <a:pt x="31564" y="1520"/>
                  <a:pt x="30337" y="1115"/>
                  <a:pt x="29123" y="817"/>
                </a:cubicBezTo>
                <a:cubicBezTo>
                  <a:pt x="26873" y="251"/>
                  <a:pt x="24517" y="1"/>
                  <a:pt x="22130" y="1"/>
                </a:cubicBezTo>
                <a:close/>
              </a:path>
            </a:pathLst>
          </a:custGeom>
          <a:solidFill>
            <a:srgbClr val="4949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FF"/>
              </a:solidFill>
              <a:latin typeface="Fira Sans Extra Condensed Medium"/>
              <a:ea typeface="Fira Sans Extra Condensed Medium"/>
              <a:cs typeface="Fira Sans Extra Condensed Medium"/>
              <a:sym typeface="Fira Sans Extra Condensed Medium"/>
            </a:endParaRPr>
          </a:p>
        </p:txBody>
      </p:sp>
      <p:sp>
        <p:nvSpPr>
          <p:cNvPr id="656" name="Google Shape;656;p22"/>
          <p:cNvSpPr/>
          <p:nvPr/>
        </p:nvSpPr>
        <p:spPr>
          <a:xfrm>
            <a:off x="7839064" y="1675907"/>
            <a:ext cx="887369" cy="444597"/>
          </a:xfrm>
          <a:custGeom>
            <a:avLst/>
            <a:gdLst/>
            <a:ahLst/>
            <a:cxnLst/>
            <a:rect l="l" t="t" r="r" b="b"/>
            <a:pathLst>
              <a:path w="22206" h="14321" extrusionOk="0">
                <a:moveTo>
                  <a:pt x="12343" y="0"/>
                </a:moveTo>
                <a:cubicBezTo>
                  <a:pt x="10214" y="0"/>
                  <a:pt x="8085" y="309"/>
                  <a:pt x="6085" y="971"/>
                </a:cubicBezTo>
                <a:cubicBezTo>
                  <a:pt x="4477" y="1507"/>
                  <a:pt x="2715" y="2281"/>
                  <a:pt x="1548" y="3543"/>
                </a:cubicBezTo>
                <a:cubicBezTo>
                  <a:pt x="477" y="4698"/>
                  <a:pt x="1" y="6353"/>
                  <a:pt x="286" y="7901"/>
                </a:cubicBezTo>
                <a:cubicBezTo>
                  <a:pt x="596" y="9544"/>
                  <a:pt x="1786" y="10961"/>
                  <a:pt x="3310" y="11592"/>
                </a:cubicBezTo>
                <a:cubicBezTo>
                  <a:pt x="4263" y="11973"/>
                  <a:pt x="5311" y="12080"/>
                  <a:pt x="6335" y="12151"/>
                </a:cubicBezTo>
                <a:cubicBezTo>
                  <a:pt x="6743" y="12178"/>
                  <a:pt x="7153" y="12195"/>
                  <a:pt x="7563" y="12195"/>
                </a:cubicBezTo>
                <a:cubicBezTo>
                  <a:pt x="8254" y="12195"/>
                  <a:pt x="8946" y="12147"/>
                  <a:pt x="9633" y="12020"/>
                </a:cubicBezTo>
                <a:cubicBezTo>
                  <a:pt x="9716" y="12151"/>
                  <a:pt x="9823" y="12282"/>
                  <a:pt x="9918" y="12401"/>
                </a:cubicBezTo>
                <a:cubicBezTo>
                  <a:pt x="10085" y="12616"/>
                  <a:pt x="10252" y="12818"/>
                  <a:pt x="10430" y="13032"/>
                </a:cubicBezTo>
                <a:cubicBezTo>
                  <a:pt x="10776" y="13449"/>
                  <a:pt x="11145" y="13842"/>
                  <a:pt x="11514" y="14235"/>
                </a:cubicBezTo>
                <a:cubicBezTo>
                  <a:pt x="11568" y="14294"/>
                  <a:pt x="11640" y="14320"/>
                  <a:pt x="11713" y="14320"/>
                </a:cubicBezTo>
                <a:cubicBezTo>
                  <a:pt x="11817" y="14320"/>
                  <a:pt x="11922" y="14266"/>
                  <a:pt x="11978" y="14175"/>
                </a:cubicBezTo>
                <a:cubicBezTo>
                  <a:pt x="12419" y="13473"/>
                  <a:pt x="12883" y="12770"/>
                  <a:pt x="13359" y="12092"/>
                </a:cubicBezTo>
                <a:cubicBezTo>
                  <a:pt x="13399" y="12131"/>
                  <a:pt x="13455" y="12154"/>
                  <a:pt x="13527" y="12154"/>
                </a:cubicBezTo>
                <a:cubicBezTo>
                  <a:pt x="13542" y="12154"/>
                  <a:pt x="13557" y="12153"/>
                  <a:pt x="13574" y="12151"/>
                </a:cubicBezTo>
                <a:cubicBezTo>
                  <a:pt x="16824" y="11735"/>
                  <a:pt x="20467" y="10472"/>
                  <a:pt x="21706" y="7115"/>
                </a:cubicBezTo>
                <a:cubicBezTo>
                  <a:pt x="22206" y="5769"/>
                  <a:pt x="22110" y="4198"/>
                  <a:pt x="21396" y="2936"/>
                </a:cubicBezTo>
                <a:cubicBezTo>
                  <a:pt x="20539" y="1459"/>
                  <a:pt x="18943" y="924"/>
                  <a:pt x="17372" y="566"/>
                </a:cubicBezTo>
                <a:cubicBezTo>
                  <a:pt x="15739" y="197"/>
                  <a:pt x="14041" y="0"/>
                  <a:pt x="12343" y="0"/>
                </a:cubicBezTo>
                <a:close/>
              </a:path>
            </a:pathLst>
          </a:custGeom>
          <a:solidFill>
            <a:srgbClr val="4949E7"/>
          </a:solidFill>
          <a:ln>
            <a:noFill/>
          </a:ln>
        </p:spPr>
        <p:txBody>
          <a:bodyPr spcFirstLastPara="1" wrap="square" lIns="91425" tIns="45700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FFFFFF"/>
              </a:solidFill>
              <a:latin typeface="Fira Sans Extra Condensed Medium"/>
              <a:ea typeface="Fira Sans Extra Condensed Medium"/>
              <a:cs typeface="Fira Sans Extra Condensed Medium"/>
              <a:sym typeface="Fira Sans Extra Condensed Medium"/>
            </a:endParaRPr>
          </a:p>
        </p:txBody>
      </p:sp>
      <p:sp>
        <p:nvSpPr>
          <p:cNvPr id="138" name="مستطيل 6"/>
          <p:cNvSpPr/>
          <p:nvPr/>
        </p:nvSpPr>
        <p:spPr>
          <a:xfrm>
            <a:off x="5741369" y="3529682"/>
            <a:ext cx="147701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1"/>
            <a:r>
              <a:rPr lang="ar-EG" sz="2000" b="1" dirty="0" smtClean="0">
                <a:solidFill>
                  <a:schemeClr val="bg2">
                    <a:lumMod val="90000"/>
                    <a:lumOff val="10000"/>
                  </a:schemeClr>
                </a:solidFill>
                <a:latin typeface="Adobe Arabic" panose="02040503050201020203" pitchFamily="18" charset="-78"/>
                <a:cs typeface="Adobe Arabic" panose="02040503050201020203" pitchFamily="18" charset="-78"/>
              </a:rPr>
              <a:t>مميزات عصر </a:t>
            </a:r>
          </a:p>
          <a:p>
            <a:pPr lvl="0" algn="ctr" rtl="1"/>
            <a:r>
              <a:rPr lang="ar-EG" sz="2000" b="1" dirty="0" smtClean="0">
                <a:solidFill>
                  <a:schemeClr val="bg2">
                    <a:lumMod val="90000"/>
                    <a:lumOff val="10000"/>
                  </a:schemeClr>
                </a:solidFill>
                <a:latin typeface="Adobe Arabic" panose="02040503050201020203" pitchFamily="18" charset="-78"/>
                <a:cs typeface="Adobe Arabic" panose="02040503050201020203" pitchFamily="18" charset="-78"/>
              </a:rPr>
              <a:t>الدولة الوسطى</a:t>
            </a:r>
            <a:endParaRPr lang="en-US" sz="2000" b="1" dirty="0">
              <a:solidFill>
                <a:schemeClr val="bg2">
                  <a:lumMod val="90000"/>
                  <a:lumOff val="10000"/>
                </a:schemeClr>
              </a:solidFill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  <p:sp>
        <p:nvSpPr>
          <p:cNvPr id="139" name="مستطيل 7"/>
          <p:cNvSpPr/>
          <p:nvPr/>
        </p:nvSpPr>
        <p:spPr>
          <a:xfrm>
            <a:off x="3860917" y="2756654"/>
            <a:ext cx="144254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1"/>
            <a:r>
              <a:rPr lang="ar-EG" sz="2000" b="1" dirty="0" smtClean="0">
                <a:solidFill>
                  <a:schemeClr val="bg2">
                    <a:lumMod val="90000"/>
                    <a:lumOff val="10000"/>
                  </a:schemeClr>
                </a:solidFill>
                <a:latin typeface="Adobe Arabic" panose="02040503050201020203" pitchFamily="18" charset="-78"/>
                <a:cs typeface="Adobe Arabic" panose="02040503050201020203" pitchFamily="18" charset="-78"/>
              </a:rPr>
              <a:t>أشهر ملوك عصر </a:t>
            </a:r>
          </a:p>
          <a:p>
            <a:pPr lvl="0" algn="ctr" rtl="1"/>
            <a:r>
              <a:rPr lang="ar-EG" sz="2000" b="1" dirty="0" smtClean="0">
                <a:solidFill>
                  <a:schemeClr val="bg2">
                    <a:lumMod val="90000"/>
                    <a:lumOff val="10000"/>
                  </a:schemeClr>
                </a:solidFill>
                <a:latin typeface="Adobe Arabic" panose="02040503050201020203" pitchFamily="18" charset="-78"/>
                <a:cs typeface="Adobe Arabic" panose="02040503050201020203" pitchFamily="18" charset="-78"/>
              </a:rPr>
              <a:t>الدولة الوسطى</a:t>
            </a:r>
            <a:endParaRPr lang="en-US" sz="2000" b="1" dirty="0">
              <a:solidFill>
                <a:schemeClr val="bg2">
                  <a:lumMod val="90000"/>
                  <a:lumOff val="10000"/>
                </a:schemeClr>
              </a:solidFill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  <p:sp>
        <p:nvSpPr>
          <p:cNvPr id="140" name="مستطيل 9"/>
          <p:cNvSpPr/>
          <p:nvPr/>
        </p:nvSpPr>
        <p:spPr>
          <a:xfrm>
            <a:off x="1957919" y="3413408"/>
            <a:ext cx="159784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1"/>
            <a:r>
              <a:rPr lang="ar-EG" sz="2000" b="1" dirty="0" smtClean="0">
                <a:solidFill>
                  <a:schemeClr val="bg2">
                    <a:lumMod val="90000"/>
                    <a:lumOff val="10000"/>
                  </a:schemeClr>
                </a:solidFill>
                <a:latin typeface="Adobe Arabic" panose="02040503050201020203" pitchFamily="18" charset="-78"/>
                <a:cs typeface="Adobe Arabic" panose="02040503050201020203" pitchFamily="18" charset="-78"/>
              </a:rPr>
              <a:t>عصر الأضحملال </a:t>
            </a:r>
          </a:p>
          <a:p>
            <a:pPr lvl="0" algn="ctr" rtl="1"/>
            <a:r>
              <a:rPr lang="ar-EG" sz="2000" b="1" dirty="0" smtClean="0">
                <a:solidFill>
                  <a:schemeClr val="bg2">
                    <a:lumMod val="90000"/>
                    <a:lumOff val="10000"/>
                  </a:schemeClr>
                </a:solidFill>
                <a:latin typeface="Adobe Arabic" panose="02040503050201020203" pitchFamily="18" charset="-78"/>
                <a:cs typeface="Adobe Arabic" panose="02040503050201020203" pitchFamily="18" charset="-78"/>
              </a:rPr>
              <a:t>الثانى</a:t>
            </a:r>
            <a:endParaRPr lang="en-US" sz="2000" b="1" dirty="0">
              <a:solidFill>
                <a:schemeClr val="bg2">
                  <a:lumMod val="90000"/>
                  <a:lumOff val="10000"/>
                </a:schemeClr>
              </a:solidFill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  <p:sp>
        <p:nvSpPr>
          <p:cNvPr id="141" name="مستطيل 10"/>
          <p:cNvSpPr/>
          <p:nvPr/>
        </p:nvSpPr>
        <p:spPr>
          <a:xfrm>
            <a:off x="7795272" y="2910543"/>
            <a:ext cx="124069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1"/>
            <a:r>
              <a:rPr lang="ar-EG" sz="2000" b="1" dirty="0" smtClean="0">
                <a:solidFill>
                  <a:schemeClr val="bg2">
                    <a:lumMod val="90000"/>
                    <a:lumOff val="10000"/>
                  </a:schemeClr>
                </a:solidFill>
                <a:latin typeface="Adobe Arabic" panose="02040503050201020203" pitchFamily="18" charset="-78"/>
                <a:cs typeface="Adobe Arabic" panose="02040503050201020203" pitchFamily="18" charset="-78"/>
              </a:rPr>
              <a:t>عصر الدولة الوسطى</a:t>
            </a:r>
            <a:endParaRPr lang="en-US" sz="2000" b="1" dirty="0">
              <a:solidFill>
                <a:schemeClr val="bg2">
                  <a:lumMod val="90000"/>
                  <a:lumOff val="10000"/>
                </a:schemeClr>
              </a:solidFill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  <p:sp>
        <p:nvSpPr>
          <p:cNvPr id="143" name="مستطيل 8"/>
          <p:cNvSpPr/>
          <p:nvPr/>
        </p:nvSpPr>
        <p:spPr>
          <a:xfrm>
            <a:off x="112928" y="2580084"/>
            <a:ext cx="149326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1"/>
            <a:r>
              <a:rPr lang="ar-EG" sz="2000" b="1" dirty="0" smtClean="0">
                <a:solidFill>
                  <a:schemeClr val="bg2">
                    <a:lumMod val="90000"/>
                    <a:lumOff val="10000"/>
                  </a:schemeClr>
                </a:solidFill>
                <a:latin typeface="Adobe Arabic" panose="02040503050201020203" pitchFamily="18" charset="-78"/>
                <a:cs typeface="Adobe Arabic" panose="02040503050201020203" pitchFamily="18" charset="-78"/>
              </a:rPr>
              <a:t>موقف الهكسوس</a:t>
            </a:r>
          </a:p>
          <a:p>
            <a:pPr lvl="0" algn="ctr" rtl="1"/>
            <a:r>
              <a:rPr lang="ar-EG" sz="2000" b="1" dirty="0" smtClean="0">
                <a:solidFill>
                  <a:schemeClr val="bg2">
                    <a:lumMod val="90000"/>
                    <a:lumOff val="10000"/>
                  </a:schemeClr>
                </a:solidFill>
                <a:latin typeface="Adobe Arabic" panose="02040503050201020203" pitchFamily="18" charset="-78"/>
                <a:cs typeface="Adobe Arabic" panose="02040503050201020203" pitchFamily="18" charset="-78"/>
              </a:rPr>
              <a:t>من المصريين و</a:t>
            </a:r>
          </a:p>
          <a:p>
            <a:pPr lvl="0" algn="ctr" rtl="1"/>
            <a:r>
              <a:rPr lang="ar-EG" sz="2000" b="1" dirty="0" smtClean="0">
                <a:solidFill>
                  <a:schemeClr val="bg2">
                    <a:lumMod val="90000"/>
                    <a:lumOff val="10000"/>
                  </a:schemeClr>
                </a:solidFill>
                <a:latin typeface="Adobe Arabic" panose="02040503050201020203" pitchFamily="18" charset="-78"/>
                <a:cs typeface="Adobe Arabic" panose="02040503050201020203" pitchFamily="18" charset="-78"/>
              </a:rPr>
              <a:t>حضارتهم</a:t>
            </a:r>
            <a:endParaRPr lang="en-US" sz="2000" b="1" dirty="0">
              <a:solidFill>
                <a:schemeClr val="bg2">
                  <a:lumMod val="90000"/>
                  <a:lumOff val="10000"/>
                </a:schemeClr>
              </a:solidFill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  <p:sp>
        <p:nvSpPr>
          <p:cNvPr id="144" name="Google Shape;1297;p42"/>
          <p:cNvSpPr txBox="1"/>
          <p:nvPr/>
        </p:nvSpPr>
        <p:spPr>
          <a:xfrm flipH="1">
            <a:off x="7914384" y="1605698"/>
            <a:ext cx="720670" cy="4868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 b="1" dirty="0">
                <a:solidFill>
                  <a:schemeClr val="tx2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rPr>
              <a:t>01</a:t>
            </a:r>
            <a:endParaRPr sz="2600" b="1" dirty="0">
              <a:solidFill>
                <a:schemeClr val="tx2"/>
              </a:solidFill>
              <a:latin typeface="Fira Sans Extra Condensed Medium"/>
              <a:ea typeface="Fira Sans Extra Condensed Medium"/>
              <a:cs typeface="Fira Sans Extra Condensed Medium"/>
              <a:sym typeface="Fira Sans Extra Condensed Medium"/>
            </a:endParaRPr>
          </a:p>
        </p:txBody>
      </p:sp>
      <p:sp>
        <p:nvSpPr>
          <p:cNvPr id="145" name="Google Shape;1297;p42"/>
          <p:cNvSpPr txBox="1"/>
          <p:nvPr/>
        </p:nvSpPr>
        <p:spPr>
          <a:xfrm flipH="1">
            <a:off x="6003765" y="2423709"/>
            <a:ext cx="720670" cy="4868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 b="1" dirty="0" smtClean="0">
                <a:solidFill>
                  <a:schemeClr val="tx2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rPr>
              <a:t>0</a:t>
            </a:r>
            <a:r>
              <a:rPr lang="en-US" sz="2600" b="1" dirty="0">
                <a:solidFill>
                  <a:schemeClr val="tx2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rPr>
              <a:t>2</a:t>
            </a:r>
            <a:endParaRPr sz="2600" b="1" dirty="0">
              <a:solidFill>
                <a:schemeClr val="tx2"/>
              </a:solidFill>
              <a:latin typeface="Fira Sans Extra Condensed Medium"/>
              <a:ea typeface="Fira Sans Extra Condensed Medium"/>
              <a:cs typeface="Fira Sans Extra Condensed Medium"/>
              <a:sym typeface="Fira Sans Extra Condensed Medium"/>
            </a:endParaRPr>
          </a:p>
        </p:txBody>
      </p:sp>
      <p:sp>
        <p:nvSpPr>
          <p:cNvPr id="146" name="Google Shape;1297;p42"/>
          <p:cNvSpPr txBox="1"/>
          <p:nvPr/>
        </p:nvSpPr>
        <p:spPr>
          <a:xfrm flipH="1">
            <a:off x="4137429" y="1627600"/>
            <a:ext cx="720670" cy="4868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 b="1" dirty="0" smtClean="0">
                <a:solidFill>
                  <a:schemeClr val="tx2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rPr>
              <a:t>03</a:t>
            </a:r>
            <a:endParaRPr sz="2600" b="1" dirty="0">
              <a:solidFill>
                <a:schemeClr val="tx2"/>
              </a:solidFill>
              <a:latin typeface="Fira Sans Extra Condensed Medium"/>
              <a:ea typeface="Fira Sans Extra Condensed Medium"/>
              <a:cs typeface="Fira Sans Extra Condensed Medium"/>
              <a:sym typeface="Fira Sans Extra Condensed Medium"/>
            </a:endParaRPr>
          </a:p>
        </p:txBody>
      </p:sp>
      <p:sp>
        <p:nvSpPr>
          <p:cNvPr id="147" name="Google Shape;1297;p42"/>
          <p:cNvSpPr txBox="1"/>
          <p:nvPr/>
        </p:nvSpPr>
        <p:spPr>
          <a:xfrm flipH="1">
            <a:off x="2294215" y="2332115"/>
            <a:ext cx="720670" cy="4868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 b="1" dirty="0" smtClean="0">
                <a:solidFill>
                  <a:schemeClr val="tx2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rPr>
              <a:t>04</a:t>
            </a:r>
            <a:endParaRPr sz="2600" b="1" dirty="0">
              <a:solidFill>
                <a:schemeClr val="tx2"/>
              </a:solidFill>
              <a:latin typeface="Fira Sans Extra Condensed Medium"/>
              <a:ea typeface="Fira Sans Extra Condensed Medium"/>
              <a:cs typeface="Fira Sans Extra Condensed Medium"/>
              <a:sym typeface="Fira Sans Extra Condensed Medium"/>
            </a:endParaRPr>
          </a:p>
        </p:txBody>
      </p:sp>
      <p:sp>
        <p:nvSpPr>
          <p:cNvPr id="148" name="Google Shape;1297;p42"/>
          <p:cNvSpPr txBox="1"/>
          <p:nvPr/>
        </p:nvSpPr>
        <p:spPr>
          <a:xfrm flipH="1">
            <a:off x="452141" y="1662589"/>
            <a:ext cx="720670" cy="4868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 b="1" dirty="0" smtClean="0">
                <a:solidFill>
                  <a:schemeClr val="tx2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rPr>
              <a:t>05</a:t>
            </a:r>
            <a:endParaRPr sz="2600" b="1" dirty="0">
              <a:solidFill>
                <a:schemeClr val="tx2"/>
              </a:solidFill>
              <a:latin typeface="Fira Sans Extra Condensed Medium"/>
              <a:ea typeface="Fira Sans Extra Condensed Medium"/>
              <a:cs typeface="Fira Sans Extra Condensed Medium"/>
              <a:sym typeface="Fira Sans Extra Condensed Medium"/>
            </a:endParaRPr>
          </a:p>
        </p:txBody>
      </p:sp>
      <p:sp>
        <p:nvSpPr>
          <p:cNvPr id="149" name="Google Shape;107;p18"/>
          <p:cNvSpPr txBox="1">
            <a:spLocks noGrp="1"/>
          </p:cNvSpPr>
          <p:nvPr>
            <p:ph type="title"/>
          </p:nvPr>
        </p:nvSpPr>
        <p:spPr>
          <a:xfrm>
            <a:off x="1703517" y="341765"/>
            <a:ext cx="53682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EG" sz="5400" dirty="0" smtClean="0">
                <a:solidFill>
                  <a:srgbClr val="002060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فهرس المحتوى</a:t>
            </a:r>
            <a:endParaRPr sz="5400" dirty="0">
              <a:solidFill>
                <a:srgbClr val="002060"/>
              </a:solidFill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  <p:sp>
        <p:nvSpPr>
          <p:cNvPr id="58" name="ضرب 45">
            <a:hlinkClick r:id="" action="ppaction://hlinkshowjump?jump=endshow"/>
          </p:cNvPr>
          <p:cNvSpPr/>
          <p:nvPr/>
        </p:nvSpPr>
        <p:spPr>
          <a:xfrm>
            <a:off x="52066" y="129869"/>
            <a:ext cx="356003" cy="341750"/>
          </a:xfrm>
          <a:prstGeom prst="mathMultiply">
            <a:avLst>
              <a:gd name="adj1" fmla="val 5683"/>
            </a:avLst>
          </a:prstGeom>
          <a:ln>
            <a:solidFill>
              <a:schemeClr val="bg2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EG"/>
          </a:p>
        </p:txBody>
      </p:sp>
      <p:pic>
        <p:nvPicPr>
          <p:cNvPr id="60" name="Picture 9">
            <a:hlinkClick r:id="rId3" action="ppaction://hlinksldjump" tooltip="التالي "/>
          </p:cNvPr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0858" y="4752836"/>
            <a:ext cx="382398" cy="267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5722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500"/>
                                        <p:tgtEl>
                                          <p:spTgt spid="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0" dur="500"/>
                                        <p:tgtEl>
                                          <p:spTgt spid="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6" grpId="0" animBg="1"/>
      <p:bldP spid="596" grpId="0" animBg="1"/>
      <p:bldP spid="599" grpId="0" animBg="1"/>
      <p:bldP spid="600" grpId="0" animBg="1"/>
      <p:bldP spid="614" grpId="0" animBg="1"/>
      <p:bldP spid="615" grpId="0" animBg="1"/>
      <p:bldP spid="630" grpId="0" animBg="1"/>
      <p:bldP spid="631" grpId="0" animBg="1"/>
      <p:bldP spid="655" grpId="0" animBg="1"/>
      <p:bldP spid="656" grpId="0" animBg="1"/>
      <p:bldP spid="138" grpId="0"/>
      <p:bldP spid="139" grpId="0"/>
      <p:bldP spid="140" grpId="0"/>
      <p:bldP spid="141" grpId="0"/>
      <p:bldP spid="143" grpId="0"/>
      <p:bldP spid="144" grpId="0"/>
      <p:bldP spid="145" grpId="0"/>
      <p:bldP spid="146" grpId="0"/>
      <p:bldP spid="147" grpId="0"/>
      <p:bldP spid="148" grpId="0"/>
      <p:bldP spid="14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336;p19"/>
          <p:cNvSpPr/>
          <p:nvPr/>
        </p:nvSpPr>
        <p:spPr>
          <a:xfrm>
            <a:off x="5871491" y="-32029"/>
            <a:ext cx="250461" cy="5203797"/>
          </a:xfrm>
          <a:custGeom>
            <a:avLst/>
            <a:gdLst/>
            <a:ahLst/>
            <a:cxnLst/>
            <a:rect l="l" t="t" r="r" b="b"/>
            <a:pathLst>
              <a:path w="1513" h="166415" extrusionOk="0">
                <a:moveTo>
                  <a:pt x="751" y="1"/>
                </a:moveTo>
                <a:cubicBezTo>
                  <a:pt x="346" y="1"/>
                  <a:pt x="1" y="334"/>
                  <a:pt x="1" y="751"/>
                </a:cubicBezTo>
                <a:lnTo>
                  <a:pt x="1" y="165664"/>
                </a:lnTo>
                <a:cubicBezTo>
                  <a:pt x="1" y="166081"/>
                  <a:pt x="334" y="166414"/>
                  <a:pt x="751" y="166414"/>
                </a:cubicBezTo>
                <a:cubicBezTo>
                  <a:pt x="1167" y="166414"/>
                  <a:pt x="1513" y="166081"/>
                  <a:pt x="1513" y="165664"/>
                </a:cubicBezTo>
                <a:lnTo>
                  <a:pt x="1513" y="751"/>
                </a:lnTo>
                <a:cubicBezTo>
                  <a:pt x="1513" y="334"/>
                  <a:pt x="1167" y="1"/>
                  <a:pt x="751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grpSp>
        <p:nvGrpSpPr>
          <p:cNvPr id="47" name="Google Shape;365;p19"/>
          <p:cNvGrpSpPr/>
          <p:nvPr/>
        </p:nvGrpSpPr>
        <p:grpSpPr>
          <a:xfrm>
            <a:off x="805543" y="405753"/>
            <a:ext cx="5605804" cy="2873828"/>
            <a:chOff x="933838" y="532900"/>
            <a:chExt cx="2090337" cy="964453"/>
          </a:xfrm>
        </p:grpSpPr>
        <p:sp>
          <p:nvSpPr>
            <p:cNvPr id="48" name="Google Shape;366;p19"/>
            <p:cNvSpPr/>
            <p:nvPr/>
          </p:nvSpPr>
          <p:spPr>
            <a:xfrm>
              <a:off x="1043481" y="536434"/>
              <a:ext cx="1980694" cy="960919"/>
            </a:xfrm>
            <a:custGeom>
              <a:avLst/>
              <a:gdLst/>
              <a:ahLst/>
              <a:cxnLst/>
              <a:rect l="l" t="t" r="r" b="b"/>
              <a:pathLst>
                <a:path w="51793" h="25127" extrusionOk="0">
                  <a:moveTo>
                    <a:pt x="33544" y="1"/>
                  </a:moveTo>
                  <a:cubicBezTo>
                    <a:pt x="33507" y="1"/>
                    <a:pt x="33470" y="1"/>
                    <a:pt x="33433" y="2"/>
                  </a:cubicBezTo>
                  <a:lnTo>
                    <a:pt x="3537" y="990"/>
                  </a:lnTo>
                  <a:cubicBezTo>
                    <a:pt x="1548" y="1050"/>
                    <a:pt x="0" y="2693"/>
                    <a:pt x="60" y="4658"/>
                  </a:cubicBezTo>
                  <a:lnTo>
                    <a:pt x="620" y="21695"/>
                  </a:lnTo>
                  <a:cubicBezTo>
                    <a:pt x="690" y="23611"/>
                    <a:pt x="2284" y="25126"/>
                    <a:pt x="4211" y="25126"/>
                  </a:cubicBezTo>
                  <a:cubicBezTo>
                    <a:pt x="4248" y="25126"/>
                    <a:pt x="4285" y="25126"/>
                    <a:pt x="4322" y="25124"/>
                  </a:cubicBezTo>
                  <a:lnTo>
                    <a:pt x="34231" y="24136"/>
                  </a:lnTo>
                  <a:cubicBezTo>
                    <a:pt x="36207" y="24077"/>
                    <a:pt x="37767" y="22434"/>
                    <a:pt x="37696" y="20469"/>
                  </a:cubicBezTo>
                  <a:lnTo>
                    <a:pt x="37636" y="18540"/>
                  </a:lnTo>
                  <a:cubicBezTo>
                    <a:pt x="37600" y="17409"/>
                    <a:pt x="38493" y="16469"/>
                    <a:pt x="39636" y="16433"/>
                  </a:cubicBezTo>
                  <a:lnTo>
                    <a:pt x="42982" y="16326"/>
                  </a:lnTo>
                  <a:cubicBezTo>
                    <a:pt x="43004" y="16325"/>
                    <a:pt x="43026" y="16325"/>
                    <a:pt x="43049" y="16325"/>
                  </a:cubicBezTo>
                  <a:cubicBezTo>
                    <a:pt x="43772" y="16325"/>
                    <a:pt x="44422" y="16700"/>
                    <a:pt x="44792" y="17266"/>
                  </a:cubicBezTo>
                  <a:cubicBezTo>
                    <a:pt x="45460" y="18291"/>
                    <a:pt x="46628" y="18959"/>
                    <a:pt x="47943" y="18959"/>
                  </a:cubicBezTo>
                  <a:cubicBezTo>
                    <a:pt x="47988" y="18959"/>
                    <a:pt x="48033" y="18959"/>
                    <a:pt x="48078" y="18957"/>
                  </a:cubicBezTo>
                  <a:cubicBezTo>
                    <a:pt x="50162" y="18886"/>
                    <a:pt x="51793" y="17159"/>
                    <a:pt x="51721" y="15099"/>
                  </a:cubicBezTo>
                  <a:cubicBezTo>
                    <a:pt x="51663" y="13077"/>
                    <a:pt x="49974" y="11490"/>
                    <a:pt x="47940" y="11490"/>
                  </a:cubicBezTo>
                  <a:cubicBezTo>
                    <a:pt x="47903" y="11490"/>
                    <a:pt x="47865" y="11491"/>
                    <a:pt x="47828" y="11492"/>
                  </a:cubicBezTo>
                  <a:cubicBezTo>
                    <a:pt x="46459" y="11539"/>
                    <a:pt x="45292" y="12301"/>
                    <a:pt x="44661" y="13397"/>
                  </a:cubicBezTo>
                  <a:cubicBezTo>
                    <a:pt x="44327" y="14004"/>
                    <a:pt x="43673" y="14433"/>
                    <a:pt x="42911" y="14456"/>
                  </a:cubicBezTo>
                  <a:lnTo>
                    <a:pt x="39577" y="14575"/>
                  </a:lnTo>
                  <a:cubicBezTo>
                    <a:pt x="39555" y="14576"/>
                    <a:pt x="39533" y="14577"/>
                    <a:pt x="39511" y="14577"/>
                  </a:cubicBezTo>
                  <a:cubicBezTo>
                    <a:pt x="38397" y="14577"/>
                    <a:pt x="37480" y="13697"/>
                    <a:pt x="37434" y="12599"/>
                  </a:cubicBezTo>
                  <a:lnTo>
                    <a:pt x="37136" y="3431"/>
                  </a:lnTo>
                  <a:cubicBezTo>
                    <a:pt x="37078" y="1515"/>
                    <a:pt x="35472" y="1"/>
                    <a:pt x="33544" y="1"/>
                  </a:cubicBezTo>
                  <a:close/>
                </a:path>
              </a:pathLst>
            </a:custGeom>
            <a:solidFill>
              <a:srgbClr val="B7B7B7">
                <a:alpha val="553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ar-EG" dirty="0" smtClean="0"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ئ</a:t>
              </a:r>
              <a:endParaRPr dirty="0"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49" name="Google Shape;367;p19"/>
            <p:cNvSpPr/>
            <p:nvPr/>
          </p:nvSpPr>
          <p:spPr>
            <a:xfrm>
              <a:off x="933838" y="788897"/>
              <a:ext cx="177598" cy="256076"/>
            </a:xfrm>
            <a:custGeom>
              <a:avLst/>
              <a:gdLst/>
              <a:ahLst/>
              <a:cxnLst/>
              <a:rect l="l" t="t" r="r" b="b"/>
              <a:pathLst>
                <a:path w="4644" h="6014" extrusionOk="0">
                  <a:moveTo>
                    <a:pt x="3001" y="1"/>
                  </a:moveTo>
                  <a:cubicBezTo>
                    <a:pt x="2168" y="1"/>
                    <a:pt x="1417" y="334"/>
                    <a:pt x="882" y="882"/>
                  </a:cubicBezTo>
                  <a:cubicBezTo>
                    <a:pt x="334" y="1418"/>
                    <a:pt x="1" y="2180"/>
                    <a:pt x="1" y="3001"/>
                  </a:cubicBezTo>
                  <a:cubicBezTo>
                    <a:pt x="1" y="4668"/>
                    <a:pt x="1346" y="6014"/>
                    <a:pt x="3001" y="6014"/>
                  </a:cubicBezTo>
                  <a:lnTo>
                    <a:pt x="4644" y="6014"/>
                  </a:lnTo>
                  <a:lnTo>
                    <a:pt x="4644" y="1"/>
                  </a:lnTo>
                  <a:close/>
                </a:path>
              </a:pathLst>
            </a:custGeom>
            <a:solidFill>
              <a:srgbClr val="EB7D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50" name="Google Shape;368;p19"/>
            <p:cNvSpPr/>
            <p:nvPr/>
          </p:nvSpPr>
          <p:spPr>
            <a:xfrm>
              <a:off x="1071816" y="532900"/>
              <a:ext cx="1939277" cy="923862"/>
            </a:xfrm>
            <a:custGeom>
              <a:avLst/>
              <a:gdLst/>
              <a:ahLst/>
              <a:cxnLst/>
              <a:rect l="l" t="t" r="r" b="b"/>
              <a:pathLst>
                <a:path w="50710" h="24158" extrusionOk="0">
                  <a:moveTo>
                    <a:pt x="3549" y="0"/>
                  </a:moveTo>
                  <a:cubicBezTo>
                    <a:pt x="1584" y="0"/>
                    <a:pt x="1" y="1595"/>
                    <a:pt x="1" y="3560"/>
                  </a:cubicBezTo>
                  <a:lnTo>
                    <a:pt x="1" y="20610"/>
                  </a:lnTo>
                  <a:cubicBezTo>
                    <a:pt x="1" y="22562"/>
                    <a:pt x="1584" y="24158"/>
                    <a:pt x="3549" y="24158"/>
                  </a:cubicBezTo>
                  <a:lnTo>
                    <a:pt x="33124" y="24158"/>
                  </a:lnTo>
                  <a:cubicBezTo>
                    <a:pt x="35088" y="24158"/>
                    <a:pt x="36684" y="22562"/>
                    <a:pt x="36684" y="20610"/>
                  </a:cubicBezTo>
                  <a:lnTo>
                    <a:pt x="36684" y="18669"/>
                  </a:lnTo>
                  <a:cubicBezTo>
                    <a:pt x="36684" y="17550"/>
                    <a:pt x="37600" y="16633"/>
                    <a:pt x="38720" y="16633"/>
                  </a:cubicBezTo>
                  <a:lnTo>
                    <a:pt x="42030" y="16633"/>
                  </a:lnTo>
                  <a:cubicBezTo>
                    <a:pt x="42780" y="16633"/>
                    <a:pt x="43435" y="17038"/>
                    <a:pt x="43792" y="17633"/>
                  </a:cubicBezTo>
                  <a:cubicBezTo>
                    <a:pt x="44447" y="18705"/>
                    <a:pt x="45625" y="19431"/>
                    <a:pt x="46983" y="19431"/>
                  </a:cubicBezTo>
                  <a:cubicBezTo>
                    <a:pt x="49042" y="19431"/>
                    <a:pt x="50709" y="17752"/>
                    <a:pt x="50709" y="15692"/>
                  </a:cubicBezTo>
                  <a:cubicBezTo>
                    <a:pt x="50709" y="13633"/>
                    <a:pt x="49042" y="11966"/>
                    <a:pt x="46983" y="11966"/>
                  </a:cubicBezTo>
                  <a:cubicBezTo>
                    <a:pt x="45625" y="11966"/>
                    <a:pt x="44447" y="12692"/>
                    <a:pt x="43792" y="13764"/>
                  </a:cubicBezTo>
                  <a:cubicBezTo>
                    <a:pt x="43435" y="14359"/>
                    <a:pt x="42780" y="14764"/>
                    <a:pt x="42030" y="14764"/>
                  </a:cubicBezTo>
                  <a:lnTo>
                    <a:pt x="38720" y="14764"/>
                  </a:lnTo>
                  <a:cubicBezTo>
                    <a:pt x="37600" y="14764"/>
                    <a:pt x="36684" y="13847"/>
                    <a:pt x="36684" y="12728"/>
                  </a:cubicBezTo>
                  <a:lnTo>
                    <a:pt x="36684" y="3560"/>
                  </a:lnTo>
                  <a:cubicBezTo>
                    <a:pt x="36684" y="1595"/>
                    <a:pt x="35088" y="0"/>
                    <a:pt x="33124" y="0"/>
                  </a:cubicBezTo>
                  <a:close/>
                </a:path>
              </a:pathLst>
            </a:custGeom>
            <a:solidFill>
              <a:srgbClr val="FDFD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51" name="Google Shape;369;p19"/>
            <p:cNvSpPr/>
            <p:nvPr/>
          </p:nvSpPr>
          <p:spPr>
            <a:xfrm>
              <a:off x="2752419" y="1016894"/>
              <a:ext cx="232247" cy="232706"/>
            </a:xfrm>
            <a:custGeom>
              <a:avLst/>
              <a:gdLst/>
              <a:ahLst/>
              <a:cxnLst/>
              <a:rect l="l" t="t" r="r" b="b"/>
              <a:pathLst>
                <a:path w="6073" h="6085" extrusionOk="0">
                  <a:moveTo>
                    <a:pt x="3037" y="0"/>
                  </a:moveTo>
                  <a:cubicBezTo>
                    <a:pt x="1358" y="0"/>
                    <a:pt x="0" y="1370"/>
                    <a:pt x="0" y="3036"/>
                  </a:cubicBezTo>
                  <a:cubicBezTo>
                    <a:pt x="0" y="4715"/>
                    <a:pt x="1358" y="6084"/>
                    <a:pt x="3037" y="6084"/>
                  </a:cubicBezTo>
                  <a:cubicBezTo>
                    <a:pt x="4715" y="6084"/>
                    <a:pt x="6073" y="4715"/>
                    <a:pt x="6073" y="3036"/>
                  </a:cubicBezTo>
                  <a:cubicBezTo>
                    <a:pt x="6073" y="1370"/>
                    <a:pt x="4715" y="0"/>
                    <a:pt x="3037" y="0"/>
                  </a:cubicBezTo>
                  <a:close/>
                </a:path>
              </a:pathLst>
            </a:custGeom>
            <a:solidFill>
              <a:srgbClr val="FCBD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52" name="Google Shape;370;p19"/>
            <p:cNvSpPr/>
            <p:nvPr/>
          </p:nvSpPr>
          <p:spPr>
            <a:xfrm>
              <a:off x="935214" y="562799"/>
              <a:ext cx="1606414" cy="369126"/>
            </a:xfrm>
            <a:custGeom>
              <a:avLst/>
              <a:gdLst/>
              <a:ahLst/>
              <a:cxnLst/>
              <a:rect l="l" t="t" r="r" b="b"/>
              <a:pathLst>
                <a:path w="42006" h="8669" extrusionOk="0">
                  <a:moveTo>
                    <a:pt x="3001" y="1"/>
                  </a:moveTo>
                  <a:cubicBezTo>
                    <a:pt x="2168" y="1"/>
                    <a:pt x="1417" y="346"/>
                    <a:pt x="882" y="882"/>
                  </a:cubicBezTo>
                  <a:cubicBezTo>
                    <a:pt x="334" y="1429"/>
                    <a:pt x="1" y="2180"/>
                    <a:pt x="1" y="3013"/>
                  </a:cubicBezTo>
                  <a:lnTo>
                    <a:pt x="1" y="8311"/>
                  </a:lnTo>
                  <a:lnTo>
                    <a:pt x="24" y="8668"/>
                  </a:lnTo>
                  <a:cubicBezTo>
                    <a:pt x="108" y="7978"/>
                    <a:pt x="417" y="7371"/>
                    <a:pt x="882" y="6894"/>
                  </a:cubicBezTo>
                  <a:cubicBezTo>
                    <a:pt x="1417" y="6359"/>
                    <a:pt x="2168" y="6013"/>
                    <a:pt x="3001" y="6013"/>
                  </a:cubicBezTo>
                  <a:lnTo>
                    <a:pt x="39006" y="6013"/>
                  </a:lnTo>
                  <a:cubicBezTo>
                    <a:pt x="40660" y="6013"/>
                    <a:pt x="42006" y="4668"/>
                    <a:pt x="42006" y="3013"/>
                  </a:cubicBezTo>
                  <a:cubicBezTo>
                    <a:pt x="42006" y="2894"/>
                    <a:pt x="42006" y="2775"/>
                    <a:pt x="41982" y="2656"/>
                  </a:cubicBezTo>
                  <a:cubicBezTo>
                    <a:pt x="41815" y="1168"/>
                    <a:pt x="40541" y="1"/>
                    <a:pt x="39006" y="1"/>
                  </a:cubicBezTo>
                  <a:close/>
                </a:path>
              </a:pathLst>
            </a:custGeom>
            <a:solidFill>
              <a:srgbClr val="B7B7B7">
                <a:alpha val="553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53" name="Google Shape;371;p19"/>
            <p:cNvSpPr/>
            <p:nvPr/>
          </p:nvSpPr>
          <p:spPr>
            <a:xfrm>
              <a:off x="935214" y="532909"/>
              <a:ext cx="1606414" cy="383816"/>
            </a:xfrm>
            <a:custGeom>
              <a:avLst/>
              <a:gdLst/>
              <a:ahLst/>
              <a:cxnLst/>
              <a:rect l="l" t="t" r="r" b="b"/>
              <a:pathLst>
                <a:path w="42006" h="9014" extrusionOk="0">
                  <a:moveTo>
                    <a:pt x="3001" y="0"/>
                  </a:moveTo>
                  <a:cubicBezTo>
                    <a:pt x="2168" y="0"/>
                    <a:pt x="1417" y="334"/>
                    <a:pt x="882" y="881"/>
                  </a:cubicBezTo>
                  <a:cubicBezTo>
                    <a:pt x="334" y="1417"/>
                    <a:pt x="1" y="2167"/>
                    <a:pt x="1" y="3001"/>
                  </a:cubicBezTo>
                  <a:lnTo>
                    <a:pt x="1" y="9013"/>
                  </a:lnTo>
                  <a:cubicBezTo>
                    <a:pt x="1" y="8192"/>
                    <a:pt x="334" y="7430"/>
                    <a:pt x="882" y="6894"/>
                  </a:cubicBezTo>
                  <a:cubicBezTo>
                    <a:pt x="1417" y="6346"/>
                    <a:pt x="2168" y="6013"/>
                    <a:pt x="3001" y="6013"/>
                  </a:cubicBezTo>
                  <a:lnTo>
                    <a:pt x="39006" y="6013"/>
                  </a:lnTo>
                  <a:cubicBezTo>
                    <a:pt x="40660" y="6013"/>
                    <a:pt x="42006" y="4667"/>
                    <a:pt x="42006" y="3001"/>
                  </a:cubicBezTo>
                  <a:cubicBezTo>
                    <a:pt x="42006" y="1346"/>
                    <a:pt x="40660" y="0"/>
                    <a:pt x="39006" y="0"/>
                  </a:cubicBezTo>
                  <a:close/>
                </a:path>
              </a:pathLst>
            </a:custGeom>
            <a:solidFill>
              <a:srgbClr val="FCBD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00"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71" name="Google Shape;373;p19"/>
            <p:cNvSpPr txBox="1"/>
            <p:nvPr/>
          </p:nvSpPr>
          <p:spPr>
            <a:xfrm>
              <a:off x="1071825" y="532900"/>
              <a:ext cx="1469700" cy="255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1043681" y="360460"/>
            <a:ext cx="393088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ar-EG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cs typeface="Aldhabi" panose="01000000000000000000" pitchFamily="2" charset="-78"/>
              </a:rPr>
              <a:t>عصر الدولة الوسطى (الأسرتين 11-12)</a:t>
            </a:r>
            <a:endParaRPr lang="en-US" sz="4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  <p:sp>
        <p:nvSpPr>
          <p:cNvPr id="16" name="مستطيل 2"/>
          <p:cNvSpPr/>
          <p:nvPr/>
        </p:nvSpPr>
        <p:spPr>
          <a:xfrm>
            <a:off x="1259220" y="1545383"/>
            <a:ext cx="356315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2000" b="1" dirty="0">
                <a:latin typeface="Adobe Arabic" panose="02040503050201020203" pitchFamily="18" charset="-78"/>
                <a:cs typeface="Adobe Arabic" panose="02040503050201020203" pitchFamily="18" charset="-78"/>
              </a:rPr>
              <a:t>يطلق على عصر الدولة الوسطى , عصر الرخاء الاقتصادي , حيث قام مالطبيعية لوك الدولة الوسطى باستثمار الموارد </a:t>
            </a:r>
            <a:r>
              <a:rPr lang="ar-EG" sz="2000" b="1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من </a:t>
            </a:r>
            <a:r>
              <a:rPr lang="ar-EG" sz="2000" b="1" dirty="0">
                <a:latin typeface="Adobe Arabic" panose="02040503050201020203" pitchFamily="18" charset="-78"/>
                <a:cs typeface="Adobe Arabic" panose="02040503050201020203" pitchFamily="18" charset="-78"/>
              </a:rPr>
              <a:t>أجل النهوض بالبلاد .</a:t>
            </a:r>
            <a:endParaRPr lang="en-US" sz="2000" b="1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  <p:sp>
        <p:nvSpPr>
          <p:cNvPr id="18" name="ضرب 45">
            <a:hlinkClick r:id="" action="ppaction://hlinkshowjump?jump=endshow"/>
          </p:cNvPr>
          <p:cNvSpPr/>
          <p:nvPr/>
        </p:nvSpPr>
        <p:spPr>
          <a:xfrm>
            <a:off x="52066" y="129869"/>
            <a:ext cx="356003" cy="341750"/>
          </a:xfrm>
          <a:prstGeom prst="mathMultiply">
            <a:avLst>
              <a:gd name="adj1" fmla="val 5683"/>
            </a:avLst>
          </a:prstGeom>
          <a:ln>
            <a:solidFill>
              <a:schemeClr val="bg2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EG"/>
          </a:p>
        </p:txBody>
      </p:sp>
      <p:pic>
        <p:nvPicPr>
          <p:cNvPr id="19" name="Picture 9">
            <a:hlinkClick r:id="rId3" action="ppaction://hlinksldjump" tooltip="التالي "/>
          </p:cNvPr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6870" y="4495982"/>
            <a:ext cx="382398" cy="267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9616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2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ضرب 41">
            <a:hlinkClick r:id="" action="ppaction://hlinkshowjump?jump=endshow"/>
          </p:cNvPr>
          <p:cNvSpPr/>
          <p:nvPr/>
        </p:nvSpPr>
        <p:spPr>
          <a:xfrm>
            <a:off x="52066" y="129869"/>
            <a:ext cx="356003" cy="341750"/>
          </a:xfrm>
          <a:prstGeom prst="mathMultiply">
            <a:avLst>
              <a:gd name="adj1" fmla="val 5683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EG"/>
          </a:p>
        </p:txBody>
      </p:sp>
      <p:pic>
        <p:nvPicPr>
          <p:cNvPr id="43" name="صورة 42">
            <a:hlinkClick r:id="rId2" action="ppaction://hlinksldjump" tooltip="الفهرس الرئيسي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372" y="4728149"/>
            <a:ext cx="347877" cy="347877"/>
          </a:xfrm>
          <a:prstGeom prst="rect">
            <a:avLst/>
          </a:prstGeom>
        </p:spPr>
      </p:pic>
      <p:pic>
        <p:nvPicPr>
          <p:cNvPr id="44" name="صورة 43">
            <a:hlinkClick r:id="rId4" action="ppaction://hlinksldjump" tooltip="فهرس المحتوي"/>
          </p:cNvPr>
          <p:cNvPicPr>
            <a:picLocks noChangeAspect="1"/>
          </p:cNvPicPr>
          <p:nvPr/>
        </p:nvPicPr>
        <p:blipFill>
          <a:blip r:embed="rId5">
            <a:biLevel thresh="25000"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11250"/>
                    </a14:imgEffect>
                    <a14:imgEffect>
                      <a14:saturation sat="2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672" y="4733005"/>
            <a:ext cx="326687" cy="343021"/>
          </a:xfrm>
          <a:prstGeom prst="rect">
            <a:avLst/>
          </a:prstGeom>
          <a:noFill/>
        </p:spPr>
      </p:pic>
      <p:grpSp>
        <p:nvGrpSpPr>
          <p:cNvPr id="59" name="Google Shape;301;p22"/>
          <p:cNvGrpSpPr/>
          <p:nvPr/>
        </p:nvGrpSpPr>
        <p:grpSpPr>
          <a:xfrm>
            <a:off x="878950" y="1201224"/>
            <a:ext cx="1903142" cy="2318031"/>
            <a:chOff x="878950" y="1201224"/>
            <a:chExt cx="1903142" cy="2318031"/>
          </a:xfrm>
        </p:grpSpPr>
        <p:sp>
          <p:nvSpPr>
            <p:cNvPr id="60" name="Google Shape;302;p22"/>
            <p:cNvSpPr/>
            <p:nvPr/>
          </p:nvSpPr>
          <p:spPr>
            <a:xfrm>
              <a:off x="1183479" y="1505755"/>
              <a:ext cx="1294290" cy="1294306"/>
            </a:xfrm>
            <a:custGeom>
              <a:avLst/>
              <a:gdLst/>
              <a:ahLst/>
              <a:cxnLst/>
              <a:rect l="l" t="t" r="r" b="b"/>
              <a:pathLst>
                <a:path w="6405" h="6405" extrusionOk="0">
                  <a:moveTo>
                    <a:pt x="3203" y="1"/>
                  </a:moveTo>
                  <a:cubicBezTo>
                    <a:pt x="1438" y="1"/>
                    <a:pt x="0" y="1438"/>
                    <a:pt x="0" y="3202"/>
                  </a:cubicBezTo>
                  <a:cubicBezTo>
                    <a:pt x="0" y="4967"/>
                    <a:pt x="1438" y="6405"/>
                    <a:pt x="3203" y="6405"/>
                  </a:cubicBezTo>
                  <a:cubicBezTo>
                    <a:pt x="4967" y="6405"/>
                    <a:pt x="6404" y="4967"/>
                    <a:pt x="6404" y="3202"/>
                  </a:cubicBezTo>
                  <a:cubicBezTo>
                    <a:pt x="6404" y="1438"/>
                    <a:pt x="4967" y="1"/>
                    <a:pt x="32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303;p22"/>
            <p:cNvSpPr/>
            <p:nvPr/>
          </p:nvSpPr>
          <p:spPr>
            <a:xfrm>
              <a:off x="878950" y="1201224"/>
              <a:ext cx="1903142" cy="2318031"/>
            </a:xfrm>
            <a:custGeom>
              <a:avLst/>
              <a:gdLst/>
              <a:ahLst/>
              <a:cxnLst/>
              <a:rect l="l" t="t" r="r" b="b"/>
              <a:pathLst>
                <a:path w="9418" h="11471" extrusionOk="0">
                  <a:moveTo>
                    <a:pt x="4710" y="1"/>
                  </a:moveTo>
                  <a:cubicBezTo>
                    <a:pt x="2112" y="1"/>
                    <a:pt x="0" y="2112"/>
                    <a:pt x="0" y="4709"/>
                  </a:cubicBezTo>
                  <a:cubicBezTo>
                    <a:pt x="0" y="4819"/>
                    <a:pt x="80" y="4898"/>
                    <a:pt x="189" y="4898"/>
                  </a:cubicBezTo>
                  <a:cubicBezTo>
                    <a:pt x="288" y="4898"/>
                    <a:pt x="377" y="4819"/>
                    <a:pt x="377" y="4709"/>
                  </a:cubicBezTo>
                  <a:cubicBezTo>
                    <a:pt x="377" y="2321"/>
                    <a:pt x="2320" y="378"/>
                    <a:pt x="4710" y="378"/>
                  </a:cubicBezTo>
                  <a:cubicBezTo>
                    <a:pt x="7098" y="378"/>
                    <a:pt x="9041" y="2321"/>
                    <a:pt x="9041" y="4709"/>
                  </a:cubicBezTo>
                  <a:cubicBezTo>
                    <a:pt x="9041" y="7099"/>
                    <a:pt x="7098" y="9042"/>
                    <a:pt x="4710" y="9042"/>
                  </a:cubicBezTo>
                  <a:cubicBezTo>
                    <a:pt x="4600" y="9042"/>
                    <a:pt x="4521" y="9121"/>
                    <a:pt x="4521" y="9230"/>
                  </a:cubicBezTo>
                  <a:lnTo>
                    <a:pt x="4521" y="10816"/>
                  </a:lnTo>
                  <a:lnTo>
                    <a:pt x="3758" y="10062"/>
                  </a:lnTo>
                  <a:cubicBezTo>
                    <a:pt x="3723" y="10023"/>
                    <a:pt x="3676" y="10003"/>
                    <a:pt x="3627" y="10003"/>
                  </a:cubicBezTo>
                  <a:cubicBezTo>
                    <a:pt x="3579" y="10003"/>
                    <a:pt x="3530" y="10023"/>
                    <a:pt x="3490" y="10062"/>
                  </a:cubicBezTo>
                  <a:cubicBezTo>
                    <a:pt x="3421" y="10132"/>
                    <a:pt x="3421" y="10251"/>
                    <a:pt x="3490" y="10330"/>
                  </a:cubicBezTo>
                  <a:lnTo>
                    <a:pt x="4580" y="11421"/>
                  </a:lnTo>
                  <a:cubicBezTo>
                    <a:pt x="4620" y="11450"/>
                    <a:pt x="4670" y="11470"/>
                    <a:pt x="4710" y="11470"/>
                  </a:cubicBezTo>
                  <a:cubicBezTo>
                    <a:pt x="4759" y="11470"/>
                    <a:pt x="4809" y="11450"/>
                    <a:pt x="4848" y="11421"/>
                  </a:cubicBezTo>
                  <a:lnTo>
                    <a:pt x="5939" y="10330"/>
                  </a:lnTo>
                  <a:cubicBezTo>
                    <a:pt x="6008" y="10251"/>
                    <a:pt x="6008" y="10132"/>
                    <a:pt x="5939" y="10062"/>
                  </a:cubicBezTo>
                  <a:cubicBezTo>
                    <a:pt x="5899" y="10023"/>
                    <a:pt x="5850" y="10003"/>
                    <a:pt x="5801" y="10003"/>
                  </a:cubicBezTo>
                  <a:cubicBezTo>
                    <a:pt x="5753" y="10003"/>
                    <a:pt x="5706" y="10023"/>
                    <a:pt x="5671" y="10062"/>
                  </a:cubicBezTo>
                  <a:lnTo>
                    <a:pt x="4898" y="10826"/>
                  </a:lnTo>
                  <a:lnTo>
                    <a:pt x="4898" y="9418"/>
                  </a:lnTo>
                  <a:cubicBezTo>
                    <a:pt x="7406" y="9319"/>
                    <a:pt x="9418" y="7247"/>
                    <a:pt x="9418" y="4709"/>
                  </a:cubicBezTo>
                  <a:cubicBezTo>
                    <a:pt x="9418" y="4253"/>
                    <a:pt x="9349" y="3808"/>
                    <a:pt x="9230" y="3381"/>
                  </a:cubicBezTo>
                  <a:cubicBezTo>
                    <a:pt x="8655" y="1428"/>
                    <a:pt x="6851" y="1"/>
                    <a:pt x="471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304;p22"/>
            <p:cNvSpPr txBox="1"/>
            <p:nvPr/>
          </p:nvSpPr>
          <p:spPr>
            <a:xfrm>
              <a:off x="1343475" y="1979022"/>
              <a:ext cx="968700" cy="293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000" dirty="0">
                <a:solidFill>
                  <a:srgbClr val="FFFFFF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63" name="Google Shape;305;p22"/>
            <p:cNvSpPr txBox="1"/>
            <p:nvPr/>
          </p:nvSpPr>
          <p:spPr>
            <a:xfrm>
              <a:off x="1191900" y="1743323"/>
              <a:ext cx="1271700" cy="293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ar-EG" sz="4000" dirty="0" smtClean="0">
                  <a:solidFill>
                    <a:srgbClr val="FFFFFF"/>
                  </a:solidFill>
                  <a:latin typeface="Aldhabi" panose="01000000000000000000" pitchFamily="2" charset="-78"/>
                  <a:ea typeface="Fira Sans Extra Condensed"/>
                  <a:cs typeface="Aldhabi" panose="01000000000000000000" pitchFamily="2" charset="-78"/>
                  <a:sym typeface="Fira Sans Extra Condensed"/>
                </a:rPr>
                <a:t>تقدم</a:t>
              </a:r>
              <a:endParaRPr sz="4000" dirty="0">
                <a:solidFill>
                  <a:srgbClr val="FFFFFF"/>
                </a:solidFill>
                <a:latin typeface="Aldhabi" panose="01000000000000000000" pitchFamily="2" charset="-78"/>
                <a:ea typeface="Fira Sans Extra Condensed"/>
                <a:cs typeface="Aldhabi" panose="01000000000000000000" pitchFamily="2" charset="-78"/>
                <a:sym typeface="Fira Sans Extra Condensed"/>
              </a:endParaRPr>
            </a:p>
          </p:txBody>
        </p:sp>
      </p:grpSp>
      <p:grpSp>
        <p:nvGrpSpPr>
          <p:cNvPr id="64" name="Google Shape;307;p22"/>
          <p:cNvGrpSpPr/>
          <p:nvPr/>
        </p:nvGrpSpPr>
        <p:grpSpPr>
          <a:xfrm>
            <a:off x="4562516" y="1195040"/>
            <a:ext cx="1865152" cy="2318031"/>
            <a:chOff x="2743910" y="1201224"/>
            <a:chExt cx="1865152" cy="2318031"/>
          </a:xfrm>
        </p:grpSpPr>
        <p:sp>
          <p:nvSpPr>
            <p:cNvPr id="65" name="Google Shape;308;p22"/>
            <p:cNvSpPr/>
            <p:nvPr/>
          </p:nvSpPr>
          <p:spPr>
            <a:xfrm>
              <a:off x="2743910" y="1201224"/>
              <a:ext cx="1865152" cy="2318031"/>
            </a:xfrm>
            <a:custGeom>
              <a:avLst/>
              <a:gdLst/>
              <a:ahLst/>
              <a:cxnLst/>
              <a:rect l="l" t="t" r="r" b="b"/>
              <a:pathLst>
                <a:path w="9230" h="11471" extrusionOk="0">
                  <a:moveTo>
                    <a:pt x="4521" y="1"/>
                  </a:moveTo>
                  <a:cubicBezTo>
                    <a:pt x="2380" y="1"/>
                    <a:pt x="576" y="1428"/>
                    <a:pt x="1" y="3381"/>
                  </a:cubicBezTo>
                  <a:cubicBezTo>
                    <a:pt x="120" y="3808"/>
                    <a:pt x="189" y="4253"/>
                    <a:pt x="189" y="4709"/>
                  </a:cubicBezTo>
                  <a:cubicBezTo>
                    <a:pt x="189" y="2321"/>
                    <a:pt x="2132" y="378"/>
                    <a:pt x="4521" y="378"/>
                  </a:cubicBezTo>
                  <a:cubicBezTo>
                    <a:pt x="6910" y="378"/>
                    <a:pt x="8853" y="2321"/>
                    <a:pt x="8853" y="4709"/>
                  </a:cubicBezTo>
                  <a:cubicBezTo>
                    <a:pt x="8853" y="7099"/>
                    <a:pt x="6910" y="9042"/>
                    <a:pt x="4521" y="9042"/>
                  </a:cubicBezTo>
                  <a:cubicBezTo>
                    <a:pt x="4412" y="9042"/>
                    <a:pt x="4333" y="9121"/>
                    <a:pt x="4333" y="9230"/>
                  </a:cubicBezTo>
                  <a:lnTo>
                    <a:pt x="4333" y="10816"/>
                  </a:lnTo>
                  <a:lnTo>
                    <a:pt x="3570" y="10062"/>
                  </a:lnTo>
                  <a:cubicBezTo>
                    <a:pt x="3535" y="10023"/>
                    <a:pt x="3488" y="10003"/>
                    <a:pt x="3439" y="10003"/>
                  </a:cubicBezTo>
                  <a:cubicBezTo>
                    <a:pt x="3391" y="10003"/>
                    <a:pt x="3341" y="10023"/>
                    <a:pt x="3302" y="10062"/>
                  </a:cubicBezTo>
                  <a:cubicBezTo>
                    <a:pt x="3233" y="10132"/>
                    <a:pt x="3233" y="10251"/>
                    <a:pt x="3302" y="10330"/>
                  </a:cubicBezTo>
                  <a:lnTo>
                    <a:pt x="4392" y="11421"/>
                  </a:lnTo>
                  <a:cubicBezTo>
                    <a:pt x="4432" y="11450"/>
                    <a:pt x="4482" y="11470"/>
                    <a:pt x="4531" y="11470"/>
                  </a:cubicBezTo>
                  <a:cubicBezTo>
                    <a:pt x="4581" y="11470"/>
                    <a:pt x="4630" y="11450"/>
                    <a:pt x="4660" y="11421"/>
                  </a:cubicBezTo>
                  <a:lnTo>
                    <a:pt x="5751" y="10330"/>
                  </a:lnTo>
                  <a:cubicBezTo>
                    <a:pt x="5820" y="10251"/>
                    <a:pt x="5820" y="10132"/>
                    <a:pt x="5751" y="10062"/>
                  </a:cubicBezTo>
                  <a:cubicBezTo>
                    <a:pt x="5711" y="10023"/>
                    <a:pt x="5661" y="10003"/>
                    <a:pt x="5613" y="10003"/>
                  </a:cubicBezTo>
                  <a:cubicBezTo>
                    <a:pt x="5565" y="10003"/>
                    <a:pt x="5517" y="10023"/>
                    <a:pt x="5483" y="10062"/>
                  </a:cubicBezTo>
                  <a:lnTo>
                    <a:pt x="4709" y="10836"/>
                  </a:lnTo>
                  <a:lnTo>
                    <a:pt x="4709" y="9418"/>
                  </a:lnTo>
                  <a:cubicBezTo>
                    <a:pt x="7198" y="9319"/>
                    <a:pt x="9200" y="7277"/>
                    <a:pt x="9230" y="4769"/>
                  </a:cubicBezTo>
                  <a:lnTo>
                    <a:pt x="9230" y="4709"/>
                  </a:lnTo>
                  <a:cubicBezTo>
                    <a:pt x="9230" y="4253"/>
                    <a:pt x="9170" y="3817"/>
                    <a:pt x="9042" y="3401"/>
                  </a:cubicBezTo>
                  <a:cubicBezTo>
                    <a:pt x="8476" y="1438"/>
                    <a:pt x="6663" y="1"/>
                    <a:pt x="452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309;p22"/>
            <p:cNvSpPr/>
            <p:nvPr/>
          </p:nvSpPr>
          <p:spPr>
            <a:xfrm>
              <a:off x="3010448" y="1505755"/>
              <a:ext cx="1294088" cy="1294306"/>
            </a:xfrm>
            <a:custGeom>
              <a:avLst/>
              <a:gdLst/>
              <a:ahLst/>
              <a:cxnLst/>
              <a:rect l="l" t="t" r="r" b="b"/>
              <a:pathLst>
                <a:path w="6404" h="6405" extrusionOk="0">
                  <a:moveTo>
                    <a:pt x="3202" y="1"/>
                  </a:moveTo>
                  <a:cubicBezTo>
                    <a:pt x="1438" y="1"/>
                    <a:pt x="0" y="1438"/>
                    <a:pt x="0" y="3202"/>
                  </a:cubicBezTo>
                  <a:cubicBezTo>
                    <a:pt x="0" y="4967"/>
                    <a:pt x="1438" y="6405"/>
                    <a:pt x="3202" y="6405"/>
                  </a:cubicBezTo>
                  <a:cubicBezTo>
                    <a:pt x="4967" y="6405"/>
                    <a:pt x="6404" y="4967"/>
                    <a:pt x="6404" y="3202"/>
                  </a:cubicBezTo>
                  <a:cubicBezTo>
                    <a:pt x="6404" y="1438"/>
                    <a:pt x="4967" y="1"/>
                    <a:pt x="320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310;p22"/>
            <p:cNvSpPr txBox="1"/>
            <p:nvPr/>
          </p:nvSpPr>
          <p:spPr>
            <a:xfrm>
              <a:off x="3170150" y="1979022"/>
              <a:ext cx="968700" cy="293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000" dirty="0">
                <a:solidFill>
                  <a:srgbClr val="FFFFFF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68" name="Google Shape;311;p22"/>
            <p:cNvSpPr txBox="1"/>
            <p:nvPr/>
          </p:nvSpPr>
          <p:spPr>
            <a:xfrm>
              <a:off x="3019953" y="1728536"/>
              <a:ext cx="1271700" cy="293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ar-EG" sz="4000" b="1" dirty="0" smtClean="0">
                  <a:solidFill>
                    <a:srgbClr val="FFFFFF"/>
                  </a:solidFill>
                  <a:latin typeface="Aldhabi" panose="01000000000000000000" pitchFamily="2" charset="-78"/>
                  <a:ea typeface="Fira Sans Extra Condensed"/>
                  <a:cs typeface="Aldhabi" panose="01000000000000000000" pitchFamily="2" charset="-78"/>
                  <a:sym typeface="Fira Sans Extra Condensed"/>
                </a:rPr>
                <a:t>تشغيل </a:t>
              </a:r>
              <a:endParaRPr sz="4000" b="1" dirty="0">
                <a:solidFill>
                  <a:srgbClr val="FFFFFF"/>
                </a:solidFill>
                <a:latin typeface="Aldhabi" panose="01000000000000000000" pitchFamily="2" charset="-78"/>
                <a:ea typeface="Fira Sans Extra Condensed"/>
                <a:cs typeface="Aldhabi" panose="01000000000000000000" pitchFamily="2" charset="-78"/>
                <a:sym typeface="Fira Sans Extra Condensed"/>
              </a:endParaRPr>
            </a:p>
          </p:txBody>
        </p:sp>
      </p:grpSp>
      <p:grpSp>
        <p:nvGrpSpPr>
          <p:cNvPr id="69" name="Google Shape;313;p22"/>
          <p:cNvGrpSpPr/>
          <p:nvPr/>
        </p:nvGrpSpPr>
        <p:grpSpPr>
          <a:xfrm>
            <a:off x="2752069" y="1201224"/>
            <a:ext cx="1867173" cy="2318031"/>
            <a:chOff x="4570878" y="1201224"/>
            <a:chExt cx="1867173" cy="2318031"/>
          </a:xfrm>
        </p:grpSpPr>
        <p:sp>
          <p:nvSpPr>
            <p:cNvPr id="70" name="Google Shape;314;p22"/>
            <p:cNvSpPr/>
            <p:nvPr/>
          </p:nvSpPr>
          <p:spPr>
            <a:xfrm>
              <a:off x="4570878" y="1201224"/>
              <a:ext cx="1867173" cy="2318031"/>
            </a:xfrm>
            <a:custGeom>
              <a:avLst/>
              <a:gdLst/>
              <a:ahLst/>
              <a:cxnLst/>
              <a:rect l="l" t="t" r="r" b="b"/>
              <a:pathLst>
                <a:path w="9240" h="11471" extrusionOk="0">
                  <a:moveTo>
                    <a:pt x="4531" y="1"/>
                  </a:moveTo>
                  <a:cubicBezTo>
                    <a:pt x="2389" y="1"/>
                    <a:pt x="576" y="1438"/>
                    <a:pt x="1" y="3401"/>
                  </a:cubicBezTo>
                  <a:cubicBezTo>
                    <a:pt x="129" y="3817"/>
                    <a:pt x="189" y="4253"/>
                    <a:pt x="189" y="4709"/>
                  </a:cubicBezTo>
                  <a:lnTo>
                    <a:pt x="189" y="4769"/>
                  </a:lnTo>
                  <a:cubicBezTo>
                    <a:pt x="199" y="4749"/>
                    <a:pt x="199" y="4729"/>
                    <a:pt x="199" y="4709"/>
                  </a:cubicBezTo>
                  <a:cubicBezTo>
                    <a:pt x="199" y="2321"/>
                    <a:pt x="2142" y="378"/>
                    <a:pt x="4531" y="378"/>
                  </a:cubicBezTo>
                  <a:cubicBezTo>
                    <a:pt x="6920" y="378"/>
                    <a:pt x="8863" y="2321"/>
                    <a:pt x="8863" y="4709"/>
                  </a:cubicBezTo>
                  <a:cubicBezTo>
                    <a:pt x="8863" y="7099"/>
                    <a:pt x="6920" y="9042"/>
                    <a:pt x="4531" y="9042"/>
                  </a:cubicBezTo>
                  <a:cubicBezTo>
                    <a:pt x="4422" y="9042"/>
                    <a:pt x="4343" y="9121"/>
                    <a:pt x="4343" y="9230"/>
                  </a:cubicBezTo>
                  <a:lnTo>
                    <a:pt x="4343" y="10826"/>
                  </a:lnTo>
                  <a:lnTo>
                    <a:pt x="3579" y="10062"/>
                  </a:lnTo>
                  <a:cubicBezTo>
                    <a:pt x="3539" y="10023"/>
                    <a:pt x="3490" y="10003"/>
                    <a:pt x="3441" y="10003"/>
                  </a:cubicBezTo>
                  <a:cubicBezTo>
                    <a:pt x="3393" y="10003"/>
                    <a:pt x="3346" y="10023"/>
                    <a:pt x="3312" y="10062"/>
                  </a:cubicBezTo>
                  <a:cubicBezTo>
                    <a:pt x="3232" y="10132"/>
                    <a:pt x="3232" y="10251"/>
                    <a:pt x="3312" y="10330"/>
                  </a:cubicBezTo>
                  <a:lnTo>
                    <a:pt x="4392" y="11421"/>
                  </a:lnTo>
                  <a:cubicBezTo>
                    <a:pt x="4431" y="11450"/>
                    <a:pt x="4481" y="11470"/>
                    <a:pt x="4531" y="11470"/>
                  </a:cubicBezTo>
                  <a:cubicBezTo>
                    <a:pt x="4581" y="11470"/>
                    <a:pt x="4630" y="11450"/>
                    <a:pt x="4660" y="11421"/>
                  </a:cubicBezTo>
                  <a:lnTo>
                    <a:pt x="5750" y="10330"/>
                  </a:lnTo>
                  <a:cubicBezTo>
                    <a:pt x="5830" y="10251"/>
                    <a:pt x="5830" y="10132"/>
                    <a:pt x="5750" y="10062"/>
                  </a:cubicBezTo>
                  <a:cubicBezTo>
                    <a:pt x="5715" y="10023"/>
                    <a:pt x="5668" y="10003"/>
                    <a:pt x="5620" y="10003"/>
                  </a:cubicBezTo>
                  <a:cubicBezTo>
                    <a:pt x="5571" y="10003"/>
                    <a:pt x="5522" y="10023"/>
                    <a:pt x="5482" y="10062"/>
                  </a:cubicBezTo>
                  <a:lnTo>
                    <a:pt x="4719" y="10826"/>
                  </a:lnTo>
                  <a:lnTo>
                    <a:pt x="4719" y="9418"/>
                  </a:lnTo>
                  <a:cubicBezTo>
                    <a:pt x="7227" y="9319"/>
                    <a:pt x="9240" y="7247"/>
                    <a:pt x="9240" y="4709"/>
                  </a:cubicBezTo>
                  <a:cubicBezTo>
                    <a:pt x="9240" y="4253"/>
                    <a:pt x="9170" y="3808"/>
                    <a:pt x="9051" y="3381"/>
                  </a:cubicBezTo>
                  <a:cubicBezTo>
                    <a:pt x="8476" y="1428"/>
                    <a:pt x="6672" y="1"/>
                    <a:pt x="453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315;p22"/>
            <p:cNvSpPr/>
            <p:nvPr/>
          </p:nvSpPr>
          <p:spPr>
            <a:xfrm>
              <a:off x="4839437" y="1505755"/>
              <a:ext cx="1294088" cy="1294306"/>
            </a:xfrm>
            <a:custGeom>
              <a:avLst/>
              <a:gdLst/>
              <a:ahLst/>
              <a:cxnLst/>
              <a:rect l="l" t="t" r="r" b="b"/>
              <a:pathLst>
                <a:path w="6404" h="6405" extrusionOk="0">
                  <a:moveTo>
                    <a:pt x="3202" y="1"/>
                  </a:moveTo>
                  <a:cubicBezTo>
                    <a:pt x="1437" y="1"/>
                    <a:pt x="0" y="1438"/>
                    <a:pt x="0" y="3202"/>
                  </a:cubicBezTo>
                  <a:cubicBezTo>
                    <a:pt x="0" y="4967"/>
                    <a:pt x="1437" y="6405"/>
                    <a:pt x="3202" y="6405"/>
                  </a:cubicBezTo>
                  <a:cubicBezTo>
                    <a:pt x="4966" y="6405"/>
                    <a:pt x="6404" y="4967"/>
                    <a:pt x="6404" y="3202"/>
                  </a:cubicBezTo>
                  <a:cubicBezTo>
                    <a:pt x="6404" y="1438"/>
                    <a:pt x="4966" y="1"/>
                    <a:pt x="320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316;p22"/>
            <p:cNvSpPr txBox="1"/>
            <p:nvPr/>
          </p:nvSpPr>
          <p:spPr>
            <a:xfrm>
              <a:off x="4996825" y="1979022"/>
              <a:ext cx="968700" cy="293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000" dirty="0">
                <a:solidFill>
                  <a:srgbClr val="FFFFFF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73" name="Google Shape;317;p22"/>
            <p:cNvSpPr txBox="1"/>
            <p:nvPr/>
          </p:nvSpPr>
          <p:spPr>
            <a:xfrm>
              <a:off x="4731857" y="1931588"/>
              <a:ext cx="1497091" cy="293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ar-EG" sz="3200" b="1" dirty="0" smtClean="0">
                  <a:solidFill>
                    <a:srgbClr val="FFFFFF"/>
                  </a:solidFill>
                  <a:latin typeface="Aldhabi" panose="01000000000000000000" pitchFamily="2" charset="-78"/>
                  <a:ea typeface="Fira Sans Extra Condensed"/>
                  <a:cs typeface="Aldhabi" panose="01000000000000000000" pitchFamily="2" charset="-78"/>
                  <a:sym typeface="Fira Sans Extra Condensed"/>
                </a:rPr>
                <a:t>حفر قناة </a:t>
              </a:r>
              <a:r>
                <a:rPr lang="ar-EG" sz="3200" b="1" dirty="0" err="1" smtClean="0">
                  <a:solidFill>
                    <a:srgbClr val="FFFFFF"/>
                  </a:solidFill>
                  <a:latin typeface="Aldhabi" panose="01000000000000000000" pitchFamily="2" charset="-78"/>
                  <a:ea typeface="Fira Sans Extra Condensed"/>
                  <a:cs typeface="Aldhabi" panose="01000000000000000000" pitchFamily="2" charset="-78"/>
                  <a:sym typeface="Fira Sans Extra Condensed"/>
                </a:rPr>
                <a:t>سيزوستريس</a:t>
              </a:r>
              <a:endParaRPr sz="3200" b="1" dirty="0">
                <a:solidFill>
                  <a:srgbClr val="FFFFFF"/>
                </a:solidFill>
                <a:latin typeface="Aldhabi" panose="01000000000000000000" pitchFamily="2" charset="-78"/>
                <a:ea typeface="Fira Sans Extra Condensed"/>
                <a:cs typeface="Aldhabi" panose="01000000000000000000" pitchFamily="2" charset="-78"/>
                <a:sym typeface="Fira Sans Extra Condensed"/>
              </a:endParaRPr>
            </a:p>
          </p:txBody>
        </p:sp>
      </p:grpSp>
      <p:grpSp>
        <p:nvGrpSpPr>
          <p:cNvPr id="74" name="Google Shape;319;p22"/>
          <p:cNvGrpSpPr/>
          <p:nvPr/>
        </p:nvGrpSpPr>
        <p:grpSpPr>
          <a:xfrm>
            <a:off x="6399666" y="1201224"/>
            <a:ext cx="1865354" cy="2318031"/>
            <a:chOff x="6399666" y="1201224"/>
            <a:chExt cx="1865354" cy="2318031"/>
          </a:xfrm>
        </p:grpSpPr>
        <p:sp>
          <p:nvSpPr>
            <p:cNvPr id="75" name="Google Shape;320;p22"/>
            <p:cNvSpPr/>
            <p:nvPr/>
          </p:nvSpPr>
          <p:spPr>
            <a:xfrm>
              <a:off x="6399666" y="1201224"/>
              <a:ext cx="1865354" cy="2318031"/>
            </a:xfrm>
            <a:custGeom>
              <a:avLst/>
              <a:gdLst/>
              <a:ahLst/>
              <a:cxnLst/>
              <a:rect l="l" t="t" r="r" b="b"/>
              <a:pathLst>
                <a:path w="9231" h="11471" extrusionOk="0">
                  <a:moveTo>
                    <a:pt x="4521" y="1"/>
                  </a:moveTo>
                  <a:cubicBezTo>
                    <a:pt x="2380" y="1"/>
                    <a:pt x="576" y="1428"/>
                    <a:pt x="1" y="3381"/>
                  </a:cubicBezTo>
                  <a:cubicBezTo>
                    <a:pt x="120" y="3808"/>
                    <a:pt x="190" y="4253"/>
                    <a:pt x="190" y="4709"/>
                  </a:cubicBezTo>
                  <a:cubicBezTo>
                    <a:pt x="190" y="2321"/>
                    <a:pt x="2133" y="378"/>
                    <a:pt x="4521" y="378"/>
                  </a:cubicBezTo>
                  <a:cubicBezTo>
                    <a:pt x="6911" y="378"/>
                    <a:pt x="8854" y="2321"/>
                    <a:pt x="8854" y="4709"/>
                  </a:cubicBezTo>
                  <a:cubicBezTo>
                    <a:pt x="8854" y="7099"/>
                    <a:pt x="6911" y="9042"/>
                    <a:pt x="4521" y="9042"/>
                  </a:cubicBezTo>
                  <a:cubicBezTo>
                    <a:pt x="4413" y="9042"/>
                    <a:pt x="4333" y="9121"/>
                    <a:pt x="4333" y="9230"/>
                  </a:cubicBezTo>
                  <a:lnTo>
                    <a:pt x="4333" y="10826"/>
                  </a:lnTo>
                  <a:lnTo>
                    <a:pt x="3570" y="10062"/>
                  </a:lnTo>
                  <a:cubicBezTo>
                    <a:pt x="3530" y="10023"/>
                    <a:pt x="3480" y="10003"/>
                    <a:pt x="3431" y="10003"/>
                  </a:cubicBezTo>
                  <a:cubicBezTo>
                    <a:pt x="3381" y="10003"/>
                    <a:pt x="3332" y="10023"/>
                    <a:pt x="3292" y="10062"/>
                  </a:cubicBezTo>
                  <a:cubicBezTo>
                    <a:pt x="3223" y="10132"/>
                    <a:pt x="3223" y="10251"/>
                    <a:pt x="3292" y="10330"/>
                  </a:cubicBezTo>
                  <a:lnTo>
                    <a:pt x="4383" y="11421"/>
                  </a:lnTo>
                  <a:cubicBezTo>
                    <a:pt x="4422" y="11450"/>
                    <a:pt x="4472" y="11470"/>
                    <a:pt x="4521" y="11470"/>
                  </a:cubicBezTo>
                  <a:cubicBezTo>
                    <a:pt x="4571" y="11470"/>
                    <a:pt x="4620" y="11450"/>
                    <a:pt x="4651" y="11421"/>
                  </a:cubicBezTo>
                  <a:lnTo>
                    <a:pt x="5741" y="10330"/>
                  </a:lnTo>
                  <a:cubicBezTo>
                    <a:pt x="5810" y="10251"/>
                    <a:pt x="5810" y="10132"/>
                    <a:pt x="5741" y="10062"/>
                  </a:cubicBezTo>
                  <a:cubicBezTo>
                    <a:pt x="5701" y="10023"/>
                    <a:pt x="5652" y="10003"/>
                    <a:pt x="5603" y="10003"/>
                  </a:cubicBezTo>
                  <a:cubicBezTo>
                    <a:pt x="5555" y="10003"/>
                    <a:pt x="5508" y="10023"/>
                    <a:pt x="5473" y="10062"/>
                  </a:cubicBezTo>
                  <a:lnTo>
                    <a:pt x="4710" y="10826"/>
                  </a:lnTo>
                  <a:lnTo>
                    <a:pt x="4710" y="9418"/>
                  </a:lnTo>
                  <a:cubicBezTo>
                    <a:pt x="7218" y="9319"/>
                    <a:pt x="9230" y="7247"/>
                    <a:pt x="9230" y="4709"/>
                  </a:cubicBezTo>
                  <a:cubicBezTo>
                    <a:pt x="9230" y="2112"/>
                    <a:pt x="7119" y="1"/>
                    <a:pt x="452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321;p22"/>
            <p:cNvSpPr/>
            <p:nvPr/>
          </p:nvSpPr>
          <p:spPr>
            <a:xfrm>
              <a:off x="6666204" y="1505755"/>
              <a:ext cx="1294290" cy="1294306"/>
            </a:xfrm>
            <a:custGeom>
              <a:avLst/>
              <a:gdLst/>
              <a:ahLst/>
              <a:cxnLst/>
              <a:rect l="l" t="t" r="r" b="b"/>
              <a:pathLst>
                <a:path w="6405" h="6405" extrusionOk="0">
                  <a:moveTo>
                    <a:pt x="3202" y="1"/>
                  </a:moveTo>
                  <a:cubicBezTo>
                    <a:pt x="1438" y="1"/>
                    <a:pt x="1" y="1438"/>
                    <a:pt x="1" y="3202"/>
                  </a:cubicBezTo>
                  <a:cubicBezTo>
                    <a:pt x="1" y="4967"/>
                    <a:pt x="1438" y="6405"/>
                    <a:pt x="3202" y="6405"/>
                  </a:cubicBezTo>
                  <a:cubicBezTo>
                    <a:pt x="4967" y="6405"/>
                    <a:pt x="6405" y="4967"/>
                    <a:pt x="6405" y="3202"/>
                  </a:cubicBezTo>
                  <a:cubicBezTo>
                    <a:pt x="6405" y="1438"/>
                    <a:pt x="4967" y="1"/>
                    <a:pt x="320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322;p22"/>
            <p:cNvSpPr txBox="1"/>
            <p:nvPr/>
          </p:nvSpPr>
          <p:spPr>
            <a:xfrm>
              <a:off x="6823500" y="1979022"/>
              <a:ext cx="968700" cy="293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000" dirty="0">
                <a:solidFill>
                  <a:srgbClr val="FFFFFF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78" name="Google Shape;323;p22"/>
            <p:cNvSpPr txBox="1"/>
            <p:nvPr/>
          </p:nvSpPr>
          <p:spPr>
            <a:xfrm>
              <a:off x="6696493" y="1971492"/>
              <a:ext cx="1271700" cy="293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ar-EG" sz="4000" b="1" dirty="0" smtClean="0">
                  <a:solidFill>
                    <a:srgbClr val="FFFFFF"/>
                  </a:solidFill>
                  <a:latin typeface="Aldhabi" panose="01000000000000000000" pitchFamily="2" charset="-78"/>
                  <a:ea typeface="Fira Sans Extra Condensed"/>
                  <a:cs typeface="Aldhabi" panose="01000000000000000000" pitchFamily="2" charset="-78"/>
                  <a:sym typeface="Fira Sans Extra Condensed"/>
                </a:rPr>
                <a:t>النهوض</a:t>
              </a:r>
              <a:r>
                <a:rPr lang="ar-EG" sz="3200" dirty="0" smtClean="0">
                  <a:solidFill>
                    <a:srgbClr val="FFFFFF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 </a:t>
              </a:r>
              <a:endParaRPr sz="2000" dirty="0">
                <a:solidFill>
                  <a:srgbClr val="FFFFFF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</p:grpSp>
      <p:sp>
        <p:nvSpPr>
          <p:cNvPr id="79" name="مربع نص 78"/>
          <p:cNvSpPr txBox="1"/>
          <p:nvPr/>
        </p:nvSpPr>
        <p:spPr>
          <a:xfrm>
            <a:off x="6154995" y="3639669"/>
            <a:ext cx="2406305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2400" b="1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الزراعة –الصناعة</a:t>
            </a:r>
          </a:p>
          <a:p>
            <a:pPr algn="ctr"/>
            <a:r>
              <a:rPr lang="ar-EG" sz="2400" b="1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التجارة</a:t>
            </a:r>
            <a:endParaRPr lang="ar-EG" sz="2400" b="1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  <p:sp>
        <p:nvSpPr>
          <p:cNvPr id="80" name="مربع نص 79"/>
          <p:cNvSpPr txBox="1"/>
          <p:nvPr/>
        </p:nvSpPr>
        <p:spPr>
          <a:xfrm>
            <a:off x="4314716" y="3612775"/>
            <a:ext cx="184027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EG" sz="2400" b="1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المناجم-المهاجر</a:t>
            </a:r>
          </a:p>
        </p:txBody>
      </p:sp>
      <p:sp>
        <p:nvSpPr>
          <p:cNvPr id="81" name="مربع نص 80"/>
          <p:cNvSpPr txBox="1"/>
          <p:nvPr/>
        </p:nvSpPr>
        <p:spPr>
          <a:xfrm>
            <a:off x="748739" y="3621739"/>
            <a:ext cx="1824143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2400" b="1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الفنون -العمارة الادب</a:t>
            </a:r>
            <a:endParaRPr lang="ar-EG" sz="2400" b="1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72882" y="338263"/>
            <a:ext cx="357501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ar-EG" sz="4400" b="1" dirty="0">
                <a:solidFill>
                  <a:srgbClr val="002060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مميزات عصر الدولة الوسطى </a:t>
            </a:r>
            <a:endParaRPr lang="en-US" sz="4400" b="1" dirty="0">
              <a:solidFill>
                <a:srgbClr val="002060"/>
              </a:solidFill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626229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500"/>
                            </p:stCondLst>
                            <p:childTnLst>
                              <p:par>
                                <p:cTn id="1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5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500"/>
                            </p:stCondLst>
                            <p:childTnLst>
                              <p:par>
                                <p:cTn id="2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500"/>
                            </p:stCondLst>
                            <p:childTnLst>
                              <p:par>
                                <p:cTn id="33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500"/>
                            </p:stCondLst>
                            <p:childTnLst>
                              <p:par>
                                <p:cTn id="3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/>
      <p:bldP spid="80" grpId="0"/>
      <p:bldP spid="81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مستطيل 16"/>
          <p:cNvSpPr/>
          <p:nvPr/>
        </p:nvSpPr>
        <p:spPr>
          <a:xfrm>
            <a:off x="-186" y="4741212"/>
            <a:ext cx="1172801" cy="34787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pic>
        <p:nvPicPr>
          <p:cNvPr id="18" name="صورة 17">
            <a:hlinkClick r:id="rId2" action="ppaction://hlinksldjump" tooltip="الفهرس الرئيسي"/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868" y="4754275"/>
            <a:ext cx="347877" cy="347877"/>
          </a:xfrm>
          <a:prstGeom prst="rect">
            <a:avLst/>
          </a:prstGeom>
        </p:spPr>
      </p:pic>
      <p:pic>
        <p:nvPicPr>
          <p:cNvPr id="19" name="صورة 18">
            <a:hlinkClick r:id="rId4" action="ppaction://hlinksldjump" tooltip="فهرس المحتوي"/>
          </p:cNvPr>
          <p:cNvPicPr>
            <a:picLocks noChangeAspect="1"/>
          </p:cNvPicPr>
          <p:nvPr/>
        </p:nvPicPr>
        <p:blipFill>
          <a:blip r:embed="rId5">
            <a:biLevel thresh="25000"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11250"/>
                    </a14:imgEffect>
                    <a14:imgEffect>
                      <a14:saturation sat="2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454" y="4762647"/>
            <a:ext cx="326687" cy="343021"/>
          </a:xfrm>
          <a:prstGeom prst="rect">
            <a:avLst/>
          </a:prstGeom>
          <a:noFill/>
        </p:spPr>
      </p:pic>
      <p:sp>
        <p:nvSpPr>
          <p:cNvPr id="20" name="ضرب 19">
            <a:hlinkClick r:id="" action="ppaction://hlinkshowjump?jump=endshow"/>
          </p:cNvPr>
          <p:cNvSpPr/>
          <p:nvPr/>
        </p:nvSpPr>
        <p:spPr>
          <a:xfrm>
            <a:off x="52066" y="173043"/>
            <a:ext cx="356003" cy="341750"/>
          </a:xfrm>
          <a:prstGeom prst="mathMultiply">
            <a:avLst>
              <a:gd name="adj1" fmla="val 5683"/>
            </a:avLst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EG"/>
          </a:p>
        </p:txBody>
      </p:sp>
      <p:sp>
        <p:nvSpPr>
          <p:cNvPr id="21" name="Google Shape;85;p16"/>
          <p:cNvSpPr txBox="1">
            <a:spLocks/>
          </p:cNvSpPr>
          <p:nvPr/>
        </p:nvSpPr>
        <p:spPr>
          <a:xfrm>
            <a:off x="1818759" y="27729"/>
            <a:ext cx="5368200" cy="857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 rtl="1"/>
            <a:r>
              <a:rPr lang="ar-EG" sz="6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cs typeface="Aldhabi" panose="01000000000000000000" pitchFamily="2" charset="-78"/>
              </a:rPr>
              <a:t>اشهر ملوك الدولة الوسطي</a:t>
            </a:r>
            <a:endParaRPr lang="en-US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  <p:sp>
        <p:nvSpPr>
          <p:cNvPr id="22" name="Google Shape;87;p16"/>
          <p:cNvSpPr txBox="1">
            <a:spLocks/>
          </p:cNvSpPr>
          <p:nvPr/>
        </p:nvSpPr>
        <p:spPr>
          <a:xfrm>
            <a:off x="4297650" y="474990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fld id="{00000000-1234-1234-1234-123412341234}" type="slidenum">
              <a:rPr lang="en" smtClean="0"/>
              <a:pPr algn="ctr"/>
              <a:t>8</a:t>
            </a:fld>
            <a:endParaRPr lang="en"/>
          </a:p>
        </p:txBody>
      </p:sp>
      <p:sp>
        <p:nvSpPr>
          <p:cNvPr id="23" name="Rectangle 16"/>
          <p:cNvSpPr>
            <a:spLocks noChangeArrowheads="1"/>
          </p:cNvSpPr>
          <p:nvPr/>
        </p:nvSpPr>
        <p:spPr bwMode="auto">
          <a:xfrm>
            <a:off x="3684660" y="2481973"/>
            <a:ext cx="81819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5336185" y="2529320"/>
            <a:ext cx="7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  <p:grpSp>
        <p:nvGrpSpPr>
          <p:cNvPr id="25" name="مجموعة 24"/>
          <p:cNvGrpSpPr/>
          <p:nvPr/>
        </p:nvGrpSpPr>
        <p:grpSpPr>
          <a:xfrm rot="5400000">
            <a:off x="3275266" y="401668"/>
            <a:ext cx="1994729" cy="5017878"/>
            <a:chOff x="5399804" y="834303"/>
            <a:chExt cx="1994729" cy="5017878"/>
          </a:xfrm>
        </p:grpSpPr>
        <p:sp>
          <p:nvSpPr>
            <p:cNvPr id="26" name="Freeform: Shape 117">
              <a:extLst>
                <a:ext uri="{FF2B5EF4-FFF2-40B4-BE49-F238E27FC236}">
                  <a16:creationId xmlns:a16="http://schemas.microsoft.com/office/drawing/2014/main" xmlns="" id="{330751CA-063A-4D8D-9C01-C37D5BDFC5C0}"/>
                </a:ext>
              </a:extLst>
            </p:cNvPr>
            <p:cNvSpPr/>
            <p:nvPr/>
          </p:nvSpPr>
          <p:spPr>
            <a:xfrm flipH="1">
              <a:off x="5399804" y="1427295"/>
              <a:ext cx="1239015" cy="3361603"/>
            </a:xfrm>
            <a:custGeom>
              <a:avLst/>
              <a:gdLst>
                <a:gd name="connsiteX0" fmla="*/ 1455018 w 1469764"/>
                <a:gd name="connsiteY0" fmla="*/ 3231748 h 3689791"/>
                <a:gd name="connsiteX1" fmla="*/ 1469764 w 1469764"/>
                <a:gd name="connsiteY1" fmla="*/ 3244471 h 3689791"/>
                <a:gd name="connsiteX2" fmla="*/ 952391 w 1469764"/>
                <a:gd name="connsiteY2" fmla="*/ 3689791 h 3689791"/>
                <a:gd name="connsiteX3" fmla="*/ 0 w 1469764"/>
                <a:gd name="connsiteY3" fmla="*/ 3689791 h 3689791"/>
                <a:gd name="connsiteX4" fmla="*/ 0 w 1469764"/>
                <a:gd name="connsiteY4" fmla="*/ 3671978 h 3689791"/>
                <a:gd name="connsiteX5" fmla="*/ 943508 w 1469764"/>
                <a:gd name="connsiteY5" fmla="*/ 3671978 h 3689791"/>
                <a:gd name="connsiteX6" fmla="*/ 0 w 1469764"/>
                <a:gd name="connsiteY6" fmla="*/ 1832172 h 3689791"/>
                <a:gd name="connsiteX7" fmla="*/ 497044 w 1469764"/>
                <a:gd name="connsiteY7" fmla="*/ 1832172 h 3689791"/>
                <a:gd name="connsiteX8" fmla="*/ 497044 w 1469764"/>
                <a:gd name="connsiteY8" fmla="*/ 1849987 h 3689791"/>
                <a:gd name="connsiteX9" fmla="*/ 0 w 1469764"/>
                <a:gd name="connsiteY9" fmla="*/ 1849987 h 3689791"/>
                <a:gd name="connsiteX10" fmla="*/ 0 w 1469764"/>
                <a:gd name="connsiteY10" fmla="*/ 0 h 3689791"/>
                <a:gd name="connsiteX11" fmla="*/ 952391 w 1469764"/>
                <a:gd name="connsiteY11" fmla="*/ 0 h 3689791"/>
                <a:gd name="connsiteX12" fmla="*/ 955323 w 1469764"/>
                <a:gd name="connsiteY12" fmla="*/ 2552 h 3689791"/>
                <a:gd name="connsiteX13" fmla="*/ 1469764 w 1469764"/>
                <a:gd name="connsiteY13" fmla="*/ 442783 h 3689791"/>
                <a:gd name="connsiteX14" fmla="*/ 1455018 w 1469764"/>
                <a:gd name="connsiteY14" fmla="*/ 455498 h 3689791"/>
                <a:gd name="connsiteX15" fmla="*/ 943508 w 1469764"/>
                <a:gd name="connsiteY15" fmla="*/ 17820 h 3689791"/>
                <a:gd name="connsiteX16" fmla="*/ 0 w 1469764"/>
                <a:gd name="connsiteY16" fmla="*/ 17820 h 36897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469764" h="3689791">
                  <a:moveTo>
                    <a:pt x="1455018" y="3231748"/>
                  </a:moveTo>
                  <a:lnTo>
                    <a:pt x="1469764" y="3244471"/>
                  </a:lnTo>
                  <a:lnTo>
                    <a:pt x="952391" y="3689791"/>
                  </a:lnTo>
                  <a:lnTo>
                    <a:pt x="0" y="3689791"/>
                  </a:lnTo>
                  <a:lnTo>
                    <a:pt x="0" y="3671978"/>
                  </a:lnTo>
                  <a:lnTo>
                    <a:pt x="943508" y="3671978"/>
                  </a:lnTo>
                  <a:close/>
                  <a:moveTo>
                    <a:pt x="0" y="1832172"/>
                  </a:moveTo>
                  <a:lnTo>
                    <a:pt x="497044" y="1832172"/>
                  </a:lnTo>
                  <a:lnTo>
                    <a:pt x="497044" y="1849987"/>
                  </a:lnTo>
                  <a:lnTo>
                    <a:pt x="0" y="1849987"/>
                  </a:lnTo>
                  <a:close/>
                  <a:moveTo>
                    <a:pt x="0" y="0"/>
                  </a:moveTo>
                  <a:lnTo>
                    <a:pt x="952391" y="0"/>
                  </a:lnTo>
                  <a:lnTo>
                    <a:pt x="955323" y="2552"/>
                  </a:lnTo>
                  <a:lnTo>
                    <a:pt x="1469764" y="442783"/>
                  </a:lnTo>
                  <a:lnTo>
                    <a:pt x="1455018" y="455498"/>
                  </a:lnTo>
                  <a:lnTo>
                    <a:pt x="943508" y="17820"/>
                  </a:lnTo>
                  <a:lnTo>
                    <a:pt x="0" y="17820"/>
                  </a:ln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27" name="مستطيل 26">
              <a:hlinkClick r:id="rId7" action="ppaction://hlinksldjump"/>
            </p:cNvPr>
            <p:cNvSpPr/>
            <p:nvPr/>
          </p:nvSpPr>
          <p:spPr>
            <a:xfrm rot="16200000">
              <a:off x="6392014" y="1436712"/>
              <a:ext cx="160492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EG" sz="2000" b="1" dirty="0" smtClean="0">
                  <a:latin typeface="Adobe Arabic" panose="02040503050201020203" pitchFamily="18" charset="-78"/>
                  <a:cs typeface="Adobe Arabic" panose="02040503050201020203" pitchFamily="18" charset="-78"/>
                </a:rPr>
                <a:t>الملك </a:t>
              </a:r>
              <a:r>
                <a:rPr lang="ar-EG" sz="2000" b="1" dirty="0" err="1" smtClean="0">
                  <a:latin typeface="Adobe Arabic" panose="02040503050201020203" pitchFamily="18" charset="-78"/>
                  <a:cs typeface="Adobe Arabic" panose="02040503050201020203" pitchFamily="18" charset="-78"/>
                </a:rPr>
                <a:t>أمنمحات</a:t>
              </a:r>
              <a:r>
                <a:rPr lang="ar-EG" sz="2000" b="1" dirty="0" smtClean="0">
                  <a:latin typeface="Adobe Arabic" panose="02040503050201020203" pitchFamily="18" charset="-78"/>
                  <a:cs typeface="Adobe Arabic" panose="02040503050201020203" pitchFamily="18" charset="-78"/>
                </a:rPr>
                <a:t> </a:t>
              </a:r>
              <a:r>
                <a:rPr lang="ar-EG" sz="2000" b="1" dirty="0">
                  <a:latin typeface="Adobe Arabic" panose="02040503050201020203" pitchFamily="18" charset="-78"/>
                  <a:cs typeface="Adobe Arabic" panose="02040503050201020203" pitchFamily="18" charset="-78"/>
                </a:rPr>
                <a:t>الأول </a:t>
              </a:r>
            </a:p>
          </p:txBody>
        </p:sp>
        <p:sp>
          <p:nvSpPr>
            <p:cNvPr id="28" name="مستطيل 27">
              <a:hlinkClick r:id="rId8" action="ppaction://hlinksldjump"/>
            </p:cNvPr>
            <p:cNvSpPr/>
            <p:nvPr/>
          </p:nvSpPr>
          <p:spPr>
            <a:xfrm rot="16200000">
              <a:off x="6576356" y="3089792"/>
              <a:ext cx="123623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EG" sz="2000" b="1" dirty="0" err="1">
                  <a:latin typeface="Adobe Arabic" panose="02040503050201020203" pitchFamily="18" charset="-78"/>
                  <a:cs typeface="Adobe Arabic" panose="02040503050201020203" pitchFamily="18" charset="-78"/>
                </a:rPr>
                <a:t>سنوسرت</a:t>
              </a:r>
              <a:r>
                <a:rPr lang="ar-EG" sz="2000" b="1" dirty="0">
                  <a:latin typeface="Adobe Arabic" panose="02040503050201020203" pitchFamily="18" charset="-78"/>
                  <a:cs typeface="Adobe Arabic" panose="02040503050201020203" pitchFamily="18" charset="-78"/>
                </a:rPr>
                <a:t> الثالث</a:t>
              </a:r>
            </a:p>
          </p:txBody>
        </p:sp>
        <p:sp>
          <p:nvSpPr>
            <p:cNvPr id="29" name="مستطيل 28">
              <a:hlinkClick r:id="rId9" action="ppaction://hlinksldjump"/>
            </p:cNvPr>
            <p:cNvSpPr/>
            <p:nvPr/>
          </p:nvSpPr>
          <p:spPr>
            <a:xfrm rot="16200000">
              <a:off x="6375980" y="4833633"/>
              <a:ext cx="163698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EG" sz="2000" b="1" dirty="0">
                  <a:latin typeface="Adobe Arabic" panose="02040503050201020203" pitchFamily="18" charset="-78"/>
                  <a:cs typeface="Adobe Arabic" panose="02040503050201020203" pitchFamily="18" charset="-78"/>
                </a:rPr>
                <a:t>الملك </a:t>
              </a:r>
              <a:r>
                <a:rPr lang="ar-EG" sz="2000" b="1" dirty="0" err="1">
                  <a:latin typeface="Adobe Arabic" panose="02040503050201020203" pitchFamily="18" charset="-78"/>
                  <a:cs typeface="Adobe Arabic" panose="02040503050201020203" pitchFamily="18" charset="-78"/>
                </a:rPr>
                <a:t>أمنمحات</a:t>
              </a:r>
              <a:r>
                <a:rPr lang="ar-EG" sz="2000" b="1" dirty="0">
                  <a:latin typeface="Adobe Arabic" panose="02040503050201020203" pitchFamily="18" charset="-78"/>
                  <a:cs typeface="Adobe Arabic" panose="02040503050201020203" pitchFamily="18" charset="-78"/>
                </a:rPr>
                <a:t> الثالث</a:t>
              </a:r>
            </a:p>
          </p:txBody>
        </p:sp>
      </p:grpSp>
      <p:grpSp>
        <p:nvGrpSpPr>
          <p:cNvPr id="30" name="مجموعة 29"/>
          <p:cNvGrpSpPr/>
          <p:nvPr/>
        </p:nvGrpSpPr>
        <p:grpSpPr>
          <a:xfrm>
            <a:off x="5067374" y="1203599"/>
            <a:ext cx="944785" cy="1239590"/>
            <a:chOff x="5067374" y="1203599"/>
            <a:chExt cx="944785" cy="1239590"/>
          </a:xfrm>
        </p:grpSpPr>
        <p:grpSp>
          <p:nvGrpSpPr>
            <p:cNvPr id="31" name="مجموعة 30"/>
            <p:cNvGrpSpPr/>
            <p:nvPr/>
          </p:nvGrpSpPr>
          <p:grpSpPr>
            <a:xfrm rot="5400000">
              <a:off x="4919972" y="1351001"/>
              <a:ext cx="1239590" cy="944785"/>
              <a:chOff x="4556546" y="1555635"/>
              <a:chExt cx="1239590" cy="944785"/>
            </a:xfrm>
          </p:grpSpPr>
          <p:sp>
            <p:nvSpPr>
              <p:cNvPr id="33" name="Freeform: Shape 53">
                <a:extLst>
                  <a:ext uri="{FF2B5EF4-FFF2-40B4-BE49-F238E27FC236}">
                    <a16:creationId xmlns:a16="http://schemas.microsoft.com/office/drawing/2014/main" xmlns="" id="{5659471D-050E-43C8-92AE-DA1CB73008A5}"/>
                  </a:ext>
                </a:extLst>
              </p:cNvPr>
              <p:cNvSpPr/>
              <p:nvPr/>
            </p:nvSpPr>
            <p:spPr>
              <a:xfrm>
                <a:off x="4556546" y="1555635"/>
                <a:ext cx="1239590" cy="944785"/>
              </a:xfrm>
              <a:custGeom>
                <a:avLst/>
                <a:gdLst>
                  <a:gd name="connsiteX0" fmla="*/ 2537 w 1472867"/>
                  <a:gd name="connsiteY0" fmla="*/ 0 h 1037023"/>
                  <a:gd name="connsiteX1" fmla="*/ 1472867 w 1472867"/>
                  <a:gd name="connsiteY1" fmla="*/ 848896 h 1037023"/>
                  <a:gd name="connsiteX2" fmla="*/ 1470551 w 1472867"/>
                  <a:gd name="connsiteY2" fmla="*/ 850233 h 1037023"/>
                  <a:gd name="connsiteX3" fmla="*/ 1467118 w 1472867"/>
                  <a:gd name="connsiteY3" fmla="*/ 848504 h 1037023"/>
                  <a:gd name="connsiteX4" fmla="*/ 1142347 w 1472867"/>
                  <a:gd name="connsiteY4" fmla="*/ 1037023 h 1037023"/>
                  <a:gd name="connsiteX5" fmla="*/ 3188 w 1472867"/>
                  <a:gd name="connsiteY5" fmla="*/ 379329 h 1037023"/>
                  <a:gd name="connsiteX6" fmla="*/ 4417 w 1472867"/>
                  <a:gd name="connsiteY6" fmla="*/ 4553 h 1037023"/>
                  <a:gd name="connsiteX7" fmla="*/ 0 w 1472867"/>
                  <a:gd name="connsiteY7" fmla="*/ 1659 h 1037023"/>
                  <a:gd name="connsiteX8" fmla="*/ 2537 w 1472867"/>
                  <a:gd name="connsiteY8" fmla="*/ 0 h 10370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72867" h="1037023">
                    <a:moveTo>
                      <a:pt x="2537" y="0"/>
                    </a:moveTo>
                    <a:lnTo>
                      <a:pt x="1472867" y="848896"/>
                    </a:lnTo>
                    <a:lnTo>
                      <a:pt x="1470551" y="850233"/>
                    </a:lnTo>
                    <a:lnTo>
                      <a:pt x="1467118" y="848504"/>
                    </a:lnTo>
                    <a:lnTo>
                      <a:pt x="1142347" y="1037023"/>
                    </a:lnTo>
                    <a:lnTo>
                      <a:pt x="3188" y="379329"/>
                    </a:lnTo>
                    <a:lnTo>
                      <a:pt x="4417" y="4553"/>
                    </a:lnTo>
                    <a:lnTo>
                      <a:pt x="0" y="1659"/>
                    </a:lnTo>
                    <a:lnTo>
                      <a:pt x="2537" y="0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Cercle">
                <a:extLst>
                  <a:ext uri="{FF2B5EF4-FFF2-40B4-BE49-F238E27FC236}">
                    <a16:creationId xmlns:a16="http://schemas.microsoft.com/office/drawing/2014/main" xmlns="" id="{80AAED00-8A05-4064-986E-4F1074800476}"/>
                  </a:ext>
                </a:extLst>
              </p:cNvPr>
              <p:cNvSpPr/>
              <p:nvPr/>
            </p:nvSpPr>
            <p:spPr>
              <a:xfrm>
                <a:off x="4817618" y="1771124"/>
                <a:ext cx="557412" cy="603402"/>
              </a:xfrm>
              <a:prstGeom prst="ellipse">
                <a:avLst/>
              </a:prstGeom>
              <a:solidFill>
                <a:schemeClr val="tx2"/>
              </a:solidFill>
              <a:ln w="38100">
                <a:solidFill>
                  <a:srgbClr val="013442"/>
                </a:solidFill>
                <a:miter lim="400000"/>
              </a:ln>
            </p:spPr>
            <p:txBody>
              <a:bodyPr lIns="38100" tIns="38100" rIns="38100" bIns="38100" anchor="ctr"/>
              <a:lstStyle/>
              <a:p>
                <a:pPr algn="ctr"/>
                <a:endParaRPr sz="2800" b="1" dirty="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32" name="مربع نص 31"/>
            <p:cNvSpPr txBox="1"/>
            <p:nvPr/>
          </p:nvSpPr>
          <p:spPr>
            <a:xfrm>
              <a:off x="5292080" y="1491630"/>
              <a:ext cx="315935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EG" sz="3200" b="1" dirty="0" smtClean="0">
                  <a:solidFill>
                    <a:schemeClr val="bg2">
                      <a:lumMod val="60000"/>
                      <a:lumOff val="40000"/>
                    </a:schemeClr>
                  </a:solidFill>
                </a:rPr>
                <a:t>1</a:t>
              </a:r>
              <a:endParaRPr lang="ar-EG" b="1" dirty="0">
                <a:solidFill>
                  <a:schemeClr val="bg2">
                    <a:lumMod val="60000"/>
                    <a:lumOff val="40000"/>
                  </a:schemeClr>
                </a:solidFill>
              </a:endParaRPr>
            </a:p>
          </p:txBody>
        </p:sp>
      </p:grpSp>
      <p:grpSp>
        <p:nvGrpSpPr>
          <p:cNvPr id="35" name="مجموعة 34"/>
          <p:cNvGrpSpPr/>
          <p:nvPr/>
        </p:nvGrpSpPr>
        <p:grpSpPr>
          <a:xfrm>
            <a:off x="3700992" y="2029825"/>
            <a:ext cx="1544562" cy="613933"/>
            <a:chOff x="3700992" y="2029825"/>
            <a:chExt cx="1544562" cy="613933"/>
          </a:xfrm>
        </p:grpSpPr>
        <p:grpSp>
          <p:nvGrpSpPr>
            <p:cNvPr id="36" name="مجموعة 35"/>
            <p:cNvGrpSpPr/>
            <p:nvPr/>
          </p:nvGrpSpPr>
          <p:grpSpPr>
            <a:xfrm rot="5400000">
              <a:off x="4194583" y="1536234"/>
              <a:ext cx="557380" cy="1544562"/>
              <a:chOff x="5382772" y="2330244"/>
              <a:chExt cx="557380" cy="1544562"/>
            </a:xfrm>
          </p:grpSpPr>
          <p:sp>
            <p:nvSpPr>
              <p:cNvPr id="38" name="Freeform: Shape 48">
                <a:hlinkClick r:id="rId8" action="ppaction://hlinksldjump"/>
                <a:extLst>
                  <a:ext uri="{FF2B5EF4-FFF2-40B4-BE49-F238E27FC236}">
                    <a16:creationId xmlns:a16="http://schemas.microsoft.com/office/drawing/2014/main" xmlns="" id="{80DD8843-FABC-4BB1-92F1-A008FBCC104A}"/>
                  </a:ext>
                </a:extLst>
              </p:cNvPr>
              <p:cNvSpPr/>
              <p:nvPr/>
            </p:nvSpPr>
            <p:spPr>
              <a:xfrm>
                <a:off x="5507612" y="2330244"/>
                <a:ext cx="279302" cy="1544562"/>
              </a:xfrm>
              <a:custGeom>
                <a:avLst/>
                <a:gdLst>
                  <a:gd name="connsiteX0" fmla="*/ 329367 w 331864"/>
                  <a:gd name="connsiteY0" fmla="*/ 0 h 1695355"/>
                  <a:gd name="connsiteX1" fmla="*/ 331864 w 331864"/>
                  <a:gd name="connsiteY1" fmla="*/ 1257 h 1695355"/>
                  <a:gd name="connsiteX2" fmla="*/ 331864 w 331864"/>
                  <a:gd name="connsiteY2" fmla="*/ 1695355 h 1695355"/>
                  <a:gd name="connsiteX3" fmla="*/ 328940 w 331864"/>
                  <a:gd name="connsiteY3" fmla="*/ 1693673 h 1695355"/>
                  <a:gd name="connsiteX4" fmla="*/ 328727 w 331864"/>
                  <a:gd name="connsiteY4" fmla="*/ 1689840 h 1695355"/>
                  <a:gd name="connsiteX5" fmla="*/ 2966 w 331864"/>
                  <a:gd name="connsiteY5" fmla="*/ 1503593 h 1695355"/>
                  <a:gd name="connsiteX6" fmla="*/ 2966 w 331864"/>
                  <a:gd name="connsiteY6" fmla="*/ 190450 h 1695355"/>
                  <a:gd name="connsiteX7" fmla="*/ 0 w 331864"/>
                  <a:gd name="connsiteY7" fmla="*/ 187465 h 1695355"/>
                  <a:gd name="connsiteX8" fmla="*/ 1163 w 331864"/>
                  <a:gd name="connsiteY8" fmla="*/ 186790 h 1695355"/>
                  <a:gd name="connsiteX9" fmla="*/ 3388 w 331864"/>
                  <a:gd name="connsiteY9" fmla="*/ 188075 h 1695355"/>
                  <a:gd name="connsiteX10" fmla="*/ 329367 w 331864"/>
                  <a:gd name="connsiteY10" fmla="*/ 0 h 16953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31864" h="1695355">
                    <a:moveTo>
                      <a:pt x="329367" y="0"/>
                    </a:moveTo>
                    <a:lnTo>
                      <a:pt x="331864" y="1257"/>
                    </a:lnTo>
                    <a:lnTo>
                      <a:pt x="331864" y="1695355"/>
                    </a:lnTo>
                    <a:lnTo>
                      <a:pt x="328940" y="1693673"/>
                    </a:lnTo>
                    <a:lnTo>
                      <a:pt x="328727" y="1689840"/>
                    </a:lnTo>
                    <a:lnTo>
                      <a:pt x="2966" y="1503593"/>
                    </a:lnTo>
                    <a:lnTo>
                      <a:pt x="2966" y="190450"/>
                    </a:lnTo>
                    <a:lnTo>
                      <a:pt x="0" y="187465"/>
                    </a:lnTo>
                    <a:lnTo>
                      <a:pt x="1163" y="186790"/>
                    </a:lnTo>
                    <a:lnTo>
                      <a:pt x="3388" y="188075"/>
                    </a:lnTo>
                    <a:lnTo>
                      <a:pt x="329367" y="0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Cercle">
                <a:extLst>
                  <a:ext uri="{FF2B5EF4-FFF2-40B4-BE49-F238E27FC236}">
                    <a16:creationId xmlns:a16="http://schemas.microsoft.com/office/drawing/2014/main" xmlns="" id="{0BC5CF66-2568-4D00-895B-B8C913C80B2E}"/>
                  </a:ext>
                </a:extLst>
              </p:cNvPr>
              <p:cNvSpPr/>
              <p:nvPr/>
            </p:nvSpPr>
            <p:spPr>
              <a:xfrm>
                <a:off x="5382772" y="2789312"/>
                <a:ext cx="557380" cy="603365"/>
              </a:xfrm>
              <a:prstGeom prst="ellipse">
                <a:avLst/>
              </a:prstGeom>
              <a:solidFill>
                <a:schemeClr val="accent1"/>
              </a:solidFill>
              <a:ln w="38100">
                <a:solidFill>
                  <a:schemeClr val="accent1">
                    <a:lumMod val="75000"/>
                  </a:schemeClr>
                </a:solidFill>
                <a:miter lim="400000"/>
              </a:ln>
            </p:spPr>
            <p:txBody>
              <a:bodyPr lIns="38100" tIns="38100" rIns="38100" bIns="38100" anchor="ctr"/>
              <a:lstStyle/>
              <a:p>
                <a:pPr algn="ctr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sz="2800" b="1" dirty="0"/>
              </a:p>
            </p:txBody>
          </p:sp>
        </p:grpSp>
        <p:sp>
          <p:nvSpPr>
            <p:cNvPr id="37" name="مربع نص 36"/>
            <p:cNvSpPr txBox="1"/>
            <p:nvPr/>
          </p:nvSpPr>
          <p:spPr>
            <a:xfrm>
              <a:off x="4283968" y="2058983"/>
              <a:ext cx="315935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EG" sz="3200" b="1" dirty="0" smtClean="0">
                  <a:solidFill>
                    <a:schemeClr val="bg2">
                      <a:lumMod val="60000"/>
                      <a:lumOff val="40000"/>
                    </a:schemeClr>
                  </a:solidFill>
                </a:rPr>
                <a:t>2</a:t>
              </a:r>
              <a:endParaRPr lang="ar-EG" b="1" dirty="0">
                <a:solidFill>
                  <a:schemeClr val="bg2">
                    <a:lumMod val="60000"/>
                    <a:lumOff val="40000"/>
                  </a:schemeClr>
                </a:solidFill>
              </a:endParaRPr>
            </a:p>
          </p:txBody>
        </p:sp>
      </p:grpSp>
      <p:grpSp>
        <p:nvGrpSpPr>
          <p:cNvPr id="40" name="مجموعة 39"/>
          <p:cNvGrpSpPr/>
          <p:nvPr/>
        </p:nvGrpSpPr>
        <p:grpSpPr>
          <a:xfrm>
            <a:off x="2919005" y="1205734"/>
            <a:ext cx="949653" cy="1237455"/>
            <a:chOff x="2919005" y="1205734"/>
            <a:chExt cx="949653" cy="1237455"/>
          </a:xfrm>
        </p:grpSpPr>
        <p:grpSp>
          <p:nvGrpSpPr>
            <p:cNvPr id="41" name="مجموعة 40"/>
            <p:cNvGrpSpPr/>
            <p:nvPr/>
          </p:nvGrpSpPr>
          <p:grpSpPr>
            <a:xfrm rot="5400000">
              <a:off x="2775104" y="1349635"/>
              <a:ext cx="1237455" cy="949653"/>
              <a:chOff x="4554284" y="3699550"/>
              <a:chExt cx="1237455" cy="949653"/>
            </a:xfrm>
          </p:grpSpPr>
          <p:sp>
            <p:nvSpPr>
              <p:cNvPr id="43" name="Freeform: Shape 47">
                <a:hlinkClick r:id="rId9" action="ppaction://hlinksldjump"/>
                <a:extLst>
                  <a:ext uri="{FF2B5EF4-FFF2-40B4-BE49-F238E27FC236}">
                    <a16:creationId xmlns:a16="http://schemas.microsoft.com/office/drawing/2014/main" xmlns="" id="{E93ACBD2-1654-43E9-89AD-5E4EC331C7ED}"/>
                  </a:ext>
                </a:extLst>
              </p:cNvPr>
              <p:cNvSpPr/>
              <p:nvPr/>
            </p:nvSpPr>
            <p:spPr>
              <a:xfrm>
                <a:off x="4554284" y="3699550"/>
                <a:ext cx="1237455" cy="949653"/>
              </a:xfrm>
              <a:custGeom>
                <a:avLst/>
                <a:gdLst>
                  <a:gd name="connsiteX0" fmla="*/ 1143147 w 1470330"/>
                  <a:gd name="connsiteY0" fmla="*/ 0 h 1042366"/>
                  <a:gd name="connsiteX1" fmla="*/ 1144202 w 1470330"/>
                  <a:gd name="connsiteY1" fmla="*/ 603 h 1042366"/>
                  <a:gd name="connsiteX2" fmla="*/ 1144202 w 1470330"/>
                  <a:gd name="connsiteY2" fmla="*/ 3172 h 1042366"/>
                  <a:gd name="connsiteX3" fmla="*/ 1470176 w 1470330"/>
                  <a:gd name="connsiteY3" fmla="*/ 190683 h 1042366"/>
                  <a:gd name="connsiteX4" fmla="*/ 1470330 w 1470330"/>
                  <a:gd name="connsiteY4" fmla="*/ 193471 h 1042366"/>
                  <a:gd name="connsiteX5" fmla="*/ 0 w 1470330"/>
                  <a:gd name="connsiteY5" fmla="*/ 1042366 h 1042366"/>
                  <a:gd name="connsiteX6" fmla="*/ 1 w 1470330"/>
                  <a:gd name="connsiteY6" fmla="*/ 1040570 h 1042366"/>
                  <a:gd name="connsiteX7" fmla="*/ 1510 w 1470330"/>
                  <a:gd name="connsiteY7" fmla="*/ 1041441 h 1042366"/>
                  <a:gd name="connsiteX8" fmla="*/ 1755 w 1470330"/>
                  <a:gd name="connsiteY8" fmla="*/ 662629 h 1042366"/>
                  <a:gd name="connsiteX9" fmla="*/ 1556 w 1470330"/>
                  <a:gd name="connsiteY9" fmla="*/ 662514 h 1042366"/>
                  <a:gd name="connsiteX10" fmla="*/ 1142035 w 1470330"/>
                  <a:gd name="connsiteY10" fmla="*/ 4059 h 1042366"/>
                  <a:gd name="connsiteX11" fmla="*/ 1143147 w 1470330"/>
                  <a:gd name="connsiteY11" fmla="*/ 0 h 10423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470330" h="1042366">
                    <a:moveTo>
                      <a:pt x="1143147" y="0"/>
                    </a:moveTo>
                    <a:lnTo>
                      <a:pt x="1144202" y="603"/>
                    </a:lnTo>
                    <a:lnTo>
                      <a:pt x="1144202" y="3172"/>
                    </a:lnTo>
                    <a:lnTo>
                      <a:pt x="1470176" y="190683"/>
                    </a:lnTo>
                    <a:lnTo>
                      <a:pt x="1470330" y="193471"/>
                    </a:lnTo>
                    <a:lnTo>
                      <a:pt x="0" y="1042366"/>
                    </a:lnTo>
                    <a:lnTo>
                      <a:pt x="1" y="1040570"/>
                    </a:lnTo>
                    <a:lnTo>
                      <a:pt x="1510" y="1041441"/>
                    </a:lnTo>
                    <a:lnTo>
                      <a:pt x="1755" y="662629"/>
                    </a:lnTo>
                    <a:lnTo>
                      <a:pt x="1556" y="662514"/>
                    </a:lnTo>
                    <a:lnTo>
                      <a:pt x="1142035" y="4059"/>
                    </a:lnTo>
                    <a:lnTo>
                      <a:pt x="1143147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Cercle">
                <a:extLst>
                  <a:ext uri="{FF2B5EF4-FFF2-40B4-BE49-F238E27FC236}">
                    <a16:creationId xmlns:a16="http://schemas.microsoft.com/office/drawing/2014/main" xmlns="" id="{7191BD51-D133-4BBF-8E3D-CDB1712D34AD}"/>
                  </a:ext>
                </a:extLst>
              </p:cNvPr>
              <p:cNvSpPr/>
              <p:nvPr/>
            </p:nvSpPr>
            <p:spPr>
              <a:xfrm>
                <a:off x="4817616" y="3810497"/>
                <a:ext cx="557412" cy="603402"/>
              </a:xfrm>
              <a:prstGeom prst="ellipse">
                <a:avLst/>
              </a:prstGeom>
              <a:solidFill>
                <a:schemeClr val="accent4"/>
              </a:solidFill>
              <a:ln w="38100">
                <a:solidFill>
                  <a:schemeClr val="accent4">
                    <a:lumMod val="75000"/>
                  </a:schemeClr>
                </a:solidFill>
                <a:miter lim="400000"/>
              </a:ln>
            </p:spPr>
            <p:txBody>
              <a:bodyPr lIns="38100" tIns="38100" rIns="38100" bIns="38100" anchor="ctr"/>
              <a:lstStyle/>
              <a:p>
                <a:pPr algn="ctr"/>
                <a:endParaRPr sz="2800" b="1" dirty="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42" name="مربع نص 41"/>
            <p:cNvSpPr txBox="1"/>
            <p:nvPr/>
          </p:nvSpPr>
          <p:spPr>
            <a:xfrm>
              <a:off x="3275856" y="1491630"/>
              <a:ext cx="315935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EG" sz="3200" b="1" dirty="0" smtClean="0">
                  <a:solidFill>
                    <a:schemeClr val="bg2">
                      <a:lumMod val="60000"/>
                      <a:lumOff val="40000"/>
                    </a:schemeClr>
                  </a:solidFill>
                </a:rPr>
                <a:t>3</a:t>
              </a:r>
              <a:endParaRPr lang="ar-EG" b="1" dirty="0">
                <a:solidFill>
                  <a:schemeClr val="bg2">
                    <a:lumMod val="60000"/>
                    <a:lumOff val="4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05757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123;p20"/>
          <p:cNvSpPr txBox="1">
            <a:spLocks noGrp="1"/>
          </p:cNvSpPr>
          <p:nvPr>
            <p:ph type="title"/>
          </p:nvPr>
        </p:nvSpPr>
        <p:spPr>
          <a:xfrm>
            <a:off x="2317605" y="540962"/>
            <a:ext cx="5617316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ar-EG" sz="8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cs typeface="Aldhabi" panose="01000000000000000000" pitchFamily="2" charset="-78"/>
              </a:rPr>
              <a:t>أمنمحات</a:t>
            </a:r>
            <a:r>
              <a:rPr lang="ar-EG" sz="8800" dirty="0" smtClean="0">
                <a:solidFill>
                  <a:srgbClr val="002060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 </a:t>
            </a:r>
            <a:r>
              <a:rPr lang="ar-EG" sz="8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cs typeface="Aldhabi" panose="01000000000000000000" pitchFamily="2" charset="-78"/>
              </a:rPr>
              <a:t>الأول</a:t>
            </a:r>
            <a:r>
              <a:rPr lang="ar-EG" sz="8800" dirty="0" smtClean="0">
                <a:solidFill>
                  <a:srgbClr val="002060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 </a:t>
            </a:r>
            <a:endParaRPr lang="ar-EG" sz="8800" dirty="0">
              <a:solidFill>
                <a:srgbClr val="002060"/>
              </a:solidFill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  <p:sp>
        <p:nvSpPr>
          <p:cNvPr id="46" name="ضرب 45">
            <a:hlinkClick r:id="" action="ppaction://hlinkshowjump?jump=endshow"/>
          </p:cNvPr>
          <p:cNvSpPr/>
          <p:nvPr/>
        </p:nvSpPr>
        <p:spPr>
          <a:xfrm>
            <a:off x="52066" y="129869"/>
            <a:ext cx="356003" cy="341750"/>
          </a:xfrm>
          <a:prstGeom prst="mathMultiply">
            <a:avLst>
              <a:gd name="adj1" fmla="val 5683"/>
            </a:avLst>
          </a:prstGeom>
          <a:ln>
            <a:solidFill>
              <a:schemeClr val="bg2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EG"/>
          </a:p>
        </p:txBody>
      </p:sp>
      <p:pic>
        <p:nvPicPr>
          <p:cNvPr id="48" name="Picture 9">
            <a:hlinkClick r:id="rId3" action="ppaction://hlinksldjump" tooltip="التالي "/>
          </p:cNvPr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0858" y="4752836"/>
            <a:ext cx="382398" cy="267186"/>
          </a:xfrm>
          <a:prstGeom prst="rect">
            <a:avLst/>
          </a:prstGeom>
        </p:spPr>
      </p:pic>
      <p:grpSp>
        <p:nvGrpSpPr>
          <p:cNvPr id="31" name="مجموعة 30"/>
          <p:cNvGrpSpPr/>
          <p:nvPr/>
        </p:nvGrpSpPr>
        <p:grpSpPr>
          <a:xfrm>
            <a:off x="5074425" y="1375168"/>
            <a:ext cx="2906109" cy="911382"/>
            <a:chOff x="5074425" y="1375168"/>
            <a:chExt cx="2906109" cy="911382"/>
          </a:xfrm>
        </p:grpSpPr>
        <p:sp>
          <p:nvSpPr>
            <p:cNvPr id="61" name="Google Shape;1563;p43"/>
            <p:cNvSpPr/>
            <p:nvPr/>
          </p:nvSpPr>
          <p:spPr>
            <a:xfrm rot="10800000">
              <a:off x="5074425" y="1410489"/>
              <a:ext cx="2600050" cy="670950"/>
            </a:xfrm>
            <a:custGeom>
              <a:avLst/>
              <a:gdLst/>
              <a:ahLst/>
              <a:cxnLst/>
              <a:rect l="l" t="t" r="r" b="b"/>
              <a:pathLst>
                <a:path w="104002" h="26838" extrusionOk="0">
                  <a:moveTo>
                    <a:pt x="1" y="1"/>
                  </a:moveTo>
                  <a:lnTo>
                    <a:pt x="1" y="26837"/>
                  </a:lnTo>
                  <a:lnTo>
                    <a:pt x="90917" y="26837"/>
                  </a:lnTo>
                  <a:cubicBezTo>
                    <a:pt x="98144" y="26837"/>
                    <a:pt x="104002" y="20980"/>
                    <a:pt x="104002" y="13753"/>
                  </a:cubicBezTo>
                  <a:lnTo>
                    <a:pt x="104002" y="11205"/>
                  </a:lnTo>
                  <a:cubicBezTo>
                    <a:pt x="104002" y="5013"/>
                    <a:pt x="98989" y="1"/>
                    <a:pt x="92798" y="1"/>
                  </a:cubicBez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endParaRPr dirty="0"/>
            </a:p>
          </p:txBody>
        </p:sp>
        <p:grpSp>
          <p:nvGrpSpPr>
            <p:cNvPr id="24" name="مجموعة 23"/>
            <p:cNvGrpSpPr/>
            <p:nvPr/>
          </p:nvGrpSpPr>
          <p:grpSpPr>
            <a:xfrm>
              <a:off x="5235388" y="1375168"/>
              <a:ext cx="2745146" cy="911382"/>
              <a:chOff x="5235388" y="1375168"/>
              <a:chExt cx="2745146" cy="911382"/>
            </a:xfrm>
          </p:grpSpPr>
          <p:grpSp>
            <p:nvGrpSpPr>
              <p:cNvPr id="6" name="مجموعة 5"/>
              <p:cNvGrpSpPr/>
              <p:nvPr/>
            </p:nvGrpSpPr>
            <p:grpSpPr>
              <a:xfrm>
                <a:off x="7308109" y="1407051"/>
                <a:ext cx="672425" cy="879499"/>
                <a:chOff x="4762049" y="1407051"/>
                <a:chExt cx="672425" cy="879499"/>
              </a:xfrm>
            </p:grpSpPr>
            <p:sp>
              <p:nvSpPr>
                <p:cNvPr id="63" name="Google Shape;1565;p43"/>
                <p:cNvSpPr/>
                <p:nvPr/>
              </p:nvSpPr>
              <p:spPr>
                <a:xfrm>
                  <a:off x="4762049" y="1407051"/>
                  <a:ext cx="672425" cy="6724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897" h="26897" extrusionOk="0">
                      <a:moveTo>
                        <a:pt x="13454" y="1"/>
                      </a:moveTo>
                      <a:cubicBezTo>
                        <a:pt x="6025" y="1"/>
                        <a:pt x="0" y="6013"/>
                        <a:pt x="0" y="13443"/>
                      </a:cubicBezTo>
                      <a:cubicBezTo>
                        <a:pt x="0" y="20872"/>
                        <a:pt x="6025" y="26897"/>
                        <a:pt x="13454" y="26897"/>
                      </a:cubicBezTo>
                      <a:cubicBezTo>
                        <a:pt x="20884" y="26897"/>
                        <a:pt x="26896" y="20872"/>
                        <a:pt x="26896" y="13443"/>
                      </a:cubicBezTo>
                      <a:cubicBezTo>
                        <a:pt x="26896" y="6013"/>
                        <a:pt x="20884" y="1"/>
                        <a:pt x="13454" y="1"/>
                      </a:cubicBezTo>
                      <a:close/>
                    </a:path>
                  </a:pathLst>
                </a:custGeom>
                <a:solidFill>
                  <a:srgbClr val="FDD77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grpSp>
              <p:nvGrpSpPr>
                <p:cNvPr id="4" name="مجموعة 3"/>
                <p:cNvGrpSpPr/>
                <p:nvPr/>
              </p:nvGrpSpPr>
              <p:grpSpPr>
                <a:xfrm>
                  <a:off x="4855050" y="1502764"/>
                  <a:ext cx="486400" cy="783786"/>
                  <a:chOff x="4855050" y="1502764"/>
                  <a:chExt cx="486400" cy="783786"/>
                </a:xfrm>
              </p:grpSpPr>
              <p:sp>
                <p:nvSpPr>
                  <p:cNvPr id="62" name="Google Shape;1564;p43"/>
                  <p:cNvSpPr/>
                  <p:nvPr/>
                </p:nvSpPr>
                <p:spPr>
                  <a:xfrm>
                    <a:off x="4932750" y="1969825"/>
                    <a:ext cx="331025" cy="3167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241" h="12669" extrusionOk="0">
                        <a:moveTo>
                          <a:pt x="0" y="0"/>
                        </a:moveTo>
                        <a:lnTo>
                          <a:pt x="0" y="12669"/>
                        </a:lnTo>
                        <a:lnTo>
                          <a:pt x="6608" y="8359"/>
                        </a:lnTo>
                        <a:lnTo>
                          <a:pt x="13240" y="12669"/>
                        </a:lnTo>
                        <a:lnTo>
                          <a:pt x="13240" y="0"/>
                        </a:lnTo>
                        <a:close/>
                      </a:path>
                    </a:pathLst>
                  </a:custGeom>
                  <a:solidFill>
                    <a:srgbClr val="E09214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4" name="Google Shape;1566;p43"/>
                  <p:cNvSpPr/>
                  <p:nvPr/>
                </p:nvSpPr>
                <p:spPr>
                  <a:xfrm>
                    <a:off x="4855050" y="1502764"/>
                    <a:ext cx="486400" cy="486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456" h="19456" extrusionOk="0">
                        <a:moveTo>
                          <a:pt x="9728" y="1"/>
                        </a:moveTo>
                        <a:cubicBezTo>
                          <a:pt x="4347" y="1"/>
                          <a:pt x="1" y="4358"/>
                          <a:pt x="1" y="9728"/>
                        </a:cubicBezTo>
                        <a:cubicBezTo>
                          <a:pt x="1" y="15098"/>
                          <a:pt x="4347" y="19455"/>
                          <a:pt x="9728" y="19455"/>
                        </a:cubicBezTo>
                        <a:cubicBezTo>
                          <a:pt x="15098" y="19455"/>
                          <a:pt x="19456" y="15098"/>
                          <a:pt x="19456" y="9728"/>
                        </a:cubicBezTo>
                        <a:cubicBezTo>
                          <a:pt x="19456" y="4358"/>
                          <a:pt x="15098" y="1"/>
                          <a:pt x="9728" y="1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ctr" rtl="0"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100"/>
                      <a:buFont typeface="Arial"/>
                      <a:buNone/>
                    </a:pPr>
                    <a:r>
                      <a:rPr lang="ar-EG" sz="2300" b="1" dirty="0" smtClean="0"/>
                      <a:t>1</a:t>
                    </a:r>
                    <a:endParaRPr sz="2300" b="1" dirty="0"/>
                  </a:p>
                </p:txBody>
              </p:sp>
            </p:grpSp>
          </p:grpSp>
          <p:sp>
            <p:nvSpPr>
              <p:cNvPr id="18" name="مستطيل 17"/>
              <p:cNvSpPr/>
              <p:nvPr/>
            </p:nvSpPr>
            <p:spPr>
              <a:xfrm>
                <a:off x="5235388" y="1375168"/>
                <a:ext cx="2158515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ar-EG" sz="2000" b="1" dirty="0">
                    <a:latin typeface="Adobe Arabic" panose="02040503050201020203" pitchFamily="18" charset="-78"/>
                    <a:cs typeface="Adobe Arabic" panose="02040503050201020203" pitchFamily="18" charset="-78"/>
                  </a:rPr>
                  <a:t>كان وزيرا لأخر ملوك الأسرة الحادية عشرة </a:t>
                </a:r>
              </a:p>
            </p:txBody>
          </p:sp>
        </p:grpSp>
      </p:grpSp>
      <p:grpSp>
        <p:nvGrpSpPr>
          <p:cNvPr id="448" name="مجموعة 447"/>
          <p:cNvGrpSpPr/>
          <p:nvPr/>
        </p:nvGrpSpPr>
        <p:grpSpPr>
          <a:xfrm>
            <a:off x="1733355" y="1383056"/>
            <a:ext cx="2909830" cy="894529"/>
            <a:chOff x="1733355" y="1383056"/>
            <a:chExt cx="2909830" cy="894529"/>
          </a:xfrm>
        </p:grpSpPr>
        <p:grpSp>
          <p:nvGrpSpPr>
            <p:cNvPr id="27" name="مجموعة 26"/>
            <p:cNvGrpSpPr/>
            <p:nvPr/>
          </p:nvGrpSpPr>
          <p:grpSpPr>
            <a:xfrm>
              <a:off x="1733355" y="1400787"/>
              <a:ext cx="2909830" cy="876798"/>
              <a:chOff x="1733355" y="1400787"/>
              <a:chExt cx="2909830" cy="876798"/>
            </a:xfrm>
          </p:grpSpPr>
          <p:sp>
            <p:nvSpPr>
              <p:cNvPr id="34" name="Google Shape;1539;p43"/>
              <p:cNvSpPr/>
              <p:nvPr/>
            </p:nvSpPr>
            <p:spPr>
              <a:xfrm rot="10800000">
                <a:off x="1733355" y="1410489"/>
                <a:ext cx="2600350" cy="670950"/>
              </a:xfrm>
              <a:custGeom>
                <a:avLst/>
                <a:gdLst/>
                <a:ahLst/>
                <a:cxnLst/>
                <a:rect l="l" t="t" r="r" b="b"/>
                <a:pathLst>
                  <a:path w="104014" h="26838" extrusionOk="0">
                    <a:moveTo>
                      <a:pt x="1" y="1"/>
                    </a:moveTo>
                    <a:lnTo>
                      <a:pt x="1" y="26837"/>
                    </a:lnTo>
                    <a:lnTo>
                      <a:pt x="90929" y="26837"/>
                    </a:lnTo>
                    <a:cubicBezTo>
                      <a:pt x="98156" y="26837"/>
                      <a:pt x="104014" y="20980"/>
                      <a:pt x="104014" y="13753"/>
                    </a:cubicBezTo>
                    <a:lnTo>
                      <a:pt x="104014" y="11205"/>
                    </a:lnTo>
                    <a:cubicBezTo>
                      <a:pt x="104014" y="5013"/>
                      <a:pt x="98989" y="1"/>
                      <a:pt x="92810" y="1"/>
                    </a:cubicBezTo>
                    <a:close/>
                  </a:path>
                </a:pathLst>
              </a:custGeom>
              <a:solidFill>
                <a:srgbClr val="EEEEE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lvl="0"/>
                <a:endParaRPr dirty="0"/>
              </a:p>
            </p:txBody>
          </p:sp>
          <p:grpSp>
            <p:nvGrpSpPr>
              <p:cNvPr id="15" name="مجموعة 14"/>
              <p:cNvGrpSpPr/>
              <p:nvPr/>
            </p:nvGrpSpPr>
            <p:grpSpPr>
              <a:xfrm>
                <a:off x="3970760" y="1400787"/>
                <a:ext cx="672425" cy="876798"/>
                <a:chOff x="1469525" y="1409752"/>
                <a:chExt cx="672425" cy="876798"/>
              </a:xfrm>
            </p:grpSpPr>
            <p:grpSp>
              <p:nvGrpSpPr>
                <p:cNvPr id="14" name="مجموعة 13"/>
                <p:cNvGrpSpPr/>
                <p:nvPr/>
              </p:nvGrpSpPr>
              <p:grpSpPr>
                <a:xfrm>
                  <a:off x="1469525" y="1409752"/>
                  <a:ext cx="672425" cy="876798"/>
                  <a:chOff x="1469525" y="1409752"/>
                  <a:chExt cx="672425" cy="876798"/>
                </a:xfrm>
              </p:grpSpPr>
              <p:sp>
                <p:nvSpPr>
                  <p:cNvPr id="35" name="Google Shape;1540;p43"/>
                  <p:cNvSpPr/>
                  <p:nvPr/>
                </p:nvSpPr>
                <p:spPr>
                  <a:xfrm>
                    <a:off x="1640075" y="1969825"/>
                    <a:ext cx="331025" cy="3167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241" h="12669" extrusionOk="0">
                        <a:moveTo>
                          <a:pt x="1" y="0"/>
                        </a:moveTo>
                        <a:lnTo>
                          <a:pt x="1" y="12669"/>
                        </a:lnTo>
                        <a:lnTo>
                          <a:pt x="6620" y="8359"/>
                        </a:lnTo>
                        <a:lnTo>
                          <a:pt x="13240" y="12669"/>
                        </a:lnTo>
                        <a:lnTo>
                          <a:pt x="13240" y="0"/>
                        </a:lnTo>
                        <a:close/>
                      </a:path>
                    </a:pathLst>
                  </a:custGeom>
                  <a:solidFill>
                    <a:srgbClr val="2020BA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6" name="Google Shape;1541;p43"/>
                  <p:cNvSpPr/>
                  <p:nvPr/>
                </p:nvSpPr>
                <p:spPr>
                  <a:xfrm>
                    <a:off x="1469525" y="1409752"/>
                    <a:ext cx="672425" cy="6724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6897" h="26897" extrusionOk="0">
                        <a:moveTo>
                          <a:pt x="13442" y="1"/>
                        </a:moveTo>
                        <a:cubicBezTo>
                          <a:pt x="6013" y="1"/>
                          <a:pt x="0" y="6013"/>
                          <a:pt x="0" y="13443"/>
                        </a:cubicBezTo>
                        <a:cubicBezTo>
                          <a:pt x="0" y="20872"/>
                          <a:pt x="6013" y="26897"/>
                          <a:pt x="13442" y="26897"/>
                        </a:cubicBezTo>
                        <a:cubicBezTo>
                          <a:pt x="20872" y="26897"/>
                          <a:pt x="26896" y="20872"/>
                          <a:pt x="26896" y="13443"/>
                        </a:cubicBezTo>
                        <a:cubicBezTo>
                          <a:pt x="26896" y="6013"/>
                          <a:pt x="20872" y="1"/>
                          <a:pt x="13442" y="1"/>
                        </a:cubicBezTo>
                        <a:close/>
                      </a:path>
                    </a:pathLst>
                  </a:custGeom>
                  <a:solidFill>
                    <a:srgbClr val="8080ED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sp>
              <p:nvSpPr>
                <p:cNvPr id="37" name="Google Shape;1542;p43"/>
                <p:cNvSpPr/>
                <p:nvPr/>
              </p:nvSpPr>
              <p:spPr>
                <a:xfrm>
                  <a:off x="1562375" y="1502764"/>
                  <a:ext cx="486400" cy="486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456" h="19456" extrusionOk="0">
                      <a:moveTo>
                        <a:pt x="9728" y="1"/>
                      </a:moveTo>
                      <a:cubicBezTo>
                        <a:pt x="4359" y="1"/>
                        <a:pt x="1" y="4358"/>
                        <a:pt x="1" y="9728"/>
                      </a:cubicBezTo>
                      <a:cubicBezTo>
                        <a:pt x="1" y="15098"/>
                        <a:pt x="4359" y="19455"/>
                        <a:pt x="9728" y="19455"/>
                      </a:cubicBezTo>
                      <a:cubicBezTo>
                        <a:pt x="15098" y="19455"/>
                        <a:pt x="19456" y="15098"/>
                        <a:pt x="19456" y="9728"/>
                      </a:cubicBezTo>
                      <a:cubicBezTo>
                        <a:pt x="19456" y="4358"/>
                        <a:pt x="15098" y="1"/>
                        <a:pt x="9728" y="1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Arial"/>
                    <a:buNone/>
                  </a:pPr>
                  <a:r>
                    <a:rPr lang="ar-EG" sz="2300" b="1" dirty="0" smtClean="0"/>
                    <a:t>2</a:t>
                  </a:r>
                  <a:endParaRPr sz="2300" b="1" dirty="0"/>
                </a:p>
              </p:txBody>
            </p:sp>
          </p:grpSp>
        </p:grpSp>
        <p:sp>
          <p:nvSpPr>
            <p:cNvPr id="19" name="مستطيل 18"/>
            <p:cNvSpPr/>
            <p:nvPr/>
          </p:nvSpPr>
          <p:spPr>
            <a:xfrm>
              <a:off x="1873619" y="1383056"/>
              <a:ext cx="2289913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ar-EG" sz="2000" b="1" dirty="0">
                  <a:latin typeface="Adobe Arabic" panose="02040503050201020203" pitchFamily="18" charset="-78"/>
                  <a:cs typeface="Adobe Arabic" panose="02040503050201020203" pitchFamily="18" charset="-78"/>
                </a:rPr>
                <a:t>أعلن نفسه ملكا على البلاد عام 2000ق.م</a:t>
              </a:r>
            </a:p>
          </p:txBody>
        </p:sp>
      </p:grpSp>
      <p:grpSp>
        <p:nvGrpSpPr>
          <p:cNvPr id="449" name="مجموعة 448"/>
          <p:cNvGrpSpPr/>
          <p:nvPr/>
        </p:nvGrpSpPr>
        <p:grpSpPr>
          <a:xfrm>
            <a:off x="5074425" y="2417862"/>
            <a:ext cx="2905960" cy="928938"/>
            <a:chOff x="5074425" y="2417862"/>
            <a:chExt cx="2905960" cy="928938"/>
          </a:xfrm>
        </p:grpSpPr>
        <p:sp>
          <p:nvSpPr>
            <p:cNvPr id="42" name="Google Shape;1547;p43"/>
            <p:cNvSpPr/>
            <p:nvPr/>
          </p:nvSpPr>
          <p:spPr>
            <a:xfrm rot="10800000">
              <a:off x="5074425" y="2467350"/>
              <a:ext cx="2600050" cy="670950"/>
            </a:xfrm>
            <a:custGeom>
              <a:avLst/>
              <a:gdLst/>
              <a:ahLst/>
              <a:cxnLst/>
              <a:rect l="l" t="t" r="r" b="b"/>
              <a:pathLst>
                <a:path w="104002" h="26838" extrusionOk="0">
                  <a:moveTo>
                    <a:pt x="1" y="1"/>
                  </a:moveTo>
                  <a:lnTo>
                    <a:pt x="1" y="26838"/>
                  </a:lnTo>
                  <a:lnTo>
                    <a:pt x="90917" y="26838"/>
                  </a:lnTo>
                  <a:cubicBezTo>
                    <a:pt x="98144" y="26838"/>
                    <a:pt x="104002" y="20980"/>
                    <a:pt x="104002" y="13753"/>
                  </a:cubicBezTo>
                  <a:lnTo>
                    <a:pt x="104002" y="11217"/>
                  </a:lnTo>
                  <a:cubicBezTo>
                    <a:pt x="104002" y="5025"/>
                    <a:pt x="98989" y="1"/>
                    <a:pt x="92798" y="1"/>
                  </a:cubicBez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" name="مجموعة 24"/>
            <p:cNvGrpSpPr/>
            <p:nvPr/>
          </p:nvGrpSpPr>
          <p:grpSpPr>
            <a:xfrm>
              <a:off x="5406128" y="2417862"/>
              <a:ext cx="2574257" cy="928938"/>
              <a:chOff x="5406128" y="2417862"/>
              <a:chExt cx="2574257" cy="928938"/>
            </a:xfrm>
          </p:grpSpPr>
          <p:grpSp>
            <p:nvGrpSpPr>
              <p:cNvPr id="11" name="مجموعة 10"/>
              <p:cNvGrpSpPr/>
              <p:nvPr/>
            </p:nvGrpSpPr>
            <p:grpSpPr>
              <a:xfrm>
                <a:off x="7307960" y="2466600"/>
                <a:ext cx="672425" cy="880200"/>
                <a:chOff x="4788795" y="2466600"/>
                <a:chExt cx="672425" cy="880200"/>
              </a:xfrm>
            </p:grpSpPr>
            <p:grpSp>
              <p:nvGrpSpPr>
                <p:cNvPr id="7" name="مجموعة 6"/>
                <p:cNvGrpSpPr/>
                <p:nvPr/>
              </p:nvGrpSpPr>
              <p:grpSpPr>
                <a:xfrm>
                  <a:off x="4788795" y="2466600"/>
                  <a:ext cx="672425" cy="880200"/>
                  <a:chOff x="4752935" y="2466600"/>
                  <a:chExt cx="672425" cy="880200"/>
                </a:xfrm>
              </p:grpSpPr>
              <p:sp>
                <p:nvSpPr>
                  <p:cNvPr id="43" name="Google Shape;1548;p43"/>
                  <p:cNvSpPr/>
                  <p:nvPr/>
                </p:nvSpPr>
                <p:spPr>
                  <a:xfrm>
                    <a:off x="4932750" y="3029775"/>
                    <a:ext cx="331025" cy="3170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241" h="12681" extrusionOk="0">
                        <a:moveTo>
                          <a:pt x="0" y="0"/>
                        </a:moveTo>
                        <a:lnTo>
                          <a:pt x="0" y="12681"/>
                        </a:lnTo>
                        <a:lnTo>
                          <a:pt x="6608" y="8371"/>
                        </a:lnTo>
                        <a:lnTo>
                          <a:pt x="13240" y="12681"/>
                        </a:lnTo>
                        <a:lnTo>
                          <a:pt x="13240" y="0"/>
                        </a:lnTo>
                        <a:close/>
                      </a:path>
                    </a:pathLst>
                  </a:custGeom>
                  <a:solidFill>
                    <a:srgbClr val="4685BC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4" name="Google Shape;1549;p43"/>
                  <p:cNvSpPr/>
                  <p:nvPr/>
                </p:nvSpPr>
                <p:spPr>
                  <a:xfrm>
                    <a:off x="4752935" y="2466600"/>
                    <a:ext cx="672425" cy="672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6897" h="26898" extrusionOk="0">
                        <a:moveTo>
                          <a:pt x="13454" y="1"/>
                        </a:moveTo>
                        <a:cubicBezTo>
                          <a:pt x="6025" y="1"/>
                          <a:pt x="0" y="6025"/>
                          <a:pt x="0" y="13455"/>
                        </a:cubicBezTo>
                        <a:cubicBezTo>
                          <a:pt x="0" y="20884"/>
                          <a:pt x="6025" y="26897"/>
                          <a:pt x="13454" y="26897"/>
                        </a:cubicBezTo>
                        <a:cubicBezTo>
                          <a:pt x="20884" y="26897"/>
                          <a:pt x="26896" y="20884"/>
                          <a:pt x="26896" y="13455"/>
                        </a:cubicBezTo>
                        <a:cubicBezTo>
                          <a:pt x="26896" y="6025"/>
                          <a:pt x="20884" y="1"/>
                          <a:pt x="13454" y="1"/>
                        </a:cubicBezTo>
                        <a:close/>
                      </a:path>
                    </a:pathLst>
                  </a:custGeom>
                  <a:solidFill>
                    <a:srgbClr val="9ED1FD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sp>
              <p:nvSpPr>
                <p:cNvPr id="45" name="Google Shape;1550;p43"/>
                <p:cNvSpPr/>
                <p:nvPr/>
              </p:nvSpPr>
              <p:spPr>
                <a:xfrm>
                  <a:off x="4881945" y="2559625"/>
                  <a:ext cx="486400" cy="486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456" h="19456" extrusionOk="0">
                      <a:moveTo>
                        <a:pt x="9728" y="1"/>
                      </a:moveTo>
                      <a:cubicBezTo>
                        <a:pt x="4347" y="1"/>
                        <a:pt x="1" y="4346"/>
                        <a:pt x="1" y="9728"/>
                      </a:cubicBezTo>
                      <a:cubicBezTo>
                        <a:pt x="1" y="15098"/>
                        <a:pt x="4347" y="19455"/>
                        <a:pt x="9728" y="19455"/>
                      </a:cubicBezTo>
                      <a:cubicBezTo>
                        <a:pt x="15098" y="19455"/>
                        <a:pt x="19456" y="15098"/>
                        <a:pt x="19456" y="9728"/>
                      </a:cubicBezTo>
                      <a:cubicBezTo>
                        <a:pt x="19456" y="4346"/>
                        <a:pt x="15098" y="1"/>
                        <a:pt x="9728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Arial"/>
                    <a:buNone/>
                  </a:pPr>
                  <a:r>
                    <a:rPr lang="ar-EG" sz="2300" b="1" dirty="0" smtClean="0"/>
                    <a:t>3</a:t>
                  </a:r>
                  <a:endParaRPr sz="2300" b="1" dirty="0"/>
                </a:p>
              </p:txBody>
            </p:sp>
          </p:grpSp>
          <p:sp>
            <p:nvSpPr>
              <p:cNvPr id="20" name="مستطيل 19"/>
              <p:cNvSpPr/>
              <p:nvPr/>
            </p:nvSpPr>
            <p:spPr>
              <a:xfrm>
                <a:off x="5406128" y="2417862"/>
                <a:ext cx="1904645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ar-EG" sz="2000" b="1" dirty="0">
                    <a:latin typeface="Adobe Arabic" panose="02040503050201020203" pitchFamily="18" charset="-78"/>
                    <a:cs typeface="Adobe Arabic" panose="02040503050201020203" pitchFamily="18" charset="-78"/>
                  </a:rPr>
                  <a:t>استطاع هذا الملك أن </a:t>
                </a:r>
                <a:r>
                  <a:rPr lang="ar-EG" sz="2000" b="1" dirty="0" smtClean="0">
                    <a:latin typeface="Adobe Arabic" panose="02040503050201020203" pitchFamily="18" charset="-78"/>
                    <a:cs typeface="Adobe Arabic" panose="02040503050201020203" pitchFamily="18" charset="-78"/>
                  </a:rPr>
                  <a:t>يخضع </a:t>
                </a:r>
                <a:r>
                  <a:rPr lang="ar-EG" sz="2000" b="1" dirty="0">
                    <a:latin typeface="Adobe Arabic" panose="02040503050201020203" pitchFamily="18" charset="-78"/>
                    <a:cs typeface="Adobe Arabic" panose="02040503050201020203" pitchFamily="18" charset="-78"/>
                  </a:rPr>
                  <a:t>حكام الاقاليم </a:t>
                </a:r>
              </a:p>
            </p:txBody>
          </p:sp>
        </p:grpSp>
      </p:grpSp>
      <p:grpSp>
        <p:nvGrpSpPr>
          <p:cNvPr id="451" name="مجموعة 450"/>
          <p:cNvGrpSpPr/>
          <p:nvPr/>
        </p:nvGrpSpPr>
        <p:grpSpPr>
          <a:xfrm>
            <a:off x="4909457" y="3505824"/>
            <a:ext cx="3052998" cy="882996"/>
            <a:chOff x="4909457" y="3505824"/>
            <a:chExt cx="3052998" cy="882996"/>
          </a:xfrm>
        </p:grpSpPr>
        <p:sp>
          <p:nvSpPr>
            <p:cNvPr id="53" name="Google Shape;1555;p43"/>
            <p:cNvSpPr/>
            <p:nvPr/>
          </p:nvSpPr>
          <p:spPr>
            <a:xfrm rot="10800000">
              <a:off x="4933235" y="3580769"/>
              <a:ext cx="2557305" cy="670950"/>
            </a:xfrm>
            <a:custGeom>
              <a:avLst/>
              <a:gdLst/>
              <a:ahLst/>
              <a:cxnLst/>
              <a:rect l="l" t="t" r="r" b="b"/>
              <a:pathLst>
                <a:path w="104002" h="26838" extrusionOk="0">
                  <a:moveTo>
                    <a:pt x="1" y="1"/>
                  </a:moveTo>
                  <a:lnTo>
                    <a:pt x="1" y="26838"/>
                  </a:lnTo>
                  <a:lnTo>
                    <a:pt x="90917" y="26838"/>
                  </a:lnTo>
                  <a:cubicBezTo>
                    <a:pt x="98144" y="26838"/>
                    <a:pt x="104002" y="20980"/>
                    <a:pt x="104002" y="13753"/>
                  </a:cubicBezTo>
                  <a:lnTo>
                    <a:pt x="104002" y="11205"/>
                  </a:lnTo>
                  <a:cubicBezTo>
                    <a:pt x="104002" y="5013"/>
                    <a:pt x="98989" y="1"/>
                    <a:pt x="92798" y="1"/>
                  </a:cubicBez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6" name="مجموعة 25"/>
            <p:cNvGrpSpPr/>
            <p:nvPr/>
          </p:nvGrpSpPr>
          <p:grpSpPr>
            <a:xfrm>
              <a:off x="4909457" y="3505824"/>
              <a:ext cx="3052998" cy="882996"/>
              <a:chOff x="4909457" y="3505824"/>
              <a:chExt cx="3052998" cy="882996"/>
            </a:xfrm>
          </p:grpSpPr>
          <p:grpSp>
            <p:nvGrpSpPr>
              <p:cNvPr id="13" name="مجموعة 12"/>
              <p:cNvGrpSpPr/>
              <p:nvPr/>
            </p:nvGrpSpPr>
            <p:grpSpPr>
              <a:xfrm>
                <a:off x="7290030" y="3505824"/>
                <a:ext cx="672425" cy="882996"/>
                <a:chOff x="4788795" y="3523754"/>
                <a:chExt cx="672425" cy="882996"/>
              </a:xfrm>
            </p:grpSpPr>
            <p:grpSp>
              <p:nvGrpSpPr>
                <p:cNvPr id="12" name="مجموعة 11"/>
                <p:cNvGrpSpPr/>
                <p:nvPr/>
              </p:nvGrpSpPr>
              <p:grpSpPr>
                <a:xfrm>
                  <a:off x="4788795" y="3523754"/>
                  <a:ext cx="672425" cy="882996"/>
                  <a:chOff x="4761900" y="3523754"/>
                  <a:chExt cx="672425" cy="882996"/>
                </a:xfrm>
              </p:grpSpPr>
              <p:sp>
                <p:nvSpPr>
                  <p:cNvPr id="54" name="Google Shape;1556;p43"/>
                  <p:cNvSpPr/>
                  <p:nvPr/>
                </p:nvSpPr>
                <p:spPr>
                  <a:xfrm>
                    <a:off x="4932750" y="4090025"/>
                    <a:ext cx="331025" cy="3167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241" h="12669" extrusionOk="0">
                        <a:moveTo>
                          <a:pt x="0" y="0"/>
                        </a:moveTo>
                        <a:lnTo>
                          <a:pt x="0" y="12669"/>
                        </a:lnTo>
                        <a:lnTo>
                          <a:pt x="6608" y="8359"/>
                        </a:lnTo>
                        <a:lnTo>
                          <a:pt x="13240" y="12669"/>
                        </a:lnTo>
                        <a:lnTo>
                          <a:pt x="13240" y="0"/>
                        </a:lnTo>
                        <a:close/>
                      </a:path>
                    </a:pathLst>
                  </a:custGeom>
                  <a:solidFill>
                    <a:srgbClr val="576F7A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5" name="Google Shape;1557;p43"/>
                  <p:cNvSpPr/>
                  <p:nvPr/>
                </p:nvSpPr>
                <p:spPr>
                  <a:xfrm>
                    <a:off x="4761900" y="3523754"/>
                    <a:ext cx="672425" cy="6724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6897" h="26898" extrusionOk="0">
                        <a:moveTo>
                          <a:pt x="13454" y="1"/>
                        </a:moveTo>
                        <a:cubicBezTo>
                          <a:pt x="6025" y="1"/>
                          <a:pt x="0" y="6025"/>
                          <a:pt x="0" y="13443"/>
                        </a:cubicBezTo>
                        <a:cubicBezTo>
                          <a:pt x="0" y="20873"/>
                          <a:pt x="6025" y="26897"/>
                          <a:pt x="13454" y="26897"/>
                        </a:cubicBezTo>
                        <a:cubicBezTo>
                          <a:pt x="20884" y="26897"/>
                          <a:pt x="26896" y="20873"/>
                          <a:pt x="26896" y="13443"/>
                        </a:cubicBezTo>
                        <a:cubicBezTo>
                          <a:pt x="26896" y="6025"/>
                          <a:pt x="20884" y="1"/>
                          <a:pt x="13454" y="1"/>
                        </a:cubicBezTo>
                        <a:close/>
                      </a:path>
                    </a:pathLst>
                  </a:custGeom>
                  <a:solidFill>
                    <a:srgbClr val="AFBDC6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sp>
              <p:nvSpPr>
                <p:cNvPr id="56" name="Google Shape;1558;p43"/>
                <p:cNvSpPr/>
                <p:nvPr/>
              </p:nvSpPr>
              <p:spPr>
                <a:xfrm>
                  <a:off x="4855050" y="3616629"/>
                  <a:ext cx="486400" cy="486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456" h="19468" extrusionOk="0">
                      <a:moveTo>
                        <a:pt x="9728" y="1"/>
                      </a:moveTo>
                      <a:cubicBezTo>
                        <a:pt x="4347" y="1"/>
                        <a:pt x="1" y="4358"/>
                        <a:pt x="1" y="9728"/>
                      </a:cubicBezTo>
                      <a:cubicBezTo>
                        <a:pt x="1" y="15110"/>
                        <a:pt x="4347" y="19467"/>
                        <a:pt x="9728" y="19467"/>
                      </a:cubicBezTo>
                      <a:cubicBezTo>
                        <a:pt x="15098" y="19467"/>
                        <a:pt x="19456" y="15110"/>
                        <a:pt x="19456" y="9728"/>
                      </a:cubicBezTo>
                      <a:cubicBezTo>
                        <a:pt x="19456" y="4358"/>
                        <a:pt x="15098" y="1"/>
                        <a:pt x="9728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Arial"/>
                    <a:buNone/>
                  </a:pPr>
                  <a:r>
                    <a:rPr lang="ar-EG" sz="2300" b="1" dirty="0" smtClean="0"/>
                    <a:t>5</a:t>
                  </a:r>
                  <a:endParaRPr sz="2300" b="1" dirty="0"/>
                </a:p>
              </p:txBody>
            </p:sp>
          </p:grpSp>
          <p:sp>
            <p:nvSpPr>
              <p:cNvPr id="21" name="مستطيل 20"/>
              <p:cNvSpPr/>
              <p:nvPr/>
            </p:nvSpPr>
            <p:spPr>
              <a:xfrm>
                <a:off x="4909457" y="3519654"/>
                <a:ext cx="2551423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ar-EG" sz="2000" b="1" dirty="0" smtClean="0">
                    <a:latin typeface="Adobe Arabic" panose="02040503050201020203" pitchFamily="18" charset="-78"/>
                    <a:cs typeface="Adobe Arabic" panose="02040503050201020203" pitchFamily="18" charset="-78"/>
                  </a:rPr>
                  <a:t>أمن </a:t>
                </a:r>
                <a:r>
                  <a:rPr lang="ar-EG" sz="2000" b="1" dirty="0">
                    <a:latin typeface="Adobe Arabic" panose="02040503050201020203" pitchFamily="18" charset="-78"/>
                    <a:cs typeface="Adobe Arabic" panose="02040503050201020203" pitchFamily="18" charset="-78"/>
                  </a:rPr>
                  <a:t>حدود البلاد ضد غارات الأسيويين والليبيين</a:t>
                </a:r>
              </a:p>
            </p:txBody>
          </p:sp>
        </p:grpSp>
      </p:grpSp>
      <p:grpSp>
        <p:nvGrpSpPr>
          <p:cNvPr id="30" name="مجموعة 29"/>
          <p:cNvGrpSpPr/>
          <p:nvPr/>
        </p:nvGrpSpPr>
        <p:grpSpPr>
          <a:xfrm>
            <a:off x="1694318" y="3487894"/>
            <a:ext cx="2904042" cy="882996"/>
            <a:chOff x="1694318" y="3487894"/>
            <a:chExt cx="2904042" cy="882996"/>
          </a:xfrm>
        </p:grpSpPr>
        <p:grpSp>
          <p:nvGrpSpPr>
            <p:cNvPr id="29" name="مجموعة 28"/>
            <p:cNvGrpSpPr/>
            <p:nvPr/>
          </p:nvGrpSpPr>
          <p:grpSpPr>
            <a:xfrm>
              <a:off x="1781750" y="3487894"/>
              <a:ext cx="2816610" cy="882996"/>
              <a:chOff x="1781750" y="3487894"/>
              <a:chExt cx="2816610" cy="882996"/>
            </a:xfrm>
          </p:grpSpPr>
          <p:sp>
            <p:nvSpPr>
              <p:cNvPr id="69" name="Google Shape;1571;p43"/>
              <p:cNvSpPr/>
              <p:nvPr/>
            </p:nvSpPr>
            <p:spPr>
              <a:xfrm rot="10800000">
                <a:off x="1781750" y="3524504"/>
                <a:ext cx="2600350" cy="670950"/>
              </a:xfrm>
              <a:custGeom>
                <a:avLst/>
                <a:gdLst/>
                <a:ahLst/>
                <a:cxnLst/>
                <a:rect l="l" t="t" r="r" b="b"/>
                <a:pathLst>
                  <a:path w="104014" h="26838" extrusionOk="0">
                    <a:moveTo>
                      <a:pt x="1" y="1"/>
                    </a:moveTo>
                    <a:lnTo>
                      <a:pt x="1" y="26838"/>
                    </a:lnTo>
                    <a:lnTo>
                      <a:pt x="90929" y="26838"/>
                    </a:lnTo>
                    <a:cubicBezTo>
                      <a:pt x="98156" y="26838"/>
                      <a:pt x="104014" y="20980"/>
                      <a:pt x="104014" y="13753"/>
                    </a:cubicBezTo>
                    <a:lnTo>
                      <a:pt x="104014" y="11205"/>
                    </a:lnTo>
                    <a:cubicBezTo>
                      <a:pt x="104014" y="5013"/>
                      <a:pt x="98989" y="1"/>
                      <a:pt x="92810" y="1"/>
                    </a:cubicBezTo>
                    <a:close/>
                  </a:path>
                </a:pathLst>
              </a:custGeom>
              <a:solidFill>
                <a:srgbClr val="EEEEE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7" name="مجموعة 16"/>
              <p:cNvGrpSpPr/>
              <p:nvPr/>
            </p:nvGrpSpPr>
            <p:grpSpPr>
              <a:xfrm>
                <a:off x="3925935" y="3487894"/>
                <a:ext cx="672425" cy="882996"/>
                <a:chOff x="1469525" y="3523754"/>
                <a:chExt cx="672425" cy="882996"/>
              </a:xfrm>
            </p:grpSpPr>
            <p:sp>
              <p:nvSpPr>
                <p:cNvPr id="70" name="Google Shape;1572;p43"/>
                <p:cNvSpPr/>
                <p:nvPr/>
              </p:nvSpPr>
              <p:spPr>
                <a:xfrm>
                  <a:off x="1640075" y="4090025"/>
                  <a:ext cx="331025" cy="316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241" h="12669" extrusionOk="0">
                      <a:moveTo>
                        <a:pt x="1" y="0"/>
                      </a:moveTo>
                      <a:lnTo>
                        <a:pt x="1" y="12669"/>
                      </a:lnTo>
                      <a:lnTo>
                        <a:pt x="6620" y="8359"/>
                      </a:lnTo>
                      <a:lnTo>
                        <a:pt x="13240" y="12669"/>
                      </a:lnTo>
                      <a:lnTo>
                        <a:pt x="13240" y="0"/>
                      </a:lnTo>
                      <a:close/>
                    </a:path>
                  </a:pathLst>
                </a:custGeom>
                <a:solidFill>
                  <a:srgbClr val="C6282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1" name="Google Shape;1573;p43"/>
                <p:cNvSpPr/>
                <p:nvPr/>
              </p:nvSpPr>
              <p:spPr>
                <a:xfrm>
                  <a:off x="1469525" y="3523754"/>
                  <a:ext cx="672425" cy="6724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897" h="26898" extrusionOk="0">
                      <a:moveTo>
                        <a:pt x="13442" y="1"/>
                      </a:moveTo>
                      <a:cubicBezTo>
                        <a:pt x="6013" y="1"/>
                        <a:pt x="0" y="6025"/>
                        <a:pt x="0" y="13443"/>
                      </a:cubicBezTo>
                      <a:cubicBezTo>
                        <a:pt x="0" y="20873"/>
                        <a:pt x="6013" y="26897"/>
                        <a:pt x="13442" y="26897"/>
                      </a:cubicBezTo>
                      <a:cubicBezTo>
                        <a:pt x="20872" y="26897"/>
                        <a:pt x="26896" y="20873"/>
                        <a:pt x="26896" y="13443"/>
                      </a:cubicBezTo>
                      <a:cubicBezTo>
                        <a:pt x="26896" y="6025"/>
                        <a:pt x="20872" y="1"/>
                        <a:pt x="13442" y="1"/>
                      </a:cubicBezTo>
                      <a:close/>
                    </a:path>
                  </a:pathLst>
                </a:custGeom>
                <a:solidFill>
                  <a:srgbClr val="F4898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2" name="Google Shape;1574;p43"/>
                <p:cNvSpPr/>
                <p:nvPr/>
              </p:nvSpPr>
              <p:spPr>
                <a:xfrm>
                  <a:off x="1562375" y="3616629"/>
                  <a:ext cx="486400" cy="486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456" h="19468" extrusionOk="0">
                      <a:moveTo>
                        <a:pt x="9728" y="1"/>
                      </a:moveTo>
                      <a:cubicBezTo>
                        <a:pt x="4359" y="1"/>
                        <a:pt x="1" y="4358"/>
                        <a:pt x="1" y="9728"/>
                      </a:cubicBezTo>
                      <a:cubicBezTo>
                        <a:pt x="1" y="15110"/>
                        <a:pt x="4359" y="19467"/>
                        <a:pt x="9728" y="19467"/>
                      </a:cubicBezTo>
                      <a:cubicBezTo>
                        <a:pt x="15098" y="19467"/>
                        <a:pt x="19456" y="15110"/>
                        <a:pt x="19456" y="9728"/>
                      </a:cubicBezTo>
                      <a:cubicBezTo>
                        <a:pt x="19456" y="4358"/>
                        <a:pt x="15098" y="1"/>
                        <a:pt x="9728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Arial"/>
                    <a:buNone/>
                  </a:pPr>
                  <a:r>
                    <a:rPr lang="ar-EG" sz="2300" b="1" dirty="0" smtClean="0"/>
                    <a:t>6</a:t>
                  </a:r>
                  <a:endParaRPr sz="2300" b="1" dirty="0"/>
                </a:p>
              </p:txBody>
            </p:sp>
          </p:grpSp>
        </p:grpSp>
        <p:sp>
          <p:nvSpPr>
            <p:cNvPr id="22" name="مستطيل 21"/>
            <p:cNvSpPr/>
            <p:nvPr/>
          </p:nvSpPr>
          <p:spPr>
            <a:xfrm>
              <a:off x="1694318" y="3535755"/>
              <a:ext cx="2303337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ar-EG" sz="2000" b="1" dirty="0">
                  <a:latin typeface="Adobe Arabic" panose="02040503050201020203" pitchFamily="18" charset="-78"/>
                  <a:cs typeface="Adobe Arabic" panose="02040503050201020203" pitchFamily="18" charset="-78"/>
                </a:rPr>
                <a:t>أسس (أسوار </a:t>
              </a:r>
              <a:r>
                <a:rPr lang="ar-EG" sz="2000" b="1" dirty="0" err="1">
                  <a:latin typeface="Adobe Arabic" panose="02040503050201020203" pitchFamily="18" charset="-78"/>
                  <a:cs typeface="Adobe Arabic" panose="02040503050201020203" pitchFamily="18" charset="-78"/>
                </a:rPr>
                <a:t>أمنمحات</a:t>
              </a:r>
              <a:r>
                <a:rPr lang="ar-EG" sz="2000" b="1" dirty="0">
                  <a:latin typeface="Adobe Arabic" panose="02040503050201020203" pitchFamily="18" charset="-78"/>
                  <a:cs typeface="Adobe Arabic" panose="02040503050201020203" pitchFamily="18" charset="-78"/>
                </a:rPr>
                <a:t> المبجل ) ببلاد النوبة </a:t>
              </a:r>
            </a:p>
          </p:txBody>
        </p:sp>
      </p:grpSp>
      <p:grpSp>
        <p:nvGrpSpPr>
          <p:cNvPr id="450" name="مجموعة 449"/>
          <p:cNvGrpSpPr/>
          <p:nvPr/>
        </p:nvGrpSpPr>
        <p:grpSpPr>
          <a:xfrm>
            <a:off x="1739135" y="2448670"/>
            <a:ext cx="2930945" cy="880200"/>
            <a:chOff x="1739135" y="2448670"/>
            <a:chExt cx="2930945" cy="880200"/>
          </a:xfrm>
        </p:grpSpPr>
        <p:grpSp>
          <p:nvGrpSpPr>
            <p:cNvPr id="28" name="مجموعة 27"/>
            <p:cNvGrpSpPr/>
            <p:nvPr/>
          </p:nvGrpSpPr>
          <p:grpSpPr>
            <a:xfrm>
              <a:off x="1827160" y="2448670"/>
              <a:ext cx="2842920" cy="880200"/>
              <a:chOff x="1827160" y="2448670"/>
              <a:chExt cx="2842920" cy="880200"/>
            </a:xfrm>
          </p:grpSpPr>
          <p:sp>
            <p:nvSpPr>
              <p:cNvPr id="77" name="Google Shape;1579;p43"/>
              <p:cNvSpPr/>
              <p:nvPr/>
            </p:nvSpPr>
            <p:spPr>
              <a:xfrm rot="10800000">
                <a:off x="1827160" y="2469405"/>
                <a:ext cx="2600350" cy="670950"/>
              </a:xfrm>
              <a:custGeom>
                <a:avLst/>
                <a:gdLst/>
                <a:ahLst/>
                <a:cxnLst/>
                <a:rect l="l" t="t" r="r" b="b"/>
                <a:pathLst>
                  <a:path w="104014" h="26838" extrusionOk="0">
                    <a:moveTo>
                      <a:pt x="1" y="1"/>
                    </a:moveTo>
                    <a:lnTo>
                      <a:pt x="1" y="26838"/>
                    </a:lnTo>
                    <a:lnTo>
                      <a:pt x="90929" y="26838"/>
                    </a:lnTo>
                    <a:cubicBezTo>
                      <a:pt x="98156" y="26838"/>
                      <a:pt x="104014" y="20980"/>
                      <a:pt x="104014" y="13753"/>
                    </a:cubicBezTo>
                    <a:lnTo>
                      <a:pt x="104014" y="11217"/>
                    </a:lnTo>
                    <a:cubicBezTo>
                      <a:pt x="104014" y="5025"/>
                      <a:pt x="98989" y="1"/>
                      <a:pt x="92810" y="1"/>
                    </a:cubicBezTo>
                    <a:close/>
                  </a:path>
                </a:pathLst>
              </a:custGeom>
              <a:solidFill>
                <a:srgbClr val="EEEEE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6" name="مجموعة 15"/>
              <p:cNvGrpSpPr/>
              <p:nvPr/>
            </p:nvGrpSpPr>
            <p:grpSpPr>
              <a:xfrm>
                <a:off x="3997655" y="2448670"/>
                <a:ext cx="672425" cy="880200"/>
                <a:chOff x="1469525" y="2466600"/>
                <a:chExt cx="672425" cy="880200"/>
              </a:xfrm>
            </p:grpSpPr>
            <p:sp>
              <p:nvSpPr>
                <p:cNvPr id="78" name="Google Shape;1580;p43"/>
                <p:cNvSpPr/>
                <p:nvPr/>
              </p:nvSpPr>
              <p:spPr>
                <a:xfrm>
                  <a:off x="1640075" y="3029775"/>
                  <a:ext cx="331025" cy="3170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241" h="12681" extrusionOk="0">
                      <a:moveTo>
                        <a:pt x="1" y="0"/>
                      </a:moveTo>
                      <a:lnTo>
                        <a:pt x="1" y="12681"/>
                      </a:lnTo>
                      <a:lnTo>
                        <a:pt x="6620" y="8371"/>
                      </a:lnTo>
                      <a:lnTo>
                        <a:pt x="13240" y="12681"/>
                      </a:lnTo>
                      <a:lnTo>
                        <a:pt x="13240" y="0"/>
                      </a:lnTo>
                      <a:close/>
                    </a:path>
                  </a:pathLst>
                </a:custGeom>
                <a:solidFill>
                  <a:srgbClr val="2FC94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9" name="Google Shape;1581;p43"/>
                <p:cNvSpPr/>
                <p:nvPr/>
              </p:nvSpPr>
              <p:spPr>
                <a:xfrm>
                  <a:off x="1469525" y="2466600"/>
                  <a:ext cx="672425" cy="6724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897" h="26898" extrusionOk="0">
                      <a:moveTo>
                        <a:pt x="13442" y="1"/>
                      </a:moveTo>
                      <a:cubicBezTo>
                        <a:pt x="6013" y="1"/>
                        <a:pt x="0" y="6025"/>
                        <a:pt x="0" y="13455"/>
                      </a:cubicBezTo>
                      <a:cubicBezTo>
                        <a:pt x="0" y="20884"/>
                        <a:pt x="6013" y="26897"/>
                        <a:pt x="13442" y="26897"/>
                      </a:cubicBezTo>
                      <a:cubicBezTo>
                        <a:pt x="20872" y="26897"/>
                        <a:pt x="26896" y="20884"/>
                        <a:pt x="26896" y="13455"/>
                      </a:cubicBezTo>
                      <a:cubicBezTo>
                        <a:pt x="26896" y="6025"/>
                        <a:pt x="20872" y="1"/>
                        <a:pt x="13442" y="1"/>
                      </a:cubicBezTo>
                      <a:close/>
                    </a:path>
                  </a:pathLst>
                </a:custGeom>
                <a:solidFill>
                  <a:srgbClr val="A5F1B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0" name="Google Shape;1582;p43"/>
                <p:cNvSpPr/>
                <p:nvPr/>
              </p:nvSpPr>
              <p:spPr>
                <a:xfrm>
                  <a:off x="1562375" y="2559625"/>
                  <a:ext cx="486400" cy="486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456" h="19456" extrusionOk="0">
                      <a:moveTo>
                        <a:pt x="9728" y="1"/>
                      </a:moveTo>
                      <a:cubicBezTo>
                        <a:pt x="4359" y="1"/>
                        <a:pt x="1" y="4346"/>
                        <a:pt x="1" y="9728"/>
                      </a:cubicBezTo>
                      <a:cubicBezTo>
                        <a:pt x="1" y="15098"/>
                        <a:pt x="4359" y="19455"/>
                        <a:pt x="9728" y="19455"/>
                      </a:cubicBezTo>
                      <a:cubicBezTo>
                        <a:pt x="15098" y="19455"/>
                        <a:pt x="19456" y="15098"/>
                        <a:pt x="19456" y="9728"/>
                      </a:cubicBezTo>
                      <a:cubicBezTo>
                        <a:pt x="19456" y="4346"/>
                        <a:pt x="15098" y="1"/>
                        <a:pt x="9728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Arial"/>
                    <a:buNone/>
                  </a:pPr>
                  <a:r>
                    <a:rPr lang="ar-EG" sz="2300" b="1" dirty="0" smtClean="0"/>
                    <a:t>4</a:t>
                  </a:r>
                  <a:endParaRPr sz="2300" b="1" dirty="0"/>
                </a:p>
              </p:txBody>
            </p:sp>
          </p:grpSp>
        </p:grpSp>
        <p:sp>
          <p:nvSpPr>
            <p:cNvPr id="23" name="مستطيل 22"/>
            <p:cNvSpPr/>
            <p:nvPr/>
          </p:nvSpPr>
          <p:spPr>
            <a:xfrm>
              <a:off x="1739135" y="2465014"/>
              <a:ext cx="2466597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ar-EG" sz="2000" b="1" dirty="0" smtClean="0">
                  <a:latin typeface="Adobe Arabic" panose="02040503050201020203" pitchFamily="18" charset="-78"/>
                  <a:cs typeface="Adobe Arabic" panose="02040503050201020203" pitchFamily="18" charset="-78"/>
                </a:rPr>
                <a:t>نقل </a:t>
              </a:r>
              <a:r>
                <a:rPr lang="ar-EG" sz="2000" b="1" dirty="0">
                  <a:latin typeface="Adobe Arabic" panose="02040503050201020203" pitchFamily="18" charset="-78"/>
                  <a:cs typeface="Adobe Arabic" panose="02040503050201020203" pitchFamily="18" charset="-78"/>
                </a:rPr>
                <a:t>عاصمة ملكة من </a:t>
              </a:r>
              <a:r>
                <a:rPr lang="ar-EG" sz="2000" b="1" dirty="0" smtClean="0">
                  <a:latin typeface="Adobe Arabic" panose="02040503050201020203" pitchFamily="18" charset="-78"/>
                  <a:cs typeface="Adobe Arabic" panose="02040503050201020203" pitchFamily="18" charset="-78"/>
                </a:rPr>
                <a:t>طيبة </a:t>
              </a:r>
              <a:r>
                <a:rPr lang="ar-EG" sz="2000" b="1" dirty="0">
                  <a:latin typeface="Adobe Arabic" panose="02040503050201020203" pitchFamily="18" charset="-78"/>
                  <a:cs typeface="Adobe Arabic" panose="02040503050201020203" pitchFamily="18" charset="-78"/>
                </a:rPr>
                <a:t>إلى مدينة </a:t>
              </a:r>
              <a:r>
                <a:rPr lang="ar-EG" sz="2000" b="1" dirty="0" err="1" smtClean="0">
                  <a:latin typeface="Adobe Arabic" panose="02040503050201020203" pitchFamily="18" charset="-78"/>
                  <a:cs typeface="Adobe Arabic" panose="02040503050201020203" pitchFamily="18" charset="-78"/>
                </a:rPr>
                <a:t>أثيتاوى</a:t>
              </a:r>
              <a:r>
                <a:rPr lang="ar-EG" sz="2000" b="1" dirty="0" smtClean="0">
                  <a:latin typeface="Adobe Arabic" panose="02040503050201020203" pitchFamily="18" charset="-78"/>
                  <a:cs typeface="Adobe Arabic" panose="02040503050201020203" pitchFamily="18" charset="-78"/>
                </a:rPr>
                <a:t> </a:t>
              </a:r>
              <a:endParaRPr lang="ar-EG" sz="2000" b="1" dirty="0">
                <a:latin typeface="Adobe Arabic" panose="02040503050201020203" pitchFamily="18" charset="-78"/>
                <a:cs typeface="Adobe Arabic" panose="02040503050201020203" pitchFamily="18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584828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000"/>
                            </p:stCondLst>
                            <p:childTnLst>
                              <p:par>
                                <p:cTn id="3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</p:bldLst>
  </p:timing>
</p:sld>
</file>

<file path=ppt/theme/theme1.xml><?xml version="1.0" encoding="utf-8"?>
<a:theme xmlns:a="http://schemas.openxmlformats.org/drawingml/2006/main" name="Sports Medicine by Slidesgo">
  <a:themeElements>
    <a:clrScheme name="Simple Light">
      <a:dk1>
        <a:srgbClr val="022B72"/>
      </a:dk1>
      <a:lt1>
        <a:srgbClr val="99D7EF"/>
      </a:lt1>
      <a:dk2>
        <a:srgbClr val="050505"/>
      </a:dk2>
      <a:lt2>
        <a:srgbClr val="FFFFFF"/>
      </a:lt2>
      <a:accent1>
        <a:srgbClr val="FE524D"/>
      </a:accent1>
      <a:accent2>
        <a:srgbClr val="FE9B2B"/>
      </a:accent2>
      <a:accent3>
        <a:srgbClr val="FE524D"/>
      </a:accent3>
      <a:accent4>
        <a:srgbClr val="FE9B2B"/>
      </a:accent4>
      <a:accent5>
        <a:srgbClr val="99D7EF"/>
      </a:accent5>
      <a:accent6>
        <a:srgbClr val="FE9B2B"/>
      </a:accent6>
      <a:hlink>
        <a:srgbClr val="022B72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1261</TotalTime>
  <Words>444</Words>
  <Application>Microsoft Office PowerPoint</Application>
  <PresentationFormat>On-screen Show (16:9)</PresentationFormat>
  <Paragraphs>102</Paragraphs>
  <Slides>14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6" baseType="lpstr">
      <vt:lpstr>Adobe Arabic</vt:lpstr>
      <vt:lpstr>Aldhabi</vt:lpstr>
      <vt:lpstr>Arial</vt:lpstr>
      <vt:lpstr>Barlow</vt:lpstr>
      <vt:lpstr>Calibri</vt:lpstr>
      <vt:lpstr>Fira Sans Extra Condensed</vt:lpstr>
      <vt:lpstr>Fira Sans Extra Condensed Medium</vt:lpstr>
      <vt:lpstr>Kanit</vt:lpstr>
      <vt:lpstr>Open Sans</vt:lpstr>
      <vt:lpstr>Poppins Medium</vt:lpstr>
      <vt:lpstr>Roboto</vt:lpstr>
      <vt:lpstr>Sports Medicine by Slidesgo</vt:lpstr>
      <vt:lpstr>عصر الرخاء الأقتصادى</vt:lpstr>
      <vt:lpstr>PowerPoint Presentation</vt:lpstr>
      <vt:lpstr>PowerPoint Presentation</vt:lpstr>
      <vt:lpstr>PowerPoint Presentation</vt:lpstr>
      <vt:lpstr>فهرس المحتوى</vt:lpstr>
      <vt:lpstr>PowerPoint Presentation</vt:lpstr>
      <vt:lpstr>PowerPoint Presentation</vt:lpstr>
      <vt:lpstr>PowerPoint Presentation</vt:lpstr>
      <vt:lpstr>أمنمحات الأول </vt:lpstr>
      <vt:lpstr>PowerPoint Presentation</vt:lpstr>
      <vt:lpstr>الملك أمنمحات الثالث </vt:lpstr>
      <vt:lpstr>عصر الاضمحلال الثاني : (الأسرات 13: 17)</vt:lpstr>
      <vt:lpstr>PowerPoint Presentation</vt:lpstr>
      <vt:lpstr>سقن رع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الجهاز الدورى والدوران</dc:title>
  <dc:creator>DCLAP</dc:creator>
  <cp:lastModifiedBy>Windows User</cp:lastModifiedBy>
  <cp:revision>102</cp:revision>
  <dcterms:modified xsi:type="dcterms:W3CDTF">2020-12-26T20:58:44Z</dcterms:modified>
</cp:coreProperties>
</file>