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73" r:id="rId3"/>
    <p:sldId id="259" r:id="rId4"/>
    <p:sldId id="266" r:id="rId5"/>
    <p:sldId id="260" r:id="rId6"/>
    <p:sldId id="282" r:id="rId7"/>
    <p:sldId id="283" r:id="rId8"/>
    <p:sldId id="284" r:id="rId9"/>
    <p:sldId id="285" r:id="rId10"/>
    <p:sldId id="286" r:id="rId11"/>
    <p:sldId id="281" r:id="rId12"/>
    <p:sldId id="287" r:id="rId13"/>
    <p:sldId id="271" r:id="rId14"/>
  </p:sldIdLst>
  <p:sldSz cx="9144000" cy="5143500" type="screen16x9"/>
  <p:notesSz cx="6858000" cy="9144000"/>
  <p:embeddedFontLst>
    <p:embeddedFont>
      <p:font typeface="Livvic Medium" panose="020B0604020202020204" charset="0"/>
      <p:regular r:id="rId16"/>
      <p:bold r:id="rId17"/>
      <p:italic r:id="rId18"/>
      <p:boldItalic r:id="rId19"/>
    </p:embeddedFont>
    <p:embeddedFont>
      <p:font typeface="Livvic" panose="020B0604020202020204" charset="0"/>
      <p:regular r:id="rId20"/>
      <p:bold r:id="rId21"/>
      <p:italic r:id="rId22"/>
      <p:boldItalic r:id="rId23"/>
    </p:embeddedFont>
    <p:embeddedFont>
      <p:font typeface="Corben" panose="020B0604020202020204" charset="0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653A9E-817A-41B6-A94E-08DADE78BDBE}">
  <a:tblStyle styleId="{71653A9E-817A-41B6-A94E-08DADE78BD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222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" name="Google Shape;35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7" name="Google Shape;35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64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5420ba1cc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5420ba1cc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478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9" name="Google Shape;4629;gad0001a86f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0" name="Google Shape;4630;gad0001a86f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21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9" name="Google Shape;4629;gad0001a86f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0" name="Google Shape;4630;gad0001a86f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26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" name="Google Shape;4167;gad0001a8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8" name="Google Shape;4168;gad0001a86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53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7" name="Google Shape;4267;gad0001a86f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8" name="Google Shape;4268;gad0001a86f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02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gad0001a8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7" name="Google Shape;3717;gad0001a86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88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Google Shape;3966;gac6afad15b_0_1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7" name="Google Shape;3967;gac6afad15b_0_1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24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5420ba1cc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5420ba1cc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46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5420ba1cc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5420ba1cc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22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5420ba1cc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5420ba1cc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13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5420ba1cc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5420ba1cc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28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5420ba1cc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5420ba1cc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26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" name="Google Shape;21;p2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" name="Google Shape;27;p2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28" name="Google Shape;28;p2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" name="Google Shape;32;p2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2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2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2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2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" name="Google Shape;92;p2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93" name="Google Shape;93;p2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" name="Google Shape;98;p2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" name="Google Shape;104;p2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105" name="Google Shape;105;p2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0" name="Google Shape;110;p2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2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7434432" y="473200"/>
            <a:ext cx="1233083" cy="4189473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flipH="1">
            <a:off x="476412" y="473200"/>
            <a:ext cx="1233083" cy="4189473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1249800" y="1256775"/>
            <a:ext cx="6644400" cy="20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2288250" y="3555825"/>
            <a:ext cx="4567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Livvic Medium"/>
                <a:ea typeface="Livvic Medium"/>
                <a:cs typeface="Livvic Medium"/>
                <a:sym typeface="Livvic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405951" y="-2"/>
            <a:ext cx="803969" cy="1200130"/>
          </a:xfrm>
          <a:custGeom>
            <a:avLst/>
            <a:gdLst/>
            <a:ahLst/>
            <a:cxnLst/>
            <a:rect l="l" t="t" r="r" b="b"/>
            <a:pathLst>
              <a:path w="18814" h="28088" extrusionOk="0">
                <a:moveTo>
                  <a:pt x="0" y="0"/>
                </a:moveTo>
                <a:lnTo>
                  <a:pt x="0" y="28087"/>
                </a:lnTo>
                <a:lnTo>
                  <a:pt x="9407" y="22683"/>
                </a:lnTo>
                <a:lnTo>
                  <a:pt x="18814" y="28087"/>
                </a:lnTo>
                <a:lnTo>
                  <a:pt x="1881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7525687" y="245142"/>
            <a:ext cx="557360" cy="545887"/>
          </a:xfrm>
          <a:custGeom>
            <a:avLst/>
            <a:gdLst/>
            <a:ahLst/>
            <a:cxnLst/>
            <a:rect l="l" t="t" r="r" b="b"/>
            <a:pathLst>
              <a:path w="13043" h="12776" extrusionOk="0">
                <a:moveTo>
                  <a:pt x="6505" y="1"/>
                </a:moveTo>
                <a:cubicBezTo>
                  <a:pt x="6472" y="1"/>
                  <a:pt x="5471" y="1569"/>
                  <a:pt x="4970" y="2403"/>
                </a:cubicBezTo>
                <a:cubicBezTo>
                  <a:pt x="4604" y="3036"/>
                  <a:pt x="4303" y="3703"/>
                  <a:pt x="4003" y="4337"/>
                </a:cubicBezTo>
                <a:lnTo>
                  <a:pt x="4003" y="4371"/>
                </a:lnTo>
                <a:cubicBezTo>
                  <a:pt x="1368" y="4604"/>
                  <a:pt x="0" y="5905"/>
                  <a:pt x="0" y="5905"/>
                </a:cubicBezTo>
                <a:cubicBezTo>
                  <a:pt x="667" y="7239"/>
                  <a:pt x="3203" y="8340"/>
                  <a:pt x="3203" y="8340"/>
                </a:cubicBezTo>
                <a:cubicBezTo>
                  <a:pt x="2635" y="11075"/>
                  <a:pt x="3203" y="12743"/>
                  <a:pt x="3203" y="12743"/>
                </a:cubicBezTo>
                <a:cubicBezTo>
                  <a:pt x="3286" y="12765"/>
                  <a:pt x="3376" y="12775"/>
                  <a:pt x="3470" y="12775"/>
                </a:cubicBezTo>
                <a:cubicBezTo>
                  <a:pt x="4814" y="12775"/>
                  <a:pt x="7172" y="10708"/>
                  <a:pt x="7172" y="10708"/>
                </a:cubicBezTo>
                <a:cubicBezTo>
                  <a:pt x="8873" y="12176"/>
                  <a:pt x="11142" y="12510"/>
                  <a:pt x="11142" y="12510"/>
                </a:cubicBezTo>
                <a:cubicBezTo>
                  <a:pt x="11475" y="10875"/>
                  <a:pt x="10374" y="7906"/>
                  <a:pt x="10374" y="7906"/>
                </a:cubicBezTo>
                <a:cubicBezTo>
                  <a:pt x="11709" y="6572"/>
                  <a:pt x="12543" y="5738"/>
                  <a:pt x="13043" y="4537"/>
                </a:cubicBezTo>
                <a:cubicBezTo>
                  <a:pt x="13043" y="4537"/>
                  <a:pt x="11620" y="3881"/>
                  <a:pt x="9766" y="3881"/>
                </a:cubicBezTo>
                <a:cubicBezTo>
                  <a:pt x="9573" y="3881"/>
                  <a:pt x="9375" y="3888"/>
                  <a:pt x="9173" y="3904"/>
                </a:cubicBezTo>
                <a:cubicBezTo>
                  <a:pt x="9140" y="3570"/>
                  <a:pt x="6772" y="234"/>
                  <a:pt x="65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7405951" y="-2"/>
            <a:ext cx="805422" cy="111220"/>
          </a:xfrm>
          <a:custGeom>
            <a:avLst/>
            <a:gdLst/>
            <a:ahLst/>
            <a:cxnLst/>
            <a:rect l="l" t="t" r="r" b="b"/>
            <a:pathLst>
              <a:path w="18848" h="2603" extrusionOk="0">
                <a:moveTo>
                  <a:pt x="0" y="0"/>
                </a:moveTo>
                <a:lnTo>
                  <a:pt x="0" y="2602"/>
                </a:lnTo>
                <a:lnTo>
                  <a:pt x="18847" y="2602"/>
                </a:lnTo>
                <a:lnTo>
                  <a:pt x="1884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2"/>
          <p:cNvGrpSpPr/>
          <p:nvPr/>
        </p:nvGrpSpPr>
        <p:grpSpPr>
          <a:xfrm>
            <a:off x="7003453" y="3610638"/>
            <a:ext cx="1521487" cy="1691030"/>
            <a:chOff x="7003453" y="3249263"/>
            <a:chExt cx="1521487" cy="1691030"/>
          </a:xfrm>
        </p:grpSpPr>
        <p:sp>
          <p:nvSpPr>
            <p:cNvPr id="126" name="Google Shape;126;p2"/>
            <p:cNvSpPr/>
            <p:nvPr/>
          </p:nvSpPr>
          <p:spPr>
            <a:xfrm rot="1265350">
              <a:off x="7216930" y="3399620"/>
              <a:ext cx="1094533" cy="1390316"/>
            </a:xfrm>
            <a:custGeom>
              <a:avLst/>
              <a:gdLst/>
              <a:ahLst/>
              <a:cxnLst/>
              <a:rect l="l" t="t" r="r" b="b"/>
              <a:pathLst>
                <a:path w="18147" h="23051" extrusionOk="0">
                  <a:moveTo>
                    <a:pt x="9307" y="1"/>
                  </a:moveTo>
                  <a:cubicBezTo>
                    <a:pt x="4236" y="1"/>
                    <a:pt x="667" y="3670"/>
                    <a:pt x="434" y="7273"/>
                  </a:cubicBezTo>
                  <a:cubicBezTo>
                    <a:pt x="0" y="9408"/>
                    <a:pt x="434" y="11676"/>
                    <a:pt x="1635" y="13577"/>
                  </a:cubicBezTo>
                  <a:cubicBezTo>
                    <a:pt x="2368" y="14745"/>
                    <a:pt x="3369" y="15746"/>
                    <a:pt x="4603" y="16513"/>
                  </a:cubicBezTo>
                  <a:cubicBezTo>
                    <a:pt x="4470" y="17013"/>
                    <a:pt x="4437" y="17580"/>
                    <a:pt x="4603" y="18014"/>
                  </a:cubicBezTo>
                  <a:cubicBezTo>
                    <a:pt x="4503" y="18447"/>
                    <a:pt x="4537" y="18881"/>
                    <a:pt x="4703" y="19315"/>
                  </a:cubicBezTo>
                  <a:cubicBezTo>
                    <a:pt x="4470" y="20315"/>
                    <a:pt x="4837" y="21316"/>
                    <a:pt x="5738" y="21983"/>
                  </a:cubicBezTo>
                  <a:cubicBezTo>
                    <a:pt x="6672" y="22650"/>
                    <a:pt x="8239" y="23051"/>
                    <a:pt x="9807" y="23051"/>
                  </a:cubicBezTo>
                  <a:cubicBezTo>
                    <a:pt x="11308" y="23051"/>
                    <a:pt x="12809" y="22684"/>
                    <a:pt x="13643" y="21883"/>
                  </a:cubicBezTo>
                  <a:cubicBezTo>
                    <a:pt x="14277" y="21316"/>
                    <a:pt x="14677" y="20315"/>
                    <a:pt x="14144" y="19148"/>
                  </a:cubicBezTo>
                  <a:cubicBezTo>
                    <a:pt x="14177" y="18848"/>
                    <a:pt x="14144" y="18548"/>
                    <a:pt x="14043" y="18281"/>
                  </a:cubicBezTo>
                  <a:cubicBezTo>
                    <a:pt x="14210" y="17747"/>
                    <a:pt x="14210" y="17180"/>
                    <a:pt x="14010" y="16680"/>
                  </a:cubicBezTo>
                  <a:cubicBezTo>
                    <a:pt x="16879" y="14611"/>
                    <a:pt x="18146" y="10742"/>
                    <a:pt x="17779" y="7606"/>
                  </a:cubicBezTo>
                  <a:cubicBezTo>
                    <a:pt x="17479" y="5305"/>
                    <a:pt x="16512" y="3337"/>
                    <a:pt x="14977" y="2002"/>
                  </a:cubicBezTo>
                  <a:cubicBezTo>
                    <a:pt x="13543" y="801"/>
                    <a:pt x="11642" y="101"/>
                    <a:pt x="9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1265350">
              <a:off x="7344124" y="3483371"/>
              <a:ext cx="945676" cy="937774"/>
            </a:xfrm>
            <a:custGeom>
              <a:avLst/>
              <a:gdLst/>
              <a:ahLst/>
              <a:cxnLst/>
              <a:rect l="l" t="t" r="r" b="b"/>
              <a:pathLst>
                <a:path w="15679" h="15548" extrusionOk="0">
                  <a:moveTo>
                    <a:pt x="8096" y="0"/>
                  </a:moveTo>
                  <a:cubicBezTo>
                    <a:pt x="4607" y="0"/>
                    <a:pt x="597" y="2414"/>
                    <a:pt x="368" y="6174"/>
                  </a:cubicBezTo>
                  <a:cubicBezTo>
                    <a:pt x="1" y="8009"/>
                    <a:pt x="335" y="9944"/>
                    <a:pt x="1369" y="11611"/>
                  </a:cubicBezTo>
                  <a:cubicBezTo>
                    <a:pt x="2857" y="13932"/>
                    <a:pt x="5528" y="15547"/>
                    <a:pt x="8243" y="15547"/>
                  </a:cubicBezTo>
                  <a:cubicBezTo>
                    <a:pt x="9117" y="15547"/>
                    <a:pt x="9997" y="15380"/>
                    <a:pt x="10842" y="15014"/>
                  </a:cubicBezTo>
                  <a:cubicBezTo>
                    <a:pt x="14078" y="13680"/>
                    <a:pt x="15679" y="9877"/>
                    <a:pt x="15312" y="6508"/>
                  </a:cubicBezTo>
                  <a:cubicBezTo>
                    <a:pt x="15112" y="4706"/>
                    <a:pt x="14345" y="2905"/>
                    <a:pt x="12944" y="1704"/>
                  </a:cubicBezTo>
                  <a:cubicBezTo>
                    <a:pt x="11643" y="604"/>
                    <a:pt x="10008" y="70"/>
                    <a:pt x="8307" y="3"/>
                  </a:cubicBezTo>
                  <a:cubicBezTo>
                    <a:pt x="8237" y="1"/>
                    <a:pt x="8166" y="0"/>
                    <a:pt x="8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1265350">
              <a:off x="7459828" y="4016068"/>
              <a:ext cx="532942" cy="433543"/>
            </a:xfrm>
            <a:custGeom>
              <a:avLst/>
              <a:gdLst/>
              <a:ahLst/>
              <a:cxnLst/>
              <a:rect l="l" t="t" r="r" b="b"/>
              <a:pathLst>
                <a:path w="8836" h="7188" extrusionOk="0">
                  <a:moveTo>
                    <a:pt x="7116" y="5152"/>
                  </a:moveTo>
                  <a:cubicBezTo>
                    <a:pt x="7112" y="5161"/>
                    <a:pt x="7107" y="5170"/>
                    <a:pt x="7103" y="5179"/>
                  </a:cubicBezTo>
                  <a:lnTo>
                    <a:pt x="7103" y="5179"/>
                  </a:lnTo>
                  <a:cubicBezTo>
                    <a:pt x="7116" y="5170"/>
                    <a:pt x="7116" y="5152"/>
                    <a:pt x="7116" y="5152"/>
                  </a:cubicBezTo>
                  <a:close/>
                  <a:moveTo>
                    <a:pt x="5826" y="1"/>
                  </a:moveTo>
                  <a:cubicBezTo>
                    <a:pt x="5628" y="1"/>
                    <a:pt x="5333" y="202"/>
                    <a:pt x="4714" y="783"/>
                  </a:cubicBezTo>
                  <a:cubicBezTo>
                    <a:pt x="4586" y="882"/>
                    <a:pt x="4446" y="933"/>
                    <a:pt x="4309" y="933"/>
                  </a:cubicBezTo>
                  <a:cubicBezTo>
                    <a:pt x="4125" y="933"/>
                    <a:pt x="3947" y="840"/>
                    <a:pt x="3813" y="649"/>
                  </a:cubicBezTo>
                  <a:cubicBezTo>
                    <a:pt x="3594" y="334"/>
                    <a:pt x="3394" y="213"/>
                    <a:pt x="3205" y="213"/>
                  </a:cubicBezTo>
                  <a:cubicBezTo>
                    <a:pt x="2584" y="213"/>
                    <a:pt x="2080" y="1519"/>
                    <a:pt x="1372" y="1519"/>
                  </a:cubicBezTo>
                  <a:cubicBezTo>
                    <a:pt x="1248" y="1519"/>
                    <a:pt x="1117" y="1478"/>
                    <a:pt x="978" y="1383"/>
                  </a:cubicBezTo>
                  <a:cubicBezTo>
                    <a:pt x="945" y="1383"/>
                    <a:pt x="945" y="1383"/>
                    <a:pt x="911" y="1350"/>
                  </a:cubicBezTo>
                  <a:lnTo>
                    <a:pt x="945" y="1350"/>
                  </a:lnTo>
                  <a:cubicBezTo>
                    <a:pt x="784" y="1275"/>
                    <a:pt x="653" y="1242"/>
                    <a:pt x="549" y="1242"/>
                  </a:cubicBezTo>
                  <a:cubicBezTo>
                    <a:pt x="1" y="1242"/>
                    <a:pt x="159" y="2141"/>
                    <a:pt x="411" y="2617"/>
                  </a:cubicBezTo>
                  <a:cubicBezTo>
                    <a:pt x="978" y="4218"/>
                    <a:pt x="1745" y="5786"/>
                    <a:pt x="2779" y="7187"/>
                  </a:cubicBezTo>
                  <a:cubicBezTo>
                    <a:pt x="2713" y="5786"/>
                    <a:pt x="1645" y="3851"/>
                    <a:pt x="1211" y="2284"/>
                  </a:cubicBezTo>
                  <a:lnTo>
                    <a:pt x="1211" y="2284"/>
                  </a:lnTo>
                  <a:cubicBezTo>
                    <a:pt x="1296" y="2302"/>
                    <a:pt x="1378" y="2311"/>
                    <a:pt x="1457" y="2311"/>
                  </a:cubicBezTo>
                  <a:cubicBezTo>
                    <a:pt x="2224" y="2311"/>
                    <a:pt x="2760" y="1493"/>
                    <a:pt x="3213" y="949"/>
                  </a:cubicBezTo>
                  <a:cubicBezTo>
                    <a:pt x="3522" y="1405"/>
                    <a:pt x="3947" y="1602"/>
                    <a:pt x="4378" y="1602"/>
                  </a:cubicBezTo>
                  <a:cubicBezTo>
                    <a:pt x="4925" y="1602"/>
                    <a:pt x="5479" y="1286"/>
                    <a:pt x="5815" y="783"/>
                  </a:cubicBezTo>
                  <a:cubicBezTo>
                    <a:pt x="6042" y="1187"/>
                    <a:pt x="6481" y="1477"/>
                    <a:pt x="6942" y="1477"/>
                  </a:cubicBezTo>
                  <a:cubicBezTo>
                    <a:pt x="7088" y="1477"/>
                    <a:pt x="7237" y="1447"/>
                    <a:pt x="7383" y="1383"/>
                  </a:cubicBezTo>
                  <a:lnTo>
                    <a:pt x="7383" y="1383"/>
                  </a:lnTo>
                  <a:cubicBezTo>
                    <a:pt x="7049" y="2951"/>
                    <a:pt x="6382" y="4352"/>
                    <a:pt x="6215" y="5953"/>
                  </a:cubicBezTo>
                  <a:cubicBezTo>
                    <a:pt x="6059" y="6243"/>
                    <a:pt x="6067" y="6608"/>
                    <a:pt x="6189" y="6608"/>
                  </a:cubicBezTo>
                  <a:cubicBezTo>
                    <a:pt x="6250" y="6608"/>
                    <a:pt x="6338" y="6518"/>
                    <a:pt x="6449" y="6286"/>
                  </a:cubicBezTo>
                  <a:cubicBezTo>
                    <a:pt x="6611" y="5864"/>
                    <a:pt x="6932" y="5536"/>
                    <a:pt x="7103" y="5179"/>
                  </a:cubicBezTo>
                  <a:lnTo>
                    <a:pt x="7103" y="5179"/>
                  </a:lnTo>
                  <a:cubicBezTo>
                    <a:pt x="7098" y="5183"/>
                    <a:pt x="7091" y="5186"/>
                    <a:pt x="7082" y="5186"/>
                  </a:cubicBezTo>
                  <a:cubicBezTo>
                    <a:pt x="7371" y="4435"/>
                    <a:pt x="8836" y="507"/>
                    <a:pt x="7685" y="507"/>
                  </a:cubicBezTo>
                  <a:cubicBezTo>
                    <a:pt x="7507" y="507"/>
                    <a:pt x="7266" y="601"/>
                    <a:pt x="6949" y="816"/>
                  </a:cubicBezTo>
                  <a:cubicBezTo>
                    <a:pt x="6212" y="509"/>
                    <a:pt x="6141" y="1"/>
                    <a:pt x="5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1265350">
              <a:off x="7361860" y="4354702"/>
              <a:ext cx="524859" cy="339572"/>
            </a:xfrm>
            <a:custGeom>
              <a:avLst/>
              <a:gdLst/>
              <a:ahLst/>
              <a:cxnLst/>
              <a:rect l="l" t="t" r="r" b="b"/>
              <a:pathLst>
                <a:path w="8702" h="5630" extrusionOk="0">
                  <a:moveTo>
                    <a:pt x="1224" y="0"/>
                  </a:moveTo>
                  <a:cubicBezTo>
                    <a:pt x="611" y="0"/>
                    <a:pt x="309" y="1228"/>
                    <a:pt x="716" y="1722"/>
                  </a:cubicBezTo>
                  <a:cubicBezTo>
                    <a:pt x="549" y="2122"/>
                    <a:pt x="582" y="2656"/>
                    <a:pt x="882" y="3056"/>
                  </a:cubicBezTo>
                  <a:cubicBezTo>
                    <a:pt x="0" y="4753"/>
                    <a:pt x="2345" y="5629"/>
                    <a:pt x="4556" y="5629"/>
                  </a:cubicBezTo>
                  <a:cubicBezTo>
                    <a:pt x="6691" y="5629"/>
                    <a:pt x="8701" y="4811"/>
                    <a:pt x="7554" y="3123"/>
                  </a:cubicBezTo>
                  <a:cubicBezTo>
                    <a:pt x="7721" y="2789"/>
                    <a:pt x="7687" y="2389"/>
                    <a:pt x="7487" y="2055"/>
                  </a:cubicBezTo>
                  <a:cubicBezTo>
                    <a:pt x="8054" y="1119"/>
                    <a:pt x="7488" y="159"/>
                    <a:pt x="6568" y="159"/>
                  </a:cubicBezTo>
                  <a:cubicBezTo>
                    <a:pt x="6406" y="159"/>
                    <a:pt x="6233" y="189"/>
                    <a:pt x="6053" y="254"/>
                  </a:cubicBezTo>
                  <a:cubicBezTo>
                    <a:pt x="5723" y="290"/>
                    <a:pt x="5395" y="304"/>
                    <a:pt x="5068" y="304"/>
                  </a:cubicBezTo>
                  <a:cubicBezTo>
                    <a:pt x="3873" y="304"/>
                    <a:pt x="2695" y="113"/>
                    <a:pt x="1516" y="87"/>
                  </a:cubicBezTo>
                  <a:cubicBezTo>
                    <a:pt x="1413" y="27"/>
                    <a:pt x="1315" y="0"/>
                    <a:pt x="1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2486906">
            <a:off x="605028" y="135623"/>
            <a:ext cx="425344" cy="1428743"/>
            <a:chOff x="928875" y="186999"/>
            <a:chExt cx="425373" cy="1428842"/>
          </a:xfrm>
        </p:grpSpPr>
        <p:sp>
          <p:nvSpPr>
            <p:cNvPr id="131" name="Google Shape;131;p2"/>
            <p:cNvSpPr/>
            <p:nvPr/>
          </p:nvSpPr>
          <p:spPr>
            <a:xfrm rot="-5400000">
              <a:off x="427141" y="688734"/>
              <a:ext cx="1428842" cy="425373"/>
            </a:xfrm>
            <a:custGeom>
              <a:avLst/>
              <a:gdLst/>
              <a:ahLst/>
              <a:cxnLst/>
              <a:rect l="l" t="t" r="r" b="b"/>
              <a:pathLst>
                <a:path w="52305" h="9808" extrusionOk="0">
                  <a:moveTo>
                    <a:pt x="0" y="0"/>
                  </a:moveTo>
                  <a:lnTo>
                    <a:pt x="0" y="9807"/>
                  </a:lnTo>
                  <a:lnTo>
                    <a:pt x="52304" y="9807"/>
                  </a:lnTo>
                  <a:lnTo>
                    <a:pt x="48401" y="4904"/>
                  </a:lnTo>
                  <a:lnTo>
                    <a:pt x="52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-5400000">
              <a:off x="977374" y="1481937"/>
              <a:ext cx="36216" cy="3907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834" y="434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0" y="234"/>
                    <a:pt x="0" y="434"/>
                  </a:cubicBezTo>
                  <a:cubicBezTo>
                    <a:pt x="0" y="634"/>
                    <a:pt x="200" y="834"/>
                    <a:pt x="434" y="834"/>
                  </a:cubicBezTo>
                  <a:cubicBezTo>
                    <a:pt x="667" y="901"/>
                    <a:pt x="834" y="667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-5400000">
              <a:off x="975964" y="1338701"/>
              <a:ext cx="36173" cy="36216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34"/>
                  </a:moveTo>
                  <a:cubicBezTo>
                    <a:pt x="834" y="667"/>
                    <a:pt x="634" y="834"/>
                    <a:pt x="434" y="834"/>
                  </a:cubicBezTo>
                  <a:cubicBezTo>
                    <a:pt x="200" y="834"/>
                    <a:pt x="0" y="667"/>
                    <a:pt x="0" y="434"/>
                  </a:cubicBezTo>
                  <a:cubicBezTo>
                    <a:pt x="0" y="200"/>
                    <a:pt x="200" y="0"/>
                    <a:pt x="434" y="0"/>
                  </a:cubicBezTo>
                  <a:cubicBezTo>
                    <a:pt x="634" y="0"/>
                    <a:pt x="834" y="200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-5400000">
              <a:off x="975943" y="1194034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7"/>
                    <a:pt x="635" y="834"/>
                    <a:pt x="434" y="834"/>
                  </a:cubicBezTo>
                  <a:cubicBezTo>
                    <a:pt x="201" y="834"/>
                    <a:pt x="1" y="667"/>
                    <a:pt x="1" y="434"/>
                  </a:cubicBezTo>
                  <a:cubicBezTo>
                    <a:pt x="1" y="200"/>
                    <a:pt x="201" y="0"/>
                    <a:pt x="434" y="0"/>
                  </a:cubicBezTo>
                  <a:cubicBezTo>
                    <a:pt x="635" y="0"/>
                    <a:pt x="835" y="200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5400000">
              <a:off x="975943" y="1049345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7"/>
                    <a:pt x="634" y="834"/>
                    <a:pt x="434" y="834"/>
                  </a:cubicBezTo>
                  <a:cubicBezTo>
                    <a:pt x="201" y="834"/>
                    <a:pt x="0" y="667"/>
                    <a:pt x="0" y="434"/>
                  </a:cubicBezTo>
                  <a:cubicBezTo>
                    <a:pt x="0" y="200"/>
                    <a:pt x="201" y="0"/>
                    <a:pt x="434" y="0"/>
                  </a:cubicBezTo>
                  <a:cubicBezTo>
                    <a:pt x="634" y="0"/>
                    <a:pt x="834" y="200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-5400000">
              <a:off x="975943" y="904656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7"/>
                    <a:pt x="634" y="834"/>
                    <a:pt x="434" y="834"/>
                  </a:cubicBezTo>
                  <a:cubicBezTo>
                    <a:pt x="200" y="834"/>
                    <a:pt x="0" y="667"/>
                    <a:pt x="0" y="434"/>
                  </a:cubicBezTo>
                  <a:cubicBezTo>
                    <a:pt x="0" y="200"/>
                    <a:pt x="200" y="0"/>
                    <a:pt x="434" y="0"/>
                  </a:cubicBezTo>
                  <a:cubicBezTo>
                    <a:pt x="634" y="0"/>
                    <a:pt x="834" y="200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-5400000">
              <a:off x="975943" y="76001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7"/>
                    <a:pt x="635" y="834"/>
                    <a:pt x="435" y="834"/>
                  </a:cubicBezTo>
                  <a:cubicBezTo>
                    <a:pt x="201" y="834"/>
                    <a:pt x="1" y="667"/>
                    <a:pt x="1" y="434"/>
                  </a:cubicBezTo>
                  <a:cubicBezTo>
                    <a:pt x="1" y="200"/>
                    <a:pt x="201" y="0"/>
                    <a:pt x="435" y="0"/>
                  </a:cubicBezTo>
                  <a:cubicBezTo>
                    <a:pt x="635" y="0"/>
                    <a:pt x="835" y="200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-5400000">
              <a:off x="975943" y="615322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7"/>
                    <a:pt x="634" y="834"/>
                    <a:pt x="434" y="834"/>
                  </a:cubicBezTo>
                  <a:cubicBezTo>
                    <a:pt x="201" y="834"/>
                    <a:pt x="1" y="667"/>
                    <a:pt x="1" y="434"/>
                  </a:cubicBezTo>
                  <a:cubicBezTo>
                    <a:pt x="1" y="200"/>
                    <a:pt x="201" y="0"/>
                    <a:pt x="434" y="0"/>
                  </a:cubicBezTo>
                  <a:cubicBezTo>
                    <a:pt x="634" y="0"/>
                    <a:pt x="835" y="200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-5400000">
              <a:off x="977374" y="467771"/>
              <a:ext cx="36216" cy="3907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835" y="434"/>
                  </a:moveTo>
                  <a:cubicBezTo>
                    <a:pt x="835" y="167"/>
                    <a:pt x="634" y="0"/>
                    <a:pt x="434" y="0"/>
                  </a:cubicBezTo>
                  <a:cubicBezTo>
                    <a:pt x="167" y="0"/>
                    <a:pt x="1" y="234"/>
                    <a:pt x="1" y="434"/>
                  </a:cubicBezTo>
                  <a:cubicBezTo>
                    <a:pt x="1" y="634"/>
                    <a:pt x="234" y="834"/>
                    <a:pt x="434" y="834"/>
                  </a:cubicBezTo>
                  <a:cubicBezTo>
                    <a:pt x="634" y="901"/>
                    <a:pt x="835" y="667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-5400000">
              <a:off x="977374" y="323082"/>
              <a:ext cx="36216" cy="3907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834" y="434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0" y="234"/>
                    <a:pt x="0" y="434"/>
                  </a:cubicBezTo>
                  <a:cubicBezTo>
                    <a:pt x="0" y="634"/>
                    <a:pt x="234" y="834"/>
                    <a:pt x="434" y="834"/>
                  </a:cubicBezTo>
                  <a:cubicBezTo>
                    <a:pt x="634" y="901"/>
                    <a:pt x="834" y="667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-5400000">
              <a:off x="1266730" y="1481915"/>
              <a:ext cx="36216" cy="39122"/>
            </a:xfrm>
            <a:custGeom>
              <a:avLst/>
              <a:gdLst/>
              <a:ahLst/>
              <a:cxnLst/>
              <a:rect l="l" t="t" r="r" b="b"/>
              <a:pathLst>
                <a:path w="835" h="902" extrusionOk="0">
                  <a:moveTo>
                    <a:pt x="834" y="434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167" y="1"/>
                    <a:pt x="0" y="234"/>
                    <a:pt x="0" y="434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901"/>
                    <a:pt x="834" y="668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-5400000">
              <a:off x="1265298" y="1338701"/>
              <a:ext cx="36173" cy="36216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34"/>
                  </a:moveTo>
                  <a:cubicBezTo>
                    <a:pt x="834" y="668"/>
                    <a:pt x="634" y="835"/>
                    <a:pt x="434" y="835"/>
                  </a:cubicBezTo>
                  <a:cubicBezTo>
                    <a:pt x="200" y="835"/>
                    <a:pt x="0" y="668"/>
                    <a:pt x="0" y="434"/>
                  </a:cubicBezTo>
                  <a:cubicBezTo>
                    <a:pt x="0" y="201"/>
                    <a:pt x="200" y="1"/>
                    <a:pt x="434" y="1"/>
                  </a:cubicBezTo>
                  <a:cubicBezTo>
                    <a:pt x="634" y="1"/>
                    <a:pt x="834" y="201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-5400000">
              <a:off x="1265277" y="1194034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8"/>
                    <a:pt x="635" y="835"/>
                    <a:pt x="434" y="835"/>
                  </a:cubicBezTo>
                  <a:cubicBezTo>
                    <a:pt x="201" y="835"/>
                    <a:pt x="1" y="668"/>
                    <a:pt x="1" y="434"/>
                  </a:cubicBezTo>
                  <a:cubicBezTo>
                    <a:pt x="1" y="201"/>
                    <a:pt x="201" y="1"/>
                    <a:pt x="434" y="1"/>
                  </a:cubicBezTo>
                  <a:cubicBezTo>
                    <a:pt x="635" y="1"/>
                    <a:pt x="835" y="201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-5400000">
              <a:off x="1265277" y="1049345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8"/>
                    <a:pt x="634" y="835"/>
                    <a:pt x="434" y="835"/>
                  </a:cubicBezTo>
                  <a:cubicBezTo>
                    <a:pt x="201" y="835"/>
                    <a:pt x="0" y="668"/>
                    <a:pt x="0" y="434"/>
                  </a:cubicBezTo>
                  <a:cubicBezTo>
                    <a:pt x="0" y="201"/>
                    <a:pt x="201" y="1"/>
                    <a:pt x="434" y="1"/>
                  </a:cubicBezTo>
                  <a:cubicBezTo>
                    <a:pt x="634" y="1"/>
                    <a:pt x="834" y="201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-5400000">
              <a:off x="1265277" y="904656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8"/>
                    <a:pt x="634" y="835"/>
                    <a:pt x="434" y="835"/>
                  </a:cubicBezTo>
                  <a:cubicBezTo>
                    <a:pt x="200" y="835"/>
                    <a:pt x="0" y="668"/>
                    <a:pt x="0" y="434"/>
                  </a:cubicBezTo>
                  <a:cubicBezTo>
                    <a:pt x="0" y="201"/>
                    <a:pt x="200" y="1"/>
                    <a:pt x="434" y="1"/>
                  </a:cubicBezTo>
                  <a:cubicBezTo>
                    <a:pt x="634" y="1"/>
                    <a:pt x="834" y="201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-5400000">
              <a:off x="1265277" y="76001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8"/>
                    <a:pt x="635" y="835"/>
                    <a:pt x="435" y="835"/>
                  </a:cubicBezTo>
                  <a:cubicBezTo>
                    <a:pt x="201" y="835"/>
                    <a:pt x="1" y="668"/>
                    <a:pt x="1" y="434"/>
                  </a:cubicBezTo>
                  <a:cubicBezTo>
                    <a:pt x="1" y="201"/>
                    <a:pt x="201" y="1"/>
                    <a:pt x="435" y="1"/>
                  </a:cubicBezTo>
                  <a:cubicBezTo>
                    <a:pt x="635" y="1"/>
                    <a:pt x="835" y="201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-5400000">
              <a:off x="1265277" y="615322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8"/>
                    <a:pt x="634" y="835"/>
                    <a:pt x="434" y="835"/>
                  </a:cubicBezTo>
                  <a:cubicBezTo>
                    <a:pt x="201" y="835"/>
                    <a:pt x="1" y="668"/>
                    <a:pt x="1" y="434"/>
                  </a:cubicBezTo>
                  <a:cubicBezTo>
                    <a:pt x="1" y="201"/>
                    <a:pt x="201" y="1"/>
                    <a:pt x="434" y="1"/>
                  </a:cubicBezTo>
                  <a:cubicBezTo>
                    <a:pt x="634" y="1"/>
                    <a:pt x="835" y="201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-5400000">
              <a:off x="1266730" y="467749"/>
              <a:ext cx="36216" cy="39122"/>
            </a:xfrm>
            <a:custGeom>
              <a:avLst/>
              <a:gdLst/>
              <a:ahLst/>
              <a:cxnLst/>
              <a:rect l="l" t="t" r="r" b="b"/>
              <a:pathLst>
                <a:path w="835" h="902" extrusionOk="0">
                  <a:moveTo>
                    <a:pt x="835" y="434"/>
                  </a:moveTo>
                  <a:cubicBezTo>
                    <a:pt x="835" y="167"/>
                    <a:pt x="634" y="1"/>
                    <a:pt x="434" y="1"/>
                  </a:cubicBezTo>
                  <a:cubicBezTo>
                    <a:pt x="167" y="1"/>
                    <a:pt x="1" y="234"/>
                    <a:pt x="1" y="434"/>
                  </a:cubicBezTo>
                  <a:cubicBezTo>
                    <a:pt x="1" y="634"/>
                    <a:pt x="234" y="835"/>
                    <a:pt x="434" y="835"/>
                  </a:cubicBezTo>
                  <a:cubicBezTo>
                    <a:pt x="634" y="901"/>
                    <a:pt x="835" y="668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-5400000">
              <a:off x="1266730" y="323061"/>
              <a:ext cx="36216" cy="39122"/>
            </a:xfrm>
            <a:custGeom>
              <a:avLst/>
              <a:gdLst/>
              <a:ahLst/>
              <a:cxnLst/>
              <a:rect l="l" t="t" r="r" b="b"/>
              <a:pathLst>
                <a:path w="835" h="902" extrusionOk="0">
                  <a:moveTo>
                    <a:pt x="834" y="434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167" y="1"/>
                    <a:pt x="0" y="234"/>
                    <a:pt x="0" y="434"/>
                  </a:cubicBezTo>
                  <a:cubicBezTo>
                    <a:pt x="0" y="634"/>
                    <a:pt x="234" y="835"/>
                    <a:pt x="434" y="835"/>
                  </a:cubicBezTo>
                  <a:cubicBezTo>
                    <a:pt x="634" y="901"/>
                    <a:pt x="834" y="668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-5400000">
              <a:off x="1123494" y="1555713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1" y="835"/>
                    <a:pt x="0" y="634"/>
                    <a:pt x="0" y="401"/>
                  </a:cubicBezTo>
                  <a:cubicBezTo>
                    <a:pt x="0" y="167"/>
                    <a:pt x="201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-5400000">
              <a:off x="1123494" y="1411024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0" y="835"/>
                    <a:pt x="0" y="634"/>
                    <a:pt x="0" y="401"/>
                  </a:cubicBezTo>
                  <a:cubicBezTo>
                    <a:pt x="0" y="167"/>
                    <a:pt x="200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-5400000">
              <a:off x="1123494" y="1266378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5" y="835"/>
                    <a:pt x="435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35" y="1"/>
                  </a:cubicBezTo>
                  <a:cubicBezTo>
                    <a:pt x="635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-5400000">
              <a:off x="1123494" y="1121690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7"/>
                    <a:pt x="634" y="1"/>
                    <a:pt x="434" y="1"/>
                  </a:cubicBezTo>
                  <a:cubicBezTo>
                    <a:pt x="201" y="1"/>
                    <a:pt x="1" y="201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5" y="601"/>
                    <a:pt x="835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-5400000">
              <a:off x="1123494" y="97700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0" y="835"/>
                    <a:pt x="0" y="634"/>
                    <a:pt x="0" y="401"/>
                  </a:cubicBezTo>
                  <a:cubicBezTo>
                    <a:pt x="0" y="167"/>
                    <a:pt x="200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-5400000">
              <a:off x="1123494" y="83088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234" y="1"/>
                    <a:pt x="0" y="201"/>
                    <a:pt x="0" y="401"/>
                  </a:cubicBezTo>
                  <a:cubicBezTo>
                    <a:pt x="0" y="634"/>
                    <a:pt x="234" y="835"/>
                    <a:pt x="434" y="835"/>
                  </a:cubicBezTo>
                  <a:cubicBezTo>
                    <a:pt x="634" y="835"/>
                    <a:pt x="834" y="601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-5400000">
              <a:off x="1123494" y="687667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5" y="835"/>
                    <a:pt x="434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34" y="1"/>
                  </a:cubicBezTo>
                  <a:cubicBezTo>
                    <a:pt x="635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-5400000">
              <a:off x="1123494" y="542978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1" y="835"/>
                    <a:pt x="0" y="634"/>
                    <a:pt x="0" y="401"/>
                  </a:cubicBezTo>
                  <a:cubicBezTo>
                    <a:pt x="0" y="167"/>
                    <a:pt x="201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-5400000">
              <a:off x="1123494" y="396858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68" y="835"/>
                    <a:pt x="434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34" y="1"/>
                  </a:cubicBezTo>
                  <a:cubicBezTo>
                    <a:pt x="668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oogle Shape;3310;p29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3311" name="Google Shape;3311;p29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3312" name="Google Shape;3312;p29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3313" name="Google Shape;3313;p29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4" name="Google Shape;3314;p29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5" name="Google Shape;3315;p29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3316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17" name="Google Shape;3317;p29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3318" name="Google Shape;3318;p29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29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29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22" name="Google Shape;3322;p29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3323" name="Google Shape;3323;p29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29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29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29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28" name="Google Shape;3328;p29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3329" name="Google Shape;3329;p29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29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29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33" name="Google Shape;3333;p29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9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5" name="Google Shape;3335;p29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3336" name="Google Shape;3336;p29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9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9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9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9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1" name="Google Shape;3341;p29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3342" name="Google Shape;3342;p29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9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9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9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9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7" name="Google Shape;3347;p29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9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9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9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9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2" name="Google Shape;3352;p29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3353" name="Google Shape;3353;p29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9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9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9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9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8" name="Google Shape;3358;p29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9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0" name="Google Shape;3360;p29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3361" name="Google Shape;3361;p29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9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9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9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9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6" name="Google Shape;3366;p29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3367" name="Google Shape;3367;p29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9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9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9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9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2" name="Google Shape;3372;p29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9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9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9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7" name="Google Shape;3377;p29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3378" name="Google Shape;3378;p29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9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9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9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9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3" name="Google Shape;3383;p29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9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9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6" name="Google Shape;3386;p29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3387" name="Google Shape;3387;p29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3388" name="Google Shape;3388;p29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29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29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29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93" name="Google Shape;3393;p29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3394" name="Google Shape;3394;p29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29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29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29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99" name="Google Shape;3399;p29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3400" name="Google Shape;3400;p29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29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29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29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05" name="Google Shape;3405;p29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3406" name="Google Shape;3406;p29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29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29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29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29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11" name="Google Shape;3411;p29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9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9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4" name="Google Shape;3414;p29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9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9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8" name="Google Shape;3418;p29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9" name="Google Shape;3419;p29"/>
          <p:cNvGrpSpPr/>
          <p:nvPr/>
        </p:nvGrpSpPr>
        <p:grpSpPr>
          <a:xfrm rot="2486906">
            <a:off x="8074378" y="3521948"/>
            <a:ext cx="425344" cy="1428743"/>
            <a:chOff x="928875" y="186999"/>
            <a:chExt cx="425373" cy="1428842"/>
          </a:xfrm>
        </p:grpSpPr>
        <p:sp>
          <p:nvSpPr>
            <p:cNvPr id="3420" name="Google Shape;3420;p29"/>
            <p:cNvSpPr/>
            <p:nvPr/>
          </p:nvSpPr>
          <p:spPr>
            <a:xfrm rot="-5400000">
              <a:off x="427141" y="688734"/>
              <a:ext cx="1428842" cy="425373"/>
            </a:xfrm>
            <a:custGeom>
              <a:avLst/>
              <a:gdLst/>
              <a:ahLst/>
              <a:cxnLst/>
              <a:rect l="l" t="t" r="r" b="b"/>
              <a:pathLst>
                <a:path w="52305" h="9808" extrusionOk="0">
                  <a:moveTo>
                    <a:pt x="0" y="0"/>
                  </a:moveTo>
                  <a:lnTo>
                    <a:pt x="0" y="9807"/>
                  </a:lnTo>
                  <a:lnTo>
                    <a:pt x="52304" y="9807"/>
                  </a:lnTo>
                  <a:lnTo>
                    <a:pt x="48401" y="4904"/>
                  </a:lnTo>
                  <a:lnTo>
                    <a:pt x="52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9"/>
            <p:cNvSpPr/>
            <p:nvPr/>
          </p:nvSpPr>
          <p:spPr>
            <a:xfrm rot="-5400000">
              <a:off x="977374" y="1481937"/>
              <a:ext cx="36216" cy="3907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834" y="434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0" y="234"/>
                    <a:pt x="0" y="434"/>
                  </a:cubicBezTo>
                  <a:cubicBezTo>
                    <a:pt x="0" y="634"/>
                    <a:pt x="200" y="834"/>
                    <a:pt x="434" y="834"/>
                  </a:cubicBezTo>
                  <a:cubicBezTo>
                    <a:pt x="667" y="901"/>
                    <a:pt x="834" y="667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9"/>
            <p:cNvSpPr/>
            <p:nvPr/>
          </p:nvSpPr>
          <p:spPr>
            <a:xfrm rot="-5400000">
              <a:off x="975964" y="1338701"/>
              <a:ext cx="36173" cy="36216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34"/>
                  </a:moveTo>
                  <a:cubicBezTo>
                    <a:pt x="834" y="667"/>
                    <a:pt x="634" y="834"/>
                    <a:pt x="434" y="834"/>
                  </a:cubicBezTo>
                  <a:cubicBezTo>
                    <a:pt x="200" y="834"/>
                    <a:pt x="0" y="667"/>
                    <a:pt x="0" y="434"/>
                  </a:cubicBezTo>
                  <a:cubicBezTo>
                    <a:pt x="0" y="200"/>
                    <a:pt x="200" y="0"/>
                    <a:pt x="434" y="0"/>
                  </a:cubicBezTo>
                  <a:cubicBezTo>
                    <a:pt x="634" y="0"/>
                    <a:pt x="834" y="200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9"/>
            <p:cNvSpPr/>
            <p:nvPr/>
          </p:nvSpPr>
          <p:spPr>
            <a:xfrm rot="-5400000">
              <a:off x="975943" y="1194034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7"/>
                    <a:pt x="635" y="834"/>
                    <a:pt x="434" y="834"/>
                  </a:cubicBezTo>
                  <a:cubicBezTo>
                    <a:pt x="201" y="834"/>
                    <a:pt x="1" y="667"/>
                    <a:pt x="1" y="434"/>
                  </a:cubicBezTo>
                  <a:cubicBezTo>
                    <a:pt x="1" y="200"/>
                    <a:pt x="201" y="0"/>
                    <a:pt x="434" y="0"/>
                  </a:cubicBezTo>
                  <a:cubicBezTo>
                    <a:pt x="635" y="0"/>
                    <a:pt x="835" y="200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9"/>
            <p:cNvSpPr/>
            <p:nvPr/>
          </p:nvSpPr>
          <p:spPr>
            <a:xfrm rot="-5400000">
              <a:off x="975943" y="1049345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7"/>
                    <a:pt x="634" y="834"/>
                    <a:pt x="434" y="834"/>
                  </a:cubicBezTo>
                  <a:cubicBezTo>
                    <a:pt x="201" y="834"/>
                    <a:pt x="0" y="667"/>
                    <a:pt x="0" y="434"/>
                  </a:cubicBezTo>
                  <a:cubicBezTo>
                    <a:pt x="0" y="200"/>
                    <a:pt x="201" y="0"/>
                    <a:pt x="434" y="0"/>
                  </a:cubicBezTo>
                  <a:cubicBezTo>
                    <a:pt x="634" y="0"/>
                    <a:pt x="834" y="200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9"/>
            <p:cNvSpPr/>
            <p:nvPr/>
          </p:nvSpPr>
          <p:spPr>
            <a:xfrm rot="-5400000">
              <a:off x="975943" y="904656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7"/>
                    <a:pt x="634" y="834"/>
                    <a:pt x="434" y="834"/>
                  </a:cubicBezTo>
                  <a:cubicBezTo>
                    <a:pt x="200" y="834"/>
                    <a:pt x="0" y="667"/>
                    <a:pt x="0" y="434"/>
                  </a:cubicBezTo>
                  <a:cubicBezTo>
                    <a:pt x="0" y="200"/>
                    <a:pt x="200" y="0"/>
                    <a:pt x="434" y="0"/>
                  </a:cubicBezTo>
                  <a:cubicBezTo>
                    <a:pt x="634" y="0"/>
                    <a:pt x="834" y="200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9"/>
            <p:cNvSpPr/>
            <p:nvPr/>
          </p:nvSpPr>
          <p:spPr>
            <a:xfrm rot="-5400000">
              <a:off x="975943" y="76001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7"/>
                    <a:pt x="635" y="834"/>
                    <a:pt x="435" y="834"/>
                  </a:cubicBezTo>
                  <a:cubicBezTo>
                    <a:pt x="201" y="834"/>
                    <a:pt x="1" y="667"/>
                    <a:pt x="1" y="434"/>
                  </a:cubicBezTo>
                  <a:cubicBezTo>
                    <a:pt x="1" y="200"/>
                    <a:pt x="201" y="0"/>
                    <a:pt x="435" y="0"/>
                  </a:cubicBezTo>
                  <a:cubicBezTo>
                    <a:pt x="635" y="0"/>
                    <a:pt x="835" y="200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9"/>
            <p:cNvSpPr/>
            <p:nvPr/>
          </p:nvSpPr>
          <p:spPr>
            <a:xfrm rot="-5400000">
              <a:off x="975943" y="615322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7"/>
                    <a:pt x="634" y="834"/>
                    <a:pt x="434" y="834"/>
                  </a:cubicBezTo>
                  <a:cubicBezTo>
                    <a:pt x="201" y="834"/>
                    <a:pt x="1" y="667"/>
                    <a:pt x="1" y="434"/>
                  </a:cubicBezTo>
                  <a:cubicBezTo>
                    <a:pt x="1" y="200"/>
                    <a:pt x="201" y="0"/>
                    <a:pt x="434" y="0"/>
                  </a:cubicBezTo>
                  <a:cubicBezTo>
                    <a:pt x="634" y="0"/>
                    <a:pt x="835" y="200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9"/>
            <p:cNvSpPr/>
            <p:nvPr/>
          </p:nvSpPr>
          <p:spPr>
            <a:xfrm rot="-5400000">
              <a:off x="977374" y="467771"/>
              <a:ext cx="36216" cy="3907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835" y="434"/>
                  </a:moveTo>
                  <a:cubicBezTo>
                    <a:pt x="835" y="167"/>
                    <a:pt x="634" y="0"/>
                    <a:pt x="434" y="0"/>
                  </a:cubicBezTo>
                  <a:cubicBezTo>
                    <a:pt x="167" y="0"/>
                    <a:pt x="1" y="234"/>
                    <a:pt x="1" y="434"/>
                  </a:cubicBezTo>
                  <a:cubicBezTo>
                    <a:pt x="1" y="634"/>
                    <a:pt x="234" y="834"/>
                    <a:pt x="434" y="834"/>
                  </a:cubicBezTo>
                  <a:cubicBezTo>
                    <a:pt x="634" y="901"/>
                    <a:pt x="835" y="667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9"/>
            <p:cNvSpPr/>
            <p:nvPr/>
          </p:nvSpPr>
          <p:spPr>
            <a:xfrm rot="-5400000">
              <a:off x="977374" y="323082"/>
              <a:ext cx="36216" cy="3907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834" y="434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0" y="234"/>
                    <a:pt x="0" y="434"/>
                  </a:cubicBezTo>
                  <a:cubicBezTo>
                    <a:pt x="0" y="634"/>
                    <a:pt x="234" y="834"/>
                    <a:pt x="434" y="834"/>
                  </a:cubicBezTo>
                  <a:cubicBezTo>
                    <a:pt x="634" y="901"/>
                    <a:pt x="834" y="667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9"/>
            <p:cNvSpPr/>
            <p:nvPr/>
          </p:nvSpPr>
          <p:spPr>
            <a:xfrm rot="-5400000">
              <a:off x="1266730" y="1481915"/>
              <a:ext cx="36216" cy="39122"/>
            </a:xfrm>
            <a:custGeom>
              <a:avLst/>
              <a:gdLst/>
              <a:ahLst/>
              <a:cxnLst/>
              <a:rect l="l" t="t" r="r" b="b"/>
              <a:pathLst>
                <a:path w="835" h="902" extrusionOk="0">
                  <a:moveTo>
                    <a:pt x="834" y="434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167" y="1"/>
                    <a:pt x="0" y="234"/>
                    <a:pt x="0" y="434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901"/>
                    <a:pt x="834" y="668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9"/>
            <p:cNvSpPr/>
            <p:nvPr/>
          </p:nvSpPr>
          <p:spPr>
            <a:xfrm rot="-5400000">
              <a:off x="1265298" y="1338701"/>
              <a:ext cx="36173" cy="36216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34"/>
                  </a:moveTo>
                  <a:cubicBezTo>
                    <a:pt x="834" y="668"/>
                    <a:pt x="634" y="835"/>
                    <a:pt x="434" y="835"/>
                  </a:cubicBezTo>
                  <a:cubicBezTo>
                    <a:pt x="200" y="835"/>
                    <a:pt x="0" y="668"/>
                    <a:pt x="0" y="434"/>
                  </a:cubicBezTo>
                  <a:cubicBezTo>
                    <a:pt x="0" y="201"/>
                    <a:pt x="200" y="1"/>
                    <a:pt x="434" y="1"/>
                  </a:cubicBezTo>
                  <a:cubicBezTo>
                    <a:pt x="634" y="1"/>
                    <a:pt x="834" y="201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9"/>
            <p:cNvSpPr/>
            <p:nvPr/>
          </p:nvSpPr>
          <p:spPr>
            <a:xfrm rot="-5400000">
              <a:off x="1265277" y="1194034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8"/>
                    <a:pt x="635" y="835"/>
                    <a:pt x="434" y="835"/>
                  </a:cubicBezTo>
                  <a:cubicBezTo>
                    <a:pt x="201" y="835"/>
                    <a:pt x="1" y="668"/>
                    <a:pt x="1" y="434"/>
                  </a:cubicBezTo>
                  <a:cubicBezTo>
                    <a:pt x="1" y="201"/>
                    <a:pt x="201" y="1"/>
                    <a:pt x="434" y="1"/>
                  </a:cubicBezTo>
                  <a:cubicBezTo>
                    <a:pt x="635" y="1"/>
                    <a:pt x="835" y="201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9"/>
            <p:cNvSpPr/>
            <p:nvPr/>
          </p:nvSpPr>
          <p:spPr>
            <a:xfrm rot="-5400000">
              <a:off x="1265277" y="1049345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8"/>
                    <a:pt x="634" y="835"/>
                    <a:pt x="434" y="835"/>
                  </a:cubicBezTo>
                  <a:cubicBezTo>
                    <a:pt x="201" y="835"/>
                    <a:pt x="0" y="668"/>
                    <a:pt x="0" y="434"/>
                  </a:cubicBezTo>
                  <a:cubicBezTo>
                    <a:pt x="0" y="201"/>
                    <a:pt x="201" y="1"/>
                    <a:pt x="434" y="1"/>
                  </a:cubicBezTo>
                  <a:cubicBezTo>
                    <a:pt x="634" y="1"/>
                    <a:pt x="834" y="201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9"/>
            <p:cNvSpPr/>
            <p:nvPr/>
          </p:nvSpPr>
          <p:spPr>
            <a:xfrm rot="-5400000">
              <a:off x="1265277" y="904656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34"/>
                  </a:moveTo>
                  <a:cubicBezTo>
                    <a:pt x="834" y="668"/>
                    <a:pt x="634" y="835"/>
                    <a:pt x="434" y="835"/>
                  </a:cubicBezTo>
                  <a:cubicBezTo>
                    <a:pt x="200" y="835"/>
                    <a:pt x="0" y="668"/>
                    <a:pt x="0" y="434"/>
                  </a:cubicBezTo>
                  <a:cubicBezTo>
                    <a:pt x="0" y="201"/>
                    <a:pt x="200" y="1"/>
                    <a:pt x="434" y="1"/>
                  </a:cubicBezTo>
                  <a:cubicBezTo>
                    <a:pt x="634" y="1"/>
                    <a:pt x="834" y="201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9"/>
            <p:cNvSpPr/>
            <p:nvPr/>
          </p:nvSpPr>
          <p:spPr>
            <a:xfrm rot="-5400000">
              <a:off x="1265277" y="76001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8"/>
                    <a:pt x="635" y="835"/>
                    <a:pt x="435" y="835"/>
                  </a:cubicBezTo>
                  <a:cubicBezTo>
                    <a:pt x="201" y="835"/>
                    <a:pt x="1" y="668"/>
                    <a:pt x="1" y="434"/>
                  </a:cubicBezTo>
                  <a:cubicBezTo>
                    <a:pt x="1" y="201"/>
                    <a:pt x="201" y="1"/>
                    <a:pt x="435" y="1"/>
                  </a:cubicBezTo>
                  <a:cubicBezTo>
                    <a:pt x="635" y="1"/>
                    <a:pt x="835" y="201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9"/>
            <p:cNvSpPr/>
            <p:nvPr/>
          </p:nvSpPr>
          <p:spPr>
            <a:xfrm rot="-5400000">
              <a:off x="1265277" y="615322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34"/>
                  </a:moveTo>
                  <a:cubicBezTo>
                    <a:pt x="835" y="668"/>
                    <a:pt x="634" y="835"/>
                    <a:pt x="434" y="835"/>
                  </a:cubicBezTo>
                  <a:cubicBezTo>
                    <a:pt x="201" y="835"/>
                    <a:pt x="1" y="668"/>
                    <a:pt x="1" y="434"/>
                  </a:cubicBezTo>
                  <a:cubicBezTo>
                    <a:pt x="1" y="201"/>
                    <a:pt x="201" y="1"/>
                    <a:pt x="434" y="1"/>
                  </a:cubicBezTo>
                  <a:cubicBezTo>
                    <a:pt x="634" y="1"/>
                    <a:pt x="835" y="201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9"/>
            <p:cNvSpPr/>
            <p:nvPr/>
          </p:nvSpPr>
          <p:spPr>
            <a:xfrm rot="-5400000">
              <a:off x="1266730" y="467749"/>
              <a:ext cx="36216" cy="39122"/>
            </a:xfrm>
            <a:custGeom>
              <a:avLst/>
              <a:gdLst/>
              <a:ahLst/>
              <a:cxnLst/>
              <a:rect l="l" t="t" r="r" b="b"/>
              <a:pathLst>
                <a:path w="835" h="902" extrusionOk="0">
                  <a:moveTo>
                    <a:pt x="835" y="434"/>
                  </a:moveTo>
                  <a:cubicBezTo>
                    <a:pt x="835" y="167"/>
                    <a:pt x="634" y="1"/>
                    <a:pt x="434" y="1"/>
                  </a:cubicBezTo>
                  <a:cubicBezTo>
                    <a:pt x="167" y="1"/>
                    <a:pt x="1" y="234"/>
                    <a:pt x="1" y="434"/>
                  </a:cubicBezTo>
                  <a:cubicBezTo>
                    <a:pt x="1" y="634"/>
                    <a:pt x="234" y="835"/>
                    <a:pt x="434" y="835"/>
                  </a:cubicBezTo>
                  <a:cubicBezTo>
                    <a:pt x="634" y="901"/>
                    <a:pt x="835" y="668"/>
                    <a:pt x="835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9"/>
            <p:cNvSpPr/>
            <p:nvPr/>
          </p:nvSpPr>
          <p:spPr>
            <a:xfrm rot="-5400000">
              <a:off x="1266730" y="323061"/>
              <a:ext cx="36216" cy="39122"/>
            </a:xfrm>
            <a:custGeom>
              <a:avLst/>
              <a:gdLst/>
              <a:ahLst/>
              <a:cxnLst/>
              <a:rect l="l" t="t" r="r" b="b"/>
              <a:pathLst>
                <a:path w="835" h="902" extrusionOk="0">
                  <a:moveTo>
                    <a:pt x="834" y="434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167" y="1"/>
                    <a:pt x="0" y="234"/>
                    <a:pt x="0" y="434"/>
                  </a:cubicBezTo>
                  <a:cubicBezTo>
                    <a:pt x="0" y="634"/>
                    <a:pt x="234" y="835"/>
                    <a:pt x="434" y="835"/>
                  </a:cubicBezTo>
                  <a:cubicBezTo>
                    <a:pt x="634" y="901"/>
                    <a:pt x="834" y="668"/>
                    <a:pt x="834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9"/>
            <p:cNvSpPr/>
            <p:nvPr/>
          </p:nvSpPr>
          <p:spPr>
            <a:xfrm rot="-5400000">
              <a:off x="1123494" y="1555713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1" y="835"/>
                    <a:pt x="0" y="634"/>
                    <a:pt x="0" y="401"/>
                  </a:cubicBezTo>
                  <a:cubicBezTo>
                    <a:pt x="0" y="167"/>
                    <a:pt x="201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9"/>
            <p:cNvSpPr/>
            <p:nvPr/>
          </p:nvSpPr>
          <p:spPr>
            <a:xfrm rot="-5400000">
              <a:off x="1123494" y="1411024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0" y="835"/>
                    <a:pt x="0" y="634"/>
                    <a:pt x="0" y="401"/>
                  </a:cubicBezTo>
                  <a:cubicBezTo>
                    <a:pt x="0" y="167"/>
                    <a:pt x="200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9"/>
            <p:cNvSpPr/>
            <p:nvPr/>
          </p:nvSpPr>
          <p:spPr>
            <a:xfrm rot="-5400000">
              <a:off x="1123494" y="1266378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5" y="835"/>
                    <a:pt x="435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35" y="1"/>
                  </a:cubicBezTo>
                  <a:cubicBezTo>
                    <a:pt x="635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9"/>
            <p:cNvSpPr/>
            <p:nvPr/>
          </p:nvSpPr>
          <p:spPr>
            <a:xfrm rot="-5400000">
              <a:off x="1123494" y="1121690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7"/>
                    <a:pt x="634" y="1"/>
                    <a:pt x="434" y="1"/>
                  </a:cubicBezTo>
                  <a:cubicBezTo>
                    <a:pt x="201" y="1"/>
                    <a:pt x="1" y="201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5" y="601"/>
                    <a:pt x="835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9"/>
            <p:cNvSpPr/>
            <p:nvPr/>
          </p:nvSpPr>
          <p:spPr>
            <a:xfrm rot="-5400000">
              <a:off x="1123494" y="97700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0" y="835"/>
                    <a:pt x="0" y="634"/>
                    <a:pt x="0" y="401"/>
                  </a:cubicBezTo>
                  <a:cubicBezTo>
                    <a:pt x="0" y="167"/>
                    <a:pt x="200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9"/>
            <p:cNvSpPr/>
            <p:nvPr/>
          </p:nvSpPr>
          <p:spPr>
            <a:xfrm rot="-5400000">
              <a:off x="1123494" y="830881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234" y="1"/>
                    <a:pt x="0" y="201"/>
                    <a:pt x="0" y="401"/>
                  </a:cubicBezTo>
                  <a:cubicBezTo>
                    <a:pt x="0" y="634"/>
                    <a:pt x="234" y="835"/>
                    <a:pt x="434" y="835"/>
                  </a:cubicBezTo>
                  <a:cubicBezTo>
                    <a:pt x="634" y="835"/>
                    <a:pt x="834" y="601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9"/>
            <p:cNvSpPr/>
            <p:nvPr/>
          </p:nvSpPr>
          <p:spPr>
            <a:xfrm rot="-5400000">
              <a:off x="1123494" y="687667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5" y="835"/>
                    <a:pt x="434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34" y="1"/>
                  </a:cubicBezTo>
                  <a:cubicBezTo>
                    <a:pt x="635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9"/>
            <p:cNvSpPr/>
            <p:nvPr/>
          </p:nvSpPr>
          <p:spPr>
            <a:xfrm rot="-5400000">
              <a:off x="1123494" y="542978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34" y="835"/>
                  </a:cubicBezTo>
                  <a:cubicBezTo>
                    <a:pt x="201" y="835"/>
                    <a:pt x="0" y="634"/>
                    <a:pt x="0" y="401"/>
                  </a:cubicBezTo>
                  <a:cubicBezTo>
                    <a:pt x="0" y="167"/>
                    <a:pt x="201" y="1"/>
                    <a:pt x="434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9"/>
            <p:cNvSpPr/>
            <p:nvPr/>
          </p:nvSpPr>
          <p:spPr>
            <a:xfrm rot="-5400000">
              <a:off x="1123494" y="396858"/>
              <a:ext cx="36216" cy="36216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68" y="835"/>
                    <a:pt x="434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34" y="1"/>
                  </a:cubicBezTo>
                  <a:cubicBezTo>
                    <a:pt x="668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8" name="Google Shape;3448;p29"/>
          <p:cNvSpPr/>
          <p:nvPr/>
        </p:nvSpPr>
        <p:spPr>
          <a:xfrm rot="10800000" flipH="1">
            <a:off x="466154" y="473200"/>
            <a:ext cx="2028671" cy="237340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29"/>
          <p:cNvSpPr/>
          <p:nvPr/>
        </p:nvSpPr>
        <p:spPr>
          <a:xfrm rot="10800000">
            <a:off x="6652983" y="473200"/>
            <a:ext cx="2028671" cy="237340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29"/>
          <p:cNvSpPr/>
          <p:nvPr/>
        </p:nvSpPr>
        <p:spPr>
          <a:xfrm rot="10800000" flipH="1">
            <a:off x="787676" y="4082332"/>
            <a:ext cx="325599" cy="580368"/>
          </a:xfrm>
          <a:custGeom>
            <a:avLst/>
            <a:gdLst/>
            <a:ahLst/>
            <a:cxnLst/>
            <a:rect l="l" t="t" r="r" b="b"/>
            <a:pathLst>
              <a:path w="18848" h="28088" extrusionOk="0">
                <a:moveTo>
                  <a:pt x="0" y="0"/>
                </a:moveTo>
                <a:lnTo>
                  <a:pt x="0" y="28087"/>
                </a:lnTo>
                <a:lnTo>
                  <a:pt x="9441" y="22683"/>
                </a:lnTo>
                <a:lnTo>
                  <a:pt x="18847" y="28087"/>
                </a:lnTo>
                <a:lnTo>
                  <a:pt x="1884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29"/>
          <p:cNvSpPr/>
          <p:nvPr/>
        </p:nvSpPr>
        <p:spPr>
          <a:xfrm rot="10800000" flipH="1">
            <a:off x="1216435" y="4082332"/>
            <a:ext cx="325599" cy="580368"/>
          </a:xfrm>
          <a:custGeom>
            <a:avLst/>
            <a:gdLst/>
            <a:ahLst/>
            <a:cxnLst/>
            <a:rect l="l" t="t" r="r" b="b"/>
            <a:pathLst>
              <a:path w="18848" h="28088" extrusionOk="0">
                <a:moveTo>
                  <a:pt x="0" y="0"/>
                </a:moveTo>
                <a:lnTo>
                  <a:pt x="0" y="28087"/>
                </a:lnTo>
                <a:lnTo>
                  <a:pt x="9441" y="22683"/>
                </a:lnTo>
                <a:lnTo>
                  <a:pt x="18847" y="28087"/>
                </a:lnTo>
                <a:lnTo>
                  <a:pt x="1884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2" name="Google Shape;3452;p29"/>
          <p:cNvGrpSpPr/>
          <p:nvPr/>
        </p:nvGrpSpPr>
        <p:grpSpPr>
          <a:xfrm>
            <a:off x="834277" y="837160"/>
            <a:ext cx="580441" cy="564760"/>
            <a:chOff x="7710527" y="2552473"/>
            <a:chExt cx="580441" cy="564760"/>
          </a:xfrm>
        </p:grpSpPr>
        <p:sp>
          <p:nvSpPr>
            <p:cNvPr id="3453" name="Google Shape;3453;p29"/>
            <p:cNvSpPr/>
            <p:nvPr/>
          </p:nvSpPr>
          <p:spPr>
            <a:xfrm rot="6724597">
              <a:off x="7788061" y="2607933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9"/>
            <p:cNvSpPr/>
            <p:nvPr/>
          </p:nvSpPr>
          <p:spPr>
            <a:xfrm rot="6724597">
              <a:off x="7966962" y="2789633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5" name="Google Shape;3455;p29"/>
          <p:cNvGrpSpPr/>
          <p:nvPr/>
        </p:nvGrpSpPr>
        <p:grpSpPr>
          <a:xfrm>
            <a:off x="7918102" y="615610"/>
            <a:ext cx="580441" cy="564760"/>
            <a:chOff x="7710527" y="2552473"/>
            <a:chExt cx="580441" cy="564760"/>
          </a:xfrm>
        </p:grpSpPr>
        <p:sp>
          <p:nvSpPr>
            <p:cNvPr id="3456" name="Google Shape;3456;p29"/>
            <p:cNvSpPr/>
            <p:nvPr/>
          </p:nvSpPr>
          <p:spPr>
            <a:xfrm rot="6724597">
              <a:off x="7788061" y="2607933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9"/>
            <p:cNvSpPr/>
            <p:nvPr/>
          </p:nvSpPr>
          <p:spPr>
            <a:xfrm rot="6724597">
              <a:off x="7966962" y="2789633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8" name="Google Shape;3458;p29"/>
          <p:cNvSpPr/>
          <p:nvPr/>
        </p:nvSpPr>
        <p:spPr>
          <a:xfrm flipH="1">
            <a:off x="1516254" y="1599862"/>
            <a:ext cx="128822" cy="120076"/>
          </a:xfrm>
          <a:custGeom>
            <a:avLst/>
            <a:gdLst/>
            <a:ahLst/>
            <a:cxnLst/>
            <a:rect l="l" t="t" r="r" b="b"/>
            <a:pathLst>
              <a:path w="3270" h="3048" extrusionOk="0">
                <a:moveTo>
                  <a:pt x="2512" y="0"/>
                </a:moveTo>
                <a:cubicBezTo>
                  <a:pt x="2476" y="0"/>
                  <a:pt x="2440" y="3"/>
                  <a:pt x="2402" y="8"/>
                </a:cubicBezTo>
                <a:cubicBezTo>
                  <a:pt x="2102" y="42"/>
                  <a:pt x="1902" y="208"/>
                  <a:pt x="1735" y="442"/>
                </a:cubicBezTo>
                <a:cubicBezTo>
                  <a:pt x="1669" y="308"/>
                  <a:pt x="1569" y="208"/>
                  <a:pt x="1435" y="142"/>
                </a:cubicBezTo>
                <a:cubicBezTo>
                  <a:pt x="1315" y="62"/>
                  <a:pt x="1183" y="27"/>
                  <a:pt x="1051" y="27"/>
                </a:cubicBezTo>
                <a:cubicBezTo>
                  <a:pt x="742" y="27"/>
                  <a:pt x="431" y="218"/>
                  <a:pt x="268" y="475"/>
                </a:cubicBezTo>
                <a:cubicBezTo>
                  <a:pt x="1" y="942"/>
                  <a:pt x="101" y="1509"/>
                  <a:pt x="368" y="1976"/>
                </a:cubicBezTo>
                <a:cubicBezTo>
                  <a:pt x="534" y="2310"/>
                  <a:pt x="1001" y="3010"/>
                  <a:pt x="1435" y="3044"/>
                </a:cubicBezTo>
                <a:cubicBezTo>
                  <a:pt x="1454" y="3047"/>
                  <a:pt x="1473" y="3048"/>
                  <a:pt x="1492" y="3048"/>
                </a:cubicBezTo>
                <a:cubicBezTo>
                  <a:pt x="1911" y="3048"/>
                  <a:pt x="2378" y="2366"/>
                  <a:pt x="2569" y="2143"/>
                </a:cubicBezTo>
                <a:cubicBezTo>
                  <a:pt x="2869" y="1776"/>
                  <a:pt x="3236" y="1176"/>
                  <a:pt x="3270" y="675"/>
                </a:cubicBezTo>
                <a:cubicBezTo>
                  <a:pt x="3208" y="338"/>
                  <a:pt x="2921" y="0"/>
                  <a:pt x="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29"/>
          <p:cNvSpPr/>
          <p:nvPr/>
        </p:nvSpPr>
        <p:spPr>
          <a:xfrm flipH="1">
            <a:off x="7421804" y="1654912"/>
            <a:ext cx="128822" cy="120076"/>
          </a:xfrm>
          <a:custGeom>
            <a:avLst/>
            <a:gdLst/>
            <a:ahLst/>
            <a:cxnLst/>
            <a:rect l="l" t="t" r="r" b="b"/>
            <a:pathLst>
              <a:path w="3270" h="3048" extrusionOk="0">
                <a:moveTo>
                  <a:pt x="2512" y="0"/>
                </a:moveTo>
                <a:cubicBezTo>
                  <a:pt x="2476" y="0"/>
                  <a:pt x="2440" y="3"/>
                  <a:pt x="2402" y="8"/>
                </a:cubicBezTo>
                <a:cubicBezTo>
                  <a:pt x="2102" y="42"/>
                  <a:pt x="1902" y="208"/>
                  <a:pt x="1735" y="442"/>
                </a:cubicBezTo>
                <a:cubicBezTo>
                  <a:pt x="1669" y="308"/>
                  <a:pt x="1569" y="208"/>
                  <a:pt x="1435" y="142"/>
                </a:cubicBezTo>
                <a:cubicBezTo>
                  <a:pt x="1315" y="62"/>
                  <a:pt x="1183" y="27"/>
                  <a:pt x="1051" y="27"/>
                </a:cubicBezTo>
                <a:cubicBezTo>
                  <a:pt x="742" y="27"/>
                  <a:pt x="431" y="218"/>
                  <a:pt x="268" y="475"/>
                </a:cubicBezTo>
                <a:cubicBezTo>
                  <a:pt x="1" y="942"/>
                  <a:pt x="101" y="1509"/>
                  <a:pt x="368" y="1976"/>
                </a:cubicBezTo>
                <a:cubicBezTo>
                  <a:pt x="534" y="2310"/>
                  <a:pt x="1001" y="3010"/>
                  <a:pt x="1435" y="3044"/>
                </a:cubicBezTo>
                <a:cubicBezTo>
                  <a:pt x="1454" y="3047"/>
                  <a:pt x="1473" y="3048"/>
                  <a:pt x="1492" y="3048"/>
                </a:cubicBezTo>
                <a:cubicBezTo>
                  <a:pt x="1911" y="3048"/>
                  <a:pt x="2378" y="2366"/>
                  <a:pt x="2569" y="2143"/>
                </a:cubicBezTo>
                <a:cubicBezTo>
                  <a:pt x="2869" y="1776"/>
                  <a:pt x="3236" y="1176"/>
                  <a:pt x="3270" y="675"/>
                </a:cubicBezTo>
                <a:cubicBezTo>
                  <a:pt x="3208" y="338"/>
                  <a:pt x="2921" y="0"/>
                  <a:pt x="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1"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" name="Google Shape;3461;p30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3462" name="Google Shape;3462;p30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3463" name="Google Shape;3463;p30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3464" name="Google Shape;3464;p30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30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30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8" name="Google Shape;3468;p30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3469" name="Google Shape;3469;p30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30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30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3" name="Google Shape;3473;p30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3474" name="Google Shape;3474;p30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30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30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30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9" name="Google Shape;3479;p30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3480" name="Google Shape;3480;p30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30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30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4" name="Google Shape;3484;p30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0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6" name="Google Shape;3486;p30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3487" name="Google Shape;3487;p30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0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0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0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0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2" name="Google Shape;3492;p30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3493" name="Google Shape;3493;p30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0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0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0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0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8" name="Google Shape;3498;p30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0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0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0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0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3" name="Google Shape;3503;p30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3504" name="Google Shape;3504;p30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0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0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0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0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9" name="Google Shape;3509;p30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0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1" name="Google Shape;3511;p30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3512" name="Google Shape;3512;p30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0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0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0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0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7" name="Google Shape;3517;p30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3518" name="Google Shape;3518;p30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0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0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0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0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3" name="Google Shape;3523;p30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0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0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0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0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8" name="Google Shape;3528;p30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3529" name="Google Shape;3529;p30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0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0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0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0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4" name="Google Shape;3534;p30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0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0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7" name="Google Shape;3537;p30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3538" name="Google Shape;3538;p30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3539" name="Google Shape;3539;p30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0" name="Google Shape;3540;p30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30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30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44" name="Google Shape;3544;p30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3545" name="Google Shape;3545;p30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30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30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30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50" name="Google Shape;3550;p30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3551" name="Google Shape;3551;p30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30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30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30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56" name="Google Shape;3556;p30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3557" name="Google Shape;3557;p30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30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30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30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1" name="Google Shape;3561;p30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62" name="Google Shape;3562;p30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0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0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65" name="Google Shape;3565;p30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0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0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0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9" name="Google Shape;3569;p30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0"/>
          <p:cNvSpPr/>
          <p:nvPr/>
        </p:nvSpPr>
        <p:spPr>
          <a:xfrm>
            <a:off x="476400" y="473190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0"/>
          <p:cNvSpPr/>
          <p:nvPr/>
        </p:nvSpPr>
        <p:spPr>
          <a:xfrm rot="-416508">
            <a:off x="1581790" y="2773763"/>
            <a:ext cx="1810480" cy="836370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30"/>
          <p:cNvSpPr/>
          <p:nvPr/>
        </p:nvSpPr>
        <p:spPr>
          <a:xfrm rot="416370" flipH="1">
            <a:off x="4475671" y="1273206"/>
            <a:ext cx="3028443" cy="1399128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0"/>
          <p:cNvSpPr/>
          <p:nvPr/>
        </p:nvSpPr>
        <p:spPr>
          <a:xfrm rot="10800000">
            <a:off x="476354" y="473174"/>
            <a:ext cx="1609621" cy="1047276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30"/>
          <p:cNvSpPr/>
          <p:nvPr/>
        </p:nvSpPr>
        <p:spPr>
          <a:xfrm>
            <a:off x="7057979" y="3615424"/>
            <a:ext cx="1609621" cy="1047276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0"/>
          <p:cNvSpPr/>
          <p:nvPr/>
        </p:nvSpPr>
        <p:spPr>
          <a:xfrm rot="8052069">
            <a:off x="821034" y="3660332"/>
            <a:ext cx="201161" cy="1381236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0"/>
          <p:cNvSpPr/>
          <p:nvPr/>
        </p:nvSpPr>
        <p:spPr>
          <a:xfrm rot="8052069">
            <a:off x="699778" y="3994213"/>
            <a:ext cx="201161" cy="1096318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0"/>
          <p:cNvSpPr/>
          <p:nvPr/>
        </p:nvSpPr>
        <p:spPr>
          <a:xfrm rot="8052069">
            <a:off x="8173309" y="103257"/>
            <a:ext cx="201161" cy="1381236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0"/>
          <p:cNvSpPr/>
          <p:nvPr/>
        </p:nvSpPr>
        <p:spPr>
          <a:xfrm rot="8052069">
            <a:off x="8302478" y="85351"/>
            <a:ext cx="201161" cy="1096318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0"/>
          <p:cNvSpPr/>
          <p:nvPr/>
        </p:nvSpPr>
        <p:spPr>
          <a:xfrm>
            <a:off x="7835873" y="3725536"/>
            <a:ext cx="281228" cy="262128"/>
          </a:xfrm>
          <a:custGeom>
            <a:avLst/>
            <a:gdLst/>
            <a:ahLst/>
            <a:cxnLst/>
            <a:rect l="l" t="t" r="r" b="b"/>
            <a:pathLst>
              <a:path w="3270" h="3048" extrusionOk="0">
                <a:moveTo>
                  <a:pt x="2512" y="0"/>
                </a:moveTo>
                <a:cubicBezTo>
                  <a:pt x="2476" y="0"/>
                  <a:pt x="2440" y="3"/>
                  <a:pt x="2402" y="8"/>
                </a:cubicBezTo>
                <a:cubicBezTo>
                  <a:pt x="2102" y="42"/>
                  <a:pt x="1902" y="208"/>
                  <a:pt x="1735" y="442"/>
                </a:cubicBezTo>
                <a:cubicBezTo>
                  <a:pt x="1669" y="308"/>
                  <a:pt x="1569" y="208"/>
                  <a:pt x="1435" y="142"/>
                </a:cubicBezTo>
                <a:cubicBezTo>
                  <a:pt x="1315" y="62"/>
                  <a:pt x="1183" y="27"/>
                  <a:pt x="1051" y="27"/>
                </a:cubicBezTo>
                <a:cubicBezTo>
                  <a:pt x="742" y="27"/>
                  <a:pt x="431" y="218"/>
                  <a:pt x="268" y="475"/>
                </a:cubicBezTo>
                <a:cubicBezTo>
                  <a:pt x="1" y="942"/>
                  <a:pt x="101" y="1509"/>
                  <a:pt x="368" y="1976"/>
                </a:cubicBezTo>
                <a:cubicBezTo>
                  <a:pt x="534" y="2310"/>
                  <a:pt x="1001" y="3010"/>
                  <a:pt x="1435" y="3044"/>
                </a:cubicBezTo>
                <a:cubicBezTo>
                  <a:pt x="1454" y="3047"/>
                  <a:pt x="1473" y="3048"/>
                  <a:pt x="1492" y="3048"/>
                </a:cubicBezTo>
                <a:cubicBezTo>
                  <a:pt x="1911" y="3048"/>
                  <a:pt x="2378" y="2366"/>
                  <a:pt x="2569" y="2143"/>
                </a:cubicBezTo>
                <a:cubicBezTo>
                  <a:pt x="2869" y="1776"/>
                  <a:pt x="3236" y="1176"/>
                  <a:pt x="3270" y="675"/>
                </a:cubicBezTo>
                <a:cubicBezTo>
                  <a:pt x="3208" y="338"/>
                  <a:pt x="2921" y="0"/>
                  <a:pt x="25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0"/>
          <p:cNvSpPr/>
          <p:nvPr/>
        </p:nvSpPr>
        <p:spPr>
          <a:xfrm>
            <a:off x="958823" y="1095386"/>
            <a:ext cx="281228" cy="262128"/>
          </a:xfrm>
          <a:custGeom>
            <a:avLst/>
            <a:gdLst/>
            <a:ahLst/>
            <a:cxnLst/>
            <a:rect l="l" t="t" r="r" b="b"/>
            <a:pathLst>
              <a:path w="3270" h="3048" extrusionOk="0">
                <a:moveTo>
                  <a:pt x="2512" y="0"/>
                </a:moveTo>
                <a:cubicBezTo>
                  <a:pt x="2476" y="0"/>
                  <a:pt x="2440" y="3"/>
                  <a:pt x="2402" y="8"/>
                </a:cubicBezTo>
                <a:cubicBezTo>
                  <a:pt x="2102" y="42"/>
                  <a:pt x="1902" y="208"/>
                  <a:pt x="1735" y="442"/>
                </a:cubicBezTo>
                <a:cubicBezTo>
                  <a:pt x="1669" y="308"/>
                  <a:pt x="1569" y="208"/>
                  <a:pt x="1435" y="142"/>
                </a:cubicBezTo>
                <a:cubicBezTo>
                  <a:pt x="1315" y="62"/>
                  <a:pt x="1183" y="27"/>
                  <a:pt x="1051" y="27"/>
                </a:cubicBezTo>
                <a:cubicBezTo>
                  <a:pt x="742" y="27"/>
                  <a:pt x="431" y="218"/>
                  <a:pt x="268" y="475"/>
                </a:cubicBezTo>
                <a:cubicBezTo>
                  <a:pt x="1" y="942"/>
                  <a:pt x="101" y="1509"/>
                  <a:pt x="368" y="1976"/>
                </a:cubicBezTo>
                <a:cubicBezTo>
                  <a:pt x="534" y="2310"/>
                  <a:pt x="1001" y="3010"/>
                  <a:pt x="1435" y="3044"/>
                </a:cubicBezTo>
                <a:cubicBezTo>
                  <a:pt x="1454" y="3047"/>
                  <a:pt x="1473" y="3048"/>
                  <a:pt x="1492" y="3048"/>
                </a:cubicBezTo>
                <a:cubicBezTo>
                  <a:pt x="1911" y="3048"/>
                  <a:pt x="2378" y="2366"/>
                  <a:pt x="2569" y="2143"/>
                </a:cubicBezTo>
                <a:cubicBezTo>
                  <a:pt x="2869" y="1776"/>
                  <a:pt x="3236" y="1176"/>
                  <a:pt x="3270" y="675"/>
                </a:cubicBezTo>
                <a:cubicBezTo>
                  <a:pt x="3208" y="338"/>
                  <a:pt x="2921" y="0"/>
                  <a:pt x="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5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406" name="Google Shape;406;p5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407" name="Google Shape;407;p5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408" name="Google Shape;408;p5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2" name="Google Shape;412;p5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413" name="Google Shape;413;p5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7" name="Google Shape;417;p5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418" name="Google Shape;418;p5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3" name="Google Shape;423;p5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424" name="Google Shape;424;p5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" name="Google Shape;428;p5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5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431" name="Google Shape;431;p5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" name="Google Shape;442;p5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" name="Google Shape;447;p5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448" name="Google Shape;448;p5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5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5" name="Google Shape;455;p5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456" name="Google Shape;456;p5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7" name="Google Shape;467;p5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" name="Google Shape;472;p5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473" name="Google Shape;473;p5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5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" name="Google Shape;481;p5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482" name="Google Shape;482;p5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483" name="Google Shape;483;p5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5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5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5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8" name="Google Shape;488;p5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489" name="Google Shape;489;p5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5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5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4" name="Google Shape;494;p5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5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5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0" name="Google Shape;500;p5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501" name="Google Shape;501;p5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5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5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5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5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6" name="Google Shape;506;p5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9" name="Google Shape;509;p5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5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"/>
          <p:cNvSpPr/>
          <p:nvPr/>
        </p:nvSpPr>
        <p:spPr>
          <a:xfrm>
            <a:off x="758788" y="2361175"/>
            <a:ext cx="3545700" cy="2301600"/>
          </a:xfrm>
          <a:prstGeom prst="round2SameRect">
            <a:avLst>
              <a:gd name="adj1" fmla="val 5344"/>
              <a:gd name="adj2" fmla="val 0"/>
            </a:avLst>
          </a:pr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"/>
          <p:cNvSpPr/>
          <p:nvPr/>
        </p:nvSpPr>
        <p:spPr>
          <a:xfrm>
            <a:off x="4839513" y="2361175"/>
            <a:ext cx="3545700" cy="2301600"/>
          </a:xfrm>
          <a:prstGeom prst="round2SameRect">
            <a:avLst>
              <a:gd name="adj1" fmla="val 3863"/>
              <a:gd name="adj2" fmla="val 0"/>
            </a:avLst>
          </a:pr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"/>
          <p:cNvSpPr txBox="1">
            <a:spLocks noGrp="1"/>
          </p:cNvSpPr>
          <p:nvPr>
            <p:ph type="subTitle" idx="1"/>
          </p:nvPr>
        </p:nvSpPr>
        <p:spPr>
          <a:xfrm>
            <a:off x="1084125" y="1776363"/>
            <a:ext cx="2907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2200" b="1">
                <a:latin typeface="Corben"/>
                <a:ea typeface="Corben"/>
                <a:cs typeface="Corben"/>
                <a:sym typeface="Corb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517" name="Google Shape;517;p5"/>
          <p:cNvSpPr txBox="1">
            <a:spLocks noGrp="1"/>
          </p:cNvSpPr>
          <p:nvPr>
            <p:ph type="subTitle" idx="2"/>
          </p:nvPr>
        </p:nvSpPr>
        <p:spPr>
          <a:xfrm>
            <a:off x="5171300" y="1776363"/>
            <a:ext cx="2907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2200" b="1">
                <a:latin typeface="Corben"/>
                <a:ea typeface="Corben"/>
                <a:cs typeface="Corben"/>
                <a:sym typeface="Corb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Font typeface="Corben"/>
              <a:buNone/>
              <a:defRPr sz="1800" b="1"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518" name="Google Shape;518;p5"/>
          <p:cNvSpPr txBox="1">
            <a:spLocks noGrp="1"/>
          </p:cNvSpPr>
          <p:nvPr>
            <p:ph type="subTitle" idx="3"/>
          </p:nvPr>
        </p:nvSpPr>
        <p:spPr>
          <a:xfrm>
            <a:off x="765075" y="2328853"/>
            <a:ext cx="3545700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5"/>
          <p:cNvSpPr txBox="1">
            <a:spLocks noGrp="1"/>
          </p:cNvSpPr>
          <p:nvPr>
            <p:ph type="subTitle" idx="4"/>
          </p:nvPr>
        </p:nvSpPr>
        <p:spPr>
          <a:xfrm>
            <a:off x="4852250" y="2328853"/>
            <a:ext cx="35457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5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6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523" name="Google Shape;523;p6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524" name="Google Shape;524;p6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525" name="Google Shape;525;p6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6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9" name="Google Shape;529;p6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530" name="Google Shape;530;p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" name="Google Shape;534;p6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535" name="Google Shape;535;p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" name="Google Shape;540;p6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541" name="Google Shape;541;p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5" name="Google Shape;545;p6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6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548" name="Google Shape;548;p6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6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554" name="Google Shape;554;p6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9" name="Google Shape;559;p6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6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565" name="Google Shape;565;p6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0" name="Google Shape;570;p6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6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573" name="Google Shape;573;p6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" name="Google Shape;578;p6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579" name="Google Shape;579;p6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" name="Google Shape;584;p6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9" name="Google Shape;589;p6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6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6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599" name="Google Shape;599;p6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600" name="Google Shape;600;p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5" name="Google Shape;605;p6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606" name="Google Shape;606;p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" name="Google Shape;611;p6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612" name="Google Shape;612;p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7" name="Google Shape;617;p6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618" name="Google Shape;618;p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3" name="Google Shape;623;p6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6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6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"/>
          <p:cNvSpPr/>
          <p:nvPr/>
        </p:nvSpPr>
        <p:spPr>
          <a:xfrm rot="10800000">
            <a:off x="6638925" y="473200"/>
            <a:ext cx="2028671" cy="237340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6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6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7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635" name="Google Shape;635;p7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636" name="Google Shape;636;p7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637" name="Google Shape;637;p7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" name="Google Shape;641;p7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642" name="Google Shape;642;p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6" name="Google Shape;646;p7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647" name="Google Shape;647;p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2" name="Google Shape;652;p7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653" name="Google Shape;653;p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7" name="Google Shape;657;p7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7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660" name="Google Shape;660;p7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7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666" name="Google Shape;666;p7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1" name="Google Shape;671;p7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6" name="Google Shape;676;p7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677" name="Google Shape;677;p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7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" name="Google Shape;684;p7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685" name="Google Shape;685;p7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" name="Google Shape;690;p7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691" name="Google Shape;691;p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6" name="Google Shape;696;p7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1" name="Google Shape;701;p7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702" name="Google Shape;702;p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7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7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711" name="Google Shape;711;p7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712" name="Google Shape;712;p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7" name="Google Shape;717;p7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718" name="Google Shape;718;p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3" name="Google Shape;723;p7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724" name="Google Shape;724;p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9" name="Google Shape;729;p7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730" name="Google Shape;730;p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5" name="Google Shape;735;p7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8" name="Google Shape;738;p7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7"/>
          <p:cNvSpPr/>
          <p:nvPr/>
        </p:nvSpPr>
        <p:spPr>
          <a:xfrm>
            <a:off x="476400" y="473190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7"/>
          <p:cNvSpPr/>
          <p:nvPr/>
        </p:nvSpPr>
        <p:spPr>
          <a:xfrm rot="10800000">
            <a:off x="476412" y="473200"/>
            <a:ext cx="1233083" cy="4189473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7"/>
          <p:cNvSpPr/>
          <p:nvPr/>
        </p:nvSpPr>
        <p:spPr>
          <a:xfrm rot="10800000" flipH="1">
            <a:off x="7434432" y="473200"/>
            <a:ext cx="1233083" cy="4189473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7"/>
          <p:cNvSpPr/>
          <p:nvPr/>
        </p:nvSpPr>
        <p:spPr>
          <a:xfrm rot="1927169" flipH="1">
            <a:off x="7203532" y="602374"/>
            <a:ext cx="1869721" cy="479382"/>
          </a:xfrm>
          <a:custGeom>
            <a:avLst/>
            <a:gdLst/>
            <a:ahLst/>
            <a:cxnLst/>
            <a:rect l="l" t="t" r="r" b="b"/>
            <a:pathLst>
              <a:path w="71686" h="15279" extrusionOk="0">
                <a:moveTo>
                  <a:pt x="4137" y="1"/>
                </a:moveTo>
                <a:cubicBezTo>
                  <a:pt x="3770" y="1"/>
                  <a:pt x="3503" y="435"/>
                  <a:pt x="3670" y="768"/>
                </a:cubicBezTo>
                <a:cubicBezTo>
                  <a:pt x="3803" y="1035"/>
                  <a:pt x="3837" y="1369"/>
                  <a:pt x="3770" y="1802"/>
                </a:cubicBezTo>
                <a:cubicBezTo>
                  <a:pt x="3336" y="2636"/>
                  <a:pt x="2502" y="2203"/>
                  <a:pt x="2102" y="2636"/>
                </a:cubicBezTo>
                <a:cubicBezTo>
                  <a:pt x="1" y="4304"/>
                  <a:pt x="2102" y="5538"/>
                  <a:pt x="2102" y="7206"/>
                </a:cubicBezTo>
                <a:cubicBezTo>
                  <a:pt x="2102" y="9775"/>
                  <a:pt x="1335" y="12343"/>
                  <a:pt x="1969" y="14878"/>
                </a:cubicBezTo>
                <a:cubicBezTo>
                  <a:pt x="2002" y="15145"/>
                  <a:pt x="2236" y="15279"/>
                  <a:pt x="2469" y="15279"/>
                </a:cubicBezTo>
                <a:lnTo>
                  <a:pt x="71051" y="15279"/>
                </a:lnTo>
                <a:cubicBezTo>
                  <a:pt x="71385" y="15279"/>
                  <a:pt x="71652" y="14978"/>
                  <a:pt x="71552" y="14645"/>
                </a:cubicBezTo>
                <a:cubicBezTo>
                  <a:pt x="71285" y="13210"/>
                  <a:pt x="70718" y="11776"/>
                  <a:pt x="70217" y="10475"/>
                </a:cubicBezTo>
                <a:cubicBezTo>
                  <a:pt x="70117" y="10175"/>
                  <a:pt x="70284" y="9875"/>
                  <a:pt x="70518" y="9775"/>
                </a:cubicBezTo>
                <a:cubicBezTo>
                  <a:pt x="70951" y="9641"/>
                  <a:pt x="71618" y="9474"/>
                  <a:pt x="71685" y="9007"/>
                </a:cubicBezTo>
                <a:lnTo>
                  <a:pt x="71685" y="8807"/>
                </a:lnTo>
                <a:cubicBezTo>
                  <a:pt x="71285" y="7173"/>
                  <a:pt x="70451" y="5972"/>
                  <a:pt x="70051" y="4704"/>
                </a:cubicBezTo>
                <a:cubicBezTo>
                  <a:pt x="69617" y="3303"/>
                  <a:pt x="69951" y="1869"/>
                  <a:pt x="69884" y="535"/>
                </a:cubicBezTo>
                <a:cubicBezTo>
                  <a:pt x="69884" y="268"/>
                  <a:pt x="69650" y="1"/>
                  <a:pt x="6935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7"/>
          <p:cNvSpPr/>
          <p:nvPr/>
        </p:nvSpPr>
        <p:spPr>
          <a:xfrm rot="1927364" flipH="1">
            <a:off x="8707395" y="1189154"/>
            <a:ext cx="161147" cy="152268"/>
          </a:xfrm>
          <a:custGeom>
            <a:avLst/>
            <a:gdLst/>
            <a:ahLst/>
            <a:cxnLst/>
            <a:rect l="l" t="t" r="r" b="b"/>
            <a:pathLst>
              <a:path w="6806" h="6431" extrusionOk="0">
                <a:moveTo>
                  <a:pt x="4897" y="1"/>
                </a:moveTo>
                <a:cubicBezTo>
                  <a:pt x="4840" y="1"/>
                  <a:pt x="4784" y="22"/>
                  <a:pt x="4738" y="68"/>
                </a:cubicBezTo>
                <a:cubicBezTo>
                  <a:pt x="4704" y="68"/>
                  <a:pt x="4704" y="68"/>
                  <a:pt x="4671" y="101"/>
                </a:cubicBezTo>
                <a:cubicBezTo>
                  <a:pt x="4037" y="501"/>
                  <a:pt x="3503" y="935"/>
                  <a:pt x="3003" y="1435"/>
                </a:cubicBezTo>
                <a:cubicBezTo>
                  <a:pt x="2369" y="1102"/>
                  <a:pt x="1735" y="735"/>
                  <a:pt x="1135" y="401"/>
                </a:cubicBezTo>
                <a:cubicBezTo>
                  <a:pt x="1080" y="371"/>
                  <a:pt x="1020" y="357"/>
                  <a:pt x="961" y="357"/>
                </a:cubicBezTo>
                <a:cubicBezTo>
                  <a:pt x="698" y="357"/>
                  <a:pt x="444" y="629"/>
                  <a:pt x="635" y="902"/>
                </a:cubicBezTo>
                <a:cubicBezTo>
                  <a:pt x="935" y="1502"/>
                  <a:pt x="1335" y="2036"/>
                  <a:pt x="1702" y="2603"/>
                </a:cubicBezTo>
                <a:cubicBezTo>
                  <a:pt x="1202" y="3070"/>
                  <a:pt x="735" y="3504"/>
                  <a:pt x="234" y="3937"/>
                </a:cubicBezTo>
                <a:cubicBezTo>
                  <a:pt x="1" y="4171"/>
                  <a:pt x="201" y="4571"/>
                  <a:pt x="501" y="4571"/>
                </a:cubicBezTo>
                <a:cubicBezTo>
                  <a:pt x="862" y="4571"/>
                  <a:pt x="1498" y="4415"/>
                  <a:pt x="1989" y="4415"/>
                </a:cubicBezTo>
                <a:cubicBezTo>
                  <a:pt x="2179" y="4415"/>
                  <a:pt x="2348" y="4439"/>
                  <a:pt x="2469" y="4504"/>
                </a:cubicBezTo>
                <a:cubicBezTo>
                  <a:pt x="2703" y="4604"/>
                  <a:pt x="3170" y="5705"/>
                  <a:pt x="3337" y="6205"/>
                </a:cubicBezTo>
                <a:cubicBezTo>
                  <a:pt x="3403" y="6356"/>
                  <a:pt x="3528" y="6431"/>
                  <a:pt x="3645" y="6431"/>
                </a:cubicBezTo>
                <a:cubicBezTo>
                  <a:pt x="3762" y="6431"/>
                  <a:pt x="3870" y="6356"/>
                  <a:pt x="3904" y="6205"/>
                </a:cubicBezTo>
                <a:cubicBezTo>
                  <a:pt x="4171" y="5538"/>
                  <a:pt x="4337" y="4838"/>
                  <a:pt x="4504" y="4171"/>
                </a:cubicBezTo>
                <a:cubicBezTo>
                  <a:pt x="5138" y="4104"/>
                  <a:pt x="5705" y="4104"/>
                  <a:pt x="6339" y="4104"/>
                </a:cubicBezTo>
                <a:cubicBezTo>
                  <a:pt x="6672" y="4037"/>
                  <a:pt x="6806" y="3570"/>
                  <a:pt x="6506" y="3403"/>
                </a:cubicBezTo>
                <a:cubicBezTo>
                  <a:pt x="5905" y="3037"/>
                  <a:pt x="5305" y="2603"/>
                  <a:pt x="4671" y="2236"/>
                </a:cubicBezTo>
                <a:cubicBezTo>
                  <a:pt x="4838" y="1669"/>
                  <a:pt x="5004" y="1102"/>
                  <a:pt x="5138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5"/>
                </a:lnTo>
                <a:cubicBezTo>
                  <a:pt x="5195" y="142"/>
                  <a:pt x="5045" y="1"/>
                  <a:pt x="48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7"/>
          <p:cNvSpPr/>
          <p:nvPr/>
        </p:nvSpPr>
        <p:spPr>
          <a:xfrm rot="1927364" flipH="1">
            <a:off x="8479772" y="1223436"/>
            <a:ext cx="161147" cy="152268"/>
          </a:xfrm>
          <a:custGeom>
            <a:avLst/>
            <a:gdLst/>
            <a:ahLst/>
            <a:cxnLst/>
            <a:rect l="l" t="t" r="r" b="b"/>
            <a:pathLst>
              <a:path w="6806" h="6431" extrusionOk="0">
                <a:moveTo>
                  <a:pt x="4924" y="1"/>
                </a:moveTo>
                <a:cubicBezTo>
                  <a:pt x="4871" y="1"/>
                  <a:pt x="4817" y="21"/>
                  <a:pt x="4771" y="68"/>
                </a:cubicBezTo>
                <a:cubicBezTo>
                  <a:pt x="4704" y="68"/>
                  <a:pt x="4704" y="68"/>
                  <a:pt x="4671" y="101"/>
                </a:cubicBezTo>
                <a:cubicBezTo>
                  <a:pt x="4037" y="501"/>
                  <a:pt x="3503" y="935"/>
                  <a:pt x="3003" y="1435"/>
                </a:cubicBezTo>
                <a:cubicBezTo>
                  <a:pt x="2369" y="1102"/>
                  <a:pt x="1769" y="735"/>
                  <a:pt x="1135" y="401"/>
                </a:cubicBezTo>
                <a:cubicBezTo>
                  <a:pt x="1080" y="371"/>
                  <a:pt x="1021" y="357"/>
                  <a:pt x="964" y="357"/>
                </a:cubicBezTo>
                <a:cubicBezTo>
                  <a:pt x="708" y="357"/>
                  <a:pt x="471" y="629"/>
                  <a:pt x="635" y="902"/>
                </a:cubicBezTo>
                <a:cubicBezTo>
                  <a:pt x="968" y="1502"/>
                  <a:pt x="1335" y="2036"/>
                  <a:pt x="1702" y="2603"/>
                </a:cubicBezTo>
                <a:cubicBezTo>
                  <a:pt x="1202" y="3070"/>
                  <a:pt x="768" y="3503"/>
                  <a:pt x="268" y="3937"/>
                </a:cubicBezTo>
                <a:cubicBezTo>
                  <a:pt x="1" y="4171"/>
                  <a:pt x="201" y="4571"/>
                  <a:pt x="501" y="4571"/>
                </a:cubicBezTo>
                <a:cubicBezTo>
                  <a:pt x="861" y="4571"/>
                  <a:pt x="1498" y="4415"/>
                  <a:pt x="1989" y="4415"/>
                </a:cubicBezTo>
                <a:cubicBezTo>
                  <a:pt x="2179" y="4415"/>
                  <a:pt x="2348" y="4439"/>
                  <a:pt x="2469" y="4504"/>
                </a:cubicBezTo>
                <a:cubicBezTo>
                  <a:pt x="2703" y="4604"/>
                  <a:pt x="3170" y="5705"/>
                  <a:pt x="3337" y="6205"/>
                </a:cubicBezTo>
                <a:cubicBezTo>
                  <a:pt x="3403" y="6355"/>
                  <a:pt x="3528" y="6430"/>
                  <a:pt x="3649" y="6430"/>
                </a:cubicBezTo>
                <a:cubicBezTo>
                  <a:pt x="3770" y="6430"/>
                  <a:pt x="3887" y="6355"/>
                  <a:pt x="3937" y="6205"/>
                </a:cubicBezTo>
                <a:cubicBezTo>
                  <a:pt x="4170" y="5538"/>
                  <a:pt x="4337" y="4838"/>
                  <a:pt x="4504" y="4171"/>
                </a:cubicBezTo>
                <a:cubicBezTo>
                  <a:pt x="5138" y="4104"/>
                  <a:pt x="5705" y="4104"/>
                  <a:pt x="6339" y="4104"/>
                </a:cubicBezTo>
                <a:cubicBezTo>
                  <a:pt x="6672" y="4037"/>
                  <a:pt x="6806" y="3570"/>
                  <a:pt x="6505" y="3403"/>
                </a:cubicBezTo>
                <a:cubicBezTo>
                  <a:pt x="5938" y="3036"/>
                  <a:pt x="5305" y="2603"/>
                  <a:pt x="4671" y="2236"/>
                </a:cubicBezTo>
                <a:cubicBezTo>
                  <a:pt x="4838" y="1669"/>
                  <a:pt x="5004" y="1102"/>
                  <a:pt x="5138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4"/>
                </a:lnTo>
                <a:cubicBezTo>
                  <a:pt x="5195" y="141"/>
                  <a:pt x="5062" y="1"/>
                  <a:pt x="49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7"/>
          <p:cNvSpPr/>
          <p:nvPr/>
        </p:nvSpPr>
        <p:spPr>
          <a:xfrm rot="1927364" flipH="1">
            <a:off x="8643290" y="970706"/>
            <a:ext cx="161123" cy="151700"/>
          </a:xfrm>
          <a:custGeom>
            <a:avLst/>
            <a:gdLst/>
            <a:ahLst/>
            <a:cxnLst/>
            <a:rect l="l" t="t" r="r" b="b"/>
            <a:pathLst>
              <a:path w="6805" h="6407" extrusionOk="0">
                <a:moveTo>
                  <a:pt x="4926" y="1"/>
                </a:moveTo>
                <a:cubicBezTo>
                  <a:pt x="4872" y="1"/>
                  <a:pt x="4817" y="22"/>
                  <a:pt x="4770" y="69"/>
                </a:cubicBezTo>
                <a:cubicBezTo>
                  <a:pt x="4703" y="69"/>
                  <a:pt x="4703" y="69"/>
                  <a:pt x="4670" y="102"/>
                </a:cubicBezTo>
                <a:cubicBezTo>
                  <a:pt x="4036" y="469"/>
                  <a:pt x="3503" y="936"/>
                  <a:pt x="3002" y="1436"/>
                </a:cubicBezTo>
                <a:cubicBezTo>
                  <a:pt x="2368" y="1103"/>
                  <a:pt x="1768" y="736"/>
                  <a:pt x="1134" y="402"/>
                </a:cubicBezTo>
                <a:cubicBezTo>
                  <a:pt x="1079" y="371"/>
                  <a:pt x="1021" y="358"/>
                  <a:pt x="963" y="358"/>
                </a:cubicBezTo>
                <a:cubicBezTo>
                  <a:pt x="707" y="358"/>
                  <a:pt x="470" y="630"/>
                  <a:pt x="634" y="902"/>
                </a:cubicBezTo>
                <a:cubicBezTo>
                  <a:pt x="967" y="1470"/>
                  <a:pt x="1334" y="2037"/>
                  <a:pt x="1701" y="2604"/>
                </a:cubicBezTo>
                <a:cubicBezTo>
                  <a:pt x="1201" y="3071"/>
                  <a:pt x="767" y="3471"/>
                  <a:pt x="267" y="3938"/>
                </a:cubicBezTo>
                <a:cubicBezTo>
                  <a:pt x="0" y="4138"/>
                  <a:pt x="200" y="4572"/>
                  <a:pt x="500" y="4572"/>
                </a:cubicBezTo>
                <a:cubicBezTo>
                  <a:pt x="876" y="4572"/>
                  <a:pt x="1551" y="4403"/>
                  <a:pt x="2048" y="4403"/>
                </a:cubicBezTo>
                <a:cubicBezTo>
                  <a:pt x="2214" y="4403"/>
                  <a:pt x="2360" y="4422"/>
                  <a:pt x="2468" y="4472"/>
                </a:cubicBezTo>
                <a:cubicBezTo>
                  <a:pt x="2702" y="4605"/>
                  <a:pt x="3169" y="5706"/>
                  <a:pt x="3336" y="6206"/>
                </a:cubicBezTo>
                <a:cubicBezTo>
                  <a:pt x="3402" y="6340"/>
                  <a:pt x="3528" y="6406"/>
                  <a:pt x="3648" y="6406"/>
                </a:cubicBezTo>
                <a:cubicBezTo>
                  <a:pt x="3769" y="6406"/>
                  <a:pt x="3886" y="6340"/>
                  <a:pt x="3936" y="6206"/>
                </a:cubicBezTo>
                <a:cubicBezTo>
                  <a:pt x="4170" y="5539"/>
                  <a:pt x="4336" y="4805"/>
                  <a:pt x="4503" y="4138"/>
                </a:cubicBezTo>
                <a:cubicBezTo>
                  <a:pt x="5137" y="4105"/>
                  <a:pt x="5704" y="4105"/>
                  <a:pt x="6338" y="4105"/>
                </a:cubicBezTo>
                <a:cubicBezTo>
                  <a:pt x="6671" y="4071"/>
                  <a:pt x="6805" y="3604"/>
                  <a:pt x="6505" y="3404"/>
                </a:cubicBezTo>
                <a:cubicBezTo>
                  <a:pt x="5938" y="3037"/>
                  <a:pt x="5304" y="2604"/>
                  <a:pt x="4670" y="2237"/>
                </a:cubicBezTo>
                <a:cubicBezTo>
                  <a:pt x="4837" y="1636"/>
                  <a:pt x="5004" y="1103"/>
                  <a:pt x="5137" y="536"/>
                </a:cubicBezTo>
                <a:cubicBezTo>
                  <a:pt x="5170" y="469"/>
                  <a:pt x="5170" y="435"/>
                  <a:pt x="5170" y="369"/>
                </a:cubicBezTo>
                <a:lnTo>
                  <a:pt x="5170" y="302"/>
                </a:lnTo>
                <a:cubicBezTo>
                  <a:pt x="5194" y="134"/>
                  <a:pt x="5063" y="1"/>
                  <a:pt x="49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7"/>
          <p:cNvSpPr/>
          <p:nvPr/>
        </p:nvSpPr>
        <p:spPr>
          <a:xfrm rot="1927364" flipH="1">
            <a:off x="8415808" y="1005840"/>
            <a:ext cx="160366" cy="152268"/>
          </a:xfrm>
          <a:custGeom>
            <a:avLst/>
            <a:gdLst/>
            <a:ahLst/>
            <a:cxnLst/>
            <a:rect l="l" t="t" r="r" b="b"/>
            <a:pathLst>
              <a:path w="6773" h="6431" extrusionOk="0">
                <a:moveTo>
                  <a:pt x="4930" y="1"/>
                </a:moveTo>
                <a:cubicBezTo>
                  <a:pt x="4874" y="1"/>
                  <a:pt x="4817" y="22"/>
                  <a:pt x="4771" y="68"/>
                </a:cubicBezTo>
                <a:cubicBezTo>
                  <a:pt x="4738" y="68"/>
                  <a:pt x="4738" y="68"/>
                  <a:pt x="4671" y="101"/>
                </a:cubicBezTo>
                <a:cubicBezTo>
                  <a:pt x="4071" y="501"/>
                  <a:pt x="3503" y="935"/>
                  <a:pt x="3003" y="1435"/>
                </a:cubicBezTo>
                <a:cubicBezTo>
                  <a:pt x="2403" y="1102"/>
                  <a:pt x="1769" y="735"/>
                  <a:pt x="1135" y="401"/>
                </a:cubicBezTo>
                <a:cubicBezTo>
                  <a:pt x="1080" y="371"/>
                  <a:pt x="1022" y="357"/>
                  <a:pt x="964" y="357"/>
                </a:cubicBezTo>
                <a:cubicBezTo>
                  <a:pt x="708" y="357"/>
                  <a:pt x="471" y="629"/>
                  <a:pt x="635" y="902"/>
                </a:cubicBezTo>
                <a:cubicBezTo>
                  <a:pt x="968" y="1502"/>
                  <a:pt x="1335" y="2036"/>
                  <a:pt x="1736" y="2603"/>
                </a:cubicBezTo>
                <a:cubicBezTo>
                  <a:pt x="1202" y="3070"/>
                  <a:pt x="768" y="3504"/>
                  <a:pt x="268" y="3937"/>
                </a:cubicBezTo>
                <a:cubicBezTo>
                  <a:pt x="1" y="4171"/>
                  <a:pt x="234" y="4571"/>
                  <a:pt x="501" y="4571"/>
                </a:cubicBezTo>
                <a:cubicBezTo>
                  <a:pt x="862" y="4571"/>
                  <a:pt x="1516" y="4415"/>
                  <a:pt x="2003" y="4415"/>
                </a:cubicBezTo>
                <a:cubicBezTo>
                  <a:pt x="2193" y="4415"/>
                  <a:pt x="2357" y="4439"/>
                  <a:pt x="2469" y="4504"/>
                </a:cubicBezTo>
                <a:cubicBezTo>
                  <a:pt x="2736" y="4604"/>
                  <a:pt x="3170" y="5705"/>
                  <a:pt x="3337" y="6205"/>
                </a:cubicBezTo>
                <a:cubicBezTo>
                  <a:pt x="3403" y="6356"/>
                  <a:pt x="3529" y="6431"/>
                  <a:pt x="3649" y="6431"/>
                </a:cubicBezTo>
                <a:cubicBezTo>
                  <a:pt x="3770" y="6431"/>
                  <a:pt x="3887" y="6356"/>
                  <a:pt x="3937" y="6205"/>
                </a:cubicBezTo>
                <a:cubicBezTo>
                  <a:pt x="4171" y="5538"/>
                  <a:pt x="4337" y="4838"/>
                  <a:pt x="4504" y="4171"/>
                </a:cubicBezTo>
                <a:cubicBezTo>
                  <a:pt x="5138" y="4104"/>
                  <a:pt x="5738" y="4104"/>
                  <a:pt x="6339" y="4104"/>
                </a:cubicBezTo>
                <a:cubicBezTo>
                  <a:pt x="6672" y="4037"/>
                  <a:pt x="6772" y="3570"/>
                  <a:pt x="6506" y="3403"/>
                </a:cubicBezTo>
                <a:cubicBezTo>
                  <a:pt x="5939" y="3037"/>
                  <a:pt x="5305" y="2603"/>
                  <a:pt x="4671" y="2236"/>
                </a:cubicBezTo>
                <a:cubicBezTo>
                  <a:pt x="4838" y="1669"/>
                  <a:pt x="5005" y="1102"/>
                  <a:pt x="5138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5"/>
                </a:lnTo>
                <a:cubicBezTo>
                  <a:pt x="5220" y="142"/>
                  <a:pt x="5076" y="1"/>
                  <a:pt x="4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7"/>
          <p:cNvSpPr/>
          <p:nvPr/>
        </p:nvSpPr>
        <p:spPr>
          <a:xfrm rot="1927364" flipH="1">
            <a:off x="8188125" y="1040330"/>
            <a:ext cx="161147" cy="152268"/>
          </a:xfrm>
          <a:custGeom>
            <a:avLst/>
            <a:gdLst/>
            <a:ahLst/>
            <a:cxnLst/>
            <a:rect l="l" t="t" r="r" b="b"/>
            <a:pathLst>
              <a:path w="6806" h="6431" extrusionOk="0">
                <a:moveTo>
                  <a:pt x="4929" y="1"/>
                </a:moveTo>
                <a:cubicBezTo>
                  <a:pt x="4873" y="1"/>
                  <a:pt x="4817" y="21"/>
                  <a:pt x="4771" y="68"/>
                </a:cubicBezTo>
                <a:cubicBezTo>
                  <a:pt x="4737" y="68"/>
                  <a:pt x="4737" y="68"/>
                  <a:pt x="4671" y="101"/>
                </a:cubicBezTo>
                <a:cubicBezTo>
                  <a:pt x="4070" y="501"/>
                  <a:pt x="3503" y="935"/>
                  <a:pt x="3003" y="1435"/>
                </a:cubicBezTo>
                <a:cubicBezTo>
                  <a:pt x="2402" y="1102"/>
                  <a:pt x="1768" y="735"/>
                  <a:pt x="1135" y="401"/>
                </a:cubicBezTo>
                <a:cubicBezTo>
                  <a:pt x="1080" y="371"/>
                  <a:pt x="1021" y="357"/>
                  <a:pt x="964" y="357"/>
                </a:cubicBezTo>
                <a:cubicBezTo>
                  <a:pt x="708" y="357"/>
                  <a:pt x="471" y="629"/>
                  <a:pt x="634" y="902"/>
                </a:cubicBezTo>
                <a:cubicBezTo>
                  <a:pt x="968" y="1502"/>
                  <a:pt x="1335" y="2036"/>
                  <a:pt x="1735" y="2603"/>
                </a:cubicBezTo>
                <a:cubicBezTo>
                  <a:pt x="1235" y="3070"/>
                  <a:pt x="768" y="3503"/>
                  <a:pt x="267" y="3937"/>
                </a:cubicBezTo>
                <a:cubicBezTo>
                  <a:pt x="1" y="4171"/>
                  <a:pt x="234" y="4571"/>
                  <a:pt x="501" y="4571"/>
                </a:cubicBezTo>
                <a:cubicBezTo>
                  <a:pt x="861" y="4571"/>
                  <a:pt x="1515" y="4415"/>
                  <a:pt x="2003" y="4415"/>
                </a:cubicBezTo>
                <a:cubicBezTo>
                  <a:pt x="2193" y="4415"/>
                  <a:pt x="2357" y="4439"/>
                  <a:pt x="2469" y="4504"/>
                </a:cubicBezTo>
                <a:cubicBezTo>
                  <a:pt x="2736" y="4604"/>
                  <a:pt x="3169" y="5705"/>
                  <a:pt x="3336" y="6205"/>
                </a:cubicBezTo>
                <a:cubicBezTo>
                  <a:pt x="3403" y="6355"/>
                  <a:pt x="3528" y="6430"/>
                  <a:pt x="3649" y="6430"/>
                </a:cubicBezTo>
                <a:cubicBezTo>
                  <a:pt x="3770" y="6430"/>
                  <a:pt x="3887" y="6355"/>
                  <a:pt x="3937" y="6205"/>
                </a:cubicBezTo>
                <a:cubicBezTo>
                  <a:pt x="4170" y="5538"/>
                  <a:pt x="4337" y="4838"/>
                  <a:pt x="4504" y="4171"/>
                </a:cubicBezTo>
                <a:cubicBezTo>
                  <a:pt x="5138" y="4104"/>
                  <a:pt x="5738" y="4104"/>
                  <a:pt x="6338" y="4104"/>
                </a:cubicBezTo>
                <a:cubicBezTo>
                  <a:pt x="6672" y="4037"/>
                  <a:pt x="6805" y="3570"/>
                  <a:pt x="6505" y="3403"/>
                </a:cubicBezTo>
                <a:cubicBezTo>
                  <a:pt x="5938" y="3036"/>
                  <a:pt x="5304" y="2603"/>
                  <a:pt x="4671" y="2236"/>
                </a:cubicBezTo>
                <a:cubicBezTo>
                  <a:pt x="4837" y="1669"/>
                  <a:pt x="5004" y="1102"/>
                  <a:pt x="5138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4"/>
                </a:lnTo>
                <a:cubicBezTo>
                  <a:pt x="5219" y="141"/>
                  <a:pt x="5076" y="1"/>
                  <a:pt x="49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7"/>
          <p:cNvSpPr/>
          <p:nvPr/>
        </p:nvSpPr>
        <p:spPr>
          <a:xfrm rot="1927364" flipH="1">
            <a:off x="8351641" y="787605"/>
            <a:ext cx="161147" cy="151700"/>
          </a:xfrm>
          <a:custGeom>
            <a:avLst/>
            <a:gdLst/>
            <a:ahLst/>
            <a:cxnLst/>
            <a:rect l="l" t="t" r="r" b="b"/>
            <a:pathLst>
              <a:path w="6806" h="6407" extrusionOk="0">
                <a:moveTo>
                  <a:pt x="4932" y="1"/>
                </a:moveTo>
                <a:cubicBezTo>
                  <a:pt x="4875" y="1"/>
                  <a:pt x="4818" y="22"/>
                  <a:pt x="4771" y="69"/>
                </a:cubicBezTo>
                <a:cubicBezTo>
                  <a:pt x="4737" y="69"/>
                  <a:pt x="4737" y="69"/>
                  <a:pt x="4671" y="102"/>
                </a:cubicBezTo>
                <a:cubicBezTo>
                  <a:pt x="4070" y="469"/>
                  <a:pt x="3503" y="936"/>
                  <a:pt x="3003" y="1436"/>
                </a:cubicBezTo>
                <a:cubicBezTo>
                  <a:pt x="2402" y="1103"/>
                  <a:pt x="1769" y="736"/>
                  <a:pt x="1135" y="402"/>
                </a:cubicBezTo>
                <a:cubicBezTo>
                  <a:pt x="1080" y="371"/>
                  <a:pt x="1021" y="358"/>
                  <a:pt x="964" y="358"/>
                </a:cubicBezTo>
                <a:cubicBezTo>
                  <a:pt x="708" y="358"/>
                  <a:pt x="471" y="630"/>
                  <a:pt x="635" y="902"/>
                </a:cubicBezTo>
                <a:cubicBezTo>
                  <a:pt x="968" y="1470"/>
                  <a:pt x="1335" y="2037"/>
                  <a:pt x="1735" y="2604"/>
                </a:cubicBezTo>
                <a:cubicBezTo>
                  <a:pt x="1235" y="3071"/>
                  <a:pt x="768" y="3471"/>
                  <a:pt x="268" y="3938"/>
                </a:cubicBezTo>
                <a:cubicBezTo>
                  <a:pt x="1" y="4138"/>
                  <a:pt x="234" y="4572"/>
                  <a:pt x="501" y="4572"/>
                </a:cubicBezTo>
                <a:cubicBezTo>
                  <a:pt x="876" y="4572"/>
                  <a:pt x="1571" y="4403"/>
                  <a:pt x="2063" y="4403"/>
                </a:cubicBezTo>
                <a:cubicBezTo>
                  <a:pt x="2227" y="4403"/>
                  <a:pt x="2369" y="4422"/>
                  <a:pt x="2469" y="4472"/>
                </a:cubicBezTo>
                <a:cubicBezTo>
                  <a:pt x="2736" y="4605"/>
                  <a:pt x="3170" y="5706"/>
                  <a:pt x="3336" y="6206"/>
                </a:cubicBezTo>
                <a:cubicBezTo>
                  <a:pt x="3403" y="6340"/>
                  <a:pt x="3528" y="6406"/>
                  <a:pt x="3649" y="6406"/>
                </a:cubicBezTo>
                <a:cubicBezTo>
                  <a:pt x="3770" y="6406"/>
                  <a:pt x="3887" y="6340"/>
                  <a:pt x="3937" y="6206"/>
                </a:cubicBezTo>
                <a:cubicBezTo>
                  <a:pt x="4170" y="5539"/>
                  <a:pt x="4337" y="4805"/>
                  <a:pt x="4504" y="4138"/>
                </a:cubicBezTo>
                <a:cubicBezTo>
                  <a:pt x="5138" y="4105"/>
                  <a:pt x="5738" y="4105"/>
                  <a:pt x="6339" y="4105"/>
                </a:cubicBezTo>
                <a:cubicBezTo>
                  <a:pt x="6672" y="4071"/>
                  <a:pt x="6806" y="3604"/>
                  <a:pt x="6505" y="3404"/>
                </a:cubicBezTo>
                <a:cubicBezTo>
                  <a:pt x="5938" y="3037"/>
                  <a:pt x="5305" y="2604"/>
                  <a:pt x="4671" y="2237"/>
                </a:cubicBezTo>
                <a:cubicBezTo>
                  <a:pt x="4838" y="1636"/>
                  <a:pt x="5004" y="1103"/>
                  <a:pt x="5138" y="536"/>
                </a:cubicBezTo>
                <a:cubicBezTo>
                  <a:pt x="5171" y="469"/>
                  <a:pt x="5171" y="435"/>
                  <a:pt x="5171" y="369"/>
                </a:cubicBezTo>
                <a:lnTo>
                  <a:pt x="5171" y="302"/>
                </a:lnTo>
                <a:cubicBezTo>
                  <a:pt x="5219" y="134"/>
                  <a:pt x="5078" y="1"/>
                  <a:pt x="49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7"/>
          <p:cNvSpPr/>
          <p:nvPr/>
        </p:nvSpPr>
        <p:spPr>
          <a:xfrm rot="1927364" flipH="1">
            <a:off x="8123501" y="822312"/>
            <a:ext cx="160342" cy="152268"/>
          </a:xfrm>
          <a:custGeom>
            <a:avLst/>
            <a:gdLst/>
            <a:ahLst/>
            <a:cxnLst/>
            <a:rect l="l" t="t" r="r" b="b"/>
            <a:pathLst>
              <a:path w="6772" h="6431" extrusionOk="0">
                <a:moveTo>
                  <a:pt x="4896" y="1"/>
                </a:moveTo>
                <a:cubicBezTo>
                  <a:pt x="4839" y="1"/>
                  <a:pt x="4783" y="22"/>
                  <a:pt x="4737" y="68"/>
                </a:cubicBezTo>
                <a:cubicBezTo>
                  <a:pt x="4703" y="68"/>
                  <a:pt x="4703" y="68"/>
                  <a:pt x="4670" y="101"/>
                </a:cubicBezTo>
                <a:cubicBezTo>
                  <a:pt x="4036" y="501"/>
                  <a:pt x="3503" y="935"/>
                  <a:pt x="3002" y="1435"/>
                </a:cubicBezTo>
                <a:cubicBezTo>
                  <a:pt x="2368" y="1102"/>
                  <a:pt x="1735" y="735"/>
                  <a:pt x="1101" y="401"/>
                </a:cubicBezTo>
                <a:cubicBezTo>
                  <a:pt x="1052" y="371"/>
                  <a:pt x="997" y="357"/>
                  <a:pt x="942" y="357"/>
                </a:cubicBezTo>
                <a:cubicBezTo>
                  <a:pt x="696" y="357"/>
                  <a:pt x="437" y="629"/>
                  <a:pt x="600" y="902"/>
                </a:cubicBezTo>
                <a:cubicBezTo>
                  <a:pt x="934" y="1502"/>
                  <a:pt x="1334" y="2036"/>
                  <a:pt x="1701" y="2603"/>
                </a:cubicBezTo>
                <a:cubicBezTo>
                  <a:pt x="1201" y="3070"/>
                  <a:pt x="734" y="3504"/>
                  <a:pt x="234" y="3937"/>
                </a:cubicBezTo>
                <a:cubicBezTo>
                  <a:pt x="0" y="4171"/>
                  <a:pt x="200" y="4571"/>
                  <a:pt x="500" y="4571"/>
                </a:cubicBezTo>
                <a:cubicBezTo>
                  <a:pt x="861" y="4571"/>
                  <a:pt x="1498" y="4415"/>
                  <a:pt x="1975" y="4415"/>
                </a:cubicBezTo>
                <a:cubicBezTo>
                  <a:pt x="2161" y="4415"/>
                  <a:pt x="2323" y="4439"/>
                  <a:pt x="2435" y="4504"/>
                </a:cubicBezTo>
                <a:cubicBezTo>
                  <a:pt x="2702" y="4604"/>
                  <a:pt x="3169" y="5705"/>
                  <a:pt x="3336" y="6205"/>
                </a:cubicBezTo>
                <a:cubicBezTo>
                  <a:pt x="3386" y="6356"/>
                  <a:pt x="3511" y="6431"/>
                  <a:pt x="3632" y="6431"/>
                </a:cubicBezTo>
                <a:cubicBezTo>
                  <a:pt x="3753" y="6431"/>
                  <a:pt x="3869" y="6356"/>
                  <a:pt x="3903" y="6205"/>
                </a:cubicBezTo>
                <a:cubicBezTo>
                  <a:pt x="4170" y="5538"/>
                  <a:pt x="4336" y="4838"/>
                  <a:pt x="4503" y="4171"/>
                </a:cubicBezTo>
                <a:cubicBezTo>
                  <a:pt x="5104" y="4104"/>
                  <a:pt x="5704" y="4104"/>
                  <a:pt x="6338" y="4104"/>
                </a:cubicBezTo>
                <a:cubicBezTo>
                  <a:pt x="6671" y="4037"/>
                  <a:pt x="6772" y="3570"/>
                  <a:pt x="6505" y="3403"/>
                </a:cubicBezTo>
                <a:cubicBezTo>
                  <a:pt x="5904" y="3037"/>
                  <a:pt x="5270" y="2603"/>
                  <a:pt x="4670" y="2236"/>
                </a:cubicBezTo>
                <a:cubicBezTo>
                  <a:pt x="4837" y="1669"/>
                  <a:pt x="5004" y="1102"/>
                  <a:pt x="5104" y="535"/>
                </a:cubicBezTo>
                <a:cubicBezTo>
                  <a:pt x="5170" y="501"/>
                  <a:pt x="5170" y="435"/>
                  <a:pt x="5170" y="368"/>
                </a:cubicBezTo>
                <a:lnTo>
                  <a:pt x="5170" y="335"/>
                </a:lnTo>
                <a:cubicBezTo>
                  <a:pt x="5195" y="142"/>
                  <a:pt x="5044" y="1"/>
                  <a:pt x="48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7"/>
          <p:cNvSpPr/>
          <p:nvPr/>
        </p:nvSpPr>
        <p:spPr>
          <a:xfrm rot="1927364" flipH="1">
            <a:off x="7895154" y="856392"/>
            <a:ext cx="161147" cy="152268"/>
          </a:xfrm>
          <a:custGeom>
            <a:avLst/>
            <a:gdLst/>
            <a:ahLst/>
            <a:cxnLst/>
            <a:rect l="l" t="t" r="r" b="b"/>
            <a:pathLst>
              <a:path w="6806" h="6431" extrusionOk="0">
                <a:moveTo>
                  <a:pt x="4897" y="1"/>
                </a:moveTo>
                <a:cubicBezTo>
                  <a:pt x="4840" y="1"/>
                  <a:pt x="4784" y="21"/>
                  <a:pt x="4738" y="68"/>
                </a:cubicBezTo>
                <a:cubicBezTo>
                  <a:pt x="4704" y="68"/>
                  <a:pt x="4704" y="68"/>
                  <a:pt x="4671" y="101"/>
                </a:cubicBezTo>
                <a:cubicBezTo>
                  <a:pt x="4037" y="501"/>
                  <a:pt x="3503" y="935"/>
                  <a:pt x="3003" y="1435"/>
                </a:cubicBezTo>
                <a:cubicBezTo>
                  <a:pt x="2369" y="1102"/>
                  <a:pt x="1736" y="735"/>
                  <a:pt x="1135" y="401"/>
                </a:cubicBezTo>
                <a:cubicBezTo>
                  <a:pt x="1080" y="371"/>
                  <a:pt x="1020" y="357"/>
                  <a:pt x="961" y="357"/>
                </a:cubicBezTo>
                <a:cubicBezTo>
                  <a:pt x="698" y="357"/>
                  <a:pt x="444" y="629"/>
                  <a:pt x="635" y="902"/>
                </a:cubicBezTo>
                <a:cubicBezTo>
                  <a:pt x="935" y="1502"/>
                  <a:pt x="1335" y="2036"/>
                  <a:pt x="1702" y="2603"/>
                </a:cubicBezTo>
                <a:cubicBezTo>
                  <a:pt x="1202" y="3070"/>
                  <a:pt x="735" y="3503"/>
                  <a:pt x="234" y="3937"/>
                </a:cubicBezTo>
                <a:cubicBezTo>
                  <a:pt x="1" y="4171"/>
                  <a:pt x="201" y="4571"/>
                  <a:pt x="501" y="4571"/>
                </a:cubicBezTo>
                <a:cubicBezTo>
                  <a:pt x="862" y="4571"/>
                  <a:pt x="1499" y="4415"/>
                  <a:pt x="1989" y="4415"/>
                </a:cubicBezTo>
                <a:cubicBezTo>
                  <a:pt x="2180" y="4415"/>
                  <a:pt x="2348" y="4439"/>
                  <a:pt x="2469" y="4504"/>
                </a:cubicBezTo>
                <a:cubicBezTo>
                  <a:pt x="2703" y="4604"/>
                  <a:pt x="3170" y="5705"/>
                  <a:pt x="3337" y="6205"/>
                </a:cubicBezTo>
                <a:cubicBezTo>
                  <a:pt x="3403" y="6355"/>
                  <a:pt x="3529" y="6430"/>
                  <a:pt x="3645" y="6430"/>
                </a:cubicBezTo>
                <a:cubicBezTo>
                  <a:pt x="3762" y="6430"/>
                  <a:pt x="3870" y="6355"/>
                  <a:pt x="3904" y="6205"/>
                </a:cubicBezTo>
                <a:cubicBezTo>
                  <a:pt x="4171" y="5538"/>
                  <a:pt x="4337" y="4838"/>
                  <a:pt x="4504" y="4171"/>
                </a:cubicBezTo>
                <a:cubicBezTo>
                  <a:pt x="5138" y="4104"/>
                  <a:pt x="5705" y="4104"/>
                  <a:pt x="6339" y="4104"/>
                </a:cubicBezTo>
                <a:cubicBezTo>
                  <a:pt x="6672" y="4037"/>
                  <a:pt x="6806" y="3570"/>
                  <a:pt x="6506" y="3403"/>
                </a:cubicBezTo>
                <a:cubicBezTo>
                  <a:pt x="5905" y="3036"/>
                  <a:pt x="5305" y="2603"/>
                  <a:pt x="4671" y="2236"/>
                </a:cubicBezTo>
                <a:cubicBezTo>
                  <a:pt x="4838" y="1669"/>
                  <a:pt x="5005" y="1102"/>
                  <a:pt x="5138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4"/>
                </a:lnTo>
                <a:cubicBezTo>
                  <a:pt x="5195" y="141"/>
                  <a:pt x="5045" y="1"/>
                  <a:pt x="48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"/>
          <p:cNvSpPr/>
          <p:nvPr/>
        </p:nvSpPr>
        <p:spPr>
          <a:xfrm rot="1927364" flipH="1">
            <a:off x="8058651" y="603656"/>
            <a:ext cx="161147" cy="151700"/>
          </a:xfrm>
          <a:custGeom>
            <a:avLst/>
            <a:gdLst/>
            <a:ahLst/>
            <a:cxnLst/>
            <a:rect l="l" t="t" r="r" b="b"/>
            <a:pathLst>
              <a:path w="6806" h="6407" extrusionOk="0">
                <a:moveTo>
                  <a:pt x="4899" y="1"/>
                </a:moveTo>
                <a:cubicBezTo>
                  <a:pt x="4842" y="1"/>
                  <a:pt x="4784" y="22"/>
                  <a:pt x="4737" y="69"/>
                </a:cubicBezTo>
                <a:cubicBezTo>
                  <a:pt x="4704" y="69"/>
                  <a:pt x="4704" y="69"/>
                  <a:pt x="4670" y="102"/>
                </a:cubicBezTo>
                <a:cubicBezTo>
                  <a:pt x="4036" y="469"/>
                  <a:pt x="3503" y="936"/>
                  <a:pt x="3002" y="1436"/>
                </a:cubicBezTo>
                <a:cubicBezTo>
                  <a:pt x="2369" y="1103"/>
                  <a:pt x="1735" y="736"/>
                  <a:pt x="1134" y="402"/>
                </a:cubicBezTo>
                <a:cubicBezTo>
                  <a:pt x="1079" y="371"/>
                  <a:pt x="1020" y="358"/>
                  <a:pt x="961" y="358"/>
                </a:cubicBezTo>
                <a:cubicBezTo>
                  <a:pt x="697" y="358"/>
                  <a:pt x="443" y="630"/>
                  <a:pt x="634" y="902"/>
                </a:cubicBezTo>
                <a:cubicBezTo>
                  <a:pt x="968" y="1470"/>
                  <a:pt x="1334" y="2037"/>
                  <a:pt x="1701" y="2604"/>
                </a:cubicBezTo>
                <a:cubicBezTo>
                  <a:pt x="1201" y="3071"/>
                  <a:pt x="734" y="3471"/>
                  <a:pt x="234" y="3938"/>
                </a:cubicBezTo>
                <a:cubicBezTo>
                  <a:pt x="0" y="4138"/>
                  <a:pt x="200" y="4572"/>
                  <a:pt x="501" y="4572"/>
                </a:cubicBezTo>
                <a:cubicBezTo>
                  <a:pt x="876" y="4572"/>
                  <a:pt x="1551" y="4403"/>
                  <a:pt x="2049" y="4403"/>
                </a:cubicBezTo>
                <a:cubicBezTo>
                  <a:pt x="2214" y="4403"/>
                  <a:pt x="2360" y="4422"/>
                  <a:pt x="2469" y="4472"/>
                </a:cubicBezTo>
                <a:cubicBezTo>
                  <a:pt x="2702" y="4605"/>
                  <a:pt x="3169" y="5706"/>
                  <a:pt x="3336" y="6206"/>
                </a:cubicBezTo>
                <a:cubicBezTo>
                  <a:pt x="3403" y="6340"/>
                  <a:pt x="3528" y="6406"/>
                  <a:pt x="3644" y="6406"/>
                </a:cubicBezTo>
                <a:cubicBezTo>
                  <a:pt x="3761" y="6406"/>
                  <a:pt x="3870" y="6340"/>
                  <a:pt x="3903" y="6206"/>
                </a:cubicBezTo>
                <a:cubicBezTo>
                  <a:pt x="4170" y="5539"/>
                  <a:pt x="4337" y="4805"/>
                  <a:pt x="4503" y="4138"/>
                </a:cubicBezTo>
                <a:cubicBezTo>
                  <a:pt x="5137" y="4105"/>
                  <a:pt x="5704" y="4105"/>
                  <a:pt x="6338" y="4105"/>
                </a:cubicBezTo>
                <a:cubicBezTo>
                  <a:pt x="6672" y="4071"/>
                  <a:pt x="6805" y="3604"/>
                  <a:pt x="6505" y="3404"/>
                </a:cubicBezTo>
                <a:cubicBezTo>
                  <a:pt x="5904" y="3037"/>
                  <a:pt x="5304" y="2604"/>
                  <a:pt x="4670" y="2237"/>
                </a:cubicBezTo>
                <a:cubicBezTo>
                  <a:pt x="4837" y="1636"/>
                  <a:pt x="5004" y="1103"/>
                  <a:pt x="5137" y="536"/>
                </a:cubicBezTo>
                <a:cubicBezTo>
                  <a:pt x="5171" y="469"/>
                  <a:pt x="5171" y="435"/>
                  <a:pt x="5171" y="369"/>
                </a:cubicBezTo>
                <a:lnTo>
                  <a:pt x="5171" y="302"/>
                </a:lnTo>
                <a:cubicBezTo>
                  <a:pt x="5195" y="134"/>
                  <a:pt x="5046" y="1"/>
                  <a:pt x="4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7"/>
          <p:cNvSpPr/>
          <p:nvPr/>
        </p:nvSpPr>
        <p:spPr>
          <a:xfrm rot="1927364" flipH="1">
            <a:off x="7830470" y="638582"/>
            <a:ext cx="161123" cy="152268"/>
          </a:xfrm>
          <a:custGeom>
            <a:avLst/>
            <a:gdLst/>
            <a:ahLst/>
            <a:cxnLst/>
            <a:rect l="l" t="t" r="r" b="b"/>
            <a:pathLst>
              <a:path w="6805" h="6431" extrusionOk="0">
                <a:moveTo>
                  <a:pt x="4923" y="1"/>
                </a:moveTo>
                <a:cubicBezTo>
                  <a:pt x="4870" y="1"/>
                  <a:pt x="4816" y="22"/>
                  <a:pt x="4770" y="68"/>
                </a:cubicBezTo>
                <a:cubicBezTo>
                  <a:pt x="4703" y="68"/>
                  <a:pt x="4703" y="68"/>
                  <a:pt x="4670" y="101"/>
                </a:cubicBezTo>
                <a:cubicBezTo>
                  <a:pt x="4036" y="501"/>
                  <a:pt x="3503" y="935"/>
                  <a:pt x="3002" y="1435"/>
                </a:cubicBezTo>
                <a:cubicBezTo>
                  <a:pt x="2368" y="1102"/>
                  <a:pt x="1768" y="735"/>
                  <a:pt x="1134" y="401"/>
                </a:cubicBezTo>
                <a:cubicBezTo>
                  <a:pt x="1079" y="371"/>
                  <a:pt x="1021" y="357"/>
                  <a:pt x="963" y="357"/>
                </a:cubicBezTo>
                <a:cubicBezTo>
                  <a:pt x="707" y="357"/>
                  <a:pt x="471" y="629"/>
                  <a:pt x="634" y="902"/>
                </a:cubicBezTo>
                <a:cubicBezTo>
                  <a:pt x="967" y="1502"/>
                  <a:pt x="1334" y="2036"/>
                  <a:pt x="1701" y="2603"/>
                </a:cubicBezTo>
                <a:cubicBezTo>
                  <a:pt x="1201" y="3070"/>
                  <a:pt x="767" y="3504"/>
                  <a:pt x="267" y="3937"/>
                </a:cubicBezTo>
                <a:cubicBezTo>
                  <a:pt x="0" y="4171"/>
                  <a:pt x="200" y="4571"/>
                  <a:pt x="500" y="4571"/>
                </a:cubicBezTo>
                <a:cubicBezTo>
                  <a:pt x="861" y="4571"/>
                  <a:pt x="1498" y="4415"/>
                  <a:pt x="1988" y="4415"/>
                </a:cubicBezTo>
                <a:cubicBezTo>
                  <a:pt x="2179" y="4415"/>
                  <a:pt x="2347" y="4439"/>
                  <a:pt x="2469" y="4504"/>
                </a:cubicBezTo>
                <a:cubicBezTo>
                  <a:pt x="2702" y="4604"/>
                  <a:pt x="3169" y="5705"/>
                  <a:pt x="3336" y="6205"/>
                </a:cubicBezTo>
                <a:cubicBezTo>
                  <a:pt x="3403" y="6356"/>
                  <a:pt x="3528" y="6431"/>
                  <a:pt x="3649" y="6431"/>
                </a:cubicBezTo>
                <a:cubicBezTo>
                  <a:pt x="3769" y="6431"/>
                  <a:pt x="3886" y="6356"/>
                  <a:pt x="3936" y="6205"/>
                </a:cubicBezTo>
                <a:cubicBezTo>
                  <a:pt x="4170" y="5538"/>
                  <a:pt x="4337" y="4838"/>
                  <a:pt x="4503" y="4171"/>
                </a:cubicBezTo>
                <a:cubicBezTo>
                  <a:pt x="5137" y="4104"/>
                  <a:pt x="5704" y="4104"/>
                  <a:pt x="6338" y="4104"/>
                </a:cubicBezTo>
                <a:cubicBezTo>
                  <a:pt x="6672" y="4037"/>
                  <a:pt x="6805" y="3570"/>
                  <a:pt x="6505" y="3403"/>
                </a:cubicBezTo>
                <a:cubicBezTo>
                  <a:pt x="5938" y="3037"/>
                  <a:pt x="5304" y="2603"/>
                  <a:pt x="4670" y="2236"/>
                </a:cubicBezTo>
                <a:cubicBezTo>
                  <a:pt x="4837" y="1669"/>
                  <a:pt x="5004" y="1102"/>
                  <a:pt x="5137" y="535"/>
                </a:cubicBezTo>
                <a:cubicBezTo>
                  <a:pt x="5170" y="501"/>
                  <a:pt x="5170" y="435"/>
                  <a:pt x="5170" y="368"/>
                </a:cubicBezTo>
                <a:lnTo>
                  <a:pt x="5170" y="335"/>
                </a:lnTo>
                <a:cubicBezTo>
                  <a:pt x="5195" y="142"/>
                  <a:pt x="5062" y="1"/>
                  <a:pt x="49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"/>
          <p:cNvSpPr/>
          <p:nvPr/>
        </p:nvSpPr>
        <p:spPr>
          <a:xfrm rot="1927364" flipH="1">
            <a:off x="7603507" y="673286"/>
            <a:ext cx="161147" cy="152268"/>
          </a:xfrm>
          <a:custGeom>
            <a:avLst/>
            <a:gdLst/>
            <a:ahLst/>
            <a:cxnLst/>
            <a:rect l="l" t="t" r="r" b="b"/>
            <a:pathLst>
              <a:path w="6806" h="6431" extrusionOk="0">
                <a:moveTo>
                  <a:pt x="4924" y="1"/>
                </a:moveTo>
                <a:cubicBezTo>
                  <a:pt x="4871" y="1"/>
                  <a:pt x="4817" y="21"/>
                  <a:pt x="4771" y="68"/>
                </a:cubicBezTo>
                <a:cubicBezTo>
                  <a:pt x="4704" y="68"/>
                  <a:pt x="4704" y="68"/>
                  <a:pt x="4671" y="101"/>
                </a:cubicBezTo>
                <a:cubicBezTo>
                  <a:pt x="4037" y="501"/>
                  <a:pt x="3503" y="935"/>
                  <a:pt x="3003" y="1435"/>
                </a:cubicBezTo>
                <a:cubicBezTo>
                  <a:pt x="2369" y="1102"/>
                  <a:pt x="1769" y="735"/>
                  <a:pt x="1135" y="401"/>
                </a:cubicBezTo>
                <a:cubicBezTo>
                  <a:pt x="1080" y="371"/>
                  <a:pt x="1021" y="357"/>
                  <a:pt x="964" y="357"/>
                </a:cubicBezTo>
                <a:cubicBezTo>
                  <a:pt x="708" y="357"/>
                  <a:pt x="471" y="629"/>
                  <a:pt x="634" y="902"/>
                </a:cubicBezTo>
                <a:cubicBezTo>
                  <a:pt x="968" y="1502"/>
                  <a:pt x="1335" y="2036"/>
                  <a:pt x="1702" y="2603"/>
                </a:cubicBezTo>
                <a:cubicBezTo>
                  <a:pt x="1202" y="3070"/>
                  <a:pt x="768" y="3503"/>
                  <a:pt x="268" y="3937"/>
                </a:cubicBezTo>
                <a:cubicBezTo>
                  <a:pt x="1" y="4171"/>
                  <a:pt x="201" y="4571"/>
                  <a:pt x="501" y="4571"/>
                </a:cubicBezTo>
                <a:cubicBezTo>
                  <a:pt x="861" y="4571"/>
                  <a:pt x="1498" y="4415"/>
                  <a:pt x="1989" y="4415"/>
                </a:cubicBezTo>
                <a:cubicBezTo>
                  <a:pt x="2179" y="4415"/>
                  <a:pt x="2348" y="4439"/>
                  <a:pt x="2469" y="4504"/>
                </a:cubicBezTo>
                <a:cubicBezTo>
                  <a:pt x="2703" y="4604"/>
                  <a:pt x="3170" y="5705"/>
                  <a:pt x="3336" y="6205"/>
                </a:cubicBezTo>
                <a:cubicBezTo>
                  <a:pt x="3403" y="6355"/>
                  <a:pt x="3528" y="6430"/>
                  <a:pt x="3649" y="6430"/>
                </a:cubicBezTo>
                <a:cubicBezTo>
                  <a:pt x="3770" y="6430"/>
                  <a:pt x="3887" y="6355"/>
                  <a:pt x="3937" y="6205"/>
                </a:cubicBezTo>
                <a:cubicBezTo>
                  <a:pt x="4170" y="5538"/>
                  <a:pt x="4337" y="4838"/>
                  <a:pt x="4504" y="4171"/>
                </a:cubicBezTo>
                <a:cubicBezTo>
                  <a:pt x="5138" y="4104"/>
                  <a:pt x="5705" y="4104"/>
                  <a:pt x="6339" y="4104"/>
                </a:cubicBezTo>
                <a:cubicBezTo>
                  <a:pt x="6672" y="4037"/>
                  <a:pt x="6806" y="3570"/>
                  <a:pt x="6505" y="3403"/>
                </a:cubicBezTo>
                <a:cubicBezTo>
                  <a:pt x="5938" y="3036"/>
                  <a:pt x="5305" y="2603"/>
                  <a:pt x="4671" y="2236"/>
                </a:cubicBezTo>
                <a:cubicBezTo>
                  <a:pt x="4838" y="1669"/>
                  <a:pt x="5004" y="1102"/>
                  <a:pt x="5138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4"/>
                </a:lnTo>
                <a:cubicBezTo>
                  <a:pt x="5195" y="141"/>
                  <a:pt x="5062" y="1"/>
                  <a:pt x="49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7"/>
          <p:cNvSpPr/>
          <p:nvPr/>
        </p:nvSpPr>
        <p:spPr>
          <a:xfrm rot="1927364" flipH="1">
            <a:off x="7767023" y="420562"/>
            <a:ext cx="161147" cy="151700"/>
          </a:xfrm>
          <a:custGeom>
            <a:avLst/>
            <a:gdLst/>
            <a:ahLst/>
            <a:cxnLst/>
            <a:rect l="l" t="t" r="r" b="b"/>
            <a:pathLst>
              <a:path w="6806" h="6407" extrusionOk="0">
                <a:moveTo>
                  <a:pt x="4927" y="1"/>
                </a:moveTo>
                <a:cubicBezTo>
                  <a:pt x="4873" y="1"/>
                  <a:pt x="4818" y="22"/>
                  <a:pt x="4771" y="69"/>
                </a:cubicBezTo>
                <a:cubicBezTo>
                  <a:pt x="4704" y="69"/>
                  <a:pt x="4704" y="69"/>
                  <a:pt x="4671" y="102"/>
                </a:cubicBezTo>
                <a:cubicBezTo>
                  <a:pt x="4037" y="469"/>
                  <a:pt x="3503" y="936"/>
                  <a:pt x="3003" y="1436"/>
                </a:cubicBezTo>
                <a:cubicBezTo>
                  <a:pt x="2369" y="1103"/>
                  <a:pt x="1769" y="736"/>
                  <a:pt x="1135" y="402"/>
                </a:cubicBezTo>
                <a:cubicBezTo>
                  <a:pt x="1080" y="371"/>
                  <a:pt x="1022" y="358"/>
                  <a:pt x="964" y="358"/>
                </a:cubicBezTo>
                <a:cubicBezTo>
                  <a:pt x="708" y="358"/>
                  <a:pt x="471" y="630"/>
                  <a:pt x="635" y="902"/>
                </a:cubicBezTo>
                <a:cubicBezTo>
                  <a:pt x="968" y="1470"/>
                  <a:pt x="1335" y="2037"/>
                  <a:pt x="1702" y="2604"/>
                </a:cubicBezTo>
                <a:cubicBezTo>
                  <a:pt x="1202" y="3071"/>
                  <a:pt x="768" y="3471"/>
                  <a:pt x="268" y="3938"/>
                </a:cubicBezTo>
                <a:cubicBezTo>
                  <a:pt x="1" y="4138"/>
                  <a:pt x="201" y="4572"/>
                  <a:pt x="501" y="4572"/>
                </a:cubicBezTo>
                <a:cubicBezTo>
                  <a:pt x="877" y="4572"/>
                  <a:pt x="1552" y="4403"/>
                  <a:pt x="2049" y="4403"/>
                </a:cubicBezTo>
                <a:cubicBezTo>
                  <a:pt x="2215" y="4403"/>
                  <a:pt x="2361" y="4422"/>
                  <a:pt x="2469" y="4472"/>
                </a:cubicBezTo>
                <a:cubicBezTo>
                  <a:pt x="2703" y="4605"/>
                  <a:pt x="3170" y="5706"/>
                  <a:pt x="3337" y="6206"/>
                </a:cubicBezTo>
                <a:cubicBezTo>
                  <a:pt x="3403" y="6340"/>
                  <a:pt x="3528" y="6406"/>
                  <a:pt x="3649" y="6406"/>
                </a:cubicBezTo>
                <a:cubicBezTo>
                  <a:pt x="3770" y="6406"/>
                  <a:pt x="3887" y="6340"/>
                  <a:pt x="3937" y="6206"/>
                </a:cubicBezTo>
                <a:cubicBezTo>
                  <a:pt x="4171" y="5539"/>
                  <a:pt x="4337" y="4805"/>
                  <a:pt x="4504" y="4138"/>
                </a:cubicBezTo>
                <a:cubicBezTo>
                  <a:pt x="5138" y="4105"/>
                  <a:pt x="5705" y="4105"/>
                  <a:pt x="6339" y="4105"/>
                </a:cubicBezTo>
                <a:cubicBezTo>
                  <a:pt x="6706" y="4071"/>
                  <a:pt x="6806" y="3604"/>
                  <a:pt x="6506" y="3404"/>
                </a:cubicBezTo>
                <a:cubicBezTo>
                  <a:pt x="5939" y="3037"/>
                  <a:pt x="5305" y="2604"/>
                  <a:pt x="4671" y="2237"/>
                </a:cubicBezTo>
                <a:cubicBezTo>
                  <a:pt x="4838" y="1636"/>
                  <a:pt x="5005" y="1103"/>
                  <a:pt x="5138" y="536"/>
                </a:cubicBezTo>
                <a:cubicBezTo>
                  <a:pt x="5171" y="469"/>
                  <a:pt x="5171" y="435"/>
                  <a:pt x="5171" y="369"/>
                </a:cubicBezTo>
                <a:lnTo>
                  <a:pt x="5171" y="302"/>
                </a:lnTo>
                <a:cubicBezTo>
                  <a:pt x="5195" y="134"/>
                  <a:pt x="5064" y="1"/>
                  <a:pt x="49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"/>
          <p:cNvSpPr/>
          <p:nvPr/>
        </p:nvSpPr>
        <p:spPr>
          <a:xfrm rot="1927364" flipH="1">
            <a:off x="7538821" y="455482"/>
            <a:ext cx="161147" cy="152268"/>
          </a:xfrm>
          <a:custGeom>
            <a:avLst/>
            <a:gdLst/>
            <a:ahLst/>
            <a:cxnLst/>
            <a:rect l="l" t="t" r="r" b="b"/>
            <a:pathLst>
              <a:path w="6806" h="6431" extrusionOk="0">
                <a:moveTo>
                  <a:pt x="4930" y="1"/>
                </a:moveTo>
                <a:cubicBezTo>
                  <a:pt x="4873" y="1"/>
                  <a:pt x="4817" y="22"/>
                  <a:pt x="4771" y="68"/>
                </a:cubicBezTo>
                <a:cubicBezTo>
                  <a:pt x="4738" y="68"/>
                  <a:pt x="4738" y="68"/>
                  <a:pt x="4671" y="101"/>
                </a:cubicBezTo>
                <a:cubicBezTo>
                  <a:pt x="4070" y="501"/>
                  <a:pt x="3503" y="935"/>
                  <a:pt x="3003" y="1435"/>
                </a:cubicBezTo>
                <a:cubicBezTo>
                  <a:pt x="2403" y="1102"/>
                  <a:pt x="1769" y="735"/>
                  <a:pt x="1135" y="401"/>
                </a:cubicBezTo>
                <a:cubicBezTo>
                  <a:pt x="1080" y="371"/>
                  <a:pt x="1021" y="357"/>
                  <a:pt x="964" y="357"/>
                </a:cubicBezTo>
                <a:cubicBezTo>
                  <a:pt x="708" y="357"/>
                  <a:pt x="471" y="629"/>
                  <a:pt x="635" y="902"/>
                </a:cubicBezTo>
                <a:cubicBezTo>
                  <a:pt x="968" y="1502"/>
                  <a:pt x="1335" y="2036"/>
                  <a:pt x="1735" y="2603"/>
                </a:cubicBezTo>
                <a:cubicBezTo>
                  <a:pt x="1235" y="3070"/>
                  <a:pt x="768" y="3504"/>
                  <a:pt x="268" y="3937"/>
                </a:cubicBezTo>
                <a:cubicBezTo>
                  <a:pt x="1" y="4171"/>
                  <a:pt x="234" y="4571"/>
                  <a:pt x="501" y="4571"/>
                </a:cubicBezTo>
                <a:cubicBezTo>
                  <a:pt x="861" y="4571"/>
                  <a:pt x="1516" y="4415"/>
                  <a:pt x="2003" y="4415"/>
                </a:cubicBezTo>
                <a:cubicBezTo>
                  <a:pt x="2193" y="4415"/>
                  <a:pt x="2357" y="4439"/>
                  <a:pt x="2469" y="4504"/>
                </a:cubicBezTo>
                <a:cubicBezTo>
                  <a:pt x="2736" y="4604"/>
                  <a:pt x="3170" y="5705"/>
                  <a:pt x="3337" y="6205"/>
                </a:cubicBezTo>
                <a:cubicBezTo>
                  <a:pt x="3403" y="6356"/>
                  <a:pt x="3528" y="6431"/>
                  <a:pt x="3649" y="6431"/>
                </a:cubicBezTo>
                <a:cubicBezTo>
                  <a:pt x="3770" y="6431"/>
                  <a:pt x="3887" y="6356"/>
                  <a:pt x="3937" y="6205"/>
                </a:cubicBezTo>
                <a:cubicBezTo>
                  <a:pt x="4171" y="5538"/>
                  <a:pt x="4337" y="4838"/>
                  <a:pt x="4504" y="4171"/>
                </a:cubicBezTo>
                <a:cubicBezTo>
                  <a:pt x="5138" y="4104"/>
                  <a:pt x="5738" y="4104"/>
                  <a:pt x="6339" y="4104"/>
                </a:cubicBezTo>
                <a:cubicBezTo>
                  <a:pt x="6672" y="4037"/>
                  <a:pt x="6806" y="3570"/>
                  <a:pt x="6506" y="3403"/>
                </a:cubicBezTo>
                <a:cubicBezTo>
                  <a:pt x="5938" y="3037"/>
                  <a:pt x="5305" y="2603"/>
                  <a:pt x="4671" y="2236"/>
                </a:cubicBezTo>
                <a:cubicBezTo>
                  <a:pt x="4838" y="1669"/>
                  <a:pt x="5004" y="1102"/>
                  <a:pt x="5138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5"/>
                </a:lnTo>
                <a:cubicBezTo>
                  <a:pt x="5219" y="142"/>
                  <a:pt x="5076" y="1"/>
                  <a:pt x="4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"/>
          <p:cNvSpPr/>
          <p:nvPr/>
        </p:nvSpPr>
        <p:spPr>
          <a:xfrm rot="1927364" flipH="1">
            <a:off x="7311260" y="489550"/>
            <a:ext cx="160342" cy="152268"/>
          </a:xfrm>
          <a:custGeom>
            <a:avLst/>
            <a:gdLst/>
            <a:ahLst/>
            <a:cxnLst/>
            <a:rect l="l" t="t" r="r" b="b"/>
            <a:pathLst>
              <a:path w="6772" h="6431" extrusionOk="0">
                <a:moveTo>
                  <a:pt x="4896" y="1"/>
                </a:moveTo>
                <a:cubicBezTo>
                  <a:pt x="4839" y="1"/>
                  <a:pt x="4783" y="21"/>
                  <a:pt x="4737" y="68"/>
                </a:cubicBezTo>
                <a:cubicBezTo>
                  <a:pt x="4704" y="68"/>
                  <a:pt x="4704" y="68"/>
                  <a:pt x="4670" y="101"/>
                </a:cubicBezTo>
                <a:cubicBezTo>
                  <a:pt x="4036" y="501"/>
                  <a:pt x="3503" y="935"/>
                  <a:pt x="3002" y="1435"/>
                </a:cubicBezTo>
                <a:cubicBezTo>
                  <a:pt x="2369" y="1102"/>
                  <a:pt x="1735" y="735"/>
                  <a:pt x="1101" y="401"/>
                </a:cubicBezTo>
                <a:cubicBezTo>
                  <a:pt x="1052" y="371"/>
                  <a:pt x="997" y="357"/>
                  <a:pt x="942" y="357"/>
                </a:cubicBezTo>
                <a:cubicBezTo>
                  <a:pt x="696" y="357"/>
                  <a:pt x="437" y="629"/>
                  <a:pt x="601" y="902"/>
                </a:cubicBezTo>
                <a:cubicBezTo>
                  <a:pt x="934" y="1502"/>
                  <a:pt x="1334" y="2036"/>
                  <a:pt x="1701" y="2603"/>
                </a:cubicBezTo>
                <a:cubicBezTo>
                  <a:pt x="1201" y="3070"/>
                  <a:pt x="734" y="3503"/>
                  <a:pt x="234" y="3937"/>
                </a:cubicBezTo>
                <a:cubicBezTo>
                  <a:pt x="0" y="4171"/>
                  <a:pt x="200" y="4571"/>
                  <a:pt x="501" y="4571"/>
                </a:cubicBezTo>
                <a:cubicBezTo>
                  <a:pt x="861" y="4571"/>
                  <a:pt x="1498" y="4415"/>
                  <a:pt x="1976" y="4415"/>
                </a:cubicBezTo>
                <a:cubicBezTo>
                  <a:pt x="2161" y="4415"/>
                  <a:pt x="2323" y="4439"/>
                  <a:pt x="2435" y="4504"/>
                </a:cubicBezTo>
                <a:cubicBezTo>
                  <a:pt x="2702" y="4604"/>
                  <a:pt x="3169" y="5705"/>
                  <a:pt x="3336" y="6205"/>
                </a:cubicBezTo>
                <a:cubicBezTo>
                  <a:pt x="3386" y="6355"/>
                  <a:pt x="3511" y="6430"/>
                  <a:pt x="3632" y="6430"/>
                </a:cubicBezTo>
                <a:cubicBezTo>
                  <a:pt x="3753" y="6430"/>
                  <a:pt x="3870" y="6355"/>
                  <a:pt x="3903" y="6205"/>
                </a:cubicBezTo>
                <a:cubicBezTo>
                  <a:pt x="4170" y="5538"/>
                  <a:pt x="4337" y="4838"/>
                  <a:pt x="4503" y="4171"/>
                </a:cubicBezTo>
                <a:cubicBezTo>
                  <a:pt x="5104" y="4104"/>
                  <a:pt x="5704" y="4104"/>
                  <a:pt x="6338" y="4104"/>
                </a:cubicBezTo>
                <a:cubicBezTo>
                  <a:pt x="6672" y="4037"/>
                  <a:pt x="6772" y="3570"/>
                  <a:pt x="6505" y="3403"/>
                </a:cubicBezTo>
                <a:cubicBezTo>
                  <a:pt x="5904" y="3036"/>
                  <a:pt x="5271" y="2603"/>
                  <a:pt x="4670" y="2236"/>
                </a:cubicBezTo>
                <a:cubicBezTo>
                  <a:pt x="4837" y="1669"/>
                  <a:pt x="5004" y="1102"/>
                  <a:pt x="5104" y="535"/>
                </a:cubicBezTo>
                <a:cubicBezTo>
                  <a:pt x="5171" y="501"/>
                  <a:pt x="5171" y="435"/>
                  <a:pt x="5171" y="368"/>
                </a:cubicBezTo>
                <a:lnTo>
                  <a:pt x="5171" y="334"/>
                </a:lnTo>
                <a:cubicBezTo>
                  <a:pt x="5195" y="141"/>
                  <a:pt x="5044" y="1"/>
                  <a:pt x="48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7"/>
          <p:cNvSpPr/>
          <p:nvPr/>
        </p:nvSpPr>
        <p:spPr>
          <a:xfrm rot="1927364" flipH="1">
            <a:off x="7474776" y="236826"/>
            <a:ext cx="160342" cy="151700"/>
          </a:xfrm>
          <a:custGeom>
            <a:avLst/>
            <a:gdLst/>
            <a:ahLst/>
            <a:cxnLst/>
            <a:rect l="l" t="t" r="r" b="b"/>
            <a:pathLst>
              <a:path w="6772" h="6407" extrusionOk="0">
                <a:moveTo>
                  <a:pt x="4899" y="1"/>
                </a:moveTo>
                <a:cubicBezTo>
                  <a:pt x="4842" y="1"/>
                  <a:pt x="4784" y="22"/>
                  <a:pt x="4737" y="69"/>
                </a:cubicBezTo>
                <a:cubicBezTo>
                  <a:pt x="4704" y="69"/>
                  <a:pt x="4704" y="69"/>
                  <a:pt x="4670" y="102"/>
                </a:cubicBezTo>
                <a:cubicBezTo>
                  <a:pt x="4037" y="469"/>
                  <a:pt x="3503" y="936"/>
                  <a:pt x="3003" y="1436"/>
                </a:cubicBezTo>
                <a:cubicBezTo>
                  <a:pt x="2369" y="1103"/>
                  <a:pt x="1735" y="736"/>
                  <a:pt x="1101" y="402"/>
                </a:cubicBezTo>
                <a:cubicBezTo>
                  <a:pt x="1052" y="371"/>
                  <a:pt x="998" y="358"/>
                  <a:pt x="942" y="358"/>
                </a:cubicBezTo>
                <a:cubicBezTo>
                  <a:pt x="696" y="358"/>
                  <a:pt x="437" y="630"/>
                  <a:pt x="601" y="902"/>
                </a:cubicBezTo>
                <a:cubicBezTo>
                  <a:pt x="934" y="1470"/>
                  <a:pt x="1335" y="2037"/>
                  <a:pt x="1702" y="2604"/>
                </a:cubicBezTo>
                <a:cubicBezTo>
                  <a:pt x="1201" y="3071"/>
                  <a:pt x="734" y="3471"/>
                  <a:pt x="234" y="3938"/>
                </a:cubicBezTo>
                <a:cubicBezTo>
                  <a:pt x="0" y="4138"/>
                  <a:pt x="201" y="4572"/>
                  <a:pt x="501" y="4572"/>
                </a:cubicBezTo>
                <a:cubicBezTo>
                  <a:pt x="876" y="4572"/>
                  <a:pt x="1551" y="4403"/>
                  <a:pt x="2035" y="4403"/>
                </a:cubicBezTo>
                <a:cubicBezTo>
                  <a:pt x="2196" y="4403"/>
                  <a:pt x="2335" y="4422"/>
                  <a:pt x="2435" y="4472"/>
                </a:cubicBezTo>
                <a:cubicBezTo>
                  <a:pt x="2702" y="4605"/>
                  <a:pt x="3169" y="5706"/>
                  <a:pt x="3336" y="6206"/>
                </a:cubicBezTo>
                <a:cubicBezTo>
                  <a:pt x="3386" y="6340"/>
                  <a:pt x="3511" y="6406"/>
                  <a:pt x="3632" y="6406"/>
                </a:cubicBezTo>
                <a:cubicBezTo>
                  <a:pt x="3753" y="6406"/>
                  <a:pt x="3870" y="6340"/>
                  <a:pt x="3903" y="6206"/>
                </a:cubicBezTo>
                <a:cubicBezTo>
                  <a:pt x="4170" y="5539"/>
                  <a:pt x="4337" y="4805"/>
                  <a:pt x="4504" y="4138"/>
                </a:cubicBezTo>
                <a:cubicBezTo>
                  <a:pt x="5104" y="4105"/>
                  <a:pt x="5704" y="4105"/>
                  <a:pt x="6338" y="4105"/>
                </a:cubicBezTo>
                <a:cubicBezTo>
                  <a:pt x="6672" y="4071"/>
                  <a:pt x="6772" y="3604"/>
                  <a:pt x="6505" y="3404"/>
                </a:cubicBezTo>
                <a:cubicBezTo>
                  <a:pt x="5905" y="3037"/>
                  <a:pt x="5271" y="2604"/>
                  <a:pt x="4670" y="2237"/>
                </a:cubicBezTo>
                <a:cubicBezTo>
                  <a:pt x="4837" y="1636"/>
                  <a:pt x="5004" y="1103"/>
                  <a:pt x="5104" y="536"/>
                </a:cubicBezTo>
                <a:cubicBezTo>
                  <a:pt x="5171" y="469"/>
                  <a:pt x="5171" y="435"/>
                  <a:pt x="5171" y="369"/>
                </a:cubicBezTo>
                <a:lnTo>
                  <a:pt x="5171" y="302"/>
                </a:lnTo>
                <a:cubicBezTo>
                  <a:pt x="5195" y="134"/>
                  <a:pt x="5047" y="1"/>
                  <a:pt x="4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"/>
          <p:cNvSpPr/>
          <p:nvPr/>
        </p:nvSpPr>
        <p:spPr>
          <a:xfrm rot="-416429">
            <a:off x="2782951" y="1529760"/>
            <a:ext cx="1206242" cy="557241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7"/>
          <p:cNvSpPr/>
          <p:nvPr/>
        </p:nvSpPr>
        <p:spPr>
          <a:xfrm rot="416369" flipH="1">
            <a:off x="4691990" y="1342288"/>
            <a:ext cx="2017747" cy="932177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7"/>
          <p:cNvGrpSpPr/>
          <p:nvPr/>
        </p:nvGrpSpPr>
        <p:grpSpPr>
          <a:xfrm>
            <a:off x="1084255" y="477320"/>
            <a:ext cx="397006" cy="580334"/>
            <a:chOff x="731000" y="477300"/>
            <a:chExt cx="750200" cy="1096626"/>
          </a:xfrm>
        </p:grpSpPr>
        <p:sp>
          <p:nvSpPr>
            <p:cNvPr id="764" name="Google Shape;764;p7"/>
            <p:cNvSpPr/>
            <p:nvPr/>
          </p:nvSpPr>
          <p:spPr>
            <a:xfrm>
              <a:off x="737520" y="477300"/>
              <a:ext cx="735873" cy="1096626"/>
            </a:xfrm>
            <a:custGeom>
              <a:avLst/>
              <a:gdLst/>
              <a:ahLst/>
              <a:cxnLst/>
              <a:rect l="l" t="t" r="r" b="b"/>
              <a:pathLst>
                <a:path w="18848" h="28088" extrusionOk="0">
                  <a:moveTo>
                    <a:pt x="0" y="0"/>
                  </a:moveTo>
                  <a:lnTo>
                    <a:pt x="0" y="28087"/>
                  </a:lnTo>
                  <a:lnTo>
                    <a:pt x="9441" y="22683"/>
                  </a:lnTo>
                  <a:lnTo>
                    <a:pt x="18847" y="28087"/>
                  </a:lnTo>
                  <a:lnTo>
                    <a:pt x="188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731000" y="663533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7"/>
                    <a:pt x="634" y="0"/>
                    <a:pt x="434" y="0"/>
                  </a:cubicBezTo>
                  <a:cubicBezTo>
                    <a:pt x="201" y="0"/>
                    <a:pt x="1" y="201"/>
                    <a:pt x="1" y="401"/>
                  </a:cubicBezTo>
                  <a:cubicBezTo>
                    <a:pt x="1" y="634"/>
                    <a:pt x="201" y="834"/>
                    <a:pt x="434" y="834"/>
                  </a:cubicBezTo>
                  <a:cubicBezTo>
                    <a:pt x="634" y="834"/>
                    <a:pt x="835" y="634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61245" y="663533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4"/>
                    <a:pt x="401" y="834"/>
                  </a:cubicBezTo>
                  <a:cubicBezTo>
                    <a:pt x="201" y="834"/>
                    <a:pt x="0" y="634"/>
                    <a:pt x="0" y="401"/>
                  </a:cubicBezTo>
                  <a:cubicBezTo>
                    <a:pt x="0" y="167"/>
                    <a:pt x="201" y="0"/>
                    <a:pt x="401" y="0"/>
                  </a:cubicBezTo>
                  <a:cubicBezTo>
                    <a:pt x="634" y="0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91491" y="663533"/>
              <a:ext cx="32561" cy="32600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01"/>
                  </a:moveTo>
                  <a:cubicBezTo>
                    <a:pt x="834" y="634"/>
                    <a:pt x="634" y="834"/>
                    <a:pt x="400" y="834"/>
                  </a:cubicBezTo>
                  <a:cubicBezTo>
                    <a:pt x="200" y="834"/>
                    <a:pt x="0" y="634"/>
                    <a:pt x="0" y="401"/>
                  </a:cubicBezTo>
                  <a:cubicBezTo>
                    <a:pt x="0" y="167"/>
                    <a:pt x="200" y="0"/>
                    <a:pt x="400" y="0"/>
                  </a:cubicBezTo>
                  <a:cubicBezTo>
                    <a:pt x="634" y="0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1121697" y="663533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5" y="834"/>
                    <a:pt x="401" y="834"/>
                  </a:cubicBezTo>
                  <a:cubicBezTo>
                    <a:pt x="201" y="834"/>
                    <a:pt x="1" y="634"/>
                    <a:pt x="1" y="401"/>
                  </a:cubicBezTo>
                  <a:cubicBezTo>
                    <a:pt x="1" y="167"/>
                    <a:pt x="201" y="0"/>
                    <a:pt x="401" y="0"/>
                  </a:cubicBezTo>
                  <a:cubicBezTo>
                    <a:pt x="635" y="0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253231" y="663533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7"/>
                    <a:pt x="635" y="0"/>
                    <a:pt x="435" y="0"/>
                  </a:cubicBezTo>
                  <a:cubicBezTo>
                    <a:pt x="168" y="0"/>
                    <a:pt x="1" y="201"/>
                    <a:pt x="1" y="401"/>
                  </a:cubicBezTo>
                  <a:cubicBezTo>
                    <a:pt x="1" y="634"/>
                    <a:pt x="234" y="834"/>
                    <a:pt x="435" y="834"/>
                  </a:cubicBezTo>
                  <a:cubicBezTo>
                    <a:pt x="635" y="834"/>
                    <a:pt x="835" y="634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1382188" y="663533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4"/>
                    <a:pt x="401" y="834"/>
                  </a:cubicBezTo>
                  <a:cubicBezTo>
                    <a:pt x="200" y="834"/>
                    <a:pt x="0" y="634"/>
                    <a:pt x="0" y="401"/>
                  </a:cubicBezTo>
                  <a:cubicBezTo>
                    <a:pt x="0" y="167"/>
                    <a:pt x="200" y="0"/>
                    <a:pt x="401" y="0"/>
                  </a:cubicBezTo>
                  <a:cubicBezTo>
                    <a:pt x="634" y="0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796123" y="533287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01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01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926368" y="533287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167" y="1"/>
                    <a:pt x="0" y="201"/>
                    <a:pt x="0" y="401"/>
                  </a:cubicBezTo>
                  <a:cubicBezTo>
                    <a:pt x="0" y="668"/>
                    <a:pt x="200" y="835"/>
                    <a:pt x="434" y="835"/>
                  </a:cubicBezTo>
                  <a:cubicBezTo>
                    <a:pt x="667" y="835"/>
                    <a:pt x="834" y="601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1056575" y="533287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5" y="835"/>
                    <a:pt x="401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01" y="1"/>
                  </a:cubicBezTo>
                  <a:cubicBezTo>
                    <a:pt x="635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1186820" y="533287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4" y="835"/>
                    <a:pt x="401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01" y="1"/>
                  </a:cubicBezTo>
                  <a:cubicBezTo>
                    <a:pt x="634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1317066" y="533287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01" y="835"/>
                  </a:cubicBezTo>
                  <a:cubicBezTo>
                    <a:pt x="201" y="835"/>
                    <a:pt x="0" y="634"/>
                    <a:pt x="0" y="401"/>
                  </a:cubicBezTo>
                  <a:cubicBezTo>
                    <a:pt x="0" y="167"/>
                    <a:pt x="201" y="1"/>
                    <a:pt x="401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447311" y="533287"/>
              <a:ext cx="32561" cy="32600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00" y="835"/>
                  </a:cubicBezTo>
                  <a:cubicBezTo>
                    <a:pt x="200" y="835"/>
                    <a:pt x="0" y="634"/>
                    <a:pt x="0" y="401"/>
                  </a:cubicBezTo>
                  <a:cubicBezTo>
                    <a:pt x="0" y="167"/>
                    <a:pt x="200" y="1"/>
                    <a:pt x="400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31000" y="923985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8"/>
                    <a:pt x="634" y="1"/>
                    <a:pt x="434" y="1"/>
                  </a:cubicBezTo>
                  <a:cubicBezTo>
                    <a:pt x="201" y="1"/>
                    <a:pt x="1" y="201"/>
                    <a:pt x="1" y="401"/>
                  </a:cubicBezTo>
                  <a:cubicBezTo>
                    <a:pt x="1" y="635"/>
                    <a:pt x="201" y="835"/>
                    <a:pt x="434" y="835"/>
                  </a:cubicBezTo>
                  <a:cubicBezTo>
                    <a:pt x="634" y="835"/>
                    <a:pt x="835" y="635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861245" y="923985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5"/>
                    <a:pt x="634" y="835"/>
                    <a:pt x="401" y="835"/>
                  </a:cubicBezTo>
                  <a:cubicBezTo>
                    <a:pt x="201" y="835"/>
                    <a:pt x="0" y="635"/>
                    <a:pt x="0" y="401"/>
                  </a:cubicBezTo>
                  <a:cubicBezTo>
                    <a:pt x="0" y="168"/>
                    <a:pt x="201" y="1"/>
                    <a:pt x="401" y="1"/>
                  </a:cubicBezTo>
                  <a:cubicBezTo>
                    <a:pt x="634" y="1"/>
                    <a:pt x="834" y="168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991491" y="923985"/>
              <a:ext cx="32561" cy="32600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01"/>
                  </a:moveTo>
                  <a:cubicBezTo>
                    <a:pt x="834" y="635"/>
                    <a:pt x="634" y="835"/>
                    <a:pt x="400" y="835"/>
                  </a:cubicBezTo>
                  <a:cubicBezTo>
                    <a:pt x="200" y="835"/>
                    <a:pt x="0" y="635"/>
                    <a:pt x="0" y="401"/>
                  </a:cubicBezTo>
                  <a:cubicBezTo>
                    <a:pt x="0" y="168"/>
                    <a:pt x="200" y="1"/>
                    <a:pt x="400" y="1"/>
                  </a:cubicBezTo>
                  <a:cubicBezTo>
                    <a:pt x="634" y="1"/>
                    <a:pt x="834" y="168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1121697" y="923985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5"/>
                    <a:pt x="635" y="835"/>
                    <a:pt x="401" y="835"/>
                  </a:cubicBezTo>
                  <a:cubicBezTo>
                    <a:pt x="201" y="835"/>
                    <a:pt x="1" y="635"/>
                    <a:pt x="1" y="401"/>
                  </a:cubicBezTo>
                  <a:cubicBezTo>
                    <a:pt x="1" y="168"/>
                    <a:pt x="201" y="1"/>
                    <a:pt x="401" y="1"/>
                  </a:cubicBezTo>
                  <a:cubicBezTo>
                    <a:pt x="635" y="1"/>
                    <a:pt x="835" y="168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1253231" y="923985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8"/>
                    <a:pt x="635" y="1"/>
                    <a:pt x="435" y="1"/>
                  </a:cubicBezTo>
                  <a:cubicBezTo>
                    <a:pt x="168" y="1"/>
                    <a:pt x="1" y="201"/>
                    <a:pt x="1" y="401"/>
                  </a:cubicBezTo>
                  <a:cubicBezTo>
                    <a:pt x="1" y="635"/>
                    <a:pt x="234" y="835"/>
                    <a:pt x="435" y="835"/>
                  </a:cubicBezTo>
                  <a:cubicBezTo>
                    <a:pt x="635" y="835"/>
                    <a:pt x="835" y="635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1382188" y="923985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5"/>
                    <a:pt x="634" y="835"/>
                    <a:pt x="401" y="835"/>
                  </a:cubicBezTo>
                  <a:cubicBezTo>
                    <a:pt x="200" y="835"/>
                    <a:pt x="0" y="635"/>
                    <a:pt x="0" y="401"/>
                  </a:cubicBezTo>
                  <a:cubicBezTo>
                    <a:pt x="0" y="168"/>
                    <a:pt x="200" y="1"/>
                    <a:pt x="401" y="1"/>
                  </a:cubicBezTo>
                  <a:cubicBezTo>
                    <a:pt x="634" y="1"/>
                    <a:pt x="834" y="168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96123" y="793778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0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1" y="200"/>
                    <a:pt x="1" y="400"/>
                  </a:cubicBezTo>
                  <a:cubicBezTo>
                    <a:pt x="1" y="667"/>
                    <a:pt x="201" y="834"/>
                    <a:pt x="434" y="834"/>
                  </a:cubicBezTo>
                  <a:cubicBezTo>
                    <a:pt x="668" y="834"/>
                    <a:pt x="834" y="667"/>
                    <a:pt x="834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926368" y="793778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0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0" y="200"/>
                    <a:pt x="0" y="400"/>
                  </a:cubicBezTo>
                  <a:cubicBezTo>
                    <a:pt x="0" y="667"/>
                    <a:pt x="200" y="834"/>
                    <a:pt x="434" y="834"/>
                  </a:cubicBezTo>
                  <a:cubicBezTo>
                    <a:pt x="667" y="834"/>
                    <a:pt x="834" y="667"/>
                    <a:pt x="834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1056575" y="793778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0"/>
                  </a:moveTo>
                  <a:cubicBezTo>
                    <a:pt x="835" y="167"/>
                    <a:pt x="635" y="0"/>
                    <a:pt x="435" y="0"/>
                  </a:cubicBezTo>
                  <a:cubicBezTo>
                    <a:pt x="201" y="0"/>
                    <a:pt x="1" y="200"/>
                    <a:pt x="1" y="400"/>
                  </a:cubicBezTo>
                  <a:cubicBezTo>
                    <a:pt x="1" y="667"/>
                    <a:pt x="201" y="834"/>
                    <a:pt x="435" y="834"/>
                  </a:cubicBezTo>
                  <a:cubicBezTo>
                    <a:pt x="635" y="834"/>
                    <a:pt x="835" y="667"/>
                    <a:pt x="835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1188148" y="793778"/>
              <a:ext cx="32561" cy="32600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834" y="400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234" y="0"/>
                    <a:pt x="0" y="200"/>
                    <a:pt x="0" y="400"/>
                  </a:cubicBezTo>
                  <a:cubicBezTo>
                    <a:pt x="0" y="667"/>
                    <a:pt x="234" y="834"/>
                    <a:pt x="434" y="834"/>
                  </a:cubicBezTo>
                  <a:cubicBezTo>
                    <a:pt x="634" y="834"/>
                    <a:pt x="834" y="667"/>
                    <a:pt x="834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1318354" y="793778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0"/>
                  </a:moveTo>
                  <a:cubicBezTo>
                    <a:pt x="835" y="167"/>
                    <a:pt x="635" y="0"/>
                    <a:pt x="434" y="0"/>
                  </a:cubicBezTo>
                  <a:cubicBezTo>
                    <a:pt x="234" y="0"/>
                    <a:pt x="1" y="200"/>
                    <a:pt x="1" y="400"/>
                  </a:cubicBezTo>
                  <a:cubicBezTo>
                    <a:pt x="1" y="667"/>
                    <a:pt x="234" y="834"/>
                    <a:pt x="434" y="834"/>
                  </a:cubicBezTo>
                  <a:cubicBezTo>
                    <a:pt x="635" y="834"/>
                    <a:pt x="835" y="667"/>
                    <a:pt x="835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1448600" y="793778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0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234" y="0"/>
                    <a:pt x="0" y="200"/>
                    <a:pt x="0" y="400"/>
                  </a:cubicBezTo>
                  <a:cubicBezTo>
                    <a:pt x="0" y="667"/>
                    <a:pt x="234" y="834"/>
                    <a:pt x="434" y="834"/>
                  </a:cubicBezTo>
                  <a:cubicBezTo>
                    <a:pt x="634" y="834"/>
                    <a:pt x="834" y="667"/>
                    <a:pt x="834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31000" y="1183149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8"/>
                    <a:pt x="634" y="1"/>
                    <a:pt x="434" y="1"/>
                  </a:cubicBezTo>
                  <a:cubicBezTo>
                    <a:pt x="201" y="1"/>
                    <a:pt x="1" y="201"/>
                    <a:pt x="1" y="401"/>
                  </a:cubicBezTo>
                  <a:cubicBezTo>
                    <a:pt x="1" y="668"/>
                    <a:pt x="201" y="835"/>
                    <a:pt x="434" y="835"/>
                  </a:cubicBezTo>
                  <a:cubicBezTo>
                    <a:pt x="634" y="835"/>
                    <a:pt x="835" y="635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61245" y="1183149"/>
              <a:ext cx="32600" cy="33928"/>
            </a:xfrm>
            <a:custGeom>
              <a:avLst/>
              <a:gdLst/>
              <a:ahLst/>
              <a:cxnLst/>
              <a:rect l="l" t="t" r="r" b="b"/>
              <a:pathLst>
                <a:path w="835" h="869" extrusionOk="0">
                  <a:moveTo>
                    <a:pt x="834" y="401"/>
                  </a:moveTo>
                  <a:cubicBezTo>
                    <a:pt x="834" y="168"/>
                    <a:pt x="634" y="1"/>
                    <a:pt x="434" y="1"/>
                  </a:cubicBezTo>
                  <a:cubicBezTo>
                    <a:pt x="167" y="1"/>
                    <a:pt x="0" y="201"/>
                    <a:pt x="0" y="401"/>
                  </a:cubicBezTo>
                  <a:cubicBezTo>
                    <a:pt x="0" y="668"/>
                    <a:pt x="201" y="835"/>
                    <a:pt x="434" y="835"/>
                  </a:cubicBezTo>
                  <a:cubicBezTo>
                    <a:pt x="668" y="868"/>
                    <a:pt x="834" y="635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992779" y="1183149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168"/>
                    <a:pt x="634" y="1"/>
                    <a:pt x="434" y="1"/>
                  </a:cubicBezTo>
                  <a:cubicBezTo>
                    <a:pt x="234" y="1"/>
                    <a:pt x="0" y="201"/>
                    <a:pt x="0" y="401"/>
                  </a:cubicBezTo>
                  <a:cubicBezTo>
                    <a:pt x="0" y="668"/>
                    <a:pt x="234" y="835"/>
                    <a:pt x="434" y="835"/>
                  </a:cubicBezTo>
                  <a:cubicBezTo>
                    <a:pt x="634" y="835"/>
                    <a:pt x="834" y="635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1123025" y="1183149"/>
              <a:ext cx="32600" cy="33928"/>
            </a:xfrm>
            <a:custGeom>
              <a:avLst/>
              <a:gdLst/>
              <a:ahLst/>
              <a:cxnLst/>
              <a:rect l="l" t="t" r="r" b="b"/>
              <a:pathLst>
                <a:path w="835" h="869" extrusionOk="0">
                  <a:moveTo>
                    <a:pt x="834" y="401"/>
                  </a:moveTo>
                  <a:cubicBezTo>
                    <a:pt x="834" y="168"/>
                    <a:pt x="634" y="1"/>
                    <a:pt x="434" y="1"/>
                  </a:cubicBezTo>
                  <a:cubicBezTo>
                    <a:pt x="167" y="1"/>
                    <a:pt x="0" y="201"/>
                    <a:pt x="0" y="401"/>
                  </a:cubicBezTo>
                  <a:cubicBezTo>
                    <a:pt x="0" y="668"/>
                    <a:pt x="234" y="835"/>
                    <a:pt x="434" y="835"/>
                  </a:cubicBezTo>
                  <a:cubicBezTo>
                    <a:pt x="634" y="868"/>
                    <a:pt x="834" y="635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1253231" y="1183149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8"/>
                    <a:pt x="635" y="1"/>
                    <a:pt x="435" y="1"/>
                  </a:cubicBezTo>
                  <a:cubicBezTo>
                    <a:pt x="234" y="1"/>
                    <a:pt x="1" y="201"/>
                    <a:pt x="1" y="401"/>
                  </a:cubicBezTo>
                  <a:cubicBezTo>
                    <a:pt x="1" y="668"/>
                    <a:pt x="234" y="835"/>
                    <a:pt x="435" y="835"/>
                  </a:cubicBezTo>
                  <a:cubicBezTo>
                    <a:pt x="635" y="835"/>
                    <a:pt x="835" y="635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1383477" y="1183149"/>
              <a:ext cx="32600" cy="33928"/>
            </a:xfrm>
            <a:custGeom>
              <a:avLst/>
              <a:gdLst/>
              <a:ahLst/>
              <a:cxnLst/>
              <a:rect l="l" t="t" r="r" b="b"/>
              <a:pathLst>
                <a:path w="835" h="869" extrusionOk="0">
                  <a:moveTo>
                    <a:pt x="835" y="401"/>
                  </a:moveTo>
                  <a:cubicBezTo>
                    <a:pt x="835" y="168"/>
                    <a:pt x="634" y="1"/>
                    <a:pt x="434" y="1"/>
                  </a:cubicBezTo>
                  <a:cubicBezTo>
                    <a:pt x="167" y="1"/>
                    <a:pt x="1" y="201"/>
                    <a:pt x="1" y="401"/>
                  </a:cubicBezTo>
                  <a:cubicBezTo>
                    <a:pt x="1" y="668"/>
                    <a:pt x="234" y="835"/>
                    <a:pt x="434" y="835"/>
                  </a:cubicBezTo>
                  <a:cubicBezTo>
                    <a:pt x="634" y="868"/>
                    <a:pt x="835" y="635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796123" y="1054231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167" y="1"/>
                    <a:pt x="1" y="201"/>
                    <a:pt x="1" y="401"/>
                  </a:cubicBezTo>
                  <a:cubicBezTo>
                    <a:pt x="1" y="668"/>
                    <a:pt x="201" y="835"/>
                    <a:pt x="434" y="835"/>
                  </a:cubicBezTo>
                  <a:cubicBezTo>
                    <a:pt x="668" y="835"/>
                    <a:pt x="834" y="634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926368" y="1054231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4"/>
                    <a:pt x="634" y="835"/>
                    <a:pt x="401" y="835"/>
                  </a:cubicBezTo>
                  <a:cubicBezTo>
                    <a:pt x="200" y="835"/>
                    <a:pt x="0" y="634"/>
                    <a:pt x="0" y="401"/>
                  </a:cubicBezTo>
                  <a:cubicBezTo>
                    <a:pt x="0" y="167"/>
                    <a:pt x="200" y="1"/>
                    <a:pt x="401" y="1"/>
                  </a:cubicBezTo>
                  <a:cubicBezTo>
                    <a:pt x="634" y="1"/>
                    <a:pt x="834" y="167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1056575" y="1054231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5" y="835"/>
                    <a:pt x="401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01" y="1"/>
                  </a:cubicBezTo>
                  <a:cubicBezTo>
                    <a:pt x="635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1186820" y="1054231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4"/>
                    <a:pt x="634" y="835"/>
                    <a:pt x="401" y="835"/>
                  </a:cubicBezTo>
                  <a:cubicBezTo>
                    <a:pt x="201" y="835"/>
                    <a:pt x="1" y="634"/>
                    <a:pt x="1" y="401"/>
                  </a:cubicBezTo>
                  <a:cubicBezTo>
                    <a:pt x="1" y="167"/>
                    <a:pt x="201" y="1"/>
                    <a:pt x="401" y="1"/>
                  </a:cubicBezTo>
                  <a:cubicBezTo>
                    <a:pt x="634" y="1"/>
                    <a:pt x="835" y="167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1318354" y="1054231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167"/>
                    <a:pt x="635" y="1"/>
                    <a:pt x="434" y="1"/>
                  </a:cubicBezTo>
                  <a:cubicBezTo>
                    <a:pt x="234" y="1"/>
                    <a:pt x="1" y="201"/>
                    <a:pt x="1" y="401"/>
                  </a:cubicBezTo>
                  <a:cubicBezTo>
                    <a:pt x="1" y="668"/>
                    <a:pt x="234" y="835"/>
                    <a:pt x="434" y="835"/>
                  </a:cubicBezTo>
                  <a:cubicBezTo>
                    <a:pt x="635" y="835"/>
                    <a:pt x="835" y="634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1448600" y="1054231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167"/>
                    <a:pt x="634" y="1"/>
                    <a:pt x="434" y="1"/>
                  </a:cubicBezTo>
                  <a:cubicBezTo>
                    <a:pt x="167" y="1"/>
                    <a:pt x="0" y="201"/>
                    <a:pt x="0" y="401"/>
                  </a:cubicBezTo>
                  <a:cubicBezTo>
                    <a:pt x="0" y="668"/>
                    <a:pt x="234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731000" y="1444929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5" y="401"/>
                  </a:moveTo>
                  <a:cubicBezTo>
                    <a:pt x="835" y="635"/>
                    <a:pt x="634" y="835"/>
                    <a:pt x="401" y="835"/>
                  </a:cubicBezTo>
                  <a:cubicBezTo>
                    <a:pt x="201" y="835"/>
                    <a:pt x="1" y="635"/>
                    <a:pt x="1" y="401"/>
                  </a:cubicBezTo>
                  <a:cubicBezTo>
                    <a:pt x="1" y="168"/>
                    <a:pt x="201" y="1"/>
                    <a:pt x="401" y="1"/>
                  </a:cubicBezTo>
                  <a:cubicBezTo>
                    <a:pt x="634" y="1"/>
                    <a:pt x="835" y="168"/>
                    <a:pt x="835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61245" y="1444929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5"/>
                    <a:pt x="634" y="835"/>
                    <a:pt x="401" y="835"/>
                  </a:cubicBezTo>
                  <a:cubicBezTo>
                    <a:pt x="201" y="835"/>
                    <a:pt x="0" y="635"/>
                    <a:pt x="0" y="401"/>
                  </a:cubicBezTo>
                  <a:cubicBezTo>
                    <a:pt x="0" y="168"/>
                    <a:pt x="201" y="1"/>
                    <a:pt x="401" y="1"/>
                  </a:cubicBezTo>
                  <a:cubicBezTo>
                    <a:pt x="634" y="1"/>
                    <a:pt x="834" y="168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1382188" y="1444929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834" y="401"/>
                  </a:moveTo>
                  <a:cubicBezTo>
                    <a:pt x="834" y="635"/>
                    <a:pt x="634" y="835"/>
                    <a:pt x="401" y="835"/>
                  </a:cubicBezTo>
                  <a:cubicBezTo>
                    <a:pt x="200" y="835"/>
                    <a:pt x="0" y="635"/>
                    <a:pt x="0" y="401"/>
                  </a:cubicBezTo>
                  <a:cubicBezTo>
                    <a:pt x="0" y="168"/>
                    <a:pt x="200" y="1"/>
                    <a:pt x="401" y="1"/>
                  </a:cubicBezTo>
                  <a:cubicBezTo>
                    <a:pt x="634" y="1"/>
                    <a:pt x="834" y="168"/>
                    <a:pt x="834" y="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796123" y="1314722"/>
              <a:ext cx="32600" cy="32561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834" y="400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1" y="200"/>
                    <a:pt x="1" y="400"/>
                  </a:cubicBezTo>
                  <a:cubicBezTo>
                    <a:pt x="1" y="667"/>
                    <a:pt x="201" y="834"/>
                    <a:pt x="434" y="834"/>
                  </a:cubicBezTo>
                  <a:cubicBezTo>
                    <a:pt x="668" y="834"/>
                    <a:pt x="834" y="634"/>
                    <a:pt x="834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26368" y="1314722"/>
              <a:ext cx="32600" cy="32561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834" y="400"/>
                  </a:moveTo>
                  <a:cubicBezTo>
                    <a:pt x="834" y="634"/>
                    <a:pt x="634" y="834"/>
                    <a:pt x="401" y="834"/>
                  </a:cubicBezTo>
                  <a:cubicBezTo>
                    <a:pt x="200" y="834"/>
                    <a:pt x="0" y="634"/>
                    <a:pt x="0" y="400"/>
                  </a:cubicBezTo>
                  <a:cubicBezTo>
                    <a:pt x="0" y="167"/>
                    <a:pt x="200" y="0"/>
                    <a:pt x="401" y="0"/>
                  </a:cubicBezTo>
                  <a:cubicBezTo>
                    <a:pt x="634" y="0"/>
                    <a:pt x="834" y="167"/>
                    <a:pt x="834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1056575" y="1314722"/>
              <a:ext cx="32600" cy="32561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835" y="400"/>
                  </a:moveTo>
                  <a:cubicBezTo>
                    <a:pt x="835" y="634"/>
                    <a:pt x="635" y="834"/>
                    <a:pt x="401" y="834"/>
                  </a:cubicBezTo>
                  <a:cubicBezTo>
                    <a:pt x="201" y="834"/>
                    <a:pt x="1" y="634"/>
                    <a:pt x="1" y="400"/>
                  </a:cubicBezTo>
                  <a:cubicBezTo>
                    <a:pt x="1" y="167"/>
                    <a:pt x="201" y="0"/>
                    <a:pt x="401" y="0"/>
                  </a:cubicBezTo>
                  <a:cubicBezTo>
                    <a:pt x="635" y="0"/>
                    <a:pt x="835" y="167"/>
                    <a:pt x="835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1186820" y="1314722"/>
              <a:ext cx="32600" cy="32561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835" y="400"/>
                  </a:moveTo>
                  <a:cubicBezTo>
                    <a:pt x="835" y="634"/>
                    <a:pt x="634" y="834"/>
                    <a:pt x="401" y="834"/>
                  </a:cubicBezTo>
                  <a:cubicBezTo>
                    <a:pt x="201" y="834"/>
                    <a:pt x="1" y="634"/>
                    <a:pt x="1" y="400"/>
                  </a:cubicBezTo>
                  <a:cubicBezTo>
                    <a:pt x="1" y="167"/>
                    <a:pt x="201" y="0"/>
                    <a:pt x="401" y="0"/>
                  </a:cubicBezTo>
                  <a:cubicBezTo>
                    <a:pt x="634" y="0"/>
                    <a:pt x="835" y="167"/>
                    <a:pt x="835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318354" y="1314722"/>
              <a:ext cx="32600" cy="32561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835" y="400"/>
                  </a:moveTo>
                  <a:cubicBezTo>
                    <a:pt x="835" y="167"/>
                    <a:pt x="635" y="0"/>
                    <a:pt x="434" y="0"/>
                  </a:cubicBezTo>
                  <a:cubicBezTo>
                    <a:pt x="234" y="0"/>
                    <a:pt x="1" y="200"/>
                    <a:pt x="1" y="400"/>
                  </a:cubicBezTo>
                  <a:cubicBezTo>
                    <a:pt x="1" y="667"/>
                    <a:pt x="234" y="834"/>
                    <a:pt x="434" y="834"/>
                  </a:cubicBezTo>
                  <a:cubicBezTo>
                    <a:pt x="635" y="834"/>
                    <a:pt x="835" y="634"/>
                    <a:pt x="835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448600" y="1314722"/>
              <a:ext cx="32600" cy="32561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834" y="400"/>
                  </a:moveTo>
                  <a:cubicBezTo>
                    <a:pt x="834" y="167"/>
                    <a:pt x="634" y="0"/>
                    <a:pt x="434" y="0"/>
                  </a:cubicBezTo>
                  <a:cubicBezTo>
                    <a:pt x="167" y="0"/>
                    <a:pt x="0" y="200"/>
                    <a:pt x="0" y="400"/>
                  </a:cubicBezTo>
                  <a:cubicBezTo>
                    <a:pt x="0" y="667"/>
                    <a:pt x="234" y="834"/>
                    <a:pt x="434" y="834"/>
                  </a:cubicBezTo>
                  <a:cubicBezTo>
                    <a:pt x="634" y="834"/>
                    <a:pt x="834" y="634"/>
                    <a:pt x="834" y="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7"/>
          <p:cNvSpPr/>
          <p:nvPr/>
        </p:nvSpPr>
        <p:spPr>
          <a:xfrm>
            <a:off x="1592531" y="477295"/>
            <a:ext cx="389447" cy="580368"/>
          </a:xfrm>
          <a:custGeom>
            <a:avLst/>
            <a:gdLst/>
            <a:ahLst/>
            <a:cxnLst/>
            <a:rect l="l" t="t" r="r" b="b"/>
            <a:pathLst>
              <a:path w="18848" h="28088" extrusionOk="0">
                <a:moveTo>
                  <a:pt x="0" y="0"/>
                </a:moveTo>
                <a:lnTo>
                  <a:pt x="0" y="28087"/>
                </a:lnTo>
                <a:lnTo>
                  <a:pt x="9441" y="22683"/>
                </a:lnTo>
                <a:lnTo>
                  <a:pt x="18847" y="28087"/>
                </a:lnTo>
                <a:lnTo>
                  <a:pt x="1884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"/>
          <p:cNvSpPr txBox="1">
            <a:spLocks noGrp="1"/>
          </p:cNvSpPr>
          <p:nvPr>
            <p:ph type="title"/>
          </p:nvPr>
        </p:nvSpPr>
        <p:spPr>
          <a:xfrm>
            <a:off x="2650488" y="1580525"/>
            <a:ext cx="40167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7"/>
          <p:cNvSpPr txBox="1">
            <a:spLocks noGrp="1"/>
          </p:cNvSpPr>
          <p:nvPr>
            <p:ph type="subTitle" idx="1"/>
          </p:nvPr>
        </p:nvSpPr>
        <p:spPr>
          <a:xfrm>
            <a:off x="2318250" y="2869525"/>
            <a:ext cx="4681200" cy="13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Google Shape;1662;p16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1663" name="Google Shape;1663;p16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1664" name="Google Shape;1664;p16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1665" name="Google Shape;1665;p16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1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16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9" name="Google Shape;1669;p16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1670" name="Google Shape;1670;p1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1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4" name="Google Shape;1674;p16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1675" name="Google Shape;1675;p1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1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6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6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0" name="Google Shape;1680;p16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1681" name="Google Shape;1681;p1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1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1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5" name="Google Shape;1685;p16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6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16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1688" name="Google Shape;1688;p16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16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1694" name="Google Shape;1694;p16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9" name="Google Shape;1699;p16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4" name="Google Shape;1704;p16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1705" name="Google Shape;1705;p16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0" name="Google Shape;1710;p16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2" name="Google Shape;1712;p16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1713" name="Google Shape;1713;p16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6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8" name="Google Shape;1718;p16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1719" name="Google Shape;1719;p16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16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9" name="Google Shape;1729;p16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1730" name="Google Shape;1730;p16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6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6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6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6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5" name="Google Shape;1735;p16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8" name="Google Shape;1738;p16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1739" name="Google Shape;1739;p16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1740" name="Google Shape;1740;p1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1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1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1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5" name="Google Shape;1745;p16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1746" name="Google Shape;1746;p1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1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1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1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1" name="Google Shape;1751;p16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1752" name="Google Shape;1752;p1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1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1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1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7" name="Google Shape;1757;p16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1758" name="Google Shape;1758;p16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16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16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16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16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63" name="Google Shape;1763;p16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6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6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6" name="Google Shape;1766;p16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6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6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6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0" name="Google Shape;1770;p16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16"/>
          <p:cNvSpPr/>
          <p:nvPr/>
        </p:nvSpPr>
        <p:spPr>
          <a:xfrm>
            <a:off x="801800" y="1672523"/>
            <a:ext cx="3206400" cy="1203900"/>
          </a:xfrm>
          <a:prstGeom prst="roundRect">
            <a:avLst>
              <a:gd name="adj" fmla="val 50000"/>
            </a:avLst>
          </a:pr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16"/>
          <p:cNvSpPr/>
          <p:nvPr/>
        </p:nvSpPr>
        <p:spPr>
          <a:xfrm>
            <a:off x="801800" y="3120324"/>
            <a:ext cx="3206400" cy="1203900"/>
          </a:xfrm>
          <a:prstGeom prst="roundRect">
            <a:avLst>
              <a:gd name="adj" fmla="val 50000"/>
            </a:avLst>
          </a:pr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16"/>
          <p:cNvSpPr txBox="1">
            <a:spLocks noGrp="1"/>
          </p:cNvSpPr>
          <p:nvPr>
            <p:ph type="title"/>
          </p:nvPr>
        </p:nvSpPr>
        <p:spPr>
          <a:xfrm>
            <a:off x="1236875" y="17486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4" name="Google Shape;1774;p16"/>
          <p:cNvSpPr txBox="1">
            <a:spLocks noGrp="1"/>
          </p:cNvSpPr>
          <p:nvPr>
            <p:ph type="subTitle" idx="1"/>
          </p:nvPr>
        </p:nvSpPr>
        <p:spPr>
          <a:xfrm>
            <a:off x="1236875" y="22589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16"/>
          <p:cNvSpPr txBox="1">
            <a:spLocks noGrp="1"/>
          </p:cNvSpPr>
          <p:nvPr>
            <p:ph type="title" idx="2"/>
          </p:nvPr>
        </p:nvSpPr>
        <p:spPr>
          <a:xfrm>
            <a:off x="1236800" y="31849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6" name="Google Shape;1776;p16"/>
          <p:cNvSpPr txBox="1">
            <a:spLocks noGrp="1"/>
          </p:cNvSpPr>
          <p:nvPr>
            <p:ph type="subTitle" idx="3"/>
          </p:nvPr>
        </p:nvSpPr>
        <p:spPr>
          <a:xfrm>
            <a:off x="1236800" y="3695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7" name="Google Shape;1777;p16"/>
          <p:cNvSpPr txBox="1">
            <a:spLocks noGrp="1"/>
          </p:cNvSpPr>
          <p:nvPr>
            <p:ph type="title" idx="4"/>
          </p:nvPr>
        </p:nvSpPr>
        <p:spPr>
          <a:xfrm>
            <a:off x="4948300" y="2233995"/>
            <a:ext cx="295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8" name="Google Shape;1778;p16"/>
          <p:cNvSpPr txBox="1">
            <a:spLocks noGrp="1"/>
          </p:cNvSpPr>
          <p:nvPr>
            <p:ph type="subTitle" idx="5"/>
          </p:nvPr>
        </p:nvSpPr>
        <p:spPr>
          <a:xfrm>
            <a:off x="4948300" y="2685426"/>
            <a:ext cx="29589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16"/>
          <p:cNvSpPr txBox="1">
            <a:spLocks noGrp="1"/>
          </p:cNvSpPr>
          <p:nvPr>
            <p:ph type="title" idx="6"/>
          </p:nvPr>
        </p:nvSpPr>
        <p:spPr>
          <a:xfrm>
            <a:off x="720000" y="597425"/>
            <a:ext cx="6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16"/>
          <p:cNvSpPr/>
          <p:nvPr/>
        </p:nvSpPr>
        <p:spPr>
          <a:xfrm rot="2964914">
            <a:off x="8304614" y="3714835"/>
            <a:ext cx="201160" cy="1096312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6"/>
          <p:cNvSpPr/>
          <p:nvPr/>
        </p:nvSpPr>
        <p:spPr>
          <a:xfrm rot="2964914">
            <a:off x="8519403" y="3740144"/>
            <a:ext cx="201160" cy="1096312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17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1784" name="Google Shape;1784;p17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1785" name="Google Shape;1785;p17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1786" name="Google Shape;1786;p17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1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17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90" name="Google Shape;1790;p17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1791" name="Google Shape;1791;p1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1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1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95" name="Google Shape;1795;p17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1796" name="Google Shape;1796;p1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1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17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17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1" name="Google Shape;1801;p17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1802" name="Google Shape;1802;p1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1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1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6" name="Google Shape;1806;p17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7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8" name="Google Shape;1808;p17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1809" name="Google Shape;1809;p17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4" name="Google Shape;1814;p17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1815" name="Google Shape;1815;p17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0" name="Google Shape;1820;p17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5" name="Google Shape;1825;p17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1826" name="Google Shape;1826;p1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1" name="Google Shape;1831;p17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3" name="Google Shape;1833;p17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1834" name="Google Shape;1834;p17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7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9" name="Google Shape;1839;p17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1840" name="Google Shape;1840;p1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5" name="Google Shape;1845;p17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17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1851" name="Google Shape;1851;p1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17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9" name="Google Shape;1859;p17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1860" name="Google Shape;1860;p17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1861" name="Google Shape;1861;p1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1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1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1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6" name="Google Shape;1866;p17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1867" name="Google Shape;1867;p1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1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1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1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2" name="Google Shape;1872;p17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1873" name="Google Shape;1873;p1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1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1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1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8" name="Google Shape;1878;p17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1879" name="Google Shape;1879;p1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1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1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1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1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84" name="Google Shape;1884;p17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7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7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7" name="Google Shape;1887;p17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17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17"/>
          <p:cNvSpPr/>
          <p:nvPr/>
        </p:nvSpPr>
        <p:spPr>
          <a:xfrm flipH="1">
            <a:off x="5378013" y="480862"/>
            <a:ext cx="3121910" cy="978390"/>
          </a:xfrm>
          <a:custGeom>
            <a:avLst/>
            <a:gdLst/>
            <a:ahLst/>
            <a:cxnLst/>
            <a:rect l="l" t="t" r="r" b="b"/>
            <a:pathLst>
              <a:path w="68358" h="17034" extrusionOk="0">
                <a:moveTo>
                  <a:pt x="0" y="0"/>
                </a:moveTo>
                <a:lnTo>
                  <a:pt x="0" y="0"/>
                </a:lnTo>
                <a:cubicBezTo>
                  <a:pt x="363" y="4262"/>
                  <a:pt x="1250" y="8448"/>
                  <a:pt x="1987" y="12647"/>
                </a:cubicBezTo>
                <a:cubicBezTo>
                  <a:pt x="2137" y="13522"/>
                  <a:pt x="2350" y="14434"/>
                  <a:pt x="2937" y="15096"/>
                </a:cubicBezTo>
                <a:cubicBezTo>
                  <a:pt x="3550" y="15796"/>
                  <a:pt x="4474" y="16121"/>
                  <a:pt x="5374" y="16346"/>
                </a:cubicBezTo>
                <a:cubicBezTo>
                  <a:pt x="7661" y="16921"/>
                  <a:pt x="10035" y="17021"/>
                  <a:pt x="12385" y="17033"/>
                </a:cubicBezTo>
                <a:cubicBezTo>
                  <a:pt x="12450" y="17033"/>
                  <a:pt x="12515" y="17033"/>
                  <a:pt x="12581" y="17033"/>
                </a:cubicBezTo>
                <a:cubicBezTo>
                  <a:pt x="17714" y="17033"/>
                  <a:pt x="22834" y="16551"/>
                  <a:pt x="27931" y="16009"/>
                </a:cubicBezTo>
                <a:cubicBezTo>
                  <a:pt x="34079" y="15346"/>
                  <a:pt x="40202" y="14571"/>
                  <a:pt x="46338" y="13784"/>
                </a:cubicBezTo>
                <a:cubicBezTo>
                  <a:pt x="49962" y="13322"/>
                  <a:pt x="53599" y="12859"/>
                  <a:pt x="57210" y="12334"/>
                </a:cubicBezTo>
                <a:cubicBezTo>
                  <a:pt x="58898" y="12085"/>
                  <a:pt x="60622" y="11797"/>
                  <a:pt x="62097" y="10947"/>
                </a:cubicBezTo>
                <a:cubicBezTo>
                  <a:pt x="65471" y="8985"/>
                  <a:pt x="67308" y="4062"/>
                  <a:pt x="68233" y="525"/>
                </a:cubicBezTo>
                <a:cubicBezTo>
                  <a:pt x="68270" y="350"/>
                  <a:pt x="68320" y="175"/>
                  <a:pt x="68358" y="13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17"/>
          <p:cNvSpPr/>
          <p:nvPr/>
        </p:nvSpPr>
        <p:spPr>
          <a:xfrm rot="10800000" flipH="1">
            <a:off x="644088" y="3676638"/>
            <a:ext cx="3121910" cy="978390"/>
          </a:xfrm>
          <a:custGeom>
            <a:avLst/>
            <a:gdLst/>
            <a:ahLst/>
            <a:cxnLst/>
            <a:rect l="l" t="t" r="r" b="b"/>
            <a:pathLst>
              <a:path w="68358" h="17034" extrusionOk="0">
                <a:moveTo>
                  <a:pt x="0" y="0"/>
                </a:moveTo>
                <a:lnTo>
                  <a:pt x="0" y="0"/>
                </a:lnTo>
                <a:cubicBezTo>
                  <a:pt x="363" y="4262"/>
                  <a:pt x="1250" y="8448"/>
                  <a:pt x="1987" y="12647"/>
                </a:cubicBezTo>
                <a:cubicBezTo>
                  <a:pt x="2137" y="13522"/>
                  <a:pt x="2350" y="14434"/>
                  <a:pt x="2937" y="15096"/>
                </a:cubicBezTo>
                <a:cubicBezTo>
                  <a:pt x="3550" y="15796"/>
                  <a:pt x="4474" y="16121"/>
                  <a:pt x="5374" y="16346"/>
                </a:cubicBezTo>
                <a:cubicBezTo>
                  <a:pt x="7661" y="16921"/>
                  <a:pt x="10035" y="17021"/>
                  <a:pt x="12385" y="17033"/>
                </a:cubicBezTo>
                <a:cubicBezTo>
                  <a:pt x="12450" y="17033"/>
                  <a:pt x="12515" y="17033"/>
                  <a:pt x="12581" y="17033"/>
                </a:cubicBezTo>
                <a:cubicBezTo>
                  <a:pt x="17714" y="17033"/>
                  <a:pt x="22834" y="16551"/>
                  <a:pt x="27931" y="16009"/>
                </a:cubicBezTo>
                <a:cubicBezTo>
                  <a:pt x="34079" y="15346"/>
                  <a:pt x="40202" y="14571"/>
                  <a:pt x="46338" y="13784"/>
                </a:cubicBezTo>
                <a:cubicBezTo>
                  <a:pt x="49962" y="13322"/>
                  <a:pt x="53599" y="12859"/>
                  <a:pt x="57210" y="12334"/>
                </a:cubicBezTo>
                <a:cubicBezTo>
                  <a:pt x="58898" y="12085"/>
                  <a:pt x="60622" y="11797"/>
                  <a:pt x="62097" y="10947"/>
                </a:cubicBezTo>
                <a:cubicBezTo>
                  <a:pt x="65471" y="8985"/>
                  <a:pt x="67308" y="4062"/>
                  <a:pt x="68233" y="525"/>
                </a:cubicBezTo>
                <a:cubicBezTo>
                  <a:pt x="68270" y="350"/>
                  <a:pt x="68320" y="175"/>
                  <a:pt x="68358" y="13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17"/>
          <p:cNvSpPr txBox="1">
            <a:spLocks noGrp="1"/>
          </p:cNvSpPr>
          <p:nvPr>
            <p:ph type="title"/>
          </p:nvPr>
        </p:nvSpPr>
        <p:spPr>
          <a:xfrm>
            <a:off x="3838575" y="1759050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5" name="Google Shape;1895;p17"/>
          <p:cNvSpPr txBox="1">
            <a:spLocks noGrp="1"/>
          </p:cNvSpPr>
          <p:nvPr>
            <p:ph type="subTitle" idx="1"/>
          </p:nvPr>
        </p:nvSpPr>
        <p:spPr>
          <a:xfrm>
            <a:off x="3838575" y="21931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6" name="Google Shape;1896;p17"/>
          <p:cNvSpPr txBox="1">
            <a:spLocks noGrp="1"/>
          </p:cNvSpPr>
          <p:nvPr>
            <p:ph type="title" idx="2"/>
          </p:nvPr>
        </p:nvSpPr>
        <p:spPr>
          <a:xfrm>
            <a:off x="6110605" y="1759050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7" name="Google Shape;1897;p17"/>
          <p:cNvSpPr txBox="1">
            <a:spLocks noGrp="1"/>
          </p:cNvSpPr>
          <p:nvPr>
            <p:ph type="subTitle" idx="3"/>
          </p:nvPr>
        </p:nvSpPr>
        <p:spPr>
          <a:xfrm>
            <a:off x="6110605" y="21931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8" name="Google Shape;1898;p17"/>
          <p:cNvSpPr txBox="1">
            <a:spLocks noGrp="1"/>
          </p:cNvSpPr>
          <p:nvPr>
            <p:ph type="title" idx="4"/>
          </p:nvPr>
        </p:nvSpPr>
        <p:spPr>
          <a:xfrm>
            <a:off x="3838575" y="3192450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9" name="Google Shape;1899;p17"/>
          <p:cNvSpPr txBox="1">
            <a:spLocks noGrp="1"/>
          </p:cNvSpPr>
          <p:nvPr>
            <p:ph type="subTitle" idx="5"/>
          </p:nvPr>
        </p:nvSpPr>
        <p:spPr>
          <a:xfrm>
            <a:off x="3838575" y="36265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0" name="Google Shape;1900;p17"/>
          <p:cNvSpPr txBox="1">
            <a:spLocks noGrp="1"/>
          </p:cNvSpPr>
          <p:nvPr>
            <p:ph type="title" idx="6"/>
          </p:nvPr>
        </p:nvSpPr>
        <p:spPr>
          <a:xfrm>
            <a:off x="6110605" y="3192450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01" name="Google Shape;1901;p17"/>
          <p:cNvSpPr txBox="1">
            <a:spLocks noGrp="1"/>
          </p:cNvSpPr>
          <p:nvPr>
            <p:ph type="subTitle" idx="7"/>
          </p:nvPr>
        </p:nvSpPr>
        <p:spPr>
          <a:xfrm>
            <a:off x="6110605" y="36265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2" name="Google Shape;1902;p17"/>
          <p:cNvSpPr txBox="1">
            <a:spLocks noGrp="1"/>
          </p:cNvSpPr>
          <p:nvPr>
            <p:ph type="title" idx="8"/>
          </p:nvPr>
        </p:nvSpPr>
        <p:spPr>
          <a:xfrm>
            <a:off x="720000" y="597425"/>
            <a:ext cx="6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BLANK_1_1_1_1_2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18"/>
          <p:cNvSpPr/>
          <p:nvPr/>
        </p:nvSpPr>
        <p:spPr>
          <a:xfrm rot="-416432">
            <a:off x="2711914" y="1326536"/>
            <a:ext cx="1852428" cy="855769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18"/>
          <p:cNvSpPr/>
          <p:nvPr/>
        </p:nvSpPr>
        <p:spPr>
          <a:xfrm rot="-416432">
            <a:off x="4603014" y="3415336"/>
            <a:ext cx="1852428" cy="855769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6" name="Google Shape;1906;p18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1907" name="Google Shape;1907;p18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1908" name="Google Shape;1908;p18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1909" name="Google Shape;1909;p18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18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18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3" name="Google Shape;1913;p18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1914" name="Google Shape;1914;p18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18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18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8" name="Google Shape;1918;p18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1919" name="Google Shape;1919;p18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18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18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18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4" name="Google Shape;1924;p18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1925" name="Google Shape;1925;p18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18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1927;p18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29" name="Google Shape;1929;p18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8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1" name="Google Shape;1931;p18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1932" name="Google Shape;1932;p18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8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8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8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8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7" name="Google Shape;1937;p18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1938" name="Google Shape;1938;p18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8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8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8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8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3" name="Google Shape;1943;p18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8" name="Google Shape;1948;p18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1949" name="Google Shape;1949;p18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8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8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8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8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4" name="Google Shape;1954;p18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6" name="Google Shape;1956;p18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1957" name="Google Shape;1957;p18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8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8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8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8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2" name="Google Shape;1962;p18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1963" name="Google Shape;1963;p18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8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8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8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8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8" name="Google Shape;1968;p18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3" name="Google Shape;1973;p18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1974" name="Google Shape;1974;p18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8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8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8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8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9" name="Google Shape;1979;p18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2" name="Google Shape;1982;p18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1983" name="Google Shape;1983;p18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1984" name="Google Shape;1984;p18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8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8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8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9" name="Google Shape;1989;p18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1990" name="Google Shape;1990;p18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8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8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8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5" name="Google Shape;1995;p18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1996" name="Google Shape;1996;p18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8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8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8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01" name="Google Shape;2001;p18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2002" name="Google Shape;2002;p18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8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8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8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8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7" name="Google Shape;2007;p18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8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8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0" name="Google Shape;2010;p18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8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4" name="Google Shape;2014;p18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18"/>
          <p:cNvSpPr txBox="1">
            <a:spLocks noGrp="1"/>
          </p:cNvSpPr>
          <p:nvPr>
            <p:ph type="title"/>
          </p:nvPr>
        </p:nvSpPr>
        <p:spPr>
          <a:xfrm>
            <a:off x="720000" y="1740000"/>
            <a:ext cx="187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16" name="Google Shape;2016;p18"/>
          <p:cNvSpPr txBox="1">
            <a:spLocks noGrp="1"/>
          </p:cNvSpPr>
          <p:nvPr>
            <p:ph type="subTitle" idx="1"/>
          </p:nvPr>
        </p:nvSpPr>
        <p:spPr>
          <a:xfrm>
            <a:off x="720000" y="2326525"/>
            <a:ext cx="187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7" name="Google Shape;2017;p18"/>
          <p:cNvSpPr txBox="1">
            <a:spLocks noGrp="1"/>
          </p:cNvSpPr>
          <p:nvPr>
            <p:ph type="title" idx="2"/>
          </p:nvPr>
        </p:nvSpPr>
        <p:spPr>
          <a:xfrm>
            <a:off x="6553201" y="1740000"/>
            <a:ext cx="187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18" name="Google Shape;2018;p18"/>
          <p:cNvSpPr txBox="1">
            <a:spLocks noGrp="1"/>
          </p:cNvSpPr>
          <p:nvPr>
            <p:ph type="subTitle" idx="3"/>
          </p:nvPr>
        </p:nvSpPr>
        <p:spPr>
          <a:xfrm>
            <a:off x="6553201" y="2326525"/>
            <a:ext cx="187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9" name="Google Shape;2019;p18"/>
          <p:cNvSpPr txBox="1">
            <a:spLocks noGrp="1"/>
          </p:cNvSpPr>
          <p:nvPr>
            <p:ph type="title" idx="4"/>
          </p:nvPr>
        </p:nvSpPr>
        <p:spPr>
          <a:xfrm>
            <a:off x="720000" y="3173400"/>
            <a:ext cx="187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0" name="Google Shape;2020;p18"/>
          <p:cNvSpPr txBox="1">
            <a:spLocks noGrp="1"/>
          </p:cNvSpPr>
          <p:nvPr>
            <p:ph type="subTitle" idx="5"/>
          </p:nvPr>
        </p:nvSpPr>
        <p:spPr>
          <a:xfrm>
            <a:off x="720000" y="3759925"/>
            <a:ext cx="187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1" name="Google Shape;2021;p18"/>
          <p:cNvSpPr txBox="1">
            <a:spLocks noGrp="1"/>
          </p:cNvSpPr>
          <p:nvPr>
            <p:ph type="title" idx="6"/>
          </p:nvPr>
        </p:nvSpPr>
        <p:spPr>
          <a:xfrm>
            <a:off x="6553201" y="3173400"/>
            <a:ext cx="187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2" name="Google Shape;2022;p18"/>
          <p:cNvSpPr txBox="1">
            <a:spLocks noGrp="1"/>
          </p:cNvSpPr>
          <p:nvPr>
            <p:ph type="subTitle" idx="7"/>
          </p:nvPr>
        </p:nvSpPr>
        <p:spPr>
          <a:xfrm>
            <a:off x="6553201" y="3759925"/>
            <a:ext cx="187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18"/>
          <p:cNvSpPr txBox="1">
            <a:spLocks noGrp="1"/>
          </p:cNvSpPr>
          <p:nvPr>
            <p:ph type="title" idx="8"/>
          </p:nvPr>
        </p:nvSpPr>
        <p:spPr>
          <a:xfrm>
            <a:off x="720000" y="597425"/>
            <a:ext cx="6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18"/>
          <p:cNvSpPr/>
          <p:nvPr/>
        </p:nvSpPr>
        <p:spPr>
          <a:xfrm rot="10800000">
            <a:off x="476412" y="473200"/>
            <a:ext cx="1233083" cy="4189473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18"/>
          <p:cNvSpPr/>
          <p:nvPr/>
        </p:nvSpPr>
        <p:spPr>
          <a:xfrm rot="10800000" flipH="1">
            <a:off x="7434432" y="473200"/>
            <a:ext cx="1233083" cy="4189473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18"/>
          <p:cNvSpPr/>
          <p:nvPr/>
        </p:nvSpPr>
        <p:spPr>
          <a:xfrm rot="-416432">
            <a:off x="2588089" y="1361961"/>
            <a:ext cx="1852428" cy="855769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18"/>
          <p:cNvSpPr/>
          <p:nvPr/>
        </p:nvSpPr>
        <p:spPr>
          <a:xfrm rot="-416508">
            <a:off x="4923134" y="1723627"/>
            <a:ext cx="1591469" cy="735252"/>
          </a:xfrm>
          <a:custGeom>
            <a:avLst/>
            <a:gdLst/>
            <a:ahLst/>
            <a:cxnLst/>
            <a:rect l="l" t="t" r="r" b="b"/>
            <a:pathLst>
              <a:path w="35293" h="17548" extrusionOk="0">
                <a:moveTo>
                  <a:pt x="9859" y="1"/>
                </a:moveTo>
                <a:cubicBezTo>
                  <a:pt x="8767" y="1"/>
                  <a:pt x="7649" y="409"/>
                  <a:pt x="6805" y="1151"/>
                </a:cubicBezTo>
                <a:cubicBezTo>
                  <a:pt x="6271" y="1618"/>
                  <a:pt x="5804" y="2318"/>
                  <a:pt x="5938" y="3019"/>
                </a:cubicBezTo>
                <a:cubicBezTo>
                  <a:pt x="5439" y="2866"/>
                  <a:pt x="4900" y="2783"/>
                  <a:pt x="4362" y="2783"/>
                </a:cubicBezTo>
                <a:cubicBezTo>
                  <a:pt x="3603" y="2783"/>
                  <a:pt x="2845" y="2948"/>
                  <a:pt x="2202" y="3319"/>
                </a:cubicBezTo>
                <a:cubicBezTo>
                  <a:pt x="1134" y="4053"/>
                  <a:pt x="434" y="5287"/>
                  <a:pt x="200" y="6521"/>
                </a:cubicBezTo>
                <a:cubicBezTo>
                  <a:pt x="0" y="7822"/>
                  <a:pt x="801" y="9323"/>
                  <a:pt x="1368" y="10491"/>
                </a:cubicBezTo>
                <a:cubicBezTo>
                  <a:pt x="1168" y="11491"/>
                  <a:pt x="1101" y="12525"/>
                  <a:pt x="1801" y="13226"/>
                </a:cubicBezTo>
                <a:cubicBezTo>
                  <a:pt x="2502" y="13960"/>
                  <a:pt x="3469" y="14393"/>
                  <a:pt x="4470" y="14660"/>
                </a:cubicBezTo>
                <a:cubicBezTo>
                  <a:pt x="5260" y="14874"/>
                  <a:pt x="6078" y="14975"/>
                  <a:pt x="6896" y="14975"/>
                </a:cubicBezTo>
                <a:cubicBezTo>
                  <a:pt x="8635" y="14975"/>
                  <a:pt x="10379" y="14520"/>
                  <a:pt x="11875" y="13726"/>
                </a:cubicBezTo>
                <a:cubicBezTo>
                  <a:pt x="12009" y="15361"/>
                  <a:pt x="13343" y="16728"/>
                  <a:pt x="14877" y="17229"/>
                </a:cubicBezTo>
                <a:cubicBezTo>
                  <a:pt x="15499" y="17454"/>
                  <a:pt x="16142" y="17547"/>
                  <a:pt x="16787" y="17547"/>
                </a:cubicBezTo>
                <a:cubicBezTo>
                  <a:pt x="17769" y="17547"/>
                  <a:pt x="18755" y="17330"/>
                  <a:pt x="19681" y="17029"/>
                </a:cubicBezTo>
                <a:cubicBezTo>
                  <a:pt x="20982" y="16562"/>
                  <a:pt x="22316" y="15861"/>
                  <a:pt x="22850" y="14627"/>
                </a:cubicBezTo>
                <a:cubicBezTo>
                  <a:pt x="23884" y="15618"/>
                  <a:pt x="25294" y="16136"/>
                  <a:pt x="26701" y="16136"/>
                </a:cubicBezTo>
                <a:cubicBezTo>
                  <a:pt x="27474" y="16136"/>
                  <a:pt x="28245" y="15980"/>
                  <a:pt x="28954" y="15661"/>
                </a:cubicBezTo>
                <a:cubicBezTo>
                  <a:pt x="30956" y="14727"/>
                  <a:pt x="32223" y="12625"/>
                  <a:pt x="32156" y="10457"/>
                </a:cubicBezTo>
                <a:lnTo>
                  <a:pt x="32156" y="10457"/>
                </a:lnTo>
                <a:cubicBezTo>
                  <a:pt x="32277" y="10478"/>
                  <a:pt x="32399" y="10488"/>
                  <a:pt x="32519" y="10488"/>
                </a:cubicBezTo>
                <a:cubicBezTo>
                  <a:pt x="33564" y="10488"/>
                  <a:pt x="34566" y="9739"/>
                  <a:pt x="34925" y="8723"/>
                </a:cubicBezTo>
                <a:cubicBezTo>
                  <a:pt x="35292" y="7622"/>
                  <a:pt x="34925" y="6321"/>
                  <a:pt x="34091" y="5487"/>
                </a:cubicBezTo>
                <a:cubicBezTo>
                  <a:pt x="33257" y="4653"/>
                  <a:pt x="32023" y="4286"/>
                  <a:pt x="30856" y="4186"/>
                </a:cubicBezTo>
                <a:cubicBezTo>
                  <a:pt x="30655" y="3052"/>
                  <a:pt x="29788" y="2118"/>
                  <a:pt x="28721" y="1651"/>
                </a:cubicBezTo>
                <a:cubicBezTo>
                  <a:pt x="28128" y="1392"/>
                  <a:pt x="27495" y="1276"/>
                  <a:pt x="26854" y="1276"/>
                </a:cubicBezTo>
                <a:cubicBezTo>
                  <a:pt x="26341" y="1276"/>
                  <a:pt x="25823" y="1351"/>
                  <a:pt x="25318" y="1484"/>
                </a:cubicBezTo>
                <a:cubicBezTo>
                  <a:pt x="24184" y="1784"/>
                  <a:pt x="23183" y="2485"/>
                  <a:pt x="22249" y="3152"/>
                </a:cubicBezTo>
                <a:cubicBezTo>
                  <a:pt x="21482" y="1684"/>
                  <a:pt x="19914" y="684"/>
                  <a:pt x="18247" y="617"/>
                </a:cubicBezTo>
                <a:cubicBezTo>
                  <a:pt x="18165" y="612"/>
                  <a:pt x="18083" y="610"/>
                  <a:pt x="18001" y="610"/>
                </a:cubicBezTo>
                <a:cubicBezTo>
                  <a:pt x="16423" y="610"/>
                  <a:pt x="14933" y="1518"/>
                  <a:pt x="14077" y="2818"/>
                </a:cubicBezTo>
                <a:cubicBezTo>
                  <a:pt x="13476" y="1484"/>
                  <a:pt x="12276" y="450"/>
                  <a:pt x="10841" y="116"/>
                </a:cubicBezTo>
                <a:cubicBezTo>
                  <a:pt x="10522" y="39"/>
                  <a:pt x="10192" y="1"/>
                  <a:pt x="9859" y="1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_1"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27"/>
          <p:cNvGrpSpPr/>
          <p:nvPr/>
        </p:nvGrpSpPr>
        <p:grpSpPr>
          <a:xfrm>
            <a:off x="0" y="-284003"/>
            <a:ext cx="9144012" cy="5711504"/>
            <a:chOff x="0" y="-284003"/>
            <a:chExt cx="9144012" cy="5711504"/>
          </a:xfrm>
        </p:grpSpPr>
        <p:grpSp>
          <p:nvGrpSpPr>
            <p:cNvPr id="3060" name="Google Shape;3060;p27"/>
            <p:cNvGrpSpPr/>
            <p:nvPr/>
          </p:nvGrpSpPr>
          <p:grpSpPr>
            <a:xfrm>
              <a:off x="36" y="-284003"/>
              <a:ext cx="4666015" cy="2896979"/>
              <a:chOff x="2" y="-392678"/>
              <a:chExt cx="4598872" cy="2855291"/>
            </a:xfrm>
          </p:grpSpPr>
          <p:grpSp>
            <p:nvGrpSpPr>
              <p:cNvPr id="3061" name="Google Shape;3061;p27"/>
              <p:cNvGrpSpPr/>
              <p:nvPr/>
            </p:nvGrpSpPr>
            <p:grpSpPr>
              <a:xfrm>
                <a:off x="1021575" y="422615"/>
                <a:ext cx="974242" cy="2039999"/>
                <a:chOff x="-45829" y="1130675"/>
                <a:chExt cx="2011235" cy="4211393"/>
              </a:xfrm>
            </p:grpSpPr>
            <p:sp>
              <p:nvSpPr>
                <p:cNvPr id="3062" name="Google Shape;3062;p27"/>
                <p:cNvSpPr/>
                <p:nvPr/>
              </p:nvSpPr>
              <p:spPr>
                <a:xfrm>
                  <a:off x="1208591" y="4700457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2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27"/>
                <p:cNvSpPr/>
                <p:nvPr/>
              </p:nvSpPr>
              <p:spPr>
                <a:xfrm>
                  <a:off x="-45829" y="181513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5" name="Google Shape;3065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66" name="Google Shape;3066;p27"/>
              <p:cNvGrpSpPr/>
              <p:nvPr/>
            </p:nvGrpSpPr>
            <p:grpSpPr>
              <a:xfrm>
                <a:off x="2216734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3067" name="Google Shape;3067;p2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2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2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1" name="Google Shape;3071;p27"/>
              <p:cNvGrpSpPr/>
              <p:nvPr/>
            </p:nvGrpSpPr>
            <p:grpSpPr>
              <a:xfrm flipH="1">
                <a:off x="3399935" y="-392678"/>
                <a:ext cx="1198939" cy="2375804"/>
                <a:chOff x="-350423" y="3"/>
                <a:chExt cx="2475101" cy="4904633"/>
              </a:xfrm>
            </p:grpSpPr>
            <p:sp>
              <p:nvSpPr>
                <p:cNvPr id="3072" name="Google Shape;3072;p2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3073;p2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27"/>
                <p:cNvSpPr/>
                <p:nvPr/>
              </p:nvSpPr>
              <p:spPr>
                <a:xfrm>
                  <a:off x="1367863" y="262643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3075;p27"/>
                <p:cNvSpPr/>
                <p:nvPr/>
              </p:nvSpPr>
              <p:spPr>
                <a:xfrm>
                  <a:off x="-350423" y="1725296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6" name="Google Shape;3076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7" name="Google Shape;3077;p27"/>
              <p:cNvGrpSpPr/>
              <p:nvPr/>
            </p:nvGrpSpPr>
            <p:grpSpPr>
              <a:xfrm>
                <a:off x="2" y="270725"/>
                <a:ext cx="864904" cy="1828107"/>
                <a:chOff x="4" y="1130675"/>
                <a:chExt cx="1785515" cy="3773961"/>
              </a:xfrm>
            </p:grpSpPr>
            <p:sp>
              <p:nvSpPr>
                <p:cNvPr id="3078" name="Google Shape;3078;p2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079;p2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0" name="Google Shape;3080;p2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081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82" name="Google Shape;3082;p27"/>
              <p:cNvSpPr/>
              <p:nvPr/>
            </p:nvSpPr>
            <p:spPr>
              <a:xfrm flipH="1">
                <a:off x="3234480" y="1983019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7"/>
              <p:cNvSpPr/>
              <p:nvPr/>
            </p:nvSpPr>
            <p:spPr>
              <a:xfrm flipH="1">
                <a:off x="1098668" y="-187800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4" name="Google Shape;3084;p27"/>
            <p:cNvGrpSpPr/>
            <p:nvPr/>
          </p:nvGrpSpPr>
          <p:grpSpPr>
            <a:xfrm flipH="1">
              <a:off x="7207389" y="279722"/>
              <a:ext cx="877581" cy="3052735"/>
              <a:chOff x="4" y="3"/>
              <a:chExt cx="1785515" cy="6211057"/>
            </a:xfrm>
          </p:grpSpPr>
          <p:sp>
            <p:nvSpPr>
              <p:cNvPr id="3085" name="Google Shape;3085;p27"/>
              <p:cNvSpPr/>
              <p:nvPr/>
            </p:nvSpPr>
            <p:spPr>
              <a:xfrm>
                <a:off x="809894" y="55694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0" name="Google Shape;3090;p27"/>
            <p:cNvGrpSpPr/>
            <p:nvPr/>
          </p:nvGrpSpPr>
          <p:grpSpPr>
            <a:xfrm flipH="1">
              <a:off x="6017274" y="125611"/>
              <a:ext cx="1193863" cy="2628340"/>
              <a:chOff x="-643500" y="3"/>
              <a:chExt cx="2429019" cy="5347588"/>
            </a:xfrm>
          </p:grpSpPr>
          <p:sp>
            <p:nvSpPr>
              <p:cNvPr id="3091" name="Google Shape;3091;p27"/>
              <p:cNvSpPr/>
              <p:nvPr/>
            </p:nvSpPr>
            <p:spPr>
              <a:xfrm>
                <a:off x="-643500" y="470598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6" name="Google Shape;3096;p27"/>
            <p:cNvSpPr/>
            <p:nvPr/>
          </p:nvSpPr>
          <p:spPr>
            <a:xfrm>
              <a:off x="4650101" y="21034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7"/>
            <p:cNvSpPr/>
            <p:nvPr/>
          </p:nvSpPr>
          <p:spPr>
            <a:xfrm>
              <a:off x="4705785" y="8213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7"/>
            <p:cNvSpPr/>
            <p:nvPr/>
          </p:nvSpPr>
          <p:spPr>
            <a:xfrm>
              <a:off x="5155692" y="1700821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7"/>
            <p:cNvSpPr/>
            <p:nvPr/>
          </p:nvSpPr>
          <p:spPr>
            <a:xfrm>
              <a:off x="4650101" y="1171824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7"/>
            <p:cNvSpPr/>
            <p:nvPr/>
          </p:nvSpPr>
          <p:spPr>
            <a:xfrm>
              <a:off x="5155692" y="56392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1" name="Google Shape;3101;p27"/>
            <p:cNvGrpSpPr/>
            <p:nvPr/>
          </p:nvGrpSpPr>
          <p:grpSpPr>
            <a:xfrm flipH="1">
              <a:off x="8266431" y="125611"/>
              <a:ext cx="877581" cy="2410627"/>
              <a:chOff x="4" y="3"/>
              <a:chExt cx="1785515" cy="4904633"/>
            </a:xfrm>
          </p:grpSpPr>
          <p:sp>
            <p:nvSpPr>
              <p:cNvPr id="3102" name="Google Shape;3102;p2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7" name="Google Shape;3107;p27"/>
            <p:cNvSpPr/>
            <p:nvPr/>
          </p:nvSpPr>
          <p:spPr>
            <a:xfrm>
              <a:off x="5490268" y="24186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7"/>
            <p:cNvSpPr/>
            <p:nvPr/>
          </p:nvSpPr>
          <p:spPr>
            <a:xfrm>
              <a:off x="5586503" y="-189723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9" name="Google Shape;3109;p27"/>
            <p:cNvGrpSpPr/>
            <p:nvPr/>
          </p:nvGrpSpPr>
          <p:grpSpPr>
            <a:xfrm flipH="1">
              <a:off x="7207444" y="2847619"/>
              <a:ext cx="1327308" cy="2579872"/>
              <a:chOff x="-915006" y="-657895"/>
              <a:chExt cx="2700525" cy="5248976"/>
            </a:xfrm>
          </p:grpSpPr>
          <p:sp>
            <p:nvSpPr>
              <p:cNvPr id="3110" name="Google Shape;3110;p27"/>
              <p:cNvSpPr/>
              <p:nvPr/>
            </p:nvSpPr>
            <p:spPr>
              <a:xfrm>
                <a:off x="4" y="394947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7"/>
              <p:cNvSpPr/>
              <p:nvPr/>
            </p:nvSpPr>
            <p:spPr>
              <a:xfrm>
                <a:off x="-915006" y="-65789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2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2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5" name="Google Shape;3115;p27"/>
            <p:cNvGrpSpPr/>
            <p:nvPr/>
          </p:nvGrpSpPr>
          <p:grpSpPr>
            <a:xfrm flipH="1">
              <a:off x="6017392" y="3016874"/>
              <a:ext cx="877581" cy="2410627"/>
              <a:chOff x="4" y="3"/>
              <a:chExt cx="1785515" cy="4904633"/>
            </a:xfrm>
          </p:grpSpPr>
          <p:sp>
            <p:nvSpPr>
              <p:cNvPr id="3116" name="Google Shape;3116;p2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2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2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2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2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1" name="Google Shape;3121;p27"/>
            <p:cNvSpPr/>
            <p:nvPr/>
          </p:nvSpPr>
          <p:spPr>
            <a:xfrm>
              <a:off x="4650326" y="510901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7"/>
            <p:cNvSpPr/>
            <p:nvPr/>
          </p:nvSpPr>
          <p:spPr>
            <a:xfrm>
              <a:off x="4706016" y="2899482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7"/>
            <p:cNvSpPr/>
            <p:nvPr/>
          </p:nvSpPr>
          <p:spPr>
            <a:xfrm>
              <a:off x="5452045" y="4168939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7"/>
            <p:cNvSpPr/>
            <p:nvPr/>
          </p:nvSpPr>
          <p:spPr>
            <a:xfrm>
              <a:off x="4706023" y="4390905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7"/>
            <p:cNvSpPr/>
            <p:nvPr/>
          </p:nvSpPr>
          <p:spPr>
            <a:xfrm>
              <a:off x="5155901" y="3455160"/>
              <a:ext cx="371939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6" name="Google Shape;3126;p27"/>
            <p:cNvGrpSpPr/>
            <p:nvPr/>
          </p:nvGrpSpPr>
          <p:grpSpPr>
            <a:xfrm flipH="1">
              <a:off x="8266431" y="3016874"/>
              <a:ext cx="877581" cy="2410627"/>
              <a:chOff x="4" y="3"/>
              <a:chExt cx="1785515" cy="4904633"/>
            </a:xfrm>
          </p:grpSpPr>
          <p:sp>
            <p:nvSpPr>
              <p:cNvPr id="3127" name="Google Shape;3127;p27"/>
              <p:cNvSpPr/>
              <p:nvPr/>
            </p:nvSpPr>
            <p:spPr>
              <a:xfrm>
                <a:off x="4" y="426302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7"/>
              <p:cNvSpPr/>
              <p:nvPr/>
            </p:nvSpPr>
            <p:spPr>
              <a:xfrm>
                <a:off x="113300" y="3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7"/>
              <p:cNvSpPr/>
              <p:nvPr/>
            </p:nvSpPr>
            <p:spPr>
              <a:xfrm>
                <a:off x="1028704" y="34438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7"/>
              <p:cNvSpPr/>
              <p:nvPr/>
            </p:nvSpPr>
            <p:spPr>
              <a:xfrm>
                <a:off x="4" y="2367550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7"/>
              <p:cNvSpPr/>
              <p:nvPr/>
            </p:nvSpPr>
            <p:spPr>
              <a:xfrm>
                <a:off x="1028704" y="1130675"/>
                <a:ext cx="756815" cy="641611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2" name="Google Shape;3132;p27"/>
            <p:cNvSpPr/>
            <p:nvPr/>
          </p:nvSpPr>
          <p:spPr>
            <a:xfrm flipH="1">
              <a:off x="7894552" y="2220752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7"/>
            <p:cNvSpPr/>
            <p:nvPr/>
          </p:nvSpPr>
          <p:spPr>
            <a:xfrm>
              <a:off x="5333005" y="4793757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7"/>
            <p:cNvSpPr/>
            <p:nvPr/>
          </p:nvSpPr>
          <p:spPr>
            <a:xfrm>
              <a:off x="5717711" y="2954978"/>
              <a:ext cx="371939" cy="315298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5" name="Google Shape;3135;p27"/>
            <p:cNvGrpSpPr/>
            <p:nvPr/>
          </p:nvGrpSpPr>
          <p:grpSpPr>
            <a:xfrm>
              <a:off x="36" y="65430"/>
              <a:ext cx="4493790" cy="5267582"/>
              <a:chOff x="2" y="-48273"/>
              <a:chExt cx="4429125" cy="5191782"/>
            </a:xfrm>
          </p:grpSpPr>
          <p:grpSp>
            <p:nvGrpSpPr>
              <p:cNvPr id="3136" name="Google Shape;3136;p27"/>
              <p:cNvGrpSpPr/>
              <p:nvPr/>
            </p:nvGrpSpPr>
            <p:grpSpPr>
              <a:xfrm>
                <a:off x="1043776" y="2724642"/>
                <a:ext cx="864904" cy="2375804"/>
                <a:chOff x="4" y="3"/>
                <a:chExt cx="1785515" cy="4904633"/>
              </a:xfrm>
            </p:grpSpPr>
            <p:sp>
              <p:nvSpPr>
                <p:cNvPr id="3137" name="Google Shape;3137;p2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2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2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2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42" name="Google Shape;3142;p27"/>
              <p:cNvGrpSpPr/>
              <p:nvPr/>
            </p:nvGrpSpPr>
            <p:grpSpPr>
              <a:xfrm>
                <a:off x="2216734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3143" name="Google Shape;3143;p2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4" name="Google Shape;3144;p2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2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2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48" name="Google Shape;3148;p27"/>
              <p:cNvGrpSpPr/>
              <p:nvPr/>
            </p:nvGrpSpPr>
            <p:grpSpPr>
              <a:xfrm flipH="1">
                <a:off x="3564223" y="2457047"/>
                <a:ext cx="864904" cy="2375804"/>
                <a:chOff x="4" y="3"/>
                <a:chExt cx="1785515" cy="4904633"/>
              </a:xfrm>
            </p:grpSpPr>
            <p:sp>
              <p:nvSpPr>
                <p:cNvPr id="3149" name="Google Shape;3149;p2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2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2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2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3" name="Google Shape;3153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54" name="Google Shape;3154;p27"/>
              <p:cNvGrpSpPr/>
              <p:nvPr/>
            </p:nvGrpSpPr>
            <p:grpSpPr>
              <a:xfrm>
                <a:off x="2" y="2572753"/>
                <a:ext cx="864904" cy="2375804"/>
                <a:chOff x="4" y="3"/>
                <a:chExt cx="1785515" cy="4904633"/>
              </a:xfrm>
            </p:grpSpPr>
            <p:sp>
              <p:nvSpPr>
                <p:cNvPr id="3155" name="Google Shape;3155;p27"/>
                <p:cNvSpPr/>
                <p:nvPr/>
              </p:nvSpPr>
              <p:spPr>
                <a:xfrm>
                  <a:off x="4" y="426302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27"/>
                <p:cNvSpPr/>
                <p:nvPr/>
              </p:nvSpPr>
              <p:spPr>
                <a:xfrm>
                  <a:off x="113300" y="3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27"/>
                <p:cNvSpPr/>
                <p:nvPr/>
              </p:nvSpPr>
              <p:spPr>
                <a:xfrm>
                  <a:off x="1028704" y="34438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27"/>
                <p:cNvSpPr/>
                <p:nvPr/>
              </p:nvSpPr>
              <p:spPr>
                <a:xfrm>
                  <a:off x="4" y="2367550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27"/>
                <p:cNvSpPr/>
                <p:nvPr/>
              </p:nvSpPr>
              <p:spPr>
                <a:xfrm>
                  <a:off x="1028704" y="1130675"/>
                  <a:ext cx="756815" cy="64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18131" extrusionOk="0">
                      <a:moveTo>
                        <a:pt x="10980" y="1"/>
                      </a:moveTo>
                      <a:cubicBezTo>
                        <a:pt x="9153" y="1"/>
                        <a:pt x="7307" y="472"/>
                        <a:pt x="5705" y="1427"/>
                      </a:cubicBezTo>
                      <a:cubicBezTo>
                        <a:pt x="1869" y="3729"/>
                        <a:pt x="1" y="9300"/>
                        <a:pt x="1802" y="13403"/>
                      </a:cubicBezTo>
                      <a:lnTo>
                        <a:pt x="1802" y="13336"/>
                      </a:lnTo>
                      <a:cubicBezTo>
                        <a:pt x="3425" y="16655"/>
                        <a:pt x="6620" y="18131"/>
                        <a:pt x="9900" y="18131"/>
                      </a:cubicBezTo>
                      <a:cubicBezTo>
                        <a:pt x="15518" y="18131"/>
                        <a:pt x="21384" y="13801"/>
                        <a:pt x="20015" y="6998"/>
                      </a:cubicBezTo>
                      <a:cubicBezTo>
                        <a:pt x="19092" y="2381"/>
                        <a:pt x="15085" y="1"/>
                        <a:pt x="10980" y="1"/>
                      </a:cubicBezTo>
                      <a:close/>
                    </a:path>
                  </a:pathLst>
                </a:custGeom>
                <a:solidFill>
                  <a:srgbClr val="FFFCDF">
                    <a:alpha val="8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60" name="Google Shape;3160;p27"/>
              <p:cNvSpPr/>
              <p:nvPr/>
            </p:nvSpPr>
            <p:spPr>
              <a:xfrm>
                <a:off x="828045" y="2231326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7"/>
              <p:cNvSpPr/>
              <p:nvPr/>
            </p:nvSpPr>
            <p:spPr>
              <a:xfrm flipH="1">
                <a:off x="3234480" y="4832744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7"/>
              <p:cNvSpPr/>
              <p:nvPr/>
            </p:nvSpPr>
            <p:spPr>
              <a:xfrm flipH="1">
                <a:off x="1995821" y="-48273"/>
                <a:ext cx="366592" cy="310765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18131" extrusionOk="0">
                    <a:moveTo>
                      <a:pt x="10980" y="1"/>
                    </a:moveTo>
                    <a:cubicBezTo>
                      <a:pt x="9153" y="1"/>
                      <a:pt x="7307" y="472"/>
                      <a:pt x="5705" y="1427"/>
                    </a:cubicBezTo>
                    <a:cubicBezTo>
                      <a:pt x="1869" y="3729"/>
                      <a:pt x="1" y="9300"/>
                      <a:pt x="1802" y="13403"/>
                    </a:cubicBezTo>
                    <a:lnTo>
                      <a:pt x="1802" y="13336"/>
                    </a:lnTo>
                    <a:cubicBezTo>
                      <a:pt x="3425" y="16655"/>
                      <a:pt x="6620" y="18131"/>
                      <a:pt x="9900" y="18131"/>
                    </a:cubicBezTo>
                    <a:cubicBezTo>
                      <a:pt x="15518" y="18131"/>
                      <a:pt x="21384" y="13801"/>
                      <a:pt x="20015" y="6998"/>
                    </a:cubicBezTo>
                    <a:cubicBezTo>
                      <a:pt x="19092" y="2381"/>
                      <a:pt x="15085" y="1"/>
                      <a:pt x="10980" y="1"/>
                    </a:cubicBezTo>
                    <a:close/>
                  </a:path>
                </a:pathLst>
              </a:custGeom>
              <a:solidFill>
                <a:srgbClr val="FFFCD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3" name="Google Shape;3163;p27"/>
            <p:cNvSpPr/>
            <p:nvPr/>
          </p:nvSpPr>
          <p:spPr>
            <a:xfrm flipH="1">
              <a:off x="8070299" y="-246062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7"/>
            <p:cNvSpPr/>
            <p:nvPr/>
          </p:nvSpPr>
          <p:spPr>
            <a:xfrm flipH="1">
              <a:off x="2947971" y="-24608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7"/>
            <p:cNvSpPr/>
            <p:nvPr/>
          </p:nvSpPr>
          <p:spPr>
            <a:xfrm flipH="1">
              <a:off x="0" y="-145787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7"/>
            <p:cNvSpPr/>
            <p:nvPr/>
          </p:nvSpPr>
          <p:spPr>
            <a:xfrm>
              <a:off x="5586486" y="1114461"/>
              <a:ext cx="371992" cy="315343"/>
            </a:xfrm>
            <a:custGeom>
              <a:avLst/>
              <a:gdLst/>
              <a:ahLst/>
              <a:cxnLst/>
              <a:rect l="l" t="t" r="r" b="b"/>
              <a:pathLst>
                <a:path w="21385" h="18131" extrusionOk="0">
                  <a:moveTo>
                    <a:pt x="10980" y="1"/>
                  </a:moveTo>
                  <a:cubicBezTo>
                    <a:pt x="9153" y="1"/>
                    <a:pt x="7307" y="472"/>
                    <a:pt x="5705" y="1427"/>
                  </a:cubicBezTo>
                  <a:cubicBezTo>
                    <a:pt x="1869" y="3729"/>
                    <a:pt x="1" y="9300"/>
                    <a:pt x="1802" y="13403"/>
                  </a:cubicBezTo>
                  <a:lnTo>
                    <a:pt x="1802" y="13336"/>
                  </a:lnTo>
                  <a:cubicBezTo>
                    <a:pt x="3425" y="16655"/>
                    <a:pt x="6620" y="18131"/>
                    <a:pt x="9900" y="18131"/>
                  </a:cubicBezTo>
                  <a:cubicBezTo>
                    <a:pt x="15518" y="18131"/>
                    <a:pt x="21384" y="13801"/>
                    <a:pt x="20015" y="6998"/>
                  </a:cubicBezTo>
                  <a:cubicBezTo>
                    <a:pt x="19092" y="2381"/>
                    <a:pt x="15085" y="1"/>
                    <a:pt x="10980" y="1"/>
                  </a:cubicBezTo>
                  <a:close/>
                </a:path>
              </a:pathLst>
            </a:custGeom>
            <a:solidFill>
              <a:srgbClr val="FFFCD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7" name="Google Shape;3167;p27"/>
          <p:cNvSpPr/>
          <p:nvPr/>
        </p:nvSpPr>
        <p:spPr>
          <a:xfrm>
            <a:off x="476400" y="473202"/>
            <a:ext cx="8191200" cy="41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27"/>
          <p:cNvSpPr/>
          <p:nvPr/>
        </p:nvSpPr>
        <p:spPr>
          <a:xfrm flipH="1">
            <a:off x="476411" y="3293175"/>
            <a:ext cx="2104851" cy="1369525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27"/>
          <p:cNvSpPr/>
          <p:nvPr/>
        </p:nvSpPr>
        <p:spPr>
          <a:xfrm>
            <a:off x="6562736" y="3293175"/>
            <a:ext cx="2104851" cy="1369525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27"/>
          <p:cNvSpPr/>
          <p:nvPr/>
        </p:nvSpPr>
        <p:spPr>
          <a:xfrm rot="-3132266">
            <a:off x="8177495" y="117671"/>
            <a:ext cx="201160" cy="1381213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27"/>
          <p:cNvSpPr/>
          <p:nvPr/>
        </p:nvSpPr>
        <p:spPr>
          <a:xfrm rot="-3132266">
            <a:off x="8276651" y="56368"/>
            <a:ext cx="201160" cy="1096330"/>
          </a:xfrm>
          <a:custGeom>
            <a:avLst/>
            <a:gdLst/>
            <a:ahLst/>
            <a:cxnLst/>
            <a:rect l="l" t="t" r="r" b="b"/>
            <a:pathLst>
              <a:path w="4037" h="20628" extrusionOk="0">
                <a:moveTo>
                  <a:pt x="3063" y="0"/>
                </a:moveTo>
                <a:cubicBezTo>
                  <a:pt x="2953" y="0"/>
                  <a:pt x="2842" y="51"/>
                  <a:pt x="2769" y="153"/>
                </a:cubicBezTo>
                <a:cubicBezTo>
                  <a:pt x="1935" y="1421"/>
                  <a:pt x="1901" y="2989"/>
                  <a:pt x="1735" y="4456"/>
                </a:cubicBezTo>
                <a:cubicBezTo>
                  <a:pt x="1534" y="6258"/>
                  <a:pt x="1334" y="7992"/>
                  <a:pt x="1168" y="9794"/>
                </a:cubicBezTo>
                <a:cubicBezTo>
                  <a:pt x="1001" y="11595"/>
                  <a:pt x="834" y="13329"/>
                  <a:pt x="667" y="15131"/>
                </a:cubicBezTo>
                <a:cubicBezTo>
                  <a:pt x="500" y="16765"/>
                  <a:pt x="0" y="18667"/>
                  <a:pt x="567" y="20234"/>
                </a:cubicBezTo>
                <a:cubicBezTo>
                  <a:pt x="661" y="20479"/>
                  <a:pt x="903" y="20628"/>
                  <a:pt x="1139" y="20628"/>
                </a:cubicBezTo>
                <a:cubicBezTo>
                  <a:pt x="1321" y="20628"/>
                  <a:pt x="1499" y="20538"/>
                  <a:pt x="1601" y="20335"/>
                </a:cubicBezTo>
                <a:cubicBezTo>
                  <a:pt x="2435" y="19067"/>
                  <a:pt x="2335" y="17432"/>
                  <a:pt x="2502" y="15931"/>
                </a:cubicBezTo>
                <a:cubicBezTo>
                  <a:pt x="2669" y="14130"/>
                  <a:pt x="2869" y="12395"/>
                  <a:pt x="3036" y="10594"/>
                </a:cubicBezTo>
                <a:cubicBezTo>
                  <a:pt x="3202" y="8793"/>
                  <a:pt x="3402" y="7058"/>
                  <a:pt x="3536" y="5257"/>
                </a:cubicBezTo>
                <a:cubicBezTo>
                  <a:pt x="3669" y="3689"/>
                  <a:pt x="4036" y="1788"/>
                  <a:pt x="3402" y="253"/>
                </a:cubicBezTo>
                <a:cubicBezTo>
                  <a:pt x="3346" y="85"/>
                  <a:pt x="3205" y="0"/>
                  <a:pt x="30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27"/>
          <p:cNvSpPr txBox="1">
            <a:spLocks noGrp="1"/>
          </p:cNvSpPr>
          <p:nvPr>
            <p:ph type="title"/>
          </p:nvPr>
        </p:nvSpPr>
        <p:spPr>
          <a:xfrm>
            <a:off x="5123738" y="1587600"/>
            <a:ext cx="28737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27"/>
          <p:cNvSpPr txBox="1">
            <a:spLocks noGrp="1"/>
          </p:cNvSpPr>
          <p:nvPr>
            <p:ph type="subTitle" idx="1"/>
          </p:nvPr>
        </p:nvSpPr>
        <p:spPr>
          <a:xfrm>
            <a:off x="5123738" y="2480700"/>
            <a:ext cx="28737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n"/>
              <a:buNone/>
              <a:defRPr sz="2800" b="1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n"/>
              <a:buNone/>
              <a:defRPr sz="2800" b="1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●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○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■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●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○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■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●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ivvic"/>
              <a:buChar char="○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ivvic"/>
              <a:buChar char="■"/>
              <a:defRPr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8" r:id="rId5"/>
    <p:sldLayoutId id="2147483662" r:id="rId6"/>
    <p:sldLayoutId id="2147483663" r:id="rId7"/>
    <p:sldLayoutId id="2147483664" r:id="rId8"/>
    <p:sldLayoutId id="2147483673" r:id="rId9"/>
    <p:sldLayoutId id="2147483675" r:id="rId10"/>
    <p:sldLayoutId id="2147483676" r:id="rId1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4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3.xml"/><Relationship Id="rId5" Type="http://schemas.openxmlformats.org/officeDocument/2006/relationships/image" Target="../media/image4.jpg"/><Relationship Id="rId10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33"/>
          <p:cNvSpPr/>
          <p:nvPr/>
        </p:nvSpPr>
        <p:spPr>
          <a:xfrm>
            <a:off x="1510275" y="2305325"/>
            <a:ext cx="6112565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0" name="Google Shape;3590;p33"/>
          <p:cNvSpPr/>
          <p:nvPr/>
        </p:nvSpPr>
        <p:spPr>
          <a:xfrm>
            <a:off x="1873600" y="3194050"/>
            <a:ext cx="5335752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1" name="Google Shape;3591;p33"/>
          <p:cNvSpPr txBox="1">
            <a:spLocks noGrp="1"/>
          </p:cNvSpPr>
          <p:nvPr>
            <p:ph type="subTitle" idx="1"/>
          </p:nvPr>
        </p:nvSpPr>
        <p:spPr>
          <a:xfrm>
            <a:off x="2288913" y="2234019"/>
            <a:ext cx="4567500" cy="120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علوم</a:t>
            </a:r>
            <a:endParaRPr lang="ar-EG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الصف </a:t>
            </a:r>
            <a:r>
              <a:rPr lang="ar-E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الرابع الابتدائي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92" name="Google Shape;3592;p33"/>
          <p:cNvGrpSpPr/>
          <p:nvPr/>
        </p:nvGrpSpPr>
        <p:grpSpPr>
          <a:xfrm>
            <a:off x="7791327" y="1779810"/>
            <a:ext cx="580441" cy="564760"/>
            <a:chOff x="7710527" y="2552473"/>
            <a:chExt cx="580441" cy="564760"/>
          </a:xfrm>
        </p:grpSpPr>
        <p:sp>
          <p:nvSpPr>
            <p:cNvPr id="3593" name="Google Shape;3593;p33"/>
            <p:cNvSpPr/>
            <p:nvPr/>
          </p:nvSpPr>
          <p:spPr>
            <a:xfrm rot="6724597">
              <a:off x="7788061" y="2607933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4" name="Google Shape;3594;p33"/>
            <p:cNvSpPr/>
            <p:nvPr/>
          </p:nvSpPr>
          <p:spPr>
            <a:xfrm rot="6724597">
              <a:off x="7966962" y="2789633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95" name="Google Shape;3595;p33"/>
          <p:cNvGrpSpPr/>
          <p:nvPr/>
        </p:nvGrpSpPr>
        <p:grpSpPr>
          <a:xfrm>
            <a:off x="894589" y="1340373"/>
            <a:ext cx="580441" cy="564760"/>
            <a:chOff x="773814" y="2591098"/>
            <a:chExt cx="580441" cy="564760"/>
          </a:xfrm>
        </p:grpSpPr>
        <p:sp>
          <p:nvSpPr>
            <p:cNvPr id="3596" name="Google Shape;3596;p33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7" name="Google Shape;3597;p33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98" name="Google Shape;3598;p33"/>
          <p:cNvGrpSpPr/>
          <p:nvPr/>
        </p:nvGrpSpPr>
        <p:grpSpPr>
          <a:xfrm>
            <a:off x="472350" y="3403467"/>
            <a:ext cx="1929000" cy="1469460"/>
            <a:chOff x="472350" y="3403467"/>
            <a:chExt cx="1929000" cy="1469460"/>
          </a:xfrm>
        </p:grpSpPr>
        <p:sp>
          <p:nvSpPr>
            <p:cNvPr id="3599" name="Google Shape;3599;p33"/>
            <p:cNvSpPr/>
            <p:nvPr/>
          </p:nvSpPr>
          <p:spPr>
            <a:xfrm rot="-657354">
              <a:off x="551310" y="3712412"/>
              <a:ext cx="1771080" cy="10013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0" name="Google Shape;3600;p33"/>
            <p:cNvSpPr/>
            <p:nvPr/>
          </p:nvSpPr>
          <p:spPr>
            <a:xfrm rot="-657313">
              <a:off x="578653" y="3544766"/>
              <a:ext cx="1521491" cy="359345"/>
            </a:xfrm>
            <a:custGeom>
              <a:avLst/>
              <a:gdLst/>
              <a:ahLst/>
              <a:cxnLst/>
              <a:rect l="l" t="t" r="r" b="b"/>
              <a:pathLst>
                <a:path w="55207" h="12710" extrusionOk="0">
                  <a:moveTo>
                    <a:pt x="0" y="0"/>
                  </a:moveTo>
                  <a:lnTo>
                    <a:pt x="634" y="1601"/>
                  </a:lnTo>
                  <a:lnTo>
                    <a:pt x="767" y="1902"/>
                  </a:lnTo>
                  <a:lnTo>
                    <a:pt x="834" y="2102"/>
                  </a:lnTo>
                  <a:lnTo>
                    <a:pt x="934" y="2335"/>
                  </a:lnTo>
                  <a:lnTo>
                    <a:pt x="1701" y="4403"/>
                  </a:lnTo>
                  <a:lnTo>
                    <a:pt x="1835" y="4604"/>
                  </a:lnTo>
                  <a:lnTo>
                    <a:pt x="2135" y="5404"/>
                  </a:lnTo>
                  <a:lnTo>
                    <a:pt x="2202" y="5604"/>
                  </a:lnTo>
                  <a:lnTo>
                    <a:pt x="2268" y="5671"/>
                  </a:lnTo>
                  <a:lnTo>
                    <a:pt x="2502" y="6372"/>
                  </a:lnTo>
                  <a:lnTo>
                    <a:pt x="2268" y="7039"/>
                  </a:lnTo>
                  <a:lnTo>
                    <a:pt x="2168" y="7205"/>
                  </a:lnTo>
                  <a:lnTo>
                    <a:pt x="2168" y="7239"/>
                  </a:lnTo>
                  <a:lnTo>
                    <a:pt x="2102" y="7506"/>
                  </a:lnTo>
                  <a:lnTo>
                    <a:pt x="2035" y="7572"/>
                  </a:lnTo>
                  <a:lnTo>
                    <a:pt x="2002" y="7706"/>
                  </a:lnTo>
                  <a:lnTo>
                    <a:pt x="1935" y="7839"/>
                  </a:lnTo>
                  <a:lnTo>
                    <a:pt x="968" y="10208"/>
                  </a:lnTo>
                  <a:lnTo>
                    <a:pt x="767" y="10841"/>
                  </a:lnTo>
                  <a:lnTo>
                    <a:pt x="634" y="11075"/>
                  </a:lnTo>
                  <a:lnTo>
                    <a:pt x="134" y="12376"/>
                  </a:lnTo>
                  <a:lnTo>
                    <a:pt x="0" y="12709"/>
                  </a:lnTo>
                  <a:lnTo>
                    <a:pt x="55206" y="12709"/>
                  </a:lnTo>
                  <a:lnTo>
                    <a:pt x="54539" y="11075"/>
                  </a:lnTo>
                  <a:lnTo>
                    <a:pt x="54506" y="10975"/>
                  </a:lnTo>
                  <a:lnTo>
                    <a:pt x="54472" y="10841"/>
                  </a:lnTo>
                  <a:lnTo>
                    <a:pt x="54472" y="10775"/>
                  </a:lnTo>
                  <a:lnTo>
                    <a:pt x="54406" y="10741"/>
                  </a:lnTo>
                  <a:lnTo>
                    <a:pt x="54372" y="10575"/>
                  </a:lnTo>
                  <a:lnTo>
                    <a:pt x="53638" y="8707"/>
                  </a:lnTo>
                  <a:lnTo>
                    <a:pt x="53505" y="8473"/>
                  </a:lnTo>
                  <a:lnTo>
                    <a:pt x="52838" y="6805"/>
                  </a:lnTo>
                  <a:lnTo>
                    <a:pt x="52704" y="6505"/>
                  </a:lnTo>
                  <a:lnTo>
                    <a:pt x="52704" y="6405"/>
                  </a:lnTo>
                  <a:lnTo>
                    <a:pt x="52671" y="6372"/>
                  </a:lnTo>
                  <a:lnTo>
                    <a:pt x="52704" y="6205"/>
                  </a:lnTo>
                  <a:lnTo>
                    <a:pt x="52838" y="5938"/>
                  </a:lnTo>
                  <a:lnTo>
                    <a:pt x="52838" y="5905"/>
                  </a:lnTo>
                  <a:lnTo>
                    <a:pt x="54206" y="2502"/>
                  </a:lnTo>
                  <a:lnTo>
                    <a:pt x="54306" y="2269"/>
                  </a:lnTo>
                  <a:lnTo>
                    <a:pt x="54472" y="1902"/>
                  </a:lnTo>
                  <a:lnTo>
                    <a:pt x="54539" y="1601"/>
                  </a:lnTo>
                  <a:lnTo>
                    <a:pt x="54806" y="1001"/>
                  </a:lnTo>
                  <a:lnTo>
                    <a:pt x="54873" y="768"/>
                  </a:lnTo>
                  <a:lnTo>
                    <a:pt x="55006" y="534"/>
                  </a:lnTo>
                  <a:lnTo>
                    <a:pt x="55173" y="34"/>
                  </a:lnTo>
                  <a:lnTo>
                    <a:pt x="55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1" name="Google Shape;3601;p33"/>
            <p:cNvSpPr/>
            <p:nvPr/>
          </p:nvSpPr>
          <p:spPr>
            <a:xfrm rot="-657313">
              <a:off x="634045" y="3882489"/>
              <a:ext cx="77250" cy="143433"/>
            </a:xfrm>
            <a:custGeom>
              <a:avLst/>
              <a:gdLst/>
              <a:ahLst/>
              <a:cxnLst/>
              <a:rect l="l" t="t" r="r" b="b"/>
              <a:pathLst>
                <a:path w="2803" h="5205" extrusionOk="0">
                  <a:moveTo>
                    <a:pt x="1235" y="1"/>
                  </a:moveTo>
                  <a:lnTo>
                    <a:pt x="1168" y="67"/>
                  </a:lnTo>
                  <a:lnTo>
                    <a:pt x="1135" y="201"/>
                  </a:lnTo>
                  <a:lnTo>
                    <a:pt x="2502" y="1535"/>
                  </a:lnTo>
                  <a:lnTo>
                    <a:pt x="0" y="4004"/>
                  </a:lnTo>
                  <a:lnTo>
                    <a:pt x="1268" y="5204"/>
                  </a:lnTo>
                  <a:lnTo>
                    <a:pt x="1568" y="5204"/>
                  </a:lnTo>
                  <a:lnTo>
                    <a:pt x="301" y="4004"/>
                  </a:lnTo>
                  <a:lnTo>
                    <a:pt x="2802" y="153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2" name="Google Shape;3602;p33"/>
            <p:cNvSpPr/>
            <p:nvPr/>
          </p:nvSpPr>
          <p:spPr>
            <a:xfrm rot="-657313">
              <a:off x="595794" y="3679320"/>
              <a:ext cx="77250" cy="154456"/>
            </a:xfrm>
            <a:custGeom>
              <a:avLst/>
              <a:gdLst/>
              <a:ahLst/>
              <a:cxnLst/>
              <a:rect l="l" t="t" r="r" b="b"/>
              <a:pathLst>
                <a:path w="2803" h="5605" extrusionOk="0">
                  <a:moveTo>
                    <a:pt x="1802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1268" y="5404"/>
                  </a:lnTo>
                  <a:lnTo>
                    <a:pt x="1335" y="5604"/>
                  </a:lnTo>
                  <a:lnTo>
                    <a:pt x="2802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3" name="Google Shape;3603;p33"/>
            <p:cNvSpPr/>
            <p:nvPr/>
          </p:nvSpPr>
          <p:spPr>
            <a:xfrm rot="-657313">
              <a:off x="709147" y="3659200"/>
              <a:ext cx="77250" cy="350247"/>
            </a:xfrm>
            <a:custGeom>
              <a:avLst/>
              <a:gdLst/>
              <a:ahLst/>
              <a:cxnLst/>
              <a:rect l="l" t="t" r="r" b="b"/>
              <a:pathLst>
                <a:path w="2803" h="12710" extrusionOk="0">
                  <a:moveTo>
                    <a:pt x="1802" y="0"/>
                  </a:moveTo>
                  <a:lnTo>
                    <a:pt x="1" y="1735"/>
                  </a:lnTo>
                  <a:lnTo>
                    <a:pt x="2503" y="4203"/>
                  </a:lnTo>
                  <a:lnTo>
                    <a:pt x="1" y="6605"/>
                  </a:lnTo>
                  <a:lnTo>
                    <a:pt x="2503" y="9040"/>
                  </a:lnTo>
                  <a:lnTo>
                    <a:pt x="1" y="11509"/>
                  </a:lnTo>
                  <a:lnTo>
                    <a:pt x="1269" y="12709"/>
                  </a:lnTo>
                  <a:lnTo>
                    <a:pt x="1602" y="12709"/>
                  </a:lnTo>
                  <a:lnTo>
                    <a:pt x="301" y="11509"/>
                  </a:lnTo>
                  <a:lnTo>
                    <a:pt x="2803" y="9040"/>
                  </a:lnTo>
                  <a:lnTo>
                    <a:pt x="301" y="6605"/>
                  </a:lnTo>
                  <a:lnTo>
                    <a:pt x="2803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4" name="Google Shape;3604;p33"/>
            <p:cNvSpPr/>
            <p:nvPr/>
          </p:nvSpPr>
          <p:spPr>
            <a:xfrm rot="-657313">
              <a:off x="803929" y="3640857"/>
              <a:ext cx="77250" cy="350247"/>
            </a:xfrm>
            <a:custGeom>
              <a:avLst/>
              <a:gdLst/>
              <a:ahLst/>
              <a:cxnLst/>
              <a:rect l="l" t="t" r="r" b="b"/>
              <a:pathLst>
                <a:path w="2803" h="12710" extrusionOk="0">
                  <a:moveTo>
                    <a:pt x="1802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0" y="6605"/>
                  </a:lnTo>
                  <a:lnTo>
                    <a:pt x="2502" y="9040"/>
                  </a:lnTo>
                  <a:lnTo>
                    <a:pt x="0" y="11509"/>
                  </a:lnTo>
                  <a:lnTo>
                    <a:pt x="1268" y="12709"/>
                  </a:lnTo>
                  <a:lnTo>
                    <a:pt x="1602" y="12709"/>
                  </a:lnTo>
                  <a:lnTo>
                    <a:pt x="301" y="11509"/>
                  </a:lnTo>
                  <a:lnTo>
                    <a:pt x="2802" y="9040"/>
                  </a:lnTo>
                  <a:lnTo>
                    <a:pt x="301" y="6605"/>
                  </a:lnTo>
                  <a:lnTo>
                    <a:pt x="2802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5" name="Google Shape;3605;p33"/>
            <p:cNvSpPr/>
            <p:nvPr/>
          </p:nvSpPr>
          <p:spPr>
            <a:xfrm rot="-657313">
              <a:off x="898685" y="3622520"/>
              <a:ext cx="77250" cy="350247"/>
            </a:xfrm>
            <a:custGeom>
              <a:avLst/>
              <a:gdLst/>
              <a:ahLst/>
              <a:cxnLst/>
              <a:rect l="l" t="t" r="r" b="b"/>
              <a:pathLst>
                <a:path w="2803" h="12710" extrusionOk="0">
                  <a:moveTo>
                    <a:pt x="1802" y="0"/>
                  </a:moveTo>
                  <a:lnTo>
                    <a:pt x="1" y="1735"/>
                  </a:lnTo>
                  <a:lnTo>
                    <a:pt x="2503" y="4203"/>
                  </a:lnTo>
                  <a:lnTo>
                    <a:pt x="1" y="6605"/>
                  </a:lnTo>
                  <a:lnTo>
                    <a:pt x="2503" y="9040"/>
                  </a:lnTo>
                  <a:lnTo>
                    <a:pt x="1" y="11509"/>
                  </a:lnTo>
                  <a:lnTo>
                    <a:pt x="1269" y="12709"/>
                  </a:lnTo>
                  <a:lnTo>
                    <a:pt x="1602" y="12709"/>
                  </a:lnTo>
                  <a:lnTo>
                    <a:pt x="301" y="11509"/>
                  </a:lnTo>
                  <a:lnTo>
                    <a:pt x="2803" y="9040"/>
                  </a:lnTo>
                  <a:lnTo>
                    <a:pt x="301" y="6605"/>
                  </a:lnTo>
                  <a:lnTo>
                    <a:pt x="2803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6" name="Google Shape;3606;p33"/>
            <p:cNvSpPr/>
            <p:nvPr/>
          </p:nvSpPr>
          <p:spPr>
            <a:xfrm rot="-657313">
              <a:off x="993468" y="3604177"/>
              <a:ext cx="77250" cy="350247"/>
            </a:xfrm>
            <a:custGeom>
              <a:avLst/>
              <a:gdLst/>
              <a:ahLst/>
              <a:cxnLst/>
              <a:rect l="l" t="t" r="r" b="b"/>
              <a:pathLst>
                <a:path w="2803" h="12710" extrusionOk="0">
                  <a:moveTo>
                    <a:pt x="1802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0" y="6605"/>
                  </a:lnTo>
                  <a:lnTo>
                    <a:pt x="2502" y="9040"/>
                  </a:lnTo>
                  <a:lnTo>
                    <a:pt x="0" y="11509"/>
                  </a:lnTo>
                  <a:lnTo>
                    <a:pt x="1301" y="12709"/>
                  </a:lnTo>
                  <a:lnTo>
                    <a:pt x="1602" y="12709"/>
                  </a:lnTo>
                  <a:lnTo>
                    <a:pt x="301" y="11509"/>
                  </a:lnTo>
                  <a:lnTo>
                    <a:pt x="2802" y="9040"/>
                  </a:lnTo>
                  <a:lnTo>
                    <a:pt x="301" y="6605"/>
                  </a:lnTo>
                  <a:lnTo>
                    <a:pt x="2802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7" name="Google Shape;3607;p33"/>
            <p:cNvSpPr/>
            <p:nvPr/>
          </p:nvSpPr>
          <p:spPr>
            <a:xfrm rot="-657313">
              <a:off x="1088223" y="3585840"/>
              <a:ext cx="77250" cy="350247"/>
            </a:xfrm>
            <a:custGeom>
              <a:avLst/>
              <a:gdLst/>
              <a:ahLst/>
              <a:cxnLst/>
              <a:rect l="l" t="t" r="r" b="b"/>
              <a:pathLst>
                <a:path w="2803" h="12710" extrusionOk="0">
                  <a:moveTo>
                    <a:pt x="1802" y="0"/>
                  </a:moveTo>
                  <a:lnTo>
                    <a:pt x="1" y="1735"/>
                  </a:lnTo>
                  <a:lnTo>
                    <a:pt x="2503" y="4203"/>
                  </a:lnTo>
                  <a:lnTo>
                    <a:pt x="1" y="6605"/>
                  </a:lnTo>
                  <a:lnTo>
                    <a:pt x="2503" y="9040"/>
                  </a:lnTo>
                  <a:lnTo>
                    <a:pt x="1" y="11509"/>
                  </a:lnTo>
                  <a:lnTo>
                    <a:pt x="1269" y="12709"/>
                  </a:lnTo>
                  <a:lnTo>
                    <a:pt x="1602" y="12709"/>
                  </a:lnTo>
                  <a:lnTo>
                    <a:pt x="301" y="11509"/>
                  </a:lnTo>
                  <a:lnTo>
                    <a:pt x="2803" y="9040"/>
                  </a:lnTo>
                  <a:lnTo>
                    <a:pt x="301" y="6605"/>
                  </a:lnTo>
                  <a:lnTo>
                    <a:pt x="2803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8" name="Google Shape;3608;p33"/>
            <p:cNvSpPr/>
            <p:nvPr/>
          </p:nvSpPr>
          <p:spPr>
            <a:xfrm rot="-657313">
              <a:off x="1183006" y="3567497"/>
              <a:ext cx="77250" cy="350247"/>
            </a:xfrm>
            <a:custGeom>
              <a:avLst/>
              <a:gdLst/>
              <a:ahLst/>
              <a:cxnLst/>
              <a:rect l="l" t="t" r="r" b="b"/>
              <a:pathLst>
                <a:path w="2803" h="12710" extrusionOk="0">
                  <a:moveTo>
                    <a:pt x="1802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0" y="6605"/>
                  </a:lnTo>
                  <a:lnTo>
                    <a:pt x="2502" y="9040"/>
                  </a:lnTo>
                  <a:lnTo>
                    <a:pt x="0" y="11509"/>
                  </a:lnTo>
                  <a:lnTo>
                    <a:pt x="1301" y="12709"/>
                  </a:lnTo>
                  <a:lnTo>
                    <a:pt x="1602" y="12709"/>
                  </a:lnTo>
                  <a:lnTo>
                    <a:pt x="301" y="11509"/>
                  </a:lnTo>
                  <a:lnTo>
                    <a:pt x="2802" y="9040"/>
                  </a:lnTo>
                  <a:lnTo>
                    <a:pt x="301" y="6605"/>
                  </a:lnTo>
                  <a:lnTo>
                    <a:pt x="2802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9" name="Google Shape;3609;p33"/>
            <p:cNvSpPr/>
            <p:nvPr/>
          </p:nvSpPr>
          <p:spPr>
            <a:xfrm rot="-657313">
              <a:off x="1277753" y="3549071"/>
              <a:ext cx="78187" cy="350247"/>
            </a:xfrm>
            <a:custGeom>
              <a:avLst/>
              <a:gdLst/>
              <a:ahLst/>
              <a:cxnLst/>
              <a:rect l="l" t="t" r="r" b="b"/>
              <a:pathLst>
                <a:path w="2837" h="12710" extrusionOk="0">
                  <a:moveTo>
                    <a:pt x="1802" y="0"/>
                  </a:moveTo>
                  <a:lnTo>
                    <a:pt x="1" y="1735"/>
                  </a:lnTo>
                  <a:lnTo>
                    <a:pt x="2503" y="4203"/>
                  </a:lnTo>
                  <a:lnTo>
                    <a:pt x="1" y="6605"/>
                  </a:lnTo>
                  <a:lnTo>
                    <a:pt x="2503" y="9040"/>
                  </a:lnTo>
                  <a:lnTo>
                    <a:pt x="1" y="11509"/>
                  </a:lnTo>
                  <a:lnTo>
                    <a:pt x="1302" y="12709"/>
                  </a:lnTo>
                  <a:lnTo>
                    <a:pt x="1602" y="12709"/>
                  </a:lnTo>
                  <a:lnTo>
                    <a:pt x="335" y="11509"/>
                  </a:lnTo>
                  <a:lnTo>
                    <a:pt x="2836" y="9040"/>
                  </a:lnTo>
                  <a:lnTo>
                    <a:pt x="335" y="6605"/>
                  </a:lnTo>
                  <a:lnTo>
                    <a:pt x="2836" y="4203"/>
                  </a:lnTo>
                  <a:lnTo>
                    <a:pt x="335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0" name="Google Shape;3610;p33"/>
            <p:cNvSpPr/>
            <p:nvPr/>
          </p:nvSpPr>
          <p:spPr>
            <a:xfrm rot="-657313">
              <a:off x="1372536" y="3530731"/>
              <a:ext cx="78159" cy="350247"/>
            </a:xfrm>
            <a:custGeom>
              <a:avLst/>
              <a:gdLst/>
              <a:ahLst/>
              <a:cxnLst/>
              <a:rect l="l" t="t" r="r" b="b"/>
              <a:pathLst>
                <a:path w="2836" h="12710" extrusionOk="0">
                  <a:moveTo>
                    <a:pt x="1802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0" y="6605"/>
                  </a:lnTo>
                  <a:lnTo>
                    <a:pt x="2502" y="9040"/>
                  </a:lnTo>
                  <a:lnTo>
                    <a:pt x="0" y="11509"/>
                  </a:lnTo>
                  <a:lnTo>
                    <a:pt x="1301" y="12709"/>
                  </a:lnTo>
                  <a:lnTo>
                    <a:pt x="1602" y="12709"/>
                  </a:lnTo>
                  <a:lnTo>
                    <a:pt x="334" y="11509"/>
                  </a:lnTo>
                  <a:lnTo>
                    <a:pt x="2836" y="9040"/>
                  </a:lnTo>
                  <a:lnTo>
                    <a:pt x="334" y="6605"/>
                  </a:lnTo>
                  <a:lnTo>
                    <a:pt x="2836" y="4203"/>
                  </a:lnTo>
                  <a:lnTo>
                    <a:pt x="334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1" name="Google Shape;3611;p33"/>
            <p:cNvSpPr/>
            <p:nvPr/>
          </p:nvSpPr>
          <p:spPr>
            <a:xfrm rot="-657313">
              <a:off x="1467300" y="3512480"/>
              <a:ext cx="77250" cy="350247"/>
            </a:xfrm>
            <a:custGeom>
              <a:avLst/>
              <a:gdLst/>
              <a:ahLst/>
              <a:cxnLst/>
              <a:rect l="l" t="t" r="r" b="b"/>
              <a:pathLst>
                <a:path w="2803" h="12710" extrusionOk="0">
                  <a:moveTo>
                    <a:pt x="1802" y="0"/>
                  </a:moveTo>
                  <a:lnTo>
                    <a:pt x="1" y="1735"/>
                  </a:lnTo>
                  <a:lnTo>
                    <a:pt x="2503" y="4203"/>
                  </a:lnTo>
                  <a:lnTo>
                    <a:pt x="1" y="6605"/>
                  </a:lnTo>
                  <a:lnTo>
                    <a:pt x="2503" y="9040"/>
                  </a:lnTo>
                  <a:lnTo>
                    <a:pt x="1" y="11509"/>
                  </a:lnTo>
                  <a:lnTo>
                    <a:pt x="1302" y="12709"/>
                  </a:lnTo>
                  <a:lnTo>
                    <a:pt x="1602" y="12709"/>
                  </a:lnTo>
                  <a:lnTo>
                    <a:pt x="301" y="11509"/>
                  </a:lnTo>
                  <a:lnTo>
                    <a:pt x="2803" y="9040"/>
                  </a:lnTo>
                  <a:lnTo>
                    <a:pt x="301" y="6605"/>
                  </a:lnTo>
                  <a:lnTo>
                    <a:pt x="2803" y="4203"/>
                  </a:lnTo>
                  <a:lnTo>
                    <a:pt x="301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2" name="Google Shape;3612;p33"/>
            <p:cNvSpPr/>
            <p:nvPr/>
          </p:nvSpPr>
          <p:spPr>
            <a:xfrm rot="-657313">
              <a:off x="1562075" y="3494051"/>
              <a:ext cx="78159" cy="350247"/>
            </a:xfrm>
            <a:custGeom>
              <a:avLst/>
              <a:gdLst/>
              <a:ahLst/>
              <a:cxnLst/>
              <a:rect l="l" t="t" r="r" b="b"/>
              <a:pathLst>
                <a:path w="2836" h="12710" extrusionOk="0">
                  <a:moveTo>
                    <a:pt x="1802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0" y="6605"/>
                  </a:lnTo>
                  <a:lnTo>
                    <a:pt x="2502" y="9040"/>
                  </a:lnTo>
                  <a:lnTo>
                    <a:pt x="0" y="11509"/>
                  </a:lnTo>
                  <a:lnTo>
                    <a:pt x="1301" y="12709"/>
                  </a:lnTo>
                  <a:lnTo>
                    <a:pt x="1602" y="12709"/>
                  </a:lnTo>
                  <a:lnTo>
                    <a:pt x="334" y="11509"/>
                  </a:lnTo>
                  <a:lnTo>
                    <a:pt x="2836" y="9040"/>
                  </a:lnTo>
                  <a:lnTo>
                    <a:pt x="334" y="6605"/>
                  </a:lnTo>
                  <a:lnTo>
                    <a:pt x="2836" y="4203"/>
                  </a:lnTo>
                  <a:lnTo>
                    <a:pt x="334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3" name="Google Shape;3613;p33"/>
            <p:cNvSpPr/>
            <p:nvPr/>
          </p:nvSpPr>
          <p:spPr>
            <a:xfrm rot="-657313">
              <a:off x="1656830" y="3475711"/>
              <a:ext cx="78187" cy="350247"/>
            </a:xfrm>
            <a:custGeom>
              <a:avLst/>
              <a:gdLst/>
              <a:ahLst/>
              <a:cxnLst/>
              <a:rect l="l" t="t" r="r" b="b"/>
              <a:pathLst>
                <a:path w="2837" h="12710" extrusionOk="0">
                  <a:moveTo>
                    <a:pt x="1802" y="0"/>
                  </a:moveTo>
                  <a:lnTo>
                    <a:pt x="1" y="1735"/>
                  </a:lnTo>
                  <a:lnTo>
                    <a:pt x="2503" y="4203"/>
                  </a:lnTo>
                  <a:lnTo>
                    <a:pt x="1" y="6605"/>
                  </a:lnTo>
                  <a:lnTo>
                    <a:pt x="2503" y="9040"/>
                  </a:lnTo>
                  <a:lnTo>
                    <a:pt x="1" y="11509"/>
                  </a:lnTo>
                  <a:lnTo>
                    <a:pt x="1302" y="12709"/>
                  </a:lnTo>
                  <a:lnTo>
                    <a:pt x="1602" y="12709"/>
                  </a:lnTo>
                  <a:lnTo>
                    <a:pt x="335" y="11509"/>
                  </a:lnTo>
                  <a:lnTo>
                    <a:pt x="2836" y="9040"/>
                  </a:lnTo>
                  <a:lnTo>
                    <a:pt x="335" y="6605"/>
                  </a:lnTo>
                  <a:lnTo>
                    <a:pt x="2836" y="4203"/>
                  </a:lnTo>
                  <a:lnTo>
                    <a:pt x="335" y="1735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4" name="Google Shape;3614;p33"/>
            <p:cNvSpPr/>
            <p:nvPr/>
          </p:nvSpPr>
          <p:spPr>
            <a:xfrm rot="-657313">
              <a:off x="1753443" y="3457196"/>
              <a:ext cx="76313" cy="350247"/>
            </a:xfrm>
            <a:custGeom>
              <a:avLst/>
              <a:gdLst/>
              <a:ahLst/>
              <a:cxnLst/>
              <a:rect l="l" t="t" r="r" b="b"/>
              <a:pathLst>
                <a:path w="2769" h="12710" extrusionOk="0">
                  <a:moveTo>
                    <a:pt x="1735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0" y="6605"/>
                  </a:lnTo>
                  <a:lnTo>
                    <a:pt x="2502" y="9040"/>
                  </a:lnTo>
                  <a:lnTo>
                    <a:pt x="0" y="11509"/>
                  </a:lnTo>
                  <a:lnTo>
                    <a:pt x="1234" y="12709"/>
                  </a:lnTo>
                  <a:lnTo>
                    <a:pt x="1535" y="12709"/>
                  </a:lnTo>
                  <a:lnTo>
                    <a:pt x="267" y="11509"/>
                  </a:lnTo>
                  <a:lnTo>
                    <a:pt x="2769" y="9040"/>
                  </a:lnTo>
                  <a:lnTo>
                    <a:pt x="267" y="6605"/>
                  </a:lnTo>
                  <a:lnTo>
                    <a:pt x="2769" y="4203"/>
                  </a:lnTo>
                  <a:lnTo>
                    <a:pt x="267" y="1735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5" name="Google Shape;3615;p33"/>
            <p:cNvSpPr/>
            <p:nvPr/>
          </p:nvSpPr>
          <p:spPr>
            <a:xfrm rot="-657313">
              <a:off x="1846369" y="3439032"/>
              <a:ext cx="78187" cy="350247"/>
            </a:xfrm>
            <a:custGeom>
              <a:avLst/>
              <a:gdLst/>
              <a:ahLst/>
              <a:cxnLst/>
              <a:rect l="l" t="t" r="r" b="b"/>
              <a:pathLst>
                <a:path w="2837" h="12710" extrusionOk="0">
                  <a:moveTo>
                    <a:pt x="1802" y="0"/>
                  </a:moveTo>
                  <a:lnTo>
                    <a:pt x="1" y="1735"/>
                  </a:lnTo>
                  <a:lnTo>
                    <a:pt x="2503" y="4203"/>
                  </a:lnTo>
                  <a:lnTo>
                    <a:pt x="1" y="6605"/>
                  </a:lnTo>
                  <a:lnTo>
                    <a:pt x="2503" y="9040"/>
                  </a:lnTo>
                  <a:lnTo>
                    <a:pt x="1" y="11509"/>
                  </a:lnTo>
                  <a:lnTo>
                    <a:pt x="1302" y="12709"/>
                  </a:lnTo>
                  <a:lnTo>
                    <a:pt x="1602" y="12709"/>
                  </a:lnTo>
                  <a:lnTo>
                    <a:pt x="335" y="11509"/>
                  </a:lnTo>
                  <a:lnTo>
                    <a:pt x="2836" y="9040"/>
                  </a:lnTo>
                  <a:lnTo>
                    <a:pt x="335" y="6605"/>
                  </a:lnTo>
                  <a:lnTo>
                    <a:pt x="2836" y="4203"/>
                  </a:lnTo>
                  <a:lnTo>
                    <a:pt x="335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6" name="Google Shape;3616;p33"/>
            <p:cNvSpPr/>
            <p:nvPr/>
          </p:nvSpPr>
          <p:spPr>
            <a:xfrm rot="-657313">
              <a:off x="1941152" y="3420692"/>
              <a:ext cx="78159" cy="350247"/>
            </a:xfrm>
            <a:custGeom>
              <a:avLst/>
              <a:gdLst/>
              <a:ahLst/>
              <a:cxnLst/>
              <a:rect l="l" t="t" r="r" b="b"/>
              <a:pathLst>
                <a:path w="2836" h="12710" extrusionOk="0">
                  <a:moveTo>
                    <a:pt x="1802" y="0"/>
                  </a:moveTo>
                  <a:lnTo>
                    <a:pt x="0" y="1735"/>
                  </a:lnTo>
                  <a:lnTo>
                    <a:pt x="2502" y="4203"/>
                  </a:lnTo>
                  <a:lnTo>
                    <a:pt x="0" y="6605"/>
                  </a:lnTo>
                  <a:lnTo>
                    <a:pt x="2502" y="9040"/>
                  </a:lnTo>
                  <a:lnTo>
                    <a:pt x="0" y="11509"/>
                  </a:lnTo>
                  <a:lnTo>
                    <a:pt x="1301" y="12709"/>
                  </a:lnTo>
                  <a:lnTo>
                    <a:pt x="1602" y="12709"/>
                  </a:lnTo>
                  <a:lnTo>
                    <a:pt x="334" y="11509"/>
                  </a:lnTo>
                  <a:lnTo>
                    <a:pt x="2836" y="9040"/>
                  </a:lnTo>
                  <a:lnTo>
                    <a:pt x="334" y="6605"/>
                  </a:lnTo>
                  <a:lnTo>
                    <a:pt x="2836" y="4203"/>
                  </a:lnTo>
                  <a:lnTo>
                    <a:pt x="334" y="17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7" name="Google Shape;3617;p33"/>
            <p:cNvSpPr/>
            <p:nvPr/>
          </p:nvSpPr>
          <p:spPr>
            <a:xfrm rot="-657313">
              <a:off x="2060175" y="3699732"/>
              <a:ext cx="42332" cy="58861"/>
            </a:xfrm>
            <a:custGeom>
              <a:avLst/>
              <a:gdLst/>
              <a:ahLst/>
              <a:cxnLst/>
              <a:rect l="l" t="t" r="r" b="b"/>
              <a:pathLst>
                <a:path w="1536" h="2136" extrusionOk="0">
                  <a:moveTo>
                    <a:pt x="901" y="1"/>
                  </a:moveTo>
                  <a:lnTo>
                    <a:pt x="1" y="935"/>
                  </a:lnTo>
                  <a:lnTo>
                    <a:pt x="1235" y="2135"/>
                  </a:lnTo>
                  <a:lnTo>
                    <a:pt x="1535" y="2135"/>
                  </a:lnTo>
                  <a:lnTo>
                    <a:pt x="268" y="935"/>
                  </a:lnTo>
                  <a:lnTo>
                    <a:pt x="1001" y="201"/>
                  </a:lnTo>
                  <a:lnTo>
                    <a:pt x="935" y="167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FFFCF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18" name="Google Shape;3618;p33"/>
          <p:cNvSpPr/>
          <p:nvPr/>
        </p:nvSpPr>
        <p:spPr>
          <a:xfrm rot="-657313">
            <a:off x="2005812" y="3413997"/>
            <a:ext cx="46907" cy="68065"/>
          </a:xfrm>
          <a:custGeom>
            <a:avLst/>
            <a:gdLst/>
            <a:ahLst/>
            <a:cxnLst/>
            <a:rect l="l" t="t" r="r" b="b"/>
            <a:pathLst>
              <a:path w="1702" h="2470" extrusionOk="0">
                <a:moveTo>
                  <a:pt x="1702" y="1"/>
                </a:moveTo>
                <a:lnTo>
                  <a:pt x="1" y="1702"/>
                </a:lnTo>
                <a:lnTo>
                  <a:pt x="735" y="2469"/>
                </a:lnTo>
                <a:lnTo>
                  <a:pt x="835" y="2236"/>
                </a:lnTo>
                <a:lnTo>
                  <a:pt x="268" y="1702"/>
                </a:lnTo>
                <a:lnTo>
                  <a:pt x="1535" y="501"/>
                </a:lnTo>
                <a:lnTo>
                  <a:pt x="1702" y="1"/>
                </a:lnTo>
                <a:close/>
              </a:path>
            </a:pathLst>
          </a:custGeom>
          <a:solidFill>
            <a:srgbClr val="FFFCF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19" name="Google Shape;3619;p33"/>
          <p:cNvSpPr/>
          <p:nvPr/>
        </p:nvSpPr>
        <p:spPr>
          <a:xfrm>
            <a:off x="1922801" y="472263"/>
            <a:ext cx="335683" cy="500247"/>
          </a:xfrm>
          <a:custGeom>
            <a:avLst/>
            <a:gdLst/>
            <a:ahLst/>
            <a:cxnLst/>
            <a:rect l="l" t="t" r="r" b="b"/>
            <a:pathLst>
              <a:path w="18848" h="28088" extrusionOk="0">
                <a:moveTo>
                  <a:pt x="0" y="0"/>
                </a:moveTo>
                <a:lnTo>
                  <a:pt x="0" y="28087"/>
                </a:lnTo>
                <a:lnTo>
                  <a:pt x="9441" y="22683"/>
                </a:lnTo>
                <a:lnTo>
                  <a:pt x="18847" y="28087"/>
                </a:lnTo>
                <a:lnTo>
                  <a:pt x="1884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0" name="Google Shape;3620;p33"/>
          <p:cNvSpPr/>
          <p:nvPr/>
        </p:nvSpPr>
        <p:spPr>
          <a:xfrm rot="-758182">
            <a:off x="745041" y="4131900"/>
            <a:ext cx="1389164" cy="14706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1" name="Google Shape;3621;p33"/>
          <p:cNvSpPr/>
          <p:nvPr/>
        </p:nvSpPr>
        <p:spPr>
          <a:xfrm rot="-762376">
            <a:off x="794307" y="4461203"/>
            <a:ext cx="1389299" cy="14702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2" name="Google Shape;3622;p33"/>
          <p:cNvSpPr txBox="1">
            <a:spLocks noGrp="1"/>
          </p:cNvSpPr>
          <p:nvPr>
            <p:ph type="ctrTitle"/>
          </p:nvPr>
        </p:nvSpPr>
        <p:spPr>
          <a:xfrm>
            <a:off x="724221" y="82902"/>
            <a:ext cx="7466637" cy="20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rben"/>
              </a:rPr>
              <a:t>الجهاز التنفسي</a:t>
            </a:r>
            <a:endParaRPr sz="5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rben"/>
            </a:endParaRPr>
          </a:p>
        </p:txBody>
      </p:sp>
      <p:pic>
        <p:nvPicPr>
          <p:cNvPr id="3" name="Picture 2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79A36ED-DF48-4C15-9465-33AD24B84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2B00A6B-EB7E-40AD-82BB-5F0C945BA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49" y="4467976"/>
            <a:ext cx="466315" cy="466315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D023AC5-A733-485F-A6DD-2224D831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42986" y="4467976"/>
            <a:ext cx="466315" cy="46631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BBB67CB7-A267-42DC-BF5C-63EA13153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148" y="4270721"/>
            <a:ext cx="633554" cy="6880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37"/>
          <p:cNvSpPr txBox="1">
            <a:spLocks noGrp="1"/>
          </p:cNvSpPr>
          <p:nvPr>
            <p:ph type="title"/>
          </p:nvPr>
        </p:nvSpPr>
        <p:spPr>
          <a:xfrm>
            <a:off x="2563649" y="683739"/>
            <a:ext cx="40167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 الجهاز التنفسي من 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2" name="Google Shape;3762;p37"/>
          <p:cNvSpPr txBox="1">
            <a:spLocks noGrp="1"/>
          </p:cNvSpPr>
          <p:nvPr>
            <p:ph type="subTitle" idx="1"/>
          </p:nvPr>
        </p:nvSpPr>
        <p:spPr>
          <a:xfrm>
            <a:off x="1194815" y="2202901"/>
            <a:ext cx="6583680" cy="2050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الرئتان الشعبتان </a:t>
            </a:r>
            <a:r>
              <a:rPr lang="ar-EG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الهوائيتان:-</a:t>
            </a:r>
          </a:p>
          <a:p>
            <a:pPr marL="0" lvl="0" indent="0" algn="justLow" rtl="1">
              <a:lnSpc>
                <a:spcPct val="150000"/>
              </a:lnSpc>
            </a:pPr>
            <a:r>
              <a:rPr lang="ar-EG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تشغل </a:t>
            </a:r>
            <a:r>
              <a:rPr lang="ar-EG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الرئتان التجويف الصدري وتحاط من الأمام بالضلوع ويفصل الحجاب الحاجز التجويف الصدري عن التجويف البطني.</a:t>
            </a:r>
            <a:endParaRPr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63" name="Google Shape;3763;p37"/>
          <p:cNvGrpSpPr/>
          <p:nvPr/>
        </p:nvGrpSpPr>
        <p:grpSpPr>
          <a:xfrm>
            <a:off x="476171" y="3835120"/>
            <a:ext cx="882038" cy="858210"/>
            <a:chOff x="773814" y="2591098"/>
            <a:chExt cx="580441" cy="564760"/>
          </a:xfrm>
        </p:grpSpPr>
        <p:sp>
          <p:nvSpPr>
            <p:cNvPr id="3764" name="Google Shape;3764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5" name="Google Shape;3765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66" name="Google Shape;3766;p37"/>
          <p:cNvGrpSpPr/>
          <p:nvPr/>
        </p:nvGrpSpPr>
        <p:grpSpPr>
          <a:xfrm>
            <a:off x="7975591" y="1511533"/>
            <a:ext cx="615906" cy="599267"/>
            <a:chOff x="773814" y="2591098"/>
            <a:chExt cx="580441" cy="564760"/>
          </a:xfrm>
        </p:grpSpPr>
        <p:sp>
          <p:nvSpPr>
            <p:cNvPr id="3767" name="Google Shape;3767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8" name="Google Shape;3768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69" name="Google Shape;3769;p37"/>
          <p:cNvSpPr/>
          <p:nvPr/>
        </p:nvSpPr>
        <p:spPr>
          <a:xfrm>
            <a:off x="3118510" y="1312825"/>
            <a:ext cx="2906979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6E34FCC-827A-4BAB-A849-5C6933AD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831686-2F26-447C-A338-BB6C2768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24" y="1767640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F6CB7AD-B916-4927-9D77-8C227FE3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71061" y="1767640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4F79BB5-C7DB-4B2B-A485-06A90A98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223" y="1570385"/>
            <a:ext cx="633554" cy="6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83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2" name="Google Shape;4632;p58"/>
          <p:cNvSpPr txBox="1">
            <a:spLocks noGrp="1"/>
          </p:cNvSpPr>
          <p:nvPr>
            <p:ph type="subTitle" idx="1"/>
          </p:nvPr>
        </p:nvSpPr>
        <p:spPr>
          <a:xfrm>
            <a:off x="3096768" y="1298184"/>
            <a:ext cx="5474208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(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الشهيق  - الزفير </a:t>
            </a:r>
            <a:r>
              <a:rPr lang="ar-EG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lvl="0" indent="-342900" algn="justLow" rtl="1">
              <a:lnSpc>
                <a:spcPct val="150000"/>
              </a:lnSpc>
              <a:buAutoNum type="arabicPeriod"/>
            </a:pP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ينقبض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الحجاب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الحاجز .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ينبسط الحجاب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الحاجز</a:t>
            </a:r>
          </a:p>
          <a:p>
            <a:pPr marL="342900" lvl="0" indent="-342900" algn="justLow" rtl="1">
              <a:lnSpc>
                <a:spcPct val="150000"/>
              </a:lnSpc>
              <a:buAutoNum type="arabicPeriod"/>
            </a:pP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يتسع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القفص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الصدري .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يضيق القفص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الصدري</a:t>
            </a:r>
          </a:p>
          <a:p>
            <a:pPr marL="342900" lvl="0" indent="-342900" algn="justLow" rtl="1">
              <a:lnSpc>
                <a:spcPct val="150000"/>
              </a:lnSpc>
              <a:buAutoNum type="arabicPeriod"/>
            </a:pP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يدخل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الهواء المحمل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بالأكسجين</a:t>
            </a:r>
          </a:p>
          <a:p>
            <a:pPr marL="342900" lvl="0" indent="-342900" algn="justLow" rtl="1">
              <a:lnSpc>
                <a:spcPct val="150000"/>
              </a:lnSpc>
              <a:buAutoNum type="arabicPeriod"/>
            </a:pP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يخرج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الهواء المحمل بثاني أكسيد الكربون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3" name="Google Shape;4633;p58"/>
          <p:cNvSpPr txBox="1">
            <a:spLocks noGrp="1"/>
          </p:cNvSpPr>
          <p:nvPr>
            <p:ph type="title"/>
          </p:nvPr>
        </p:nvSpPr>
        <p:spPr>
          <a:xfrm>
            <a:off x="3168625" y="598444"/>
            <a:ext cx="28737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ألية التنفس</a:t>
            </a:r>
            <a:endParaRPr sz="28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36" name="Google Shape;4636;p58"/>
          <p:cNvGrpSpPr/>
          <p:nvPr/>
        </p:nvGrpSpPr>
        <p:grpSpPr>
          <a:xfrm flipH="1">
            <a:off x="505973" y="1755970"/>
            <a:ext cx="835646" cy="813071"/>
            <a:chOff x="7710527" y="2552473"/>
            <a:chExt cx="580441" cy="564760"/>
          </a:xfrm>
        </p:grpSpPr>
        <p:sp>
          <p:nvSpPr>
            <p:cNvPr id="4637" name="Google Shape;4637;p58"/>
            <p:cNvSpPr/>
            <p:nvPr/>
          </p:nvSpPr>
          <p:spPr>
            <a:xfrm rot="6724597">
              <a:off x="7788061" y="2607933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38" name="Google Shape;4638;p58"/>
            <p:cNvSpPr/>
            <p:nvPr/>
          </p:nvSpPr>
          <p:spPr>
            <a:xfrm rot="6724597">
              <a:off x="7966962" y="2789633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39" name="Google Shape;4639;p58"/>
          <p:cNvGrpSpPr/>
          <p:nvPr/>
        </p:nvGrpSpPr>
        <p:grpSpPr>
          <a:xfrm flipH="1">
            <a:off x="3089598" y="3433004"/>
            <a:ext cx="505746" cy="492083"/>
            <a:chOff x="7710527" y="2552473"/>
            <a:chExt cx="580441" cy="564760"/>
          </a:xfrm>
        </p:grpSpPr>
        <p:sp>
          <p:nvSpPr>
            <p:cNvPr id="4640" name="Google Shape;4640;p58"/>
            <p:cNvSpPr/>
            <p:nvPr/>
          </p:nvSpPr>
          <p:spPr>
            <a:xfrm rot="6724597">
              <a:off x="7788061" y="2607933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41" name="Google Shape;4641;p58"/>
            <p:cNvSpPr/>
            <p:nvPr/>
          </p:nvSpPr>
          <p:spPr>
            <a:xfrm rot="6724597">
              <a:off x="7966962" y="2789633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17956F2E-2194-4E11-BCE2-DBF543E56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71ED0AA-F52D-41A1-A898-1E349CBE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214" y="4054271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AC96586-2E48-4CD7-A992-B20E8373A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54651" y="4054271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019348E-9A0F-48A1-A152-19CC4C079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813" y="3857016"/>
            <a:ext cx="633554" cy="688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025">
            <a:off x="1245341" y="1866688"/>
            <a:ext cx="1780442" cy="216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2" name="Google Shape;4632;p58"/>
          <p:cNvSpPr txBox="1">
            <a:spLocks noGrp="1"/>
          </p:cNvSpPr>
          <p:nvPr>
            <p:ph type="subTitle" idx="1"/>
          </p:nvPr>
        </p:nvSpPr>
        <p:spPr>
          <a:xfrm>
            <a:off x="3089597" y="1563504"/>
            <a:ext cx="5474208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نواتج عملية </a:t>
            </a:r>
            <a:r>
              <a:rPr lang="ar-EG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التنفس : </a:t>
            </a:r>
            <a:r>
              <a:rPr lang="ar-EG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يحتوي هواء الزفير على أكسيد الكربون وبخار الماء كنواتج للتنفس.</a:t>
            </a: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3" name="Google Shape;4633;p58"/>
          <p:cNvSpPr txBox="1">
            <a:spLocks noGrp="1"/>
          </p:cNvSpPr>
          <p:nvPr>
            <p:ph type="title"/>
          </p:nvPr>
        </p:nvSpPr>
        <p:spPr>
          <a:xfrm>
            <a:off x="3168625" y="598444"/>
            <a:ext cx="28737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ألية التنفس</a:t>
            </a:r>
            <a:endParaRPr sz="28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36" name="Google Shape;4636;p58"/>
          <p:cNvGrpSpPr/>
          <p:nvPr/>
        </p:nvGrpSpPr>
        <p:grpSpPr>
          <a:xfrm flipH="1">
            <a:off x="505973" y="1755970"/>
            <a:ext cx="835646" cy="813071"/>
            <a:chOff x="7710527" y="2552473"/>
            <a:chExt cx="580441" cy="564760"/>
          </a:xfrm>
        </p:grpSpPr>
        <p:sp>
          <p:nvSpPr>
            <p:cNvPr id="4637" name="Google Shape;4637;p58"/>
            <p:cNvSpPr/>
            <p:nvPr/>
          </p:nvSpPr>
          <p:spPr>
            <a:xfrm rot="6724597">
              <a:off x="7788061" y="2607933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38" name="Google Shape;4638;p58"/>
            <p:cNvSpPr/>
            <p:nvPr/>
          </p:nvSpPr>
          <p:spPr>
            <a:xfrm rot="6724597">
              <a:off x="7966962" y="2789633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39" name="Google Shape;4639;p58"/>
          <p:cNvGrpSpPr/>
          <p:nvPr/>
        </p:nvGrpSpPr>
        <p:grpSpPr>
          <a:xfrm flipH="1">
            <a:off x="3089598" y="3433004"/>
            <a:ext cx="505746" cy="492083"/>
            <a:chOff x="7710527" y="2552473"/>
            <a:chExt cx="580441" cy="564760"/>
          </a:xfrm>
        </p:grpSpPr>
        <p:sp>
          <p:nvSpPr>
            <p:cNvPr id="4640" name="Google Shape;4640;p58"/>
            <p:cNvSpPr/>
            <p:nvPr/>
          </p:nvSpPr>
          <p:spPr>
            <a:xfrm rot="6724597">
              <a:off x="7788061" y="2607933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41" name="Google Shape;4641;p58"/>
            <p:cNvSpPr/>
            <p:nvPr/>
          </p:nvSpPr>
          <p:spPr>
            <a:xfrm rot="6724597">
              <a:off x="7966962" y="2789633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Low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17956F2E-2194-4E11-BCE2-DBF543E56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71ED0AA-F52D-41A1-A898-1E349CBE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214" y="4054271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AC96586-2E48-4CD7-A992-B20E8373A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54651" y="4054271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019348E-9A0F-48A1-A152-19CC4C079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813" y="3857016"/>
            <a:ext cx="633554" cy="688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025">
            <a:off x="1245341" y="1866688"/>
            <a:ext cx="1780442" cy="216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831538" y="2519493"/>
            <a:ext cx="6567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ar-EG" sz="2000" dirty="0" smtClean="0">
                <a:solidFill>
                  <a:schemeClr val="bg1"/>
                </a:solidFill>
              </a:rPr>
              <a:t> وبذلك يتعكر </a:t>
            </a:r>
            <a:r>
              <a:rPr lang="ar-EG" sz="2000" dirty="0">
                <a:solidFill>
                  <a:schemeClr val="bg1"/>
                </a:solidFill>
              </a:rPr>
              <a:t>ماء الجير </a:t>
            </a:r>
            <a:r>
              <a:rPr lang="ar-EG" sz="2000" dirty="0" smtClean="0">
                <a:solidFill>
                  <a:schemeClr val="bg1"/>
                </a:solidFill>
              </a:rPr>
              <a:t>الرائق بسبب وجود ثاني أكسيد الكربون.</a:t>
            </a:r>
            <a:endParaRPr lang="ar-EG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8001" y="3027948"/>
            <a:ext cx="4270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ar-EG" sz="2000" dirty="0" smtClean="0">
                <a:solidFill>
                  <a:schemeClr val="bg1"/>
                </a:solidFill>
              </a:rPr>
              <a:t> تكون </a:t>
            </a:r>
            <a:r>
              <a:rPr lang="ar-EG" sz="2000" dirty="0">
                <a:solidFill>
                  <a:schemeClr val="bg1"/>
                </a:solidFill>
              </a:rPr>
              <a:t>قطرات من الماء عند النفخ في </a:t>
            </a:r>
            <a:r>
              <a:rPr lang="ar-EG" sz="2000" dirty="0" smtClean="0">
                <a:solidFill>
                  <a:schemeClr val="bg1"/>
                </a:solidFill>
              </a:rPr>
              <a:t>المرآ</a:t>
            </a:r>
            <a:r>
              <a:rPr lang="ar-EG" sz="1800" dirty="0" smtClean="0">
                <a:solidFill>
                  <a:schemeClr val="bg1"/>
                </a:solidFill>
              </a:rPr>
              <a:t>ه </a:t>
            </a:r>
            <a:r>
              <a:rPr lang="ar-EG" sz="1800" dirty="0" err="1" smtClean="0">
                <a:solidFill>
                  <a:schemeClr val="bg1"/>
                </a:solidFill>
              </a:rPr>
              <a:t>لحتواء</a:t>
            </a:r>
            <a:r>
              <a:rPr lang="ar-EG" sz="1800" dirty="0" smtClean="0">
                <a:solidFill>
                  <a:schemeClr val="bg1"/>
                </a:solidFill>
              </a:rPr>
              <a:t> هواء الزفير علي بخار ماء</a:t>
            </a:r>
            <a:endParaRPr lang="ar-EG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6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48"/>
          <p:cNvSpPr txBox="1">
            <a:spLocks noGrp="1"/>
          </p:cNvSpPr>
          <p:nvPr>
            <p:ph type="title"/>
          </p:nvPr>
        </p:nvSpPr>
        <p:spPr>
          <a:xfrm>
            <a:off x="3326758" y="556115"/>
            <a:ext cx="2412639" cy="692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التقويم</a:t>
            </a:r>
            <a:endParaRPr sz="32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119700" y="2609850"/>
            <a:ext cx="1369058" cy="433341"/>
          </a:xfrm>
          <a:custGeom>
            <a:avLst/>
            <a:gdLst/>
            <a:ahLst/>
            <a:cxnLst/>
            <a:rect l="l" t="t" r="r" b="b"/>
            <a:pathLst>
              <a:path w="26086" h="9474" extrusionOk="0">
                <a:moveTo>
                  <a:pt x="0" y="0"/>
                </a:moveTo>
                <a:lnTo>
                  <a:pt x="0" y="968"/>
                </a:lnTo>
                <a:lnTo>
                  <a:pt x="2002" y="3937"/>
                </a:lnTo>
                <a:cubicBezTo>
                  <a:pt x="2302" y="4404"/>
                  <a:pt x="2302" y="5104"/>
                  <a:pt x="2002" y="5571"/>
                </a:cubicBezTo>
                <a:lnTo>
                  <a:pt x="0" y="8506"/>
                </a:lnTo>
                <a:lnTo>
                  <a:pt x="0" y="9474"/>
                </a:lnTo>
                <a:lnTo>
                  <a:pt x="22783" y="9474"/>
                </a:lnTo>
                <a:cubicBezTo>
                  <a:pt x="22983" y="9474"/>
                  <a:pt x="23183" y="9340"/>
                  <a:pt x="23350" y="9107"/>
                </a:cubicBezTo>
                <a:lnTo>
                  <a:pt x="25785" y="5571"/>
                </a:lnTo>
                <a:cubicBezTo>
                  <a:pt x="26086" y="5104"/>
                  <a:pt x="26086" y="4404"/>
                  <a:pt x="25785" y="3937"/>
                </a:cubicBezTo>
                <a:lnTo>
                  <a:pt x="23350" y="401"/>
                </a:lnTo>
                <a:cubicBezTo>
                  <a:pt x="23183" y="167"/>
                  <a:pt x="22983" y="0"/>
                  <a:pt x="22783" y="0"/>
                </a:cubicBezTo>
                <a:close/>
              </a:path>
            </a:pathLst>
          </a:custGeom>
          <a:solidFill>
            <a:srgbClr val="F1C3EA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rben"/>
              </a:rPr>
              <a:t>05</a:t>
            </a:r>
            <a:endParaRPr sz="1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rben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502707" y="2609850"/>
            <a:ext cx="1370843" cy="433341"/>
          </a:xfrm>
          <a:custGeom>
            <a:avLst/>
            <a:gdLst/>
            <a:ahLst/>
            <a:cxnLst/>
            <a:rect l="l" t="t" r="r" b="b"/>
            <a:pathLst>
              <a:path w="26120" h="9474" extrusionOk="0">
                <a:moveTo>
                  <a:pt x="0" y="0"/>
                </a:moveTo>
                <a:lnTo>
                  <a:pt x="0" y="968"/>
                </a:lnTo>
                <a:lnTo>
                  <a:pt x="2002" y="3937"/>
                </a:lnTo>
                <a:cubicBezTo>
                  <a:pt x="2302" y="4404"/>
                  <a:pt x="2302" y="5104"/>
                  <a:pt x="2002" y="5571"/>
                </a:cubicBezTo>
                <a:lnTo>
                  <a:pt x="0" y="8506"/>
                </a:lnTo>
                <a:lnTo>
                  <a:pt x="0" y="9474"/>
                </a:lnTo>
                <a:lnTo>
                  <a:pt x="22783" y="9474"/>
                </a:lnTo>
                <a:cubicBezTo>
                  <a:pt x="22983" y="9474"/>
                  <a:pt x="23184" y="9340"/>
                  <a:pt x="23350" y="9107"/>
                </a:cubicBezTo>
                <a:lnTo>
                  <a:pt x="25785" y="5571"/>
                </a:lnTo>
                <a:cubicBezTo>
                  <a:pt x="26119" y="5104"/>
                  <a:pt x="26119" y="4404"/>
                  <a:pt x="25785" y="3937"/>
                </a:cubicBezTo>
                <a:lnTo>
                  <a:pt x="23350" y="401"/>
                </a:lnTo>
                <a:cubicBezTo>
                  <a:pt x="23184" y="167"/>
                  <a:pt x="22983" y="0"/>
                  <a:pt x="22783" y="0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rben"/>
              </a:rPr>
              <a:t>04</a:t>
            </a:r>
            <a:endParaRPr sz="1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rben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3889224" y="2609850"/>
            <a:ext cx="1367327" cy="433341"/>
          </a:xfrm>
          <a:custGeom>
            <a:avLst/>
            <a:gdLst/>
            <a:ahLst/>
            <a:cxnLst/>
            <a:rect l="l" t="t" r="r" b="b"/>
            <a:pathLst>
              <a:path w="26053" h="9474" extrusionOk="0">
                <a:moveTo>
                  <a:pt x="0" y="0"/>
                </a:moveTo>
                <a:lnTo>
                  <a:pt x="0" y="968"/>
                </a:lnTo>
                <a:lnTo>
                  <a:pt x="2002" y="3937"/>
                </a:lnTo>
                <a:cubicBezTo>
                  <a:pt x="2269" y="4404"/>
                  <a:pt x="2269" y="5104"/>
                  <a:pt x="2002" y="5571"/>
                </a:cubicBezTo>
                <a:lnTo>
                  <a:pt x="0" y="8506"/>
                </a:lnTo>
                <a:lnTo>
                  <a:pt x="0" y="9474"/>
                </a:lnTo>
                <a:lnTo>
                  <a:pt x="22750" y="9474"/>
                </a:lnTo>
                <a:cubicBezTo>
                  <a:pt x="22950" y="9474"/>
                  <a:pt x="23183" y="9340"/>
                  <a:pt x="23350" y="9107"/>
                </a:cubicBezTo>
                <a:lnTo>
                  <a:pt x="25752" y="5571"/>
                </a:lnTo>
                <a:cubicBezTo>
                  <a:pt x="26052" y="5104"/>
                  <a:pt x="26052" y="4404"/>
                  <a:pt x="25752" y="3937"/>
                </a:cubicBezTo>
                <a:lnTo>
                  <a:pt x="23350" y="401"/>
                </a:lnTo>
                <a:cubicBezTo>
                  <a:pt x="23183" y="167"/>
                  <a:pt x="22950" y="0"/>
                  <a:pt x="22750" y="0"/>
                </a:cubicBezTo>
                <a:close/>
              </a:path>
            </a:pathLst>
          </a:custGeom>
          <a:solidFill>
            <a:srgbClr val="F1C3EA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rben"/>
              </a:rPr>
              <a:t>03</a:t>
            </a:r>
            <a:endParaRPr sz="1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rben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5272238" y="2609850"/>
            <a:ext cx="1369058" cy="433341"/>
          </a:xfrm>
          <a:custGeom>
            <a:avLst/>
            <a:gdLst/>
            <a:ahLst/>
            <a:cxnLst/>
            <a:rect l="l" t="t" r="r" b="b"/>
            <a:pathLst>
              <a:path w="26086" h="9474" extrusionOk="0">
                <a:moveTo>
                  <a:pt x="0" y="0"/>
                </a:moveTo>
                <a:lnTo>
                  <a:pt x="0" y="968"/>
                </a:lnTo>
                <a:lnTo>
                  <a:pt x="2002" y="3937"/>
                </a:lnTo>
                <a:cubicBezTo>
                  <a:pt x="2269" y="4404"/>
                  <a:pt x="2269" y="5104"/>
                  <a:pt x="2002" y="5571"/>
                </a:cubicBezTo>
                <a:lnTo>
                  <a:pt x="0" y="8506"/>
                </a:lnTo>
                <a:lnTo>
                  <a:pt x="0" y="9474"/>
                </a:lnTo>
                <a:lnTo>
                  <a:pt x="22750" y="9474"/>
                </a:lnTo>
                <a:cubicBezTo>
                  <a:pt x="22950" y="9474"/>
                  <a:pt x="23184" y="9340"/>
                  <a:pt x="23350" y="9107"/>
                </a:cubicBezTo>
                <a:lnTo>
                  <a:pt x="25752" y="5571"/>
                </a:lnTo>
                <a:cubicBezTo>
                  <a:pt x="26086" y="5104"/>
                  <a:pt x="26086" y="4404"/>
                  <a:pt x="25752" y="3937"/>
                </a:cubicBezTo>
                <a:lnTo>
                  <a:pt x="23350" y="401"/>
                </a:lnTo>
                <a:cubicBezTo>
                  <a:pt x="23184" y="167"/>
                  <a:pt x="22950" y="0"/>
                  <a:pt x="22750" y="0"/>
                </a:cubicBezTo>
                <a:close/>
              </a:path>
            </a:pathLst>
          </a:custGeom>
          <a:solidFill>
            <a:srgbClr val="F1C3EA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rben"/>
              </a:rPr>
              <a:t>02</a:t>
            </a:r>
            <a:endParaRPr sz="1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rben"/>
            </a:endParaRPr>
          </a:p>
        </p:txBody>
      </p:sp>
      <p:sp>
        <p:nvSpPr>
          <p:cNvPr id="4175" name="Google Shape;4175;p48"/>
          <p:cNvSpPr/>
          <p:nvPr/>
        </p:nvSpPr>
        <p:spPr>
          <a:xfrm>
            <a:off x="6656978" y="2609850"/>
            <a:ext cx="1367327" cy="433341"/>
          </a:xfrm>
          <a:custGeom>
            <a:avLst/>
            <a:gdLst/>
            <a:ahLst/>
            <a:cxnLst/>
            <a:rect l="l" t="t" r="r" b="b"/>
            <a:pathLst>
              <a:path w="26053" h="9474" extrusionOk="0">
                <a:moveTo>
                  <a:pt x="1" y="0"/>
                </a:moveTo>
                <a:lnTo>
                  <a:pt x="1" y="968"/>
                </a:lnTo>
                <a:lnTo>
                  <a:pt x="2002" y="3937"/>
                </a:lnTo>
                <a:cubicBezTo>
                  <a:pt x="2303" y="4404"/>
                  <a:pt x="2303" y="5104"/>
                  <a:pt x="2002" y="5571"/>
                </a:cubicBezTo>
                <a:lnTo>
                  <a:pt x="1" y="8506"/>
                </a:lnTo>
                <a:lnTo>
                  <a:pt x="1" y="9474"/>
                </a:lnTo>
                <a:lnTo>
                  <a:pt x="22751" y="9474"/>
                </a:lnTo>
                <a:cubicBezTo>
                  <a:pt x="22984" y="9474"/>
                  <a:pt x="23184" y="9340"/>
                  <a:pt x="23351" y="9107"/>
                </a:cubicBezTo>
                <a:lnTo>
                  <a:pt x="25753" y="5571"/>
                </a:lnTo>
                <a:cubicBezTo>
                  <a:pt x="26053" y="5104"/>
                  <a:pt x="26053" y="4404"/>
                  <a:pt x="25753" y="3937"/>
                </a:cubicBezTo>
                <a:lnTo>
                  <a:pt x="23351" y="401"/>
                </a:lnTo>
                <a:cubicBezTo>
                  <a:pt x="23184" y="167"/>
                  <a:pt x="22984" y="0"/>
                  <a:pt x="22751" y="0"/>
                </a:cubicBezTo>
                <a:close/>
              </a:path>
            </a:pathLst>
          </a:custGeom>
          <a:solidFill>
            <a:srgbClr val="F1C3EA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rben"/>
              </a:rPr>
              <a:t>01</a:t>
            </a:r>
            <a:endParaRPr sz="1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rben"/>
            </a:endParaRPr>
          </a:p>
        </p:txBody>
      </p:sp>
      <p:sp>
        <p:nvSpPr>
          <p:cNvPr id="4176" name="Google Shape;4176;p48"/>
          <p:cNvSpPr txBox="1"/>
          <p:nvPr/>
        </p:nvSpPr>
        <p:spPr>
          <a:xfrm>
            <a:off x="704643" y="1671225"/>
            <a:ext cx="208719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تتكون ألية التنفس من .... </a:t>
            </a:r>
            <a:r>
              <a:rPr lang="ar-EG" sz="1800" dirty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و ....</a:t>
            </a:r>
            <a:endParaRPr sz="1800" dirty="0">
              <a:solidFill>
                <a:srgbClr val="FFFC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vvic"/>
            </a:endParaRPr>
          </a:p>
        </p:txBody>
      </p:sp>
      <p:sp>
        <p:nvSpPr>
          <p:cNvPr id="4177" name="Google Shape;4177;p48"/>
          <p:cNvSpPr txBox="1"/>
          <p:nvPr/>
        </p:nvSpPr>
        <p:spPr>
          <a:xfrm>
            <a:off x="2089057" y="3124200"/>
            <a:ext cx="2133747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لسان </a:t>
            </a:r>
            <a:r>
              <a:rPr lang="ar-EG" sz="1800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المزمار هو ...... </a:t>
            </a:r>
            <a:endParaRPr sz="1800" dirty="0">
              <a:solidFill>
                <a:srgbClr val="FFFC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vvic"/>
            </a:endParaRPr>
          </a:p>
        </p:txBody>
      </p:sp>
      <p:sp>
        <p:nvSpPr>
          <p:cNvPr id="4178" name="Google Shape;4178;p48"/>
          <p:cNvSpPr txBox="1"/>
          <p:nvPr/>
        </p:nvSpPr>
        <p:spPr>
          <a:xfrm>
            <a:off x="3473474" y="1671225"/>
            <a:ext cx="1946134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يوجد </a:t>
            </a:r>
            <a:r>
              <a:rPr lang="ar-EG" sz="1800" dirty="0" err="1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بالانف</a:t>
            </a:r>
            <a:r>
              <a:rPr lang="ar-EG" sz="1800" dirty="0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 .... </a:t>
            </a:r>
            <a:r>
              <a:rPr lang="ar-EG" sz="1800" dirty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و ....</a:t>
            </a:r>
            <a:endParaRPr sz="1800" dirty="0">
              <a:solidFill>
                <a:srgbClr val="FFFC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vvic"/>
            </a:endParaRPr>
          </a:p>
        </p:txBody>
      </p:sp>
      <p:sp>
        <p:nvSpPr>
          <p:cNvPr id="4179" name="Google Shape;4179;p48"/>
          <p:cNvSpPr txBox="1"/>
          <p:nvPr/>
        </p:nvSpPr>
        <p:spPr>
          <a:xfrm>
            <a:off x="6242305" y="1671225"/>
            <a:ext cx="1946134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البلعوم هو .........</a:t>
            </a:r>
            <a:endParaRPr sz="1800" dirty="0">
              <a:solidFill>
                <a:srgbClr val="FFFC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vvic"/>
            </a:endParaRPr>
          </a:p>
        </p:txBody>
      </p:sp>
      <p:sp>
        <p:nvSpPr>
          <p:cNvPr id="4180" name="Google Shape;4180;p48"/>
          <p:cNvSpPr txBox="1"/>
          <p:nvPr/>
        </p:nvSpPr>
        <p:spPr>
          <a:xfrm>
            <a:off x="4914155" y="3124200"/>
            <a:ext cx="2225012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نواتج عملية التنفس... </a:t>
            </a:r>
            <a:r>
              <a:rPr lang="ar-EG" sz="1800" dirty="0">
                <a:solidFill>
                  <a:srgbClr val="FFFC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vvic"/>
              </a:rPr>
              <a:t>و ... </a:t>
            </a:r>
            <a:endParaRPr sz="1800" dirty="0">
              <a:solidFill>
                <a:srgbClr val="FFFC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ivvic"/>
            </a:endParaRPr>
          </a:p>
        </p:txBody>
      </p:sp>
      <p:grpSp>
        <p:nvGrpSpPr>
          <p:cNvPr id="4181" name="Google Shape;4181;p48"/>
          <p:cNvGrpSpPr/>
          <p:nvPr/>
        </p:nvGrpSpPr>
        <p:grpSpPr>
          <a:xfrm>
            <a:off x="7439090" y="3683130"/>
            <a:ext cx="1531349" cy="1257287"/>
            <a:chOff x="7439090" y="3683130"/>
            <a:chExt cx="1531349" cy="1257287"/>
          </a:xfrm>
        </p:grpSpPr>
        <p:sp>
          <p:nvSpPr>
            <p:cNvPr id="4182" name="Google Shape;4182;p48"/>
            <p:cNvSpPr/>
            <p:nvPr/>
          </p:nvSpPr>
          <p:spPr>
            <a:xfrm rot="-2209195">
              <a:off x="7366313" y="4154161"/>
              <a:ext cx="1676902" cy="315223"/>
            </a:xfrm>
            <a:custGeom>
              <a:avLst/>
              <a:gdLst/>
              <a:ahLst/>
              <a:cxnLst/>
              <a:rect l="l" t="t" r="r" b="b"/>
              <a:pathLst>
                <a:path w="81259" h="15278" extrusionOk="0">
                  <a:moveTo>
                    <a:pt x="2969" y="0"/>
                  </a:moveTo>
                  <a:cubicBezTo>
                    <a:pt x="2802" y="0"/>
                    <a:pt x="2635" y="100"/>
                    <a:pt x="2535" y="234"/>
                  </a:cubicBezTo>
                  <a:cubicBezTo>
                    <a:pt x="2202" y="601"/>
                    <a:pt x="1368" y="768"/>
                    <a:pt x="867" y="1468"/>
                  </a:cubicBezTo>
                  <a:cubicBezTo>
                    <a:pt x="834" y="1501"/>
                    <a:pt x="767" y="1602"/>
                    <a:pt x="767" y="1635"/>
                  </a:cubicBezTo>
                  <a:cubicBezTo>
                    <a:pt x="467" y="2836"/>
                    <a:pt x="1234" y="4070"/>
                    <a:pt x="1668" y="5304"/>
                  </a:cubicBezTo>
                  <a:cubicBezTo>
                    <a:pt x="2502" y="6572"/>
                    <a:pt x="0" y="7806"/>
                    <a:pt x="834" y="9074"/>
                  </a:cubicBezTo>
                  <a:cubicBezTo>
                    <a:pt x="2002" y="10575"/>
                    <a:pt x="1501" y="12643"/>
                    <a:pt x="1134" y="14644"/>
                  </a:cubicBezTo>
                  <a:cubicBezTo>
                    <a:pt x="1034" y="14978"/>
                    <a:pt x="1301" y="15278"/>
                    <a:pt x="1635" y="15278"/>
                  </a:cubicBezTo>
                  <a:lnTo>
                    <a:pt x="78389" y="15278"/>
                  </a:lnTo>
                  <a:cubicBezTo>
                    <a:pt x="78389" y="15145"/>
                    <a:pt x="78356" y="15011"/>
                    <a:pt x="78356" y="14911"/>
                  </a:cubicBezTo>
                  <a:cubicBezTo>
                    <a:pt x="78356" y="13243"/>
                    <a:pt x="78356" y="11976"/>
                    <a:pt x="79190" y="9941"/>
                  </a:cubicBezTo>
                  <a:cubicBezTo>
                    <a:pt x="79190" y="9908"/>
                    <a:pt x="79190" y="9908"/>
                    <a:pt x="79223" y="9841"/>
                  </a:cubicBezTo>
                  <a:cubicBezTo>
                    <a:pt x="79624" y="9007"/>
                    <a:pt x="80458" y="8240"/>
                    <a:pt x="80458" y="7806"/>
                  </a:cubicBezTo>
                  <a:cubicBezTo>
                    <a:pt x="81258" y="6138"/>
                    <a:pt x="77522" y="5738"/>
                    <a:pt x="78756" y="4070"/>
                  </a:cubicBezTo>
                  <a:cubicBezTo>
                    <a:pt x="79357" y="2902"/>
                    <a:pt x="79924" y="1735"/>
                    <a:pt x="79624" y="434"/>
                  </a:cubicBezTo>
                  <a:cubicBezTo>
                    <a:pt x="79590" y="167"/>
                    <a:pt x="79390" y="0"/>
                    <a:pt x="79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 rot="-2209195">
              <a:off x="7653414" y="4582056"/>
              <a:ext cx="36506" cy="32744"/>
            </a:xfrm>
            <a:custGeom>
              <a:avLst/>
              <a:gdLst/>
              <a:ahLst/>
              <a:cxnLst/>
              <a:rect l="l" t="t" r="r" b="b"/>
              <a:pathLst>
                <a:path w="1769" h="1587" extrusionOk="0">
                  <a:moveTo>
                    <a:pt x="928" y="0"/>
                  </a:moveTo>
                  <a:cubicBezTo>
                    <a:pt x="732" y="0"/>
                    <a:pt x="531" y="77"/>
                    <a:pt x="367" y="253"/>
                  </a:cubicBezTo>
                  <a:cubicBezTo>
                    <a:pt x="0" y="653"/>
                    <a:pt x="134" y="1387"/>
                    <a:pt x="667" y="1554"/>
                  </a:cubicBezTo>
                  <a:lnTo>
                    <a:pt x="734" y="1554"/>
                  </a:lnTo>
                  <a:cubicBezTo>
                    <a:pt x="801" y="1576"/>
                    <a:pt x="867" y="1587"/>
                    <a:pt x="934" y="1587"/>
                  </a:cubicBezTo>
                  <a:cubicBezTo>
                    <a:pt x="1068" y="1587"/>
                    <a:pt x="1201" y="1543"/>
                    <a:pt x="1334" y="1454"/>
                  </a:cubicBezTo>
                  <a:cubicBezTo>
                    <a:pt x="1635" y="1320"/>
                    <a:pt x="1768" y="987"/>
                    <a:pt x="1701" y="653"/>
                  </a:cubicBezTo>
                  <a:cubicBezTo>
                    <a:pt x="1636" y="263"/>
                    <a:pt x="1290" y="0"/>
                    <a:pt x="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 rot="-2209195">
              <a:off x="7779425" y="4599132"/>
              <a:ext cx="32379" cy="31052"/>
            </a:xfrm>
            <a:custGeom>
              <a:avLst/>
              <a:gdLst/>
              <a:ahLst/>
              <a:cxnLst/>
              <a:rect l="l" t="t" r="r" b="b"/>
              <a:pathLst>
                <a:path w="1569" h="1505" extrusionOk="0">
                  <a:moveTo>
                    <a:pt x="732" y="1"/>
                  </a:moveTo>
                  <a:cubicBezTo>
                    <a:pt x="457" y="1"/>
                    <a:pt x="177" y="133"/>
                    <a:pt x="67" y="352"/>
                  </a:cubicBezTo>
                  <a:cubicBezTo>
                    <a:pt x="34" y="452"/>
                    <a:pt x="1" y="552"/>
                    <a:pt x="1" y="652"/>
                  </a:cubicBezTo>
                  <a:cubicBezTo>
                    <a:pt x="1" y="718"/>
                    <a:pt x="1" y="785"/>
                    <a:pt x="34" y="852"/>
                  </a:cubicBezTo>
                  <a:lnTo>
                    <a:pt x="34" y="885"/>
                  </a:lnTo>
                  <a:lnTo>
                    <a:pt x="34" y="952"/>
                  </a:lnTo>
                  <a:cubicBezTo>
                    <a:pt x="67" y="1019"/>
                    <a:pt x="134" y="1152"/>
                    <a:pt x="167" y="1219"/>
                  </a:cubicBezTo>
                  <a:cubicBezTo>
                    <a:pt x="296" y="1402"/>
                    <a:pt x="515" y="1505"/>
                    <a:pt x="736" y="1505"/>
                  </a:cubicBezTo>
                  <a:cubicBezTo>
                    <a:pt x="917" y="1505"/>
                    <a:pt x="1100" y="1436"/>
                    <a:pt x="1235" y="1286"/>
                  </a:cubicBezTo>
                  <a:cubicBezTo>
                    <a:pt x="1568" y="952"/>
                    <a:pt x="1535" y="352"/>
                    <a:pt x="1135" y="118"/>
                  </a:cubicBezTo>
                  <a:cubicBezTo>
                    <a:pt x="1020" y="37"/>
                    <a:pt x="877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 rot="-2209195">
              <a:off x="7766711" y="4728123"/>
              <a:ext cx="37187" cy="36066"/>
            </a:xfrm>
            <a:custGeom>
              <a:avLst/>
              <a:gdLst/>
              <a:ahLst/>
              <a:cxnLst/>
              <a:rect l="l" t="t" r="r" b="b"/>
              <a:pathLst>
                <a:path w="1802" h="1748" extrusionOk="0">
                  <a:moveTo>
                    <a:pt x="851" y="0"/>
                  </a:moveTo>
                  <a:cubicBezTo>
                    <a:pt x="426" y="0"/>
                    <a:pt x="0" y="317"/>
                    <a:pt x="0" y="841"/>
                  </a:cubicBezTo>
                  <a:cubicBezTo>
                    <a:pt x="0" y="1141"/>
                    <a:pt x="134" y="1475"/>
                    <a:pt x="401" y="1641"/>
                  </a:cubicBezTo>
                  <a:cubicBezTo>
                    <a:pt x="501" y="1675"/>
                    <a:pt x="567" y="1708"/>
                    <a:pt x="667" y="1708"/>
                  </a:cubicBezTo>
                  <a:cubicBezTo>
                    <a:pt x="748" y="1735"/>
                    <a:pt x="831" y="1747"/>
                    <a:pt x="912" y="1747"/>
                  </a:cubicBezTo>
                  <a:cubicBezTo>
                    <a:pt x="1134" y="1747"/>
                    <a:pt x="1346" y="1655"/>
                    <a:pt x="1468" y="1508"/>
                  </a:cubicBezTo>
                  <a:cubicBezTo>
                    <a:pt x="1701" y="1208"/>
                    <a:pt x="1802" y="774"/>
                    <a:pt x="1568" y="441"/>
                  </a:cubicBezTo>
                  <a:cubicBezTo>
                    <a:pt x="1409" y="137"/>
                    <a:pt x="1130" y="0"/>
                    <a:pt x="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 rot="-2209195">
              <a:off x="7914093" y="4622497"/>
              <a:ext cx="35825" cy="32764"/>
            </a:xfrm>
            <a:custGeom>
              <a:avLst/>
              <a:gdLst/>
              <a:ahLst/>
              <a:cxnLst/>
              <a:rect l="l" t="t" r="r" b="b"/>
              <a:pathLst>
                <a:path w="1736" h="1588" extrusionOk="0">
                  <a:moveTo>
                    <a:pt x="935" y="1"/>
                  </a:moveTo>
                  <a:cubicBezTo>
                    <a:pt x="738" y="1"/>
                    <a:pt x="536" y="82"/>
                    <a:pt x="368" y="262"/>
                  </a:cubicBezTo>
                  <a:cubicBezTo>
                    <a:pt x="1" y="662"/>
                    <a:pt x="134" y="1362"/>
                    <a:pt x="668" y="1529"/>
                  </a:cubicBezTo>
                  <a:lnTo>
                    <a:pt x="701" y="1529"/>
                  </a:lnTo>
                  <a:cubicBezTo>
                    <a:pt x="780" y="1569"/>
                    <a:pt x="864" y="1587"/>
                    <a:pt x="950" y="1587"/>
                  </a:cubicBezTo>
                  <a:cubicBezTo>
                    <a:pt x="1081" y="1587"/>
                    <a:pt x="1214" y="1543"/>
                    <a:pt x="1335" y="1462"/>
                  </a:cubicBezTo>
                  <a:cubicBezTo>
                    <a:pt x="1635" y="1329"/>
                    <a:pt x="1735" y="995"/>
                    <a:pt x="1702" y="662"/>
                  </a:cubicBezTo>
                  <a:cubicBezTo>
                    <a:pt x="1617" y="256"/>
                    <a:pt x="1285" y="1"/>
                    <a:pt x="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 rot="-2209195">
              <a:off x="7921203" y="4483189"/>
              <a:ext cx="44761" cy="40275"/>
            </a:xfrm>
            <a:custGeom>
              <a:avLst/>
              <a:gdLst/>
              <a:ahLst/>
              <a:cxnLst/>
              <a:rect l="l" t="t" r="r" b="b"/>
              <a:pathLst>
                <a:path w="2169" h="1952" extrusionOk="0">
                  <a:moveTo>
                    <a:pt x="1031" y="1"/>
                  </a:moveTo>
                  <a:cubicBezTo>
                    <a:pt x="673" y="1"/>
                    <a:pt x="313" y="172"/>
                    <a:pt x="134" y="463"/>
                  </a:cubicBezTo>
                  <a:cubicBezTo>
                    <a:pt x="67" y="597"/>
                    <a:pt x="1" y="730"/>
                    <a:pt x="1" y="863"/>
                  </a:cubicBezTo>
                  <a:cubicBezTo>
                    <a:pt x="1" y="930"/>
                    <a:pt x="1" y="1030"/>
                    <a:pt x="34" y="1097"/>
                  </a:cubicBezTo>
                  <a:lnTo>
                    <a:pt x="34" y="1130"/>
                  </a:lnTo>
                  <a:lnTo>
                    <a:pt x="34" y="1197"/>
                  </a:lnTo>
                  <a:cubicBezTo>
                    <a:pt x="34" y="1197"/>
                    <a:pt x="34" y="1230"/>
                    <a:pt x="67" y="1230"/>
                  </a:cubicBezTo>
                  <a:cubicBezTo>
                    <a:pt x="134" y="1364"/>
                    <a:pt x="167" y="1464"/>
                    <a:pt x="234" y="1597"/>
                  </a:cubicBezTo>
                  <a:cubicBezTo>
                    <a:pt x="438" y="1835"/>
                    <a:pt x="720" y="1952"/>
                    <a:pt x="995" y="1952"/>
                  </a:cubicBezTo>
                  <a:cubicBezTo>
                    <a:pt x="1261" y="1952"/>
                    <a:pt x="1522" y="1843"/>
                    <a:pt x="1702" y="1631"/>
                  </a:cubicBezTo>
                  <a:cubicBezTo>
                    <a:pt x="2169" y="1230"/>
                    <a:pt x="2035" y="463"/>
                    <a:pt x="1535" y="130"/>
                  </a:cubicBezTo>
                  <a:cubicBezTo>
                    <a:pt x="1382" y="42"/>
                    <a:pt x="1207" y="1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 rot="-2209195">
              <a:off x="7806378" y="4466544"/>
              <a:ext cx="36485" cy="36066"/>
            </a:xfrm>
            <a:custGeom>
              <a:avLst/>
              <a:gdLst/>
              <a:ahLst/>
              <a:cxnLst/>
              <a:rect l="l" t="t" r="r" b="b"/>
              <a:pathLst>
                <a:path w="1768" h="1748" extrusionOk="0">
                  <a:moveTo>
                    <a:pt x="851" y="1"/>
                  </a:moveTo>
                  <a:cubicBezTo>
                    <a:pt x="426" y="1"/>
                    <a:pt x="0" y="318"/>
                    <a:pt x="0" y="841"/>
                  </a:cubicBezTo>
                  <a:cubicBezTo>
                    <a:pt x="0" y="1142"/>
                    <a:pt x="100" y="1475"/>
                    <a:pt x="400" y="1642"/>
                  </a:cubicBezTo>
                  <a:cubicBezTo>
                    <a:pt x="500" y="1675"/>
                    <a:pt x="567" y="1709"/>
                    <a:pt x="667" y="1709"/>
                  </a:cubicBezTo>
                  <a:cubicBezTo>
                    <a:pt x="739" y="1736"/>
                    <a:pt x="815" y="1748"/>
                    <a:pt x="892" y="1748"/>
                  </a:cubicBezTo>
                  <a:cubicBezTo>
                    <a:pt x="1101" y="1748"/>
                    <a:pt x="1312" y="1655"/>
                    <a:pt x="1434" y="1509"/>
                  </a:cubicBezTo>
                  <a:cubicBezTo>
                    <a:pt x="1701" y="1208"/>
                    <a:pt x="1768" y="741"/>
                    <a:pt x="1568" y="441"/>
                  </a:cubicBezTo>
                  <a:cubicBezTo>
                    <a:pt x="1409" y="137"/>
                    <a:pt x="1130" y="1"/>
                    <a:pt x="8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 rot="-2209195">
              <a:off x="7949391" y="4360727"/>
              <a:ext cx="35825" cy="32744"/>
            </a:xfrm>
            <a:custGeom>
              <a:avLst/>
              <a:gdLst/>
              <a:ahLst/>
              <a:cxnLst/>
              <a:rect l="l" t="t" r="r" b="b"/>
              <a:pathLst>
                <a:path w="1736" h="1587" extrusionOk="0">
                  <a:moveTo>
                    <a:pt x="921" y="0"/>
                  </a:moveTo>
                  <a:cubicBezTo>
                    <a:pt x="729" y="0"/>
                    <a:pt x="532" y="77"/>
                    <a:pt x="368" y="253"/>
                  </a:cubicBezTo>
                  <a:cubicBezTo>
                    <a:pt x="1" y="653"/>
                    <a:pt x="101" y="1387"/>
                    <a:pt x="668" y="1554"/>
                  </a:cubicBezTo>
                  <a:lnTo>
                    <a:pt x="701" y="1554"/>
                  </a:lnTo>
                  <a:cubicBezTo>
                    <a:pt x="768" y="1576"/>
                    <a:pt x="835" y="1587"/>
                    <a:pt x="903" y="1587"/>
                  </a:cubicBezTo>
                  <a:cubicBezTo>
                    <a:pt x="1039" y="1587"/>
                    <a:pt x="1180" y="1543"/>
                    <a:pt x="1335" y="1454"/>
                  </a:cubicBezTo>
                  <a:cubicBezTo>
                    <a:pt x="1602" y="1320"/>
                    <a:pt x="1736" y="987"/>
                    <a:pt x="1702" y="653"/>
                  </a:cubicBezTo>
                  <a:cubicBezTo>
                    <a:pt x="1616" y="263"/>
                    <a:pt x="1276" y="0"/>
                    <a:pt x="9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 rot="-2209195">
              <a:off x="8074737" y="4377791"/>
              <a:ext cx="33060" cy="31052"/>
            </a:xfrm>
            <a:custGeom>
              <a:avLst/>
              <a:gdLst/>
              <a:ahLst/>
              <a:cxnLst/>
              <a:rect l="l" t="t" r="r" b="b"/>
              <a:pathLst>
                <a:path w="1602" h="1505" extrusionOk="0">
                  <a:moveTo>
                    <a:pt x="733" y="1"/>
                  </a:moveTo>
                  <a:cubicBezTo>
                    <a:pt x="461" y="1"/>
                    <a:pt x="188" y="133"/>
                    <a:pt x="100" y="352"/>
                  </a:cubicBezTo>
                  <a:cubicBezTo>
                    <a:pt x="33" y="452"/>
                    <a:pt x="0" y="552"/>
                    <a:pt x="0" y="652"/>
                  </a:cubicBezTo>
                  <a:cubicBezTo>
                    <a:pt x="0" y="718"/>
                    <a:pt x="0" y="785"/>
                    <a:pt x="33" y="852"/>
                  </a:cubicBezTo>
                  <a:lnTo>
                    <a:pt x="33" y="885"/>
                  </a:lnTo>
                  <a:lnTo>
                    <a:pt x="33" y="952"/>
                  </a:lnTo>
                  <a:cubicBezTo>
                    <a:pt x="100" y="1019"/>
                    <a:pt x="134" y="1152"/>
                    <a:pt x="167" y="1219"/>
                  </a:cubicBezTo>
                  <a:cubicBezTo>
                    <a:pt x="295" y="1402"/>
                    <a:pt x="524" y="1505"/>
                    <a:pt x="749" y="1505"/>
                  </a:cubicBezTo>
                  <a:cubicBezTo>
                    <a:pt x="933" y="1505"/>
                    <a:pt x="1114" y="1436"/>
                    <a:pt x="1234" y="1286"/>
                  </a:cubicBezTo>
                  <a:cubicBezTo>
                    <a:pt x="1601" y="952"/>
                    <a:pt x="1501" y="352"/>
                    <a:pt x="1134" y="118"/>
                  </a:cubicBezTo>
                  <a:cubicBezTo>
                    <a:pt x="1019" y="37"/>
                    <a:pt x="876" y="1"/>
                    <a:pt x="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 rot="-2209195">
              <a:off x="8061529" y="4507406"/>
              <a:ext cx="37187" cy="36066"/>
            </a:xfrm>
            <a:custGeom>
              <a:avLst/>
              <a:gdLst/>
              <a:ahLst/>
              <a:cxnLst/>
              <a:rect l="l" t="t" r="r" b="b"/>
              <a:pathLst>
                <a:path w="1802" h="1748" extrusionOk="0">
                  <a:moveTo>
                    <a:pt x="851" y="0"/>
                  </a:moveTo>
                  <a:cubicBezTo>
                    <a:pt x="426" y="0"/>
                    <a:pt x="0" y="317"/>
                    <a:pt x="0" y="841"/>
                  </a:cubicBezTo>
                  <a:cubicBezTo>
                    <a:pt x="0" y="1141"/>
                    <a:pt x="134" y="1475"/>
                    <a:pt x="401" y="1641"/>
                  </a:cubicBezTo>
                  <a:cubicBezTo>
                    <a:pt x="501" y="1675"/>
                    <a:pt x="567" y="1708"/>
                    <a:pt x="667" y="1708"/>
                  </a:cubicBezTo>
                  <a:cubicBezTo>
                    <a:pt x="748" y="1735"/>
                    <a:pt x="831" y="1747"/>
                    <a:pt x="912" y="1747"/>
                  </a:cubicBezTo>
                  <a:cubicBezTo>
                    <a:pt x="1134" y="1747"/>
                    <a:pt x="1346" y="1655"/>
                    <a:pt x="1468" y="1508"/>
                  </a:cubicBezTo>
                  <a:cubicBezTo>
                    <a:pt x="1735" y="1208"/>
                    <a:pt x="1802" y="774"/>
                    <a:pt x="1568" y="441"/>
                  </a:cubicBezTo>
                  <a:cubicBezTo>
                    <a:pt x="1410" y="137"/>
                    <a:pt x="1131" y="0"/>
                    <a:pt x="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 rot="-2209195">
              <a:off x="8215080" y="4393940"/>
              <a:ext cx="35825" cy="32764"/>
            </a:xfrm>
            <a:custGeom>
              <a:avLst/>
              <a:gdLst/>
              <a:ahLst/>
              <a:cxnLst/>
              <a:rect l="l" t="t" r="r" b="b"/>
              <a:pathLst>
                <a:path w="1736" h="1588" extrusionOk="0">
                  <a:moveTo>
                    <a:pt x="921" y="1"/>
                  </a:moveTo>
                  <a:cubicBezTo>
                    <a:pt x="729" y="1"/>
                    <a:pt x="532" y="78"/>
                    <a:pt x="368" y="253"/>
                  </a:cubicBezTo>
                  <a:cubicBezTo>
                    <a:pt x="1" y="653"/>
                    <a:pt x="101" y="1387"/>
                    <a:pt x="668" y="1554"/>
                  </a:cubicBezTo>
                  <a:lnTo>
                    <a:pt x="701" y="1554"/>
                  </a:lnTo>
                  <a:cubicBezTo>
                    <a:pt x="768" y="1576"/>
                    <a:pt x="835" y="1587"/>
                    <a:pt x="903" y="1587"/>
                  </a:cubicBezTo>
                  <a:cubicBezTo>
                    <a:pt x="1039" y="1587"/>
                    <a:pt x="1180" y="1543"/>
                    <a:pt x="1335" y="1454"/>
                  </a:cubicBezTo>
                  <a:cubicBezTo>
                    <a:pt x="1602" y="1321"/>
                    <a:pt x="1736" y="987"/>
                    <a:pt x="1702" y="653"/>
                  </a:cubicBezTo>
                  <a:cubicBezTo>
                    <a:pt x="1616" y="264"/>
                    <a:pt x="1276" y="1"/>
                    <a:pt x="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 rot="-2209195">
              <a:off x="8221865" y="4267642"/>
              <a:ext cx="33060" cy="31052"/>
            </a:xfrm>
            <a:custGeom>
              <a:avLst/>
              <a:gdLst/>
              <a:ahLst/>
              <a:cxnLst/>
              <a:rect l="l" t="t" r="r" b="b"/>
              <a:pathLst>
                <a:path w="1602" h="1505" extrusionOk="0">
                  <a:moveTo>
                    <a:pt x="741" y="1"/>
                  </a:moveTo>
                  <a:cubicBezTo>
                    <a:pt x="476" y="1"/>
                    <a:pt x="210" y="133"/>
                    <a:pt x="101" y="352"/>
                  </a:cubicBezTo>
                  <a:cubicBezTo>
                    <a:pt x="67" y="452"/>
                    <a:pt x="0" y="552"/>
                    <a:pt x="0" y="652"/>
                  </a:cubicBezTo>
                  <a:cubicBezTo>
                    <a:pt x="0" y="718"/>
                    <a:pt x="0" y="785"/>
                    <a:pt x="67" y="852"/>
                  </a:cubicBezTo>
                  <a:lnTo>
                    <a:pt x="67" y="885"/>
                  </a:lnTo>
                  <a:lnTo>
                    <a:pt x="67" y="952"/>
                  </a:lnTo>
                  <a:cubicBezTo>
                    <a:pt x="101" y="1019"/>
                    <a:pt x="134" y="1152"/>
                    <a:pt x="167" y="1219"/>
                  </a:cubicBezTo>
                  <a:cubicBezTo>
                    <a:pt x="314" y="1402"/>
                    <a:pt x="541" y="1505"/>
                    <a:pt x="766" y="1505"/>
                  </a:cubicBezTo>
                  <a:cubicBezTo>
                    <a:pt x="950" y="1505"/>
                    <a:pt x="1133" y="1436"/>
                    <a:pt x="1268" y="1286"/>
                  </a:cubicBezTo>
                  <a:cubicBezTo>
                    <a:pt x="1602" y="952"/>
                    <a:pt x="1568" y="352"/>
                    <a:pt x="1135" y="118"/>
                  </a:cubicBezTo>
                  <a:cubicBezTo>
                    <a:pt x="1019" y="37"/>
                    <a:pt x="880" y="1"/>
                    <a:pt x="7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 rot="-2209195">
              <a:off x="8104462" y="4241874"/>
              <a:ext cx="37187" cy="36416"/>
            </a:xfrm>
            <a:custGeom>
              <a:avLst/>
              <a:gdLst/>
              <a:ahLst/>
              <a:cxnLst/>
              <a:rect l="l" t="t" r="r" b="b"/>
              <a:pathLst>
                <a:path w="1802" h="1765" extrusionOk="0">
                  <a:moveTo>
                    <a:pt x="861" y="1"/>
                  </a:moveTo>
                  <a:cubicBezTo>
                    <a:pt x="428" y="1"/>
                    <a:pt x="1" y="313"/>
                    <a:pt x="1" y="858"/>
                  </a:cubicBezTo>
                  <a:cubicBezTo>
                    <a:pt x="1" y="1158"/>
                    <a:pt x="134" y="1492"/>
                    <a:pt x="434" y="1625"/>
                  </a:cubicBezTo>
                  <a:cubicBezTo>
                    <a:pt x="501" y="1692"/>
                    <a:pt x="601" y="1725"/>
                    <a:pt x="668" y="1725"/>
                  </a:cubicBezTo>
                  <a:cubicBezTo>
                    <a:pt x="748" y="1752"/>
                    <a:pt x="831" y="1765"/>
                    <a:pt x="912" y="1765"/>
                  </a:cubicBezTo>
                  <a:cubicBezTo>
                    <a:pt x="1135" y="1765"/>
                    <a:pt x="1346" y="1672"/>
                    <a:pt x="1468" y="1525"/>
                  </a:cubicBezTo>
                  <a:cubicBezTo>
                    <a:pt x="1702" y="1225"/>
                    <a:pt x="1802" y="791"/>
                    <a:pt x="1602" y="424"/>
                  </a:cubicBezTo>
                  <a:cubicBezTo>
                    <a:pt x="1430" y="134"/>
                    <a:pt x="1144" y="1"/>
                    <a:pt x="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 rot="-2209195">
              <a:off x="8244773" y="4139596"/>
              <a:ext cx="35804" cy="32744"/>
            </a:xfrm>
            <a:custGeom>
              <a:avLst/>
              <a:gdLst/>
              <a:ahLst/>
              <a:cxnLst/>
              <a:rect l="l" t="t" r="r" b="b"/>
              <a:pathLst>
                <a:path w="1735" h="1587" extrusionOk="0">
                  <a:moveTo>
                    <a:pt x="920" y="0"/>
                  </a:moveTo>
                  <a:cubicBezTo>
                    <a:pt x="728" y="0"/>
                    <a:pt x="531" y="77"/>
                    <a:pt x="367" y="253"/>
                  </a:cubicBezTo>
                  <a:cubicBezTo>
                    <a:pt x="0" y="653"/>
                    <a:pt x="100" y="1387"/>
                    <a:pt x="668" y="1554"/>
                  </a:cubicBezTo>
                  <a:lnTo>
                    <a:pt x="701" y="1554"/>
                  </a:lnTo>
                  <a:cubicBezTo>
                    <a:pt x="768" y="1576"/>
                    <a:pt x="838" y="1587"/>
                    <a:pt x="910" y="1587"/>
                  </a:cubicBezTo>
                  <a:cubicBezTo>
                    <a:pt x="1053" y="1587"/>
                    <a:pt x="1201" y="1543"/>
                    <a:pt x="1335" y="1454"/>
                  </a:cubicBezTo>
                  <a:cubicBezTo>
                    <a:pt x="1635" y="1320"/>
                    <a:pt x="1735" y="987"/>
                    <a:pt x="1702" y="653"/>
                  </a:cubicBezTo>
                  <a:cubicBezTo>
                    <a:pt x="1615" y="263"/>
                    <a:pt x="1276" y="0"/>
                    <a:pt x="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 rot="-2209195">
              <a:off x="8361621" y="4290235"/>
              <a:ext cx="32379" cy="30887"/>
            </a:xfrm>
            <a:custGeom>
              <a:avLst/>
              <a:gdLst/>
              <a:ahLst/>
              <a:cxnLst/>
              <a:rect l="l" t="t" r="r" b="b"/>
              <a:pathLst>
                <a:path w="1569" h="1497" extrusionOk="0">
                  <a:moveTo>
                    <a:pt x="771" y="0"/>
                  </a:moveTo>
                  <a:cubicBezTo>
                    <a:pt x="497" y="0"/>
                    <a:pt x="214" y="135"/>
                    <a:pt x="101" y="361"/>
                  </a:cubicBezTo>
                  <a:cubicBezTo>
                    <a:pt x="34" y="428"/>
                    <a:pt x="1" y="562"/>
                    <a:pt x="1" y="628"/>
                  </a:cubicBezTo>
                  <a:cubicBezTo>
                    <a:pt x="1" y="728"/>
                    <a:pt x="1" y="762"/>
                    <a:pt x="34" y="862"/>
                  </a:cubicBezTo>
                  <a:lnTo>
                    <a:pt x="34" y="895"/>
                  </a:lnTo>
                  <a:lnTo>
                    <a:pt x="34" y="928"/>
                  </a:lnTo>
                  <a:cubicBezTo>
                    <a:pt x="101" y="1029"/>
                    <a:pt x="134" y="1129"/>
                    <a:pt x="167" y="1229"/>
                  </a:cubicBezTo>
                  <a:cubicBezTo>
                    <a:pt x="307" y="1404"/>
                    <a:pt x="521" y="1496"/>
                    <a:pt x="736" y="1496"/>
                  </a:cubicBezTo>
                  <a:cubicBezTo>
                    <a:pt x="930" y="1496"/>
                    <a:pt x="1125" y="1420"/>
                    <a:pt x="1268" y="1262"/>
                  </a:cubicBezTo>
                  <a:cubicBezTo>
                    <a:pt x="1568" y="928"/>
                    <a:pt x="1502" y="361"/>
                    <a:pt x="1135" y="95"/>
                  </a:cubicBezTo>
                  <a:cubicBezTo>
                    <a:pt x="1028" y="30"/>
                    <a:pt x="900" y="0"/>
                    <a:pt x="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 rot="-2209195">
              <a:off x="8371983" y="4151207"/>
              <a:ext cx="37208" cy="36458"/>
            </a:xfrm>
            <a:custGeom>
              <a:avLst/>
              <a:gdLst/>
              <a:ahLst/>
              <a:cxnLst/>
              <a:rect l="l" t="t" r="r" b="b"/>
              <a:pathLst>
                <a:path w="1803" h="1767" extrusionOk="0">
                  <a:moveTo>
                    <a:pt x="859" y="1"/>
                  </a:moveTo>
                  <a:cubicBezTo>
                    <a:pt x="427" y="1"/>
                    <a:pt x="1" y="318"/>
                    <a:pt x="1" y="841"/>
                  </a:cubicBezTo>
                  <a:cubicBezTo>
                    <a:pt x="1" y="1142"/>
                    <a:pt x="134" y="1475"/>
                    <a:pt x="435" y="1642"/>
                  </a:cubicBezTo>
                  <a:cubicBezTo>
                    <a:pt x="501" y="1675"/>
                    <a:pt x="601" y="1742"/>
                    <a:pt x="668" y="1742"/>
                  </a:cubicBezTo>
                  <a:cubicBezTo>
                    <a:pt x="741" y="1758"/>
                    <a:pt x="816" y="1767"/>
                    <a:pt x="890" y="1767"/>
                  </a:cubicBezTo>
                  <a:cubicBezTo>
                    <a:pt x="1120" y="1767"/>
                    <a:pt x="1342" y="1685"/>
                    <a:pt x="1469" y="1509"/>
                  </a:cubicBezTo>
                  <a:cubicBezTo>
                    <a:pt x="1702" y="1242"/>
                    <a:pt x="1802" y="775"/>
                    <a:pt x="1602" y="441"/>
                  </a:cubicBezTo>
                  <a:cubicBezTo>
                    <a:pt x="1430" y="137"/>
                    <a:pt x="1143" y="1"/>
                    <a:pt x="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 rot="-2209195">
              <a:off x="8391831" y="4029238"/>
              <a:ext cx="36506" cy="32744"/>
            </a:xfrm>
            <a:custGeom>
              <a:avLst/>
              <a:gdLst/>
              <a:ahLst/>
              <a:cxnLst/>
              <a:rect l="l" t="t" r="r" b="b"/>
              <a:pathLst>
                <a:path w="1769" h="1587" extrusionOk="0">
                  <a:moveTo>
                    <a:pt x="930" y="0"/>
                  </a:moveTo>
                  <a:cubicBezTo>
                    <a:pt x="733" y="0"/>
                    <a:pt x="532" y="77"/>
                    <a:pt x="368" y="253"/>
                  </a:cubicBezTo>
                  <a:cubicBezTo>
                    <a:pt x="1" y="653"/>
                    <a:pt x="134" y="1387"/>
                    <a:pt x="668" y="1554"/>
                  </a:cubicBezTo>
                  <a:lnTo>
                    <a:pt x="735" y="1554"/>
                  </a:lnTo>
                  <a:cubicBezTo>
                    <a:pt x="801" y="1576"/>
                    <a:pt x="868" y="1587"/>
                    <a:pt x="935" y="1587"/>
                  </a:cubicBezTo>
                  <a:cubicBezTo>
                    <a:pt x="1068" y="1587"/>
                    <a:pt x="1202" y="1543"/>
                    <a:pt x="1335" y="1454"/>
                  </a:cubicBezTo>
                  <a:cubicBezTo>
                    <a:pt x="1635" y="1320"/>
                    <a:pt x="1769" y="987"/>
                    <a:pt x="1735" y="653"/>
                  </a:cubicBezTo>
                  <a:cubicBezTo>
                    <a:pt x="1649" y="263"/>
                    <a:pt x="1295" y="0"/>
                    <a:pt x="9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 rot="-2209195">
              <a:off x="8517858" y="4046301"/>
              <a:ext cx="32379" cy="31052"/>
            </a:xfrm>
            <a:custGeom>
              <a:avLst/>
              <a:gdLst/>
              <a:ahLst/>
              <a:cxnLst/>
              <a:rect l="l" t="t" r="r" b="b"/>
              <a:pathLst>
                <a:path w="1569" h="1505" extrusionOk="0">
                  <a:moveTo>
                    <a:pt x="731" y="1"/>
                  </a:moveTo>
                  <a:cubicBezTo>
                    <a:pt x="457" y="1"/>
                    <a:pt x="176" y="133"/>
                    <a:pt x="67" y="352"/>
                  </a:cubicBezTo>
                  <a:cubicBezTo>
                    <a:pt x="34" y="452"/>
                    <a:pt x="0" y="552"/>
                    <a:pt x="0" y="652"/>
                  </a:cubicBezTo>
                  <a:cubicBezTo>
                    <a:pt x="0" y="718"/>
                    <a:pt x="0" y="785"/>
                    <a:pt x="34" y="852"/>
                  </a:cubicBezTo>
                  <a:lnTo>
                    <a:pt x="34" y="885"/>
                  </a:lnTo>
                  <a:lnTo>
                    <a:pt x="34" y="952"/>
                  </a:lnTo>
                  <a:cubicBezTo>
                    <a:pt x="67" y="1019"/>
                    <a:pt x="134" y="1152"/>
                    <a:pt x="167" y="1219"/>
                  </a:cubicBezTo>
                  <a:cubicBezTo>
                    <a:pt x="295" y="1402"/>
                    <a:pt x="524" y="1505"/>
                    <a:pt x="749" y="1505"/>
                  </a:cubicBezTo>
                  <a:cubicBezTo>
                    <a:pt x="933" y="1505"/>
                    <a:pt x="1114" y="1436"/>
                    <a:pt x="1234" y="1286"/>
                  </a:cubicBezTo>
                  <a:cubicBezTo>
                    <a:pt x="1568" y="952"/>
                    <a:pt x="1501" y="352"/>
                    <a:pt x="1134" y="118"/>
                  </a:cubicBezTo>
                  <a:cubicBezTo>
                    <a:pt x="1019" y="37"/>
                    <a:pt x="876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 rot="-2209195">
              <a:off x="8504650" y="4175916"/>
              <a:ext cx="36506" cy="36066"/>
            </a:xfrm>
            <a:custGeom>
              <a:avLst/>
              <a:gdLst/>
              <a:ahLst/>
              <a:cxnLst/>
              <a:rect l="l" t="t" r="r" b="b"/>
              <a:pathLst>
                <a:path w="1769" h="1748" extrusionOk="0">
                  <a:moveTo>
                    <a:pt x="852" y="0"/>
                  </a:moveTo>
                  <a:cubicBezTo>
                    <a:pt x="426" y="0"/>
                    <a:pt x="0" y="317"/>
                    <a:pt x="0" y="841"/>
                  </a:cubicBezTo>
                  <a:cubicBezTo>
                    <a:pt x="0" y="1141"/>
                    <a:pt x="101" y="1475"/>
                    <a:pt x="401" y="1641"/>
                  </a:cubicBezTo>
                  <a:cubicBezTo>
                    <a:pt x="501" y="1675"/>
                    <a:pt x="568" y="1708"/>
                    <a:pt x="668" y="1708"/>
                  </a:cubicBezTo>
                  <a:cubicBezTo>
                    <a:pt x="739" y="1735"/>
                    <a:pt x="815" y="1747"/>
                    <a:pt x="892" y="1747"/>
                  </a:cubicBezTo>
                  <a:cubicBezTo>
                    <a:pt x="1101" y="1747"/>
                    <a:pt x="1313" y="1655"/>
                    <a:pt x="1435" y="1508"/>
                  </a:cubicBezTo>
                  <a:cubicBezTo>
                    <a:pt x="1735" y="1208"/>
                    <a:pt x="1768" y="774"/>
                    <a:pt x="1568" y="441"/>
                  </a:cubicBezTo>
                  <a:cubicBezTo>
                    <a:pt x="1410" y="137"/>
                    <a:pt x="1131" y="0"/>
                    <a:pt x="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 rot="-2209195">
              <a:off x="8661389" y="3936422"/>
              <a:ext cx="37187" cy="33074"/>
            </a:xfrm>
            <a:custGeom>
              <a:avLst/>
              <a:gdLst/>
              <a:ahLst/>
              <a:cxnLst/>
              <a:rect l="l" t="t" r="r" b="b"/>
              <a:pathLst>
                <a:path w="1802" h="1603" extrusionOk="0">
                  <a:moveTo>
                    <a:pt x="923" y="1"/>
                  </a:moveTo>
                  <a:cubicBezTo>
                    <a:pt x="729" y="1"/>
                    <a:pt x="530" y="78"/>
                    <a:pt x="367" y="252"/>
                  </a:cubicBezTo>
                  <a:cubicBezTo>
                    <a:pt x="0" y="686"/>
                    <a:pt x="134" y="1386"/>
                    <a:pt x="668" y="1553"/>
                  </a:cubicBezTo>
                  <a:lnTo>
                    <a:pt x="701" y="1553"/>
                  </a:lnTo>
                  <a:cubicBezTo>
                    <a:pt x="782" y="1588"/>
                    <a:pt x="860" y="1603"/>
                    <a:pt x="934" y="1603"/>
                  </a:cubicBezTo>
                  <a:cubicBezTo>
                    <a:pt x="1074" y="1603"/>
                    <a:pt x="1204" y="1551"/>
                    <a:pt x="1335" y="1486"/>
                  </a:cubicBezTo>
                  <a:cubicBezTo>
                    <a:pt x="1668" y="1320"/>
                    <a:pt x="1802" y="986"/>
                    <a:pt x="1702" y="686"/>
                  </a:cubicBezTo>
                  <a:cubicBezTo>
                    <a:pt x="1636" y="272"/>
                    <a:pt x="1287" y="1"/>
                    <a:pt x="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 rot="-2209195">
              <a:off x="8543329" y="3918371"/>
              <a:ext cx="33060" cy="30887"/>
            </a:xfrm>
            <a:custGeom>
              <a:avLst/>
              <a:gdLst/>
              <a:ahLst/>
              <a:cxnLst/>
              <a:rect l="l" t="t" r="r" b="b"/>
              <a:pathLst>
                <a:path w="1602" h="1497" extrusionOk="0">
                  <a:moveTo>
                    <a:pt x="771" y="1"/>
                  </a:moveTo>
                  <a:cubicBezTo>
                    <a:pt x="497" y="1"/>
                    <a:pt x="214" y="135"/>
                    <a:pt x="101" y="361"/>
                  </a:cubicBezTo>
                  <a:cubicBezTo>
                    <a:pt x="34" y="428"/>
                    <a:pt x="1" y="562"/>
                    <a:pt x="1" y="662"/>
                  </a:cubicBezTo>
                  <a:cubicBezTo>
                    <a:pt x="1" y="728"/>
                    <a:pt x="1" y="762"/>
                    <a:pt x="34" y="862"/>
                  </a:cubicBezTo>
                  <a:lnTo>
                    <a:pt x="34" y="895"/>
                  </a:lnTo>
                  <a:lnTo>
                    <a:pt x="34" y="929"/>
                  </a:lnTo>
                  <a:cubicBezTo>
                    <a:pt x="101" y="1029"/>
                    <a:pt x="134" y="1162"/>
                    <a:pt x="167" y="1229"/>
                  </a:cubicBezTo>
                  <a:cubicBezTo>
                    <a:pt x="307" y="1404"/>
                    <a:pt x="521" y="1496"/>
                    <a:pt x="736" y="1496"/>
                  </a:cubicBezTo>
                  <a:cubicBezTo>
                    <a:pt x="930" y="1496"/>
                    <a:pt x="1126" y="1421"/>
                    <a:pt x="1268" y="1262"/>
                  </a:cubicBezTo>
                  <a:cubicBezTo>
                    <a:pt x="1602" y="895"/>
                    <a:pt x="1535" y="328"/>
                    <a:pt x="1135" y="95"/>
                  </a:cubicBezTo>
                  <a:cubicBezTo>
                    <a:pt x="1028" y="30"/>
                    <a:pt x="900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 rot="-2209195">
              <a:off x="8688547" y="3805834"/>
              <a:ext cx="37208" cy="36066"/>
            </a:xfrm>
            <a:custGeom>
              <a:avLst/>
              <a:gdLst/>
              <a:ahLst/>
              <a:cxnLst/>
              <a:rect l="l" t="t" r="r" b="b"/>
              <a:pathLst>
                <a:path w="1803" h="1748" extrusionOk="0">
                  <a:moveTo>
                    <a:pt x="852" y="1"/>
                  </a:moveTo>
                  <a:cubicBezTo>
                    <a:pt x="427" y="1"/>
                    <a:pt x="1" y="318"/>
                    <a:pt x="1" y="841"/>
                  </a:cubicBezTo>
                  <a:cubicBezTo>
                    <a:pt x="1" y="1142"/>
                    <a:pt x="134" y="1475"/>
                    <a:pt x="401" y="1642"/>
                  </a:cubicBezTo>
                  <a:cubicBezTo>
                    <a:pt x="501" y="1675"/>
                    <a:pt x="568" y="1709"/>
                    <a:pt x="668" y="1709"/>
                  </a:cubicBezTo>
                  <a:cubicBezTo>
                    <a:pt x="748" y="1736"/>
                    <a:pt x="831" y="1748"/>
                    <a:pt x="913" y="1748"/>
                  </a:cubicBezTo>
                  <a:cubicBezTo>
                    <a:pt x="1135" y="1748"/>
                    <a:pt x="1347" y="1655"/>
                    <a:pt x="1469" y="1509"/>
                  </a:cubicBezTo>
                  <a:cubicBezTo>
                    <a:pt x="1735" y="1208"/>
                    <a:pt x="1802" y="741"/>
                    <a:pt x="1569" y="441"/>
                  </a:cubicBezTo>
                  <a:cubicBezTo>
                    <a:pt x="1410" y="137"/>
                    <a:pt x="1131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 rot="-2209195">
              <a:off x="8661825" y="4062449"/>
              <a:ext cx="36506" cy="32764"/>
            </a:xfrm>
            <a:custGeom>
              <a:avLst/>
              <a:gdLst/>
              <a:ahLst/>
              <a:cxnLst/>
              <a:rect l="l" t="t" r="r" b="b"/>
              <a:pathLst>
                <a:path w="1769" h="1588" extrusionOk="0">
                  <a:moveTo>
                    <a:pt x="945" y="1"/>
                  </a:moveTo>
                  <a:cubicBezTo>
                    <a:pt x="742" y="1"/>
                    <a:pt x="536" y="82"/>
                    <a:pt x="367" y="262"/>
                  </a:cubicBezTo>
                  <a:cubicBezTo>
                    <a:pt x="1" y="662"/>
                    <a:pt x="134" y="1362"/>
                    <a:pt x="668" y="1529"/>
                  </a:cubicBezTo>
                  <a:lnTo>
                    <a:pt x="734" y="1529"/>
                  </a:lnTo>
                  <a:cubicBezTo>
                    <a:pt x="813" y="1569"/>
                    <a:pt x="892" y="1587"/>
                    <a:pt x="971" y="1587"/>
                  </a:cubicBezTo>
                  <a:cubicBezTo>
                    <a:pt x="1092" y="1587"/>
                    <a:pt x="1214" y="1543"/>
                    <a:pt x="1335" y="1462"/>
                  </a:cubicBezTo>
                  <a:cubicBezTo>
                    <a:pt x="1635" y="1329"/>
                    <a:pt x="1768" y="995"/>
                    <a:pt x="1735" y="662"/>
                  </a:cubicBezTo>
                  <a:cubicBezTo>
                    <a:pt x="1650" y="256"/>
                    <a:pt x="1305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 rot="-2209195">
              <a:off x="8813154" y="3824972"/>
              <a:ext cx="33060" cy="31052"/>
            </a:xfrm>
            <a:custGeom>
              <a:avLst/>
              <a:gdLst/>
              <a:ahLst/>
              <a:cxnLst/>
              <a:rect l="l" t="t" r="r" b="b"/>
              <a:pathLst>
                <a:path w="1602" h="1505" extrusionOk="0">
                  <a:moveTo>
                    <a:pt x="741" y="1"/>
                  </a:moveTo>
                  <a:cubicBezTo>
                    <a:pt x="476" y="1"/>
                    <a:pt x="210" y="133"/>
                    <a:pt x="101" y="352"/>
                  </a:cubicBezTo>
                  <a:cubicBezTo>
                    <a:pt x="34" y="452"/>
                    <a:pt x="1" y="552"/>
                    <a:pt x="1" y="652"/>
                  </a:cubicBezTo>
                  <a:cubicBezTo>
                    <a:pt x="1" y="718"/>
                    <a:pt x="1" y="785"/>
                    <a:pt x="34" y="852"/>
                  </a:cubicBezTo>
                  <a:lnTo>
                    <a:pt x="34" y="885"/>
                  </a:lnTo>
                  <a:lnTo>
                    <a:pt x="34" y="952"/>
                  </a:lnTo>
                  <a:cubicBezTo>
                    <a:pt x="101" y="1019"/>
                    <a:pt x="134" y="1152"/>
                    <a:pt x="167" y="1219"/>
                  </a:cubicBezTo>
                  <a:cubicBezTo>
                    <a:pt x="314" y="1402"/>
                    <a:pt x="541" y="1505"/>
                    <a:pt x="766" y="1505"/>
                  </a:cubicBezTo>
                  <a:cubicBezTo>
                    <a:pt x="950" y="1505"/>
                    <a:pt x="1133" y="1436"/>
                    <a:pt x="1268" y="1286"/>
                  </a:cubicBezTo>
                  <a:cubicBezTo>
                    <a:pt x="1602" y="952"/>
                    <a:pt x="1502" y="352"/>
                    <a:pt x="1135" y="118"/>
                  </a:cubicBezTo>
                  <a:cubicBezTo>
                    <a:pt x="1020" y="37"/>
                    <a:pt x="881" y="1"/>
                    <a:pt x="7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 rot="-2209195">
              <a:off x="8799944" y="3954581"/>
              <a:ext cx="37208" cy="36066"/>
            </a:xfrm>
            <a:custGeom>
              <a:avLst/>
              <a:gdLst/>
              <a:ahLst/>
              <a:cxnLst/>
              <a:rect l="l" t="t" r="r" b="b"/>
              <a:pathLst>
                <a:path w="1803" h="1748" extrusionOk="0">
                  <a:moveTo>
                    <a:pt x="852" y="0"/>
                  </a:moveTo>
                  <a:cubicBezTo>
                    <a:pt x="427" y="0"/>
                    <a:pt x="1" y="317"/>
                    <a:pt x="1" y="841"/>
                  </a:cubicBezTo>
                  <a:cubicBezTo>
                    <a:pt x="1" y="1141"/>
                    <a:pt x="134" y="1475"/>
                    <a:pt x="401" y="1641"/>
                  </a:cubicBezTo>
                  <a:cubicBezTo>
                    <a:pt x="501" y="1675"/>
                    <a:pt x="568" y="1708"/>
                    <a:pt x="668" y="1708"/>
                  </a:cubicBezTo>
                  <a:cubicBezTo>
                    <a:pt x="748" y="1735"/>
                    <a:pt x="831" y="1747"/>
                    <a:pt x="913" y="1747"/>
                  </a:cubicBezTo>
                  <a:cubicBezTo>
                    <a:pt x="1135" y="1747"/>
                    <a:pt x="1347" y="1655"/>
                    <a:pt x="1469" y="1508"/>
                  </a:cubicBezTo>
                  <a:cubicBezTo>
                    <a:pt x="1735" y="1208"/>
                    <a:pt x="1802" y="774"/>
                    <a:pt x="1569" y="441"/>
                  </a:cubicBezTo>
                  <a:cubicBezTo>
                    <a:pt x="1410" y="137"/>
                    <a:pt x="1131" y="0"/>
                    <a:pt x="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07" name="Google Shape;4207;p48"/>
          <p:cNvGrpSpPr/>
          <p:nvPr/>
        </p:nvGrpSpPr>
        <p:grpSpPr>
          <a:xfrm>
            <a:off x="3011443" y="1985408"/>
            <a:ext cx="360868" cy="367261"/>
            <a:chOff x="-65144125" y="4094450"/>
            <a:chExt cx="311900" cy="317425"/>
          </a:xfrm>
        </p:grpSpPr>
        <p:sp>
          <p:nvSpPr>
            <p:cNvPr id="4208" name="Google Shape;4208;p48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11" name="Google Shape;4211;p48"/>
          <p:cNvGrpSpPr/>
          <p:nvPr/>
        </p:nvGrpSpPr>
        <p:grpSpPr>
          <a:xfrm>
            <a:off x="7157195" y="3301905"/>
            <a:ext cx="367261" cy="364686"/>
            <a:chOff x="-64781025" y="3361050"/>
            <a:chExt cx="317425" cy="315200"/>
          </a:xfrm>
        </p:grpSpPr>
        <p:sp>
          <p:nvSpPr>
            <p:cNvPr id="4212" name="Google Shape;4212;p48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16" name="Google Shape;4216;p48"/>
          <p:cNvGrpSpPr/>
          <p:nvPr/>
        </p:nvGrpSpPr>
        <p:grpSpPr>
          <a:xfrm>
            <a:off x="1628302" y="3304714"/>
            <a:ext cx="366364" cy="359075"/>
            <a:chOff x="-60988625" y="3740800"/>
            <a:chExt cx="316650" cy="310350"/>
          </a:xfrm>
        </p:grpSpPr>
        <p:sp>
          <p:nvSpPr>
            <p:cNvPr id="4217" name="Google Shape;4217;p48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20" name="Google Shape;4220;p48"/>
          <p:cNvGrpSpPr/>
          <p:nvPr/>
        </p:nvGrpSpPr>
        <p:grpSpPr>
          <a:xfrm>
            <a:off x="4389089" y="3300605"/>
            <a:ext cx="366364" cy="367290"/>
            <a:chOff x="-61784125" y="3377700"/>
            <a:chExt cx="316650" cy="317450"/>
          </a:xfrm>
        </p:grpSpPr>
        <p:sp>
          <p:nvSpPr>
            <p:cNvPr id="4221" name="Google Shape;4221;p48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228" name="Google Shape;4228;p48"/>
          <p:cNvSpPr/>
          <p:nvPr/>
        </p:nvSpPr>
        <p:spPr>
          <a:xfrm>
            <a:off x="5772231" y="20655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29" name="Google Shape;4229;p48"/>
          <p:cNvGrpSpPr/>
          <p:nvPr/>
        </p:nvGrpSpPr>
        <p:grpSpPr>
          <a:xfrm>
            <a:off x="7690240" y="597417"/>
            <a:ext cx="573882" cy="558435"/>
            <a:chOff x="773814" y="2591098"/>
            <a:chExt cx="580441" cy="564760"/>
          </a:xfrm>
        </p:grpSpPr>
        <p:sp>
          <p:nvSpPr>
            <p:cNvPr id="4230" name="Google Shape;4230;p48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32" name="Google Shape;4232;p48"/>
          <p:cNvGrpSpPr/>
          <p:nvPr/>
        </p:nvGrpSpPr>
        <p:grpSpPr>
          <a:xfrm>
            <a:off x="8072384" y="1155852"/>
            <a:ext cx="364053" cy="354274"/>
            <a:chOff x="773814" y="2591098"/>
            <a:chExt cx="580441" cy="564760"/>
          </a:xfrm>
        </p:grpSpPr>
        <p:sp>
          <p:nvSpPr>
            <p:cNvPr id="4233" name="Google Shape;4233;p48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35" name="Google Shape;4235;p48"/>
          <p:cNvGrpSpPr/>
          <p:nvPr/>
        </p:nvGrpSpPr>
        <p:grpSpPr>
          <a:xfrm flipH="1">
            <a:off x="177199" y="4098245"/>
            <a:ext cx="653457" cy="739761"/>
            <a:chOff x="7626272" y="141253"/>
            <a:chExt cx="1099541" cy="1244760"/>
          </a:xfrm>
        </p:grpSpPr>
        <p:sp>
          <p:nvSpPr>
            <p:cNvPr id="4236" name="Google Shape;4236;p48"/>
            <p:cNvSpPr/>
            <p:nvPr/>
          </p:nvSpPr>
          <p:spPr>
            <a:xfrm rot="1020547">
              <a:off x="7761390" y="239636"/>
              <a:ext cx="829306" cy="1047993"/>
            </a:xfrm>
            <a:custGeom>
              <a:avLst/>
              <a:gdLst/>
              <a:ahLst/>
              <a:cxnLst/>
              <a:rect l="l" t="t" r="r" b="b"/>
              <a:pathLst>
                <a:path w="18114" h="22891" extrusionOk="0">
                  <a:moveTo>
                    <a:pt x="9941" y="0"/>
                  </a:moveTo>
                  <a:cubicBezTo>
                    <a:pt x="7310" y="0"/>
                    <a:pt x="4483" y="1254"/>
                    <a:pt x="3003" y="4377"/>
                  </a:cubicBezTo>
                  <a:cubicBezTo>
                    <a:pt x="1" y="10681"/>
                    <a:pt x="5104" y="17720"/>
                    <a:pt x="9241" y="22523"/>
                  </a:cubicBezTo>
                  <a:cubicBezTo>
                    <a:pt x="9441" y="22757"/>
                    <a:pt x="9774" y="22890"/>
                    <a:pt x="10074" y="22890"/>
                  </a:cubicBezTo>
                  <a:cubicBezTo>
                    <a:pt x="10175" y="22890"/>
                    <a:pt x="10341" y="22857"/>
                    <a:pt x="10475" y="22823"/>
                  </a:cubicBezTo>
                  <a:cubicBezTo>
                    <a:pt x="13710" y="21522"/>
                    <a:pt x="18114" y="11549"/>
                    <a:pt x="17980" y="8079"/>
                  </a:cubicBezTo>
                  <a:cubicBezTo>
                    <a:pt x="18013" y="3676"/>
                    <a:pt x="14911" y="974"/>
                    <a:pt x="11776" y="207"/>
                  </a:cubicBezTo>
                  <a:cubicBezTo>
                    <a:pt x="11190" y="72"/>
                    <a:pt x="10571" y="0"/>
                    <a:pt x="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 rot="1020547">
              <a:off x="7819528" y="291018"/>
              <a:ext cx="719336" cy="945579"/>
            </a:xfrm>
            <a:custGeom>
              <a:avLst/>
              <a:gdLst/>
              <a:ahLst/>
              <a:cxnLst/>
              <a:rect l="l" t="t" r="r" b="b"/>
              <a:pathLst>
                <a:path w="15712" h="20654" extrusionOk="0">
                  <a:moveTo>
                    <a:pt x="8706" y="3475"/>
                  </a:moveTo>
                  <a:cubicBezTo>
                    <a:pt x="10574" y="3475"/>
                    <a:pt x="12075" y="4976"/>
                    <a:pt x="12075" y="6877"/>
                  </a:cubicBezTo>
                  <a:cubicBezTo>
                    <a:pt x="12075" y="8745"/>
                    <a:pt x="10574" y="10246"/>
                    <a:pt x="8706" y="10246"/>
                  </a:cubicBezTo>
                  <a:cubicBezTo>
                    <a:pt x="6838" y="10246"/>
                    <a:pt x="5337" y="8745"/>
                    <a:pt x="5337" y="6877"/>
                  </a:cubicBezTo>
                  <a:cubicBezTo>
                    <a:pt x="5337" y="4976"/>
                    <a:pt x="6838" y="3475"/>
                    <a:pt x="8706" y="3475"/>
                  </a:cubicBezTo>
                  <a:close/>
                  <a:moveTo>
                    <a:pt x="8619" y="0"/>
                  </a:moveTo>
                  <a:cubicBezTo>
                    <a:pt x="6290" y="0"/>
                    <a:pt x="3973" y="1159"/>
                    <a:pt x="2735" y="3742"/>
                  </a:cubicBezTo>
                  <a:cubicBezTo>
                    <a:pt x="0" y="9479"/>
                    <a:pt x="5004" y="16251"/>
                    <a:pt x="8806" y="20654"/>
                  </a:cubicBezTo>
                  <a:cubicBezTo>
                    <a:pt x="11475" y="19586"/>
                    <a:pt x="15711" y="10213"/>
                    <a:pt x="15578" y="6977"/>
                  </a:cubicBezTo>
                  <a:cubicBezTo>
                    <a:pt x="15658" y="2628"/>
                    <a:pt x="12125" y="0"/>
                    <a:pt x="8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0" name="Picture 6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A1146A01-90E5-4A1D-90DC-EE3803521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B2A54DE-303C-418C-8865-1E3F68B7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563" y="4083880"/>
            <a:ext cx="466315" cy="4663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422594D-CE10-41CF-AA42-D4786FFE3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1000" y="4083880"/>
            <a:ext cx="466315" cy="466315"/>
          </a:xfrm>
          <a:prstGeom prst="rect">
            <a:avLst/>
          </a:prstGeom>
        </p:spPr>
      </p:pic>
      <p:pic>
        <p:nvPicPr>
          <p:cNvPr id="73" name="Picture 7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982124B-CE7E-46C9-8DEA-4891628F1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162" y="3886625"/>
            <a:ext cx="633554" cy="6880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p50"/>
          <p:cNvSpPr txBox="1">
            <a:spLocks noGrp="1"/>
          </p:cNvSpPr>
          <p:nvPr>
            <p:ph type="title" idx="8"/>
          </p:nvPr>
        </p:nvSpPr>
        <p:spPr>
          <a:xfrm>
            <a:off x="1423885" y="642763"/>
            <a:ext cx="34008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قائمة المحتويات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2" name="Google Shape;4272;p50"/>
          <p:cNvSpPr txBox="1">
            <a:spLocks noGrp="1"/>
          </p:cNvSpPr>
          <p:nvPr>
            <p:ph type="title"/>
          </p:nvPr>
        </p:nvSpPr>
        <p:spPr>
          <a:xfrm>
            <a:off x="3838575" y="1759050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3" name="Google Shape;4273;p50"/>
          <p:cNvSpPr txBox="1">
            <a:spLocks noGrp="1"/>
          </p:cNvSpPr>
          <p:nvPr>
            <p:ph type="subTitle" idx="1"/>
          </p:nvPr>
        </p:nvSpPr>
        <p:spPr>
          <a:xfrm>
            <a:off x="3838575" y="21931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عرض الدرس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sp>
        <p:nvSpPr>
          <p:cNvPr id="4274" name="Google Shape;4274;p50"/>
          <p:cNvSpPr txBox="1">
            <a:spLocks noGrp="1"/>
          </p:cNvSpPr>
          <p:nvPr>
            <p:ph type="title" idx="2"/>
          </p:nvPr>
        </p:nvSpPr>
        <p:spPr>
          <a:xfrm>
            <a:off x="6110605" y="1759050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5" name="Google Shape;4275;p50"/>
          <p:cNvSpPr txBox="1">
            <a:spLocks noGrp="1"/>
          </p:cNvSpPr>
          <p:nvPr>
            <p:ph type="subTitle" idx="3"/>
          </p:nvPr>
        </p:nvSpPr>
        <p:spPr>
          <a:xfrm>
            <a:off x="6110605" y="21931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الأهداف التعليمية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</p:txBody>
      </p:sp>
      <p:pic>
        <p:nvPicPr>
          <p:cNvPr id="4278" name="Google Shape;4278;p50"/>
          <p:cNvPicPr preferRelativeResize="0"/>
          <p:nvPr/>
        </p:nvPicPr>
        <p:blipFill rotWithShape="1">
          <a:blip r:embed="rId5">
            <a:alphaModFix/>
          </a:blip>
          <a:srcRect l="23491" r="4581"/>
          <a:stretch/>
        </p:blipFill>
        <p:spPr>
          <a:xfrm rot="-456768">
            <a:off x="697692" y="2011926"/>
            <a:ext cx="3002766" cy="2149855"/>
          </a:xfrm>
          <a:prstGeom prst="roundRect">
            <a:avLst>
              <a:gd name="adj" fmla="val 9213"/>
            </a:avLst>
          </a:prstGeom>
          <a:noFill/>
          <a:ln>
            <a:noFill/>
          </a:ln>
        </p:spPr>
      </p:pic>
      <p:pic>
        <p:nvPicPr>
          <p:cNvPr id="4280" name="Google Shape;4280;p50"/>
          <p:cNvPicPr preferRelativeResize="0"/>
          <p:nvPr/>
        </p:nvPicPr>
        <p:blipFill rotWithShape="1">
          <a:blip r:embed="rId6">
            <a:alphaModFix amt="46000"/>
          </a:blip>
          <a:srcRect l="23453" r="4468"/>
          <a:stretch/>
        </p:blipFill>
        <p:spPr>
          <a:xfrm rot="-456539">
            <a:off x="696428" y="2011797"/>
            <a:ext cx="3008793" cy="2149855"/>
          </a:xfrm>
          <a:prstGeom prst="roundRect">
            <a:avLst>
              <a:gd name="adj" fmla="val 9213"/>
            </a:avLst>
          </a:prstGeom>
          <a:noFill/>
          <a:ln>
            <a:noFill/>
          </a:ln>
        </p:spPr>
      </p:pic>
      <p:grpSp>
        <p:nvGrpSpPr>
          <p:cNvPr id="4281" name="Google Shape;4281;p50"/>
          <p:cNvGrpSpPr/>
          <p:nvPr/>
        </p:nvGrpSpPr>
        <p:grpSpPr>
          <a:xfrm>
            <a:off x="2616245" y="1562380"/>
            <a:ext cx="788529" cy="768639"/>
            <a:chOff x="773814" y="2591098"/>
            <a:chExt cx="580441" cy="564760"/>
          </a:xfrm>
        </p:grpSpPr>
        <p:sp>
          <p:nvSpPr>
            <p:cNvPr id="4282" name="Google Shape;4282;p50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83" name="Google Shape;4283;p50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84" name="Google Shape;4284;p50"/>
          <p:cNvGrpSpPr/>
          <p:nvPr/>
        </p:nvGrpSpPr>
        <p:grpSpPr>
          <a:xfrm>
            <a:off x="8120214" y="352077"/>
            <a:ext cx="688492" cy="629048"/>
            <a:chOff x="6436412" y="1156786"/>
            <a:chExt cx="424602" cy="387918"/>
          </a:xfrm>
        </p:grpSpPr>
        <p:sp>
          <p:nvSpPr>
            <p:cNvPr id="4285" name="Google Shape;4285;p50"/>
            <p:cNvSpPr/>
            <p:nvPr/>
          </p:nvSpPr>
          <p:spPr>
            <a:xfrm flipH="1">
              <a:off x="6579786" y="1156786"/>
              <a:ext cx="281228" cy="262128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86" name="Google Shape;4286;p50"/>
            <p:cNvSpPr/>
            <p:nvPr/>
          </p:nvSpPr>
          <p:spPr>
            <a:xfrm flipH="1">
              <a:off x="6436412" y="1424629"/>
              <a:ext cx="128822" cy="120076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87" name="Google Shape;4287;p50"/>
          <p:cNvGrpSpPr/>
          <p:nvPr/>
        </p:nvGrpSpPr>
        <p:grpSpPr>
          <a:xfrm>
            <a:off x="7582225" y="981125"/>
            <a:ext cx="644900" cy="576450"/>
            <a:chOff x="6588500" y="1468850"/>
            <a:chExt cx="644900" cy="576450"/>
          </a:xfrm>
        </p:grpSpPr>
        <p:sp>
          <p:nvSpPr>
            <p:cNvPr id="4288" name="Google Shape;4288;p50"/>
            <p:cNvSpPr/>
            <p:nvPr/>
          </p:nvSpPr>
          <p:spPr>
            <a:xfrm>
              <a:off x="6773625" y="1661500"/>
              <a:ext cx="203500" cy="207675"/>
            </a:xfrm>
            <a:custGeom>
              <a:avLst/>
              <a:gdLst/>
              <a:ahLst/>
              <a:cxnLst/>
              <a:rect l="l" t="t" r="r" b="b"/>
              <a:pathLst>
                <a:path w="8140" h="8307" extrusionOk="0">
                  <a:moveTo>
                    <a:pt x="5042" y="0"/>
                  </a:moveTo>
                  <a:cubicBezTo>
                    <a:pt x="4934" y="0"/>
                    <a:pt x="4823" y="43"/>
                    <a:pt x="4738" y="129"/>
                  </a:cubicBezTo>
                  <a:cubicBezTo>
                    <a:pt x="3970" y="929"/>
                    <a:pt x="3670" y="1930"/>
                    <a:pt x="3904" y="2931"/>
                  </a:cubicBezTo>
                  <a:lnTo>
                    <a:pt x="3904" y="3298"/>
                  </a:lnTo>
                  <a:cubicBezTo>
                    <a:pt x="3218" y="3056"/>
                    <a:pt x="2289" y="2728"/>
                    <a:pt x="1558" y="2728"/>
                  </a:cubicBezTo>
                  <a:cubicBezTo>
                    <a:pt x="1079" y="2728"/>
                    <a:pt x="686" y="2869"/>
                    <a:pt x="501" y="3264"/>
                  </a:cubicBezTo>
                  <a:cubicBezTo>
                    <a:pt x="134" y="4098"/>
                    <a:pt x="968" y="4565"/>
                    <a:pt x="1869" y="4799"/>
                  </a:cubicBezTo>
                  <a:lnTo>
                    <a:pt x="2503" y="5066"/>
                  </a:lnTo>
                  <a:cubicBezTo>
                    <a:pt x="1368" y="5866"/>
                    <a:pt x="1" y="7134"/>
                    <a:pt x="1202" y="7934"/>
                  </a:cubicBezTo>
                  <a:cubicBezTo>
                    <a:pt x="1409" y="8073"/>
                    <a:pt x="1620" y="8134"/>
                    <a:pt x="1829" y="8134"/>
                  </a:cubicBezTo>
                  <a:cubicBezTo>
                    <a:pt x="2625" y="8134"/>
                    <a:pt x="3394" y="7246"/>
                    <a:pt x="3870" y="6400"/>
                  </a:cubicBezTo>
                  <a:cubicBezTo>
                    <a:pt x="4087" y="7321"/>
                    <a:pt x="4457" y="8307"/>
                    <a:pt x="5196" y="8307"/>
                  </a:cubicBezTo>
                  <a:cubicBezTo>
                    <a:pt x="5367" y="8307"/>
                    <a:pt x="5558" y="8254"/>
                    <a:pt x="5772" y="8135"/>
                  </a:cubicBezTo>
                  <a:cubicBezTo>
                    <a:pt x="6839" y="7534"/>
                    <a:pt x="6272" y="6200"/>
                    <a:pt x="5638" y="5199"/>
                  </a:cubicBezTo>
                  <a:lnTo>
                    <a:pt x="5638" y="5199"/>
                  </a:lnTo>
                  <a:cubicBezTo>
                    <a:pt x="5956" y="5246"/>
                    <a:pt x="6293" y="5282"/>
                    <a:pt x="6613" y="5282"/>
                  </a:cubicBezTo>
                  <a:cubicBezTo>
                    <a:pt x="7432" y="5282"/>
                    <a:pt x="8140" y="5044"/>
                    <a:pt x="8140" y="4132"/>
                  </a:cubicBezTo>
                  <a:cubicBezTo>
                    <a:pt x="8114" y="3164"/>
                    <a:pt x="7267" y="2873"/>
                    <a:pt x="6372" y="2873"/>
                  </a:cubicBezTo>
                  <a:cubicBezTo>
                    <a:pt x="6126" y="2873"/>
                    <a:pt x="5876" y="2895"/>
                    <a:pt x="5638" y="2931"/>
                  </a:cubicBezTo>
                  <a:cubicBezTo>
                    <a:pt x="5972" y="2064"/>
                    <a:pt x="5838" y="1096"/>
                    <a:pt x="5405" y="229"/>
                  </a:cubicBezTo>
                  <a:cubicBezTo>
                    <a:pt x="5328" y="76"/>
                    <a:pt x="5187" y="0"/>
                    <a:pt x="5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89" name="Google Shape;4289;p50"/>
            <p:cNvSpPr/>
            <p:nvPr/>
          </p:nvSpPr>
          <p:spPr>
            <a:xfrm>
              <a:off x="6588500" y="1468850"/>
              <a:ext cx="203350" cy="207625"/>
            </a:xfrm>
            <a:custGeom>
              <a:avLst/>
              <a:gdLst/>
              <a:ahLst/>
              <a:cxnLst/>
              <a:rect l="l" t="t" r="r" b="b"/>
              <a:pathLst>
                <a:path w="8134" h="8305" extrusionOk="0">
                  <a:moveTo>
                    <a:pt x="5009" y="1"/>
                  </a:moveTo>
                  <a:cubicBezTo>
                    <a:pt x="4900" y="1"/>
                    <a:pt x="4790" y="44"/>
                    <a:pt x="4704" y="129"/>
                  </a:cubicBezTo>
                  <a:cubicBezTo>
                    <a:pt x="3970" y="930"/>
                    <a:pt x="3670" y="1931"/>
                    <a:pt x="3870" y="2931"/>
                  </a:cubicBezTo>
                  <a:lnTo>
                    <a:pt x="3870" y="3298"/>
                  </a:lnTo>
                  <a:cubicBezTo>
                    <a:pt x="3184" y="3056"/>
                    <a:pt x="2255" y="2729"/>
                    <a:pt x="1531" y="2729"/>
                  </a:cubicBezTo>
                  <a:cubicBezTo>
                    <a:pt x="1058" y="2729"/>
                    <a:pt x="672" y="2869"/>
                    <a:pt x="501" y="3265"/>
                  </a:cubicBezTo>
                  <a:cubicBezTo>
                    <a:pt x="101" y="4099"/>
                    <a:pt x="935" y="4566"/>
                    <a:pt x="1869" y="4799"/>
                  </a:cubicBezTo>
                  <a:lnTo>
                    <a:pt x="2502" y="5066"/>
                  </a:lnTo>
                  <a:cubicBezTo>
                    <a:pt x="1368" y="5833"/>
                    <a:pt x="1" y="7134"/>
                    <a:pt x="1201" y="7935"/>
                  </a:cubicBezTo>
                  <a:cubicBezTo>
                    <a:pt x="1409" y="8073"/>
                    <a:pt x="1618" y="8134"/>
                    <a:pt x="1825" y="8134"/>
                  </a:cubicBezTo>
                  <a:cubicBezTo>
                    <a:pt x="2614" y="8134"/>
                    <a:pt x="3368" y="7246"/>
                    <a:pt x="3870" y="6400"/>
                  </a:cubicBezTo>
                  <a:cubicBezTo>
                    <a:pt x="4060" y="7297"/>
                    <a:pt x="4428" y="8305"/>
                    <a:pt x="5170" y="8305"/>
                  </a:cubicBezTo>
                  <a:cubicBezTo>
                    <a:pt x="5339" y="8305"/>
                    <a:pt x="5528" y="8252"/>
                    <a:pt x="5738" y="8135"/>
                  </a:cubicBezTo>
                  <a:cubicBezTo>
                    <a:pt x="6839" y="7501"/>
                    <a:pt x="6238" y="6167"/>
                    <a:pt x="5605" y="5166"/>
                  </a:cubicBezTo>
                  <a:lnTo>
                    <a:pt x="5605" y="5166"/>
                  </a:lnTo>
                  <a:cubicBezTo>
                    <a:pt x="5940" y="5215"/>
                    <a:pt x="6295" y="5256"/>
                    <a:pt x="6629" y="5256"/>
                  </a:cubicBezTo>
                  <a:cubicBezTo>
                    <a:pt x="7427" y="5256"/>
                    <a:pt x="8106" y="5025"/>
                    <a:pt x="8106" y="4132"/>
                  </a:cubicBezTo>
                  <a:cubicBezTo>
                    <a:pt x="8133" y="3164"/>
                    <a:pt x="7206" y="2890"/>
                    <a:pt x="6286" y="2890"/>
                  </a:cubicBezTo>
                  <a:cubicBezTo>
                    <a:pt x="6065" y="2890"/>
                    <a:pt x="5845" y="2905"/>
                    <a:pt x="5638" y="2931"/>
                  </a:cubicBezTo>
                  <a:cubicBezTo>
                    <a:pt x="5938" y="2064"/>
                    <a:pt x="5838" y="1097"/>
                    <a:pt x="5371" y="229"/>
                  </a:cubicBezTo>
                  <a:cubicBezTo>
                    <a:pt x="5295" y="77"/>
                    <a:pt x="5153" y="1"/>
                    <a:pt x="5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0" name="Google Shape;4290;p50"/>
            <p:cNvSpPr/>
            <p:nvPr/>
          </p:nvSpPr>
          <p:spPr>
            <a:xfrm>
              <a:off x="7039650" y="1859800"/>
              <a:ext cx="193750" cy="185500"/>
            </a:xfrm>
            <a:custGeom>
              <a:avLst/>
              <a:gdLst/>
              <a:ahLst/>
              <a:cxnLst/>
              <a:rect l="l" t="t" r="r" b="b"/>
              <a:pathLst>
                <a:path w="7750" h="7420" extrusionOk="0">
                  <a:moveTo>
                    <a:pt x="4320" y="1"/>
                  </a:moveTo>
                  <a:cubicBezTo>
                    <a:pt x="3364" y="1"/>
                    <a:pt x="3203" y="1856"/>
                    <a:pt x="3203" y="2938"/>
                  </a:cubicBezTo>
                  <a:cubicBezTo>
                    <a:pt x="2681" y="2266"/>
                    <a:pt x="1899" y="1502"/>
                    <a:pt x="1259" y="1502"/>
                  </a:cubicBezTo>
                  <a:cubicBezTo>
                    <a:pt x="1040" y="1502"/>
                    <a:pt x="838" y="1591"/>
                    <a:pt x="668" y="1804"/>
                  </a:cubicBezTo>
                  <a:cubicBezTo>
                    <a:pt x="1" y="2638"/>
                    <a:pt x="935" y="3472"/>
                    <a:pt x="1869" y="4005"/>
                  </a:cubicBezTo>
                  <a:cubicBezTo>
                    <a:pt x="1935" y="4139"/>
                    <a:pt x="1969" y="4205"/>
                    <a:pt x="2002" y="4339"/>
                  </a:cubicBezTo>
                  <a:cubicBezTo>
                    <a:pt x="1035" y="4839"/>
                    <a:pt x="34" y="5640"/>
                    <a:pt x="868" y="6407"/>
                  </a:cubicBezTo>
                  <a:cubicBezTo>
                    <a:pt x="1062" y="6574"/>
                    <a:pt x="1270" y="6646"/>
                    <a:pt x="1483" y="6646"/>
                  </a:cubicBezTo>
                  <a:cubicBezTo>
                    <a:pt x="2076" y="6646"/>
                    <a:pt x="2712" y="6087"/>
                    <a:pt x="3203" y="5473"/>
                  </a:cubicBezTo>
                  <a:cubicBezTo>
                    <a:pt x="3347" y="6396"/>
                    <a:pt x="3641" y="7420"/>
                    <a:pt x="4345" y="7420"/>
                  </a:cubicBezTo>
                  <a:cubicBezTo>
                    <a:pt x="4454" y="7420"/>
                    <a:pt x="4574" y="7395"/>
                    <a:pt x="4704" y="7341"/>
                  </a:cubicBezTo>
                  <a:cubicBezTo>
                    <a:pt x="5805" y="6874"/>
                    <a:pt x="5305" y="5706"/>
                    <a:pt x="4671" y="4806"/>
                  </a:cubicBezTo>
                  <a:lnTo>
                    <a:pt x="4671" y="4806"/>
                  </a:lnTo>
                  <a:cubicBezTo>
                    <a:pt x="5124" y="4877"/>
                    <a:pt x="5649" y="4949"/>
                    <a:pt x="6134" y="4949"/>
                  </a:cubicBezTo>
                  <a:cubicBezTo>
                    <a:pt x="7007" y="4949"/>
                    <a:pt x="7749" y="4717"/>
                    <a:pt x="7706" y="3838"/>
                  </a:cubicBezTo>
                  <a:cubicBezTo>
                    <a:pt x="7686" y="3100"/>
                    <a:pt x="7010" y="2863"/>
                    <a:pt x="6213" y="2863"/>
                  </a:cubicBezTo>
                  <a:cubicBezTo>
                    <a:pt x="5677" y="2863"/>
                    <a:pt x="5087" y="2971"/>
                    <a:pt x="4604" y="3105"/>
                  </a:cubicBezTo>
                  <a:cubicBezTo>
                    <a:pt x="4938" y="2004"/>
                    <a:pt x="5638" y="102"/>
                    <a:pt x="4371" y="2"/>
                  </a:cubicBezTo>
                  <a:cubicBezTo>
                    <a:pt x="4353" y="1"/>
                    <a:pt x="4336" y="1"/>
                    <a:pt x="4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91" name="Google Shape;4291;p50"/>
          <p:cNvGrpSpPr/>
          <p:nvPr/>
        </p:nvGrpSpPr>
        <p:grpSpPr>
          <a:xfrm rot="1100805">
            <a:off x="162584" y="4029662"/>
            <a:ext cx="1916495" cy="496827"/>
            <a:chOff x="6549025" y="4513794"/>
            <a:chExt cx="5182558" cy="1343512"/>
          </a:xfrm>
        </p:grpSpPr>
        <p:sp>
          <p:nvSpPr>
            <p:cNvPr id="4292" name="Google Shape;4292;p50"/>
            <p:cNvSpPr/>
            <p:nvPr/>
          </p:nvSpPr>
          <p:spPr>
            <a:xfrm>
              <a:off x="6549025" y="4513794"/>
              <a:ext cx="5182558" cy="1343512"/>
            </a:xfrm>
            <a:custGeom>
              <a:avLst/>
              <a:gdLst/>
              <a:ahLst/>
              <a:cxnLst/>
              <a:rect l="l" t="t" r="r" b="b"/>
              <a:pathLst>
                <a:path w="58676" h="15211" extrusionOk="0">
                  <a:moveTo>
                    <a:pt x="3636" y="0"/>
                  </a:moveTo>
                  <a:cubicBezTo>
                    <a:pt x="3436" y="0"/>
                    <a:pt x="3269" y="100"/>
                    <a:pt x="3202" y="334"/>
                  </a:cubicBezTo>
                  <a:cubicBezTo>
                    <a:pt x="2802" y="1534"/>
                    <a:pt x="667" y="1434"/>
                    <a:pt x="334" y="2869"/>
                  </a:cubicBezTo>
                  <a:cubicBezTo>
                    <a:pt x="0" y="4503"/>
                    <a:pt x="1468" y="4336"/>
                    <a:pt x="2502" y="4570"/>
                  </a:cubicBezTo>
                  <a:cubicBezTo>
                    <a:pt x="2835" y="4670"/>
                    <a:pt x="2969" y="5104"/>
                    <a:pt x="2669" y="5337"/>
                  </a:cubicBezTo>
                  <a:cubicBezTo>
                    <a:pt x="1134" y="6605"/>
                    <a:pt x="2235" y="7505"/>
                    <a:pt x="2735" y="9373"/>
                  </a:cubicBezTo>
                  <a:cubicBezTo>
                    <a:pt x="2769" y="9574"/>
                    <a:pt x="2669" y="9774"/>
                    <a:pt x="2469" y="9874"/>
                  </a:cubicBezTo>
                  <a:cubicBezTo>
                    <a:pt x="2302" y="10007"/>
                    <a:pt x="2102" y="10207"/>
                    <a:pt x="1935" y="10341"/>
                  </a:cubicBezTo>
                  <a:cubicBezTo>
                    <a:pt x="1768" y="10441"/>
                    <a:pt x="1735" y="10674"/>
                    <a:pt x="1768" y="10841"/>
                  </a:cubicBezTo>
                  <a:cubicBezTo>
                    <a:pt x="2268" y="12242"/>
                    <a:pt x="2268" y="13476"/>
                    <a:pt x="2068" y="14711"/>
                  </a:cubicBezTo>
                  <a:cubicBezTo>
                    <a:pt x="2002" y="14977"/>
                    <a:pt x="2235" y="15211"/>
                    <a:pt x="2469" y="15211"/>
                  </a:cubicBezTo>
                  <a:lnTo>
                    <a:pt x="54439" y="15211"/>
                  </a:lnTo>
                  <a:cubicBezTo>
                    <a:pt x="54806" y="15211"/>
                    <a:pt x="55006" y="14744"/>
                    <a:pt x="54773" y="14477"/>
                  </a:cubicBezTo>
                  <a:cubicBezTo>
                    <a:pt x="54306" y="13977"/>
                    <a:pt x="53805" y="13476"/>
                    <a:pt x="53305" y="12909"/>
                  </a:cubicBezTo>
                  <a:cubicBezTo>
                    <a:pt x="53105" y="12676"/>
                    <a:pt x="53171" y="12342"/>
                    <a:pt x="53472" y="12209"/>
                  </a:cubicBezTo>
                  <a:cubicBezTo>
                    <a:pt x="54172" y="11942"/>
                    <a:pt x="54873" y="11408"/>
                    <a:pt x="54873" y="11075"/>
                  </a:cubicBezTo>
                  <a:cubicBezTo>
                    <a:pt x="54906" y="8673"/>
                    <a:pt x="58675" y="8673"/>
                    <a:pt x="58242" y="7405"/>
                  </a:cubicBezTo>
                  <a:cubicBezTo>
                    <a:pt x="57841" y="6171"/>
                    <a:pt x="54906" y="6171"/>
                    <a:pt x="54906" y="4503"/>
                  </a:cubicBezTo>
                  <a:cubicBezTo>
                    <a:pt x="54906" y="3669"/>
                    <a:pt x="57408" y="4503"/>
                    <a:pt x="57007" y="2402"/>
                  </a:cubicBezTo>
                  <a:cubicBezTo>
                    <a:pt x="56574" y="1368"/>
                    <a:pt x="55673" y="734"/>
                    <a:pt x="54773" y="67"/>
                  </a:cubicBezTo>
                  <a:cubicBezTo>
                    <a:pt x="54672" y="33"/>
                    <a:pt x="54606" y="0"/>
                    <a:pt x="54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3" name="Google Shape;4293;p50"/>
            <p:cNvSpPr/>
            <p:nvPr/>
          </p:nvSpPr>
          <p:spPr>
            <a:xfrm>
              <a:off x="10131708" y="4677741"/>
              <a:ext cx="497800" cy="489056"/>
            </a:xfrm>
            <a:custGeom>
              <a:avLst/>
              <a:gdLst/>
              <a:ahLst/>
              <a:cxnLst/>
              <a:rect l="l" t="t" r="r" b="b"/>
              <a:pathLst>
                <a:path w="5636" h="5537" extrusionOk="0">
                  <a:moveTo>
                    <a:pt x="3847" y="1"/>
                  </a:moveTo>
                  <a:cubicBezTo>
                    <a:pt x="3321" y="1"/>
                    <a:pt x="3088" y="707"/>
                    <a:pt x="3003" y="1364"/>
                  </a:cubicBezTo>
                  <a:cubicBezTo>
                    <a:pt x="2818" y="942"/>
                    <a:pt x="2487" y="583"/>
                    <a:pt x="2077" y="583"/>
                  </a:cubicBezTo>
                  <a:cubicBezTo>
                    <a:pt x="1968" y="583"/>
                    <a:pt x="1854" y="608"/>
                    <a:pt x="1735" y="664"/>
                  </a:cubicBezTo>
                  <a:cubicBezTo>
                    <a:pt x="801" y="1031"/>
                    <a:pt x="1101" y="2098"/>
                    <a:pt x="1435" y="2866"/>
                  </a:cubicBezTo>
                  <a:cubicBezTo>
                    <a:pt x="668" y="3066"/>
                    <a:pt x="0" y="3733"/>
                    <a:pt x="334" y="4567"/>
                  </a:cubicBezTo>
                  <a:cubicBezTo>
                    <a:pt x="496" y="4956"/>
                    <a:pt x="729" y="5101"/>
                    <a:pt x="984" y="5101"/>
                  </a:cubicBezTo>
                  <a:cubicBezTo>
                    <a:pt x="1252" y="5101"/>
                    <a:pt x="1545" y="4939"/>
                    <a:pt x="1802" y="4734"/>
                  </a:cubicBezTo>
                  <a:cubicBezTo>
                    <a:pt x="1834" y="5181"/>
                    <a:pt x="2110" y="5536"/>
                    <a:pt x="2690" y="5536"/>
                  </a:cubicBezTo>
                  <a:cubicBezTo>
                    <a:pt x="2716" y="5536"/>
                    <a:pt x="2742" y="5536"/>
                    <a:pt x="2769" y="5534"/>
                  </a:cubicBezTo>
                  <a:cubicBezTo>
                    <a:pt x="3636" y="5434"/>
                    <a:pt x="3970" y="4633"/>
                    <a:pt x="3836" y="3933"/>
                  </a:cubicBezTo>
                  <a:lnTo>
                    <a:pt x="3836" y="3933"/>
                  </a:lnTo>
                  <a:cubicBezTo>
                    <a:pt x="4013" y="3970"/>
                    <a:pt x="4196" y="3990"/>
                    <a:pt x="4375" y="3990"/>
                  </a:cubicBezTo>
                  <a:cubicBezTo>
                    <a:pt x="5006" y="3990"/>
                    <a:pt x="5578" y="3734"/>
                    <a:pt x="5604" y="3032"/>
                  </a:cubicBezTo>
                  <a:cubicBezTo>
                    <a:pt x="5636" y="2161"/>
                    <a:pt x="5027" y="1928"/>
                    <a:pt x="4377" y="1928"/>
                  </a:cubicBezTo>
                  <a:cubicBezTo>
                    <a:pt x="4330" y="1928"/>
                    <a:pt x="4283" y="1929"/>
                    <a:pt x="4237" y="1932"/>
                  </a:cubicBezTo>
                  <a:cubicBezTo>
                    <a:pt x="4704" y="1264"/>
                    <a:pt x="5037" y="397"/>
                    <a:pt x="4137" y="64"/>
                  </a:cubicBezTo>
                  <a:cubicBezTo>
                    <a:pt x="4032" y="21"/>
                    <a:pt x="3935" y="1"/>
                    <a:pt x="3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4" name="Google Shape;4294;p50"/>
            <p:cNvSpPr/>
            <p:nvPr/>
          </p:nvSpPr>
          <p:spPr>
            <a:xfrm>
              <a:off x="10611937" y="5139951"/>
              <a:ext cx="571639" cy="536221"/>
            </a:xfrm>
            <a:custGeom>
              <a:avLst/>
              <a:gdLst/>
              <a:ahLst/>
              <a:cxnLst/>
              <a:rect l="l" t="t" r="r" b="b"/>
              <a:pathLst>
                <a:path w="6472" h="6071" extrusionOk="0">
                  <a:moveTo>
                    <a:pt x="3770" y="1"/>
                  </a:moveTo>
                  <a:cubicBezTo>
                    <a:pt x="3170" y="1"/>
                    <a:pt x="2969" y="268"/>
                    <a:pt x="2836" y="1002"/>
                  </a:cubicBezTo>
                  <a:cubicBezTo>
                    <a:pt x="2803" y="1469"/>
                    <a:pt x="2869" y="1702"/>
                    <a:pt x="2836" y="1836"/>
                  </a:cubicBezTo>
                  <a:cubicBezTo>
                    <a:pt x="2505" y="1615"/>
                    <a:pt x="2124" y="1435"/>
                    <a:pt x="1775" y="1435"/>
                  </a:cubicBezTo>
                  <a:cubicBezTo>
                    <a:pt x="1491" y="1435"/>
                    <a:pt x="1229" y="1554"/>
                    <a:pt x="1035" y="1869"/>
                  </a:cubicBezTo>
                  <a:cubicBezTo>
                    <a:pt x="668" y="2503"/>
                    <a:pt x="968" y="3170"/>
                    <a:pt x="1402" y="3637"/>
                  </a:cubicBezTo>
                  <a:cubicBezTo>
                    <a:pt x="701" y="3970"/>
                    <a:pt x="1" y="4604"/>
                    <a:pt x="534" y="5271"/>
                  </a:cubicBezTo>
                  <a:cubicBezTo>
                    <a:pt x="776" y="5551"/>
                    <a:pt x="1042" y="5666"/>
                    <a:pt x="1308" y="5666"/>
                  </a:cubicBezTo>
                  <a:cubicBezTo>
                    <a:pt x="1740" y="5666"/>
                    <a:pt x="2172" y="5363"/>
                    <a:pt x="2502" y="4971"/>
                  </a:cubicBezTo>
                  <a:cubicBezTo>
                    <a:pt x="2631" y="5591"/>
                    <a:pt x="2960" y="6070"/>
                    <a:pt x="3612" y="6070"/>
                  </a:cubicBezTo>
                  <a:cubicBezTo>
                    <a:pt x="3803" y="6070"/>
                    <a:pt x="4021" y="6029"/>
                    <a:pt x="4270" y="5938"/>
                  </a:cubicBezTo>
                  <a:cubicBezTo>
                    <a:pt x="5204" y="5538"/>
                    <a:pt x="4937" y="4704"/>
                    <a:pt x="4370" y="4104"/>
                  </a:cubicBezTo>
                  <a:cubicBezTo>
                    <a:pt x="5338" y="4004"/>
                    <a:pt x="6472" y="3603"/>
                    <a:pt x="6305" y="2636"/>
                  </a:cubicBezTo>
                  <a:cubicBezTo>
                    <a:pt x="6174" y="2006"/>
                    <a:pt x="5526" y="1748"/>
                    <a:pt x="4882" y="1748"/>
                  </a:cubicBezTo>
                  <a:cubicBezTo>
                    <a:pt x="4708" y="1748"/>
                    <a:pt x="4534" y="1767"/>
                    <a:pt x="4370" y="1802"/>
                  </a:cubicBezTo>
                  <a:cubicBezTo>
                    <a:pt x="4537" y="1002"/>
                    <a:pt x="4537" y="1"/>
                    <a:pt x="3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5" name="Google Shape;4295;p50"/>
            <p:cNvSpPr/>
            <p:nvPr/>
          </p:nvSpPr>
          <p:spPr>
            <a:xfrm>
              <a:off x="9580730" y="5240996"/>
              <a:ext cx="441360" cy="438710"/>
            </a:xfrm>
            <a:custGeom>
              <a:avLst/>
              <a:gdLst/>
              <a:ahLst/>
              <a:cxnLst/>
              <a:rect l="l" t="t" r="r" b="b"/>
              <a:pathLst>
                <a:path w="4997" h="4967" extrusionOk="0">
                  <a:moveTo>
                    <a:pt x="3431" y="0"/>
                  </a:moveTo>
                  <a:cubicBezTo>
                    <a:pt x="2914" y="0"/>
                    <a:pt x="2516" y="657"/>
                    <a:pt x="2336" y="1259"/>
                  </a:cubicBezTo>
                  <a:cubicBezTo>
                    <a:pt x="2202" y="1092"/>
                    <a:pt x="2102" y="992"/>
                    <a:pt x="1969" y="892"/>
                  </a:cubicBezTo>
                  <a:cubicBezTo>
                    <a:pt x="1810" y="792"/>
                    <a:pt x="1633" y="746"/>
                    <a:pt x="1460" y="746"/>
                  </a:cubicBezTo>
                  <a:cubicBezTo>
                    <a:pt x="1049" y="746"/>
                    <a:pt x="651" y="1004"/>
                    <a:pt x="534" y="1425"/>
                  </a:cubicBezTo>
                  <a:cubicBezTo>
                    <a:pt x="434" y="1892"/>
                    <a:pt x="668" y="2526"/>
                    <a:pt x="1035" y="2893"/>
                  </a:cubicBezTo>
                  <a:cubicBezTo>
                    <a:pt x="668" y="3060"/>
                    <a:pt x="334" y="3227"/>
                    <a:pt x="167" y="3594"/>
                  </a:cubicBezTo>
                  <a:cubicBezTo>
                    <a:pt x="1" y="3994"/>
                    <a:pt x="34" y="4428"/>
                    <a:pt x="468" y="4661"/>
                  </a:cubicBezTo>
                  <a:cubicBezTo>
                    <a:pt x="640" y="4756"/>
                    <a:pt x="806" y="4797"/>
                    <a:pt x="964" y="4797"/>
                  </a:cubicBezTo>
                  <a:cubicBezTo>
                    <a:pt x="1417" y="4797"/>
                    <a:pt x="1805" y="4456"/>
                    <a:pt x="2102" y="4061"/>
                  </a:cubicBezTo>
                  <a:cubicBezTo>
                    <a:pt x="2251" y="4532"/>
                    <a:pt x="2492" y="4966"/>
                    <a:pt x="2893" y="4966"/>
                  </a:cubicBezTo>
                  <a:cubicBezTo>
                    <a:pt x="3032" y="4966"/>
                    <a:pt x="3190" y="4914"/>
                    <a:pt x="3370" y="4794"/>
                  </a:cubicBezTo>
                  <a:cubicBezTo>
                    <a:pt x="3970" y="4394"/>
                    <a:pt x="3937" y="3727"/>
                    <a:pt x="3637" y="3160"/>
                  </a:cubicBezTo>
                  <a:lnTo>
                    <a:pt x="3637" y="3160"/>
                  </a:lnTo>
                  <a:cubicBezTo>
                    <a:pt x="3714" y="3168"/>
                    <a:pt x="3791" y="3172"/>
                    <a:pt x="3868" y="3172"/>
                  </a:cubicBezTo>
                  <a:cubicBezTo>
                    <a:pt x="4456" y="3172"/>
                    <a:pt x="4996" y="2930"/>
                    <a:pt x="4937" y="2193"/>
                  </a:cubicBezTo>
                  <a:cubicBezTo>
                    <a:pt x="4937" y="1588"/>
                    <a:pt x="4530" y="1323"/>
                    <a:pt x="4069" y="1323"/>
                  </a:cubicBezTo>
                  <a:cubicBezTo>
                    <a:pt x="3971" y="1323"/>
                    <a:pt x="3870" y="1335"/>
                    <a:pt x="3770" y="1359"/>
                  </a:cubicBezTo>
                  <a:cubicBezTo>
                    <a:pt x="4003" y="825"/>
                    <a:pt x="4137" y="191"/>
                    <a:pt x="3603" y="24"/>
                  </a:cubicBezTo>
                  <a:cubicBezTo>
                    <a:pt x="3544" y="8"/>
                    <a:pt x="3487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6" name="Google Shape;4296;p50"/>
            <p:cNvSpPr/>
            <p:nvPr/>
          </p:nvSpPr>
          <p:spPr>
            <a:xfrm>
              <a:off x="9200663" y="4592241"/>
              <a:ext cx="524562" cy="473510"/>
            </a:xfrm>
            <a:custGeom>
              <a:avLst/>
              <a:gdLst/>
              <a:ahLst/>
              <a:cxnLst/>
              <a:rect l="l" t="t" r="r" b="b"/>
              <a:pathLst>
                <a:path w="5939" h="5361" extrusionOk="0">
                  <a:moveTo>
                    <a:pt x="4325" y="1"/>
                  </a:moveTo>
                  <a:cubicBezTo>
                    <a:pt x="3826" y="1"/>
                    <a:pt x="3392" y="517"/>
                    <a:pt x="3136" y="1098"/>
                  </a:cubicBezTo>
                  <a:cubicBezTo>
                    <a:pt x="2969" y="831"/>
                    <a:pt x="2803" y="531"/>
                    <a:pt x="2569" y="231"/>
                  </a:cubicBezTo>
                  <a:cubicBezTo>
                    <a:pt x="2452" y="101"/>
                    <a:pt x="2305" y="47"/>
                    <a:pt x="2158" y="47"/>
                  </a:cubicBezTo>
                  <a:cubicBezTo>
                    <a:pt x="1925" y="47"/>
                    <a:pt x="1691" y="181"/>
                    <a:pt x="1568" y="364"/>
                  </a:cubicBezTo>
                  <a:cubicBezTo>
                    <a:pt x="1268" y="765"/>
                    <a:pt x="1268" y="1165"/>
                    <a:pt x="1335" y="1532"/>
                  </a:cubicBezTo>
                  <a:cubicBezTo>
                    <a:pt x="1148" y="1466"/>
                    <a:pt x="958" y="1422"/>
                    <a:pt x="785" y="1422"/>
                  </a:cubicBezTo>
                  <a:cubicBezTo>
                    <a:pt x="431" y="1422"/>
                    <a:pt x="145" y="1606"/>
                    <a:pt x="101" y="2166"/>
                  </a:cubicBezTo>
                  <a:cubicBezTo>
                    <a:pt x="1" y="2699"/>
                    <a:pt x="434" y="3166"/>
                    <a:pt x="968" y="3433"/>
                  </a:cubicBezTo>
                  <a:cubicBezTo>
                    <a:pt x="501" y="3867"/>
                    <a:pt x="234" y="4434"/>
                    <a:pt x="634" y="5001"/>
                  </a:cubicBezTo>
                  <a:cubicBezTo>
                    <a:pt x="812" y="5257"/>
                    <a:pt x="1023" y="5361"/>
                    <a:pt x="1248" y="5361"/>
                  </a:cubicBezTo>
                  <a:cubicBezTo>
                    <a:pt x="1698" y="5361"/>
                    <a:pt x="2202" y="4945"/>
                    <a:pt x="2602" y="4501"/>
                  </a:cubicBezTo>
                  <a:cubicBezTo>
                    <a:pt x="2669" y="4734"/>
                    <a:pt x="2803" y="4901"/>
                    <a:pt x="3003" y="5068"/>
                  </a:cubicBezTo>
                  <a:cubicBezTo>
                    <a:pt x="3201" y="5209"/>
                    <a:pt x="3423" y="5279"/>
                    <a:pt x="3641" y="5279"/>
                  </a:cubicBezTo>
                  <a:cubicBezTo>
                    <a:pt x="3937" y="5279"/>
                    <a:pt x="4226" y="5151"/>
                    <a:pt x="4437" y="4901"/>
                  </a:cubicBezTo>
                  <a:cubicBezTo>
                    <a:pt x="5071" y="4167"/>
                    <a:pt x="4737" y="3400"/>
                    <a:pt x="4137" y="2833"/>
                  </a:cubicBezTo>
                  <a:cubicBezTo>
                    <a:pt x="5071" y="2166"/>
                    <a:pt x="5938" y="1198"/>
                    <a:pt x="5004" y="331"/>
                  </a:cubicBezTo>
                  <a:cubicBezTo>
                    <a:pt x="4772" y="98"/>
                    <a:pt x="4542" y="1"/>
                    <a:pt x="4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7" name="Google Shape;4297;p50"/>
            <p:cNvSpPr/>
            <p:nvPr/>
          </p:nvSpPr>
          <p:spPr>
            <a:xfrm>
              <a:off x="6840678" y="4669261"/>
              <a:ext cx="486229" cy="492147"/>
            </a:xfrm>
            <a:custGeom>
              <a:avLst/>
              <a:gdLst/>
              <a:ahLst/>
              <a:cxnLst/>
              <a:rect l="l" t="t" r="r" b="b"/>
              <a:pathLst>
                <a:path w="5505" h="5572" extrusionOk="0">
                  <a:moveTo>
                    <a:pt x="3283" y="0"/>
                  </a:moveTo>
                  <a:cubicBezTo>
                    <a:pt x="2689" y="0"/>
                    <a:pt x="2362" y="604"/>
                    <a:pt x="2302" y="1260"/>
                  </a:cubicBezTo>
                  <a:cubicBezTo>
                    <a:pt x="1929" y="887"/>
                    <a:pt x="1492" y="553"/>
                    <a:pt x="1094" y="553"/>
                  </a:cubicBezTo>
                  <a:cubicBezTo>
                    <a:pt x="852" y="553"/>
                    <a:pt x="624" y="677"/>
                    <a:pt x="434" y="993"/>
                  </a:cubicBezTo>
                  <a:cubicBezTo>
                    <a:pt x="0" y="1661"/>
                    <a:pt x="734" y="2128"/>
                    <a:pt x="1468" y="2328"/>
                  </a:cubicBezTo>
                  <a:cubicBezTo>
                    <a:pt x="868" y="2495"/>
                    <a:pt x="367" y="2828"/>
                    <a:pt x="501" y="3462"/>
                  </a:cubicBezTo>
                  <a:cubicBezTo>
                    <a:pt x="632" y="4095"/>
                    <a:pt x="1148" y="4285"/>
                    <a:pt x="1713" y="4285"/>
                  </a:cubicBezTo>
                  <a:cubicBezTo>
                    <a:pt x="2012" y="4285"/>
                    <a:pt x="2325" y="4232"/>
                    <a:pt x="2602" y="4162"/>
                  </a:cubicBezTo>
                  <a:cubicBezTo>
                    <a:pt x="2632" y="4867"/>
                    <a:pt x="3048" y="5571"/>
                    <a:pt x="3739" y="5571"/>
                  </a:cubicBezTo>
                  <a:cubicBezTo>
                    <a:pt x="3833" y="5571"/>
                    <a:pt x="3932" y="5558"/>
                    <a:pt x="4037" y="5530"/>
                  </a:cubicBezTo>
                  <a:cubicBezTo>
                    <a:pt x="4871" y="5363"/>
                    <a:pt x="4804" y="4696"/>
                    <a:pt x="4470" y="4129"/>
                  </a:cubicBezTo>
                  <a:lnTo>
                    <a:pt x="4470" y="4129"/>
                  </a:lnTo>
                  <a:cubicBezTo>
                    <a:pt x="4503" y="4131"/>
                    <a:pt x="4535" y="4133"/>
                    <a:pt x="4566" y="4133"/>
                  </a:cubicBezTo>
                  <a:cubicBezTo>
                    <a:pt x="4991" y="4133"/>
                    <a:pt x="5345" y="3918"/>
                    <a:pt x="5438" y="3328"/>
                  </a:cubicBezTo>
                  <a:cubicBezTo>
                    <a:pt x="5504" y="2461"/>
                    <a:pt x="4804" y="1961"/>
                    <a:pt x="4037" y="1961"/>
                  </a:cubicBezTo>
                  <a:cubicBezTo>
                    <a:pt x="4337" y="1194"/>
                    <a:pt x="4370" y="293"/>
                    <a:pt x="3503" y="26"/>
                  </a:cubicBezTo>
                  <a:cubicBezTo>
                    <a:pt x="3426" y="9"/>
                    <a:pt x="3352" y="0"/>
                    <a:pt x="3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8" name="Google Shape;4298;p50"/>
            <p:cNvSpPr/>
            <p:nvPr/>
          </p:nvSpPr>
          <p:spPr>
            <a:xfrm>
              <a:off x="8590771" y="5215470"/>
              <a:ext cx="506809" cy="540726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9" name="Google Shape;4299;p50"/>
            <p:cNvSpPr/>
            <p:nvPr/>
          </p:nvSpPr>
          <p:spPr>
            <a:xfrm>
              <a:off x="7323910" y="5326408"/>
              <a:ext cx="440918" cy="437562"/>
            </a:xfrm>
            <a:custGeom>
              <a:avLst/>
              <a:gdLst/>
              <a:ahLst/>
              <a:cxnLst/>
              <a:rect l="l" t="t" r="r" b="b"/>
              <a:pathLst>
                <a:path w="4992" h="4954" extrusionOk="0">
                  <a:moveTo>
                    <a:pt x="3406" y="1"/>
                  </a:moveTo>
                  <a:cubicBezTo>
                    <a:pt x="2913" y="1"/>
                    <a:pt x="2516" y="657"/>
                    <a:pt x="2335" y="1259"/>
                  </a:cubicBezTo>
                  <a:cubicBezTo>
                    <a:pt x="2202" y="1092"/>
                    <a:pt x="2068" y="959"/>
                    <a:pt x="1968" y="892"/>
                  </a:cubicBezTo>
                  <a:cubicBezTo>
                    <a:pt x="1799" y="793"/>
                    <a:pt x="1619" y="747"/>
                    <a:pt x="1444" y="747"/>
                  </a:cubicBezTo>
                  <a:cubicBezTo>
                    <a:pt x="1032" y="747"/>
                    <a:pt x="651" y="1004"/>
                    <a:pt x="534" y="1426"/>
                  </a:cubicBezTo>
                  <a:cubicBezTo>
                    <a:pt x="400" y="1893"/>
                    <a:pt x="667" y="2527"/>
                    <a:pt x="1034" y="2893"/>
                  </a:cubicBezTo>
                  <a:cubicBezTo>
                    <a:pt x="667" y="3060"/>
                    <a:pt x="334" y="3227"/>
                    <a:pt x="167" y="3594"/>
                  </a:cubicBezTo>
                  <a:cubicBezTo>
                    <a:pt x="0" y="3994"/>
                    <a:pt x="33" y="4428"/>
                    <a:pt x="467" y="4661"/>
                  </a:cubicBezTo>
                  <a:cubicBezTo>
                    <a:pt x="639" y="4756"/>
                    <a:pt x="805" y="4798"/>
                    <a:pt x="962" y="4798"/>
                  </a:cubicBezTo>
                  <a:cubicBezTo>
                    <a:pt x="1414" y="4798"/>
                    <a:pt x="1796" y="4457"/>
                    <a:pt x="2068" y="4061"/>
                  </a:cubicBezTo>
                  <a:cubicBezTo>
                    <a:pt x="2239" y="4525"/>
                    <a:pt x="2481" y="4953"/>
                    <a:pt x="2874" y="4953"/>
                  </a:cubicBezTo>
                  <a:cubicBezTo>
                    <a:pt x="3018" y="4953"/>
                    <a:pt x="3181" y="4896"/>
                    <a:pt x="3369" y="4761"/>
                  </a:cubicBezTo>
                  <a:cubicBezTo>
                    <a:pt x="3970" y="4395"/>
                    <a:pt x="3903" y="3727"/>
                    <a:pt x="3636" y="3160"/>
                  </a:cubicBezTo>
                  <a:lnTo>
                    <a:pt x="3636" y="3160"/>
                  </a:lnTo>
                  <a:cubicBezTo>
                    <a:pt x="3713" y="3168"/>
                    <a:pt x="3791" y="3172"/>
                    <a:pt x="3868" y="3172"/>
                  </a:cubicBezTo>
                  <a:cubicBezTo>
                    <a:pt x="4455" y="3172"/>
                    <a:pt x="4992" y="2930"/>
                    <a:pt x="4904" y="2193"/>
                  </a:cubicBezTo>
                  <a:cubicBezTo>
                    <a:pt x="4904" y="1570"/>
                    <a:pt x="4529" y="1321"/>
                    <a:pt x="4067" y="1321"/>
                  </a:cubicBezTo>
                  <a:cubicBezTo>
                    <a:pt x="3960" y="1321"/>
                    <a:pt x="3849" y="1334"/>
                    <a:pt x="3736" y="1359"/>
                  </a:cubicBezTo>
                  <a:cubicBezTo>
                    <a:pt x="4003" y="825"/>
                    <a:pt x="4136" y="192"/>
                    <a:pt x="3569" y="25"/>
                  </a:cubicBezTo>
                  <a:cubicBezTo>
                    <a:pt x="3514" y="8"/>
                    <a:pt x="3459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0" name="Google Shape;4300;p50"/>
            <p:cNvSpPr/>
            <p:nvPr/>
          </p:nvSpPr>
          <p:spPr>
            <a:xfrm>
              <a:off x="7783471" y="4689046"/>
              <a:ext cx="556977" cy="463000"/>
            </a:xfrm>
            <a:custGeom>
              <a:avLst/>
              <a:gdLst/>
              <a:ahLst/>
              <a:cxnLst/>
              <a:rect l="l" t="t" r="r" b="b"/>
              <a:pathLst>
                <a:path w="6306" h="5242" extrusionOk="0">
                  <a:moveTo>
                    <a:pt x="1539" y="0"/>
                  </a:moveTo>
                  <a:cubicBezTo>
                    <a:pt x="1254" y="0"/>
                    <a:pt x="969" y="125"/>
                    <a:pt x="701" y="436"/>
                  </a:cubicBezTo>
                  <a:cubicBezTo>
                    <a:pt x="1" y="1270"/>
                    <a:pt x="701" y="1937"/>
                    <a:pt x="1602" y="2271"/>
                  </a:cubicBezTo>
                  <a:cubicBezTo>
                    <a:pt x="1302" y="2437"/>
                    <a:pt x="1001" y="2637"/>
                    <a:pt x="768" y="2904"/>
                  </a:cubicBezTo>
                  <a:cubicBezTo>
                    <a:pt x="468" y="3205"/>
                    <a:pt x="601" y="3705"/>
                    <a:pt x="901" y="3872"/>
                  </a:cubicBezTo>
                  <a:cubicBezTo>
                    <a:pt x="1184" y="4013"/>
                    <a:pt x="1429" y="4069"/>
                    <a:pt x="1653" y="4069"/>
                  </a:cubicBezTo>
                  <a:cubicBezTo>
                    <a:pt x="1800" y="4069"/>
                    <a:pt x="1937" y="4045"/>
                    <a:pt x="2069" y="4005"/>
                  </a:cubicBezTo>
                  <a:lnTo>
                    <a:pt x="2069" y="4005"/>
                  </a:lnTo>
                  <a:cubicBezTo>
                    <a:pt x="1869" y="4606"/>
                    <a:pt x="1902" y="5173"/>
                    <a:pt x="2736" y="5239"/>
                  </a:cubicBezTo>
                  <a:cubicBezTo>
                    <a:pt x="2757" y="5241"/>
                    <a:pt x="2777" y="5241"/>
                    <a:pt x="2797" y="5241"/>
                  </a:cubicBezTo>
                  <a:cubicBezTo>
                    <a:pt x="3332" y="5241"/>
                    <a:pt x="3714" y="4819"/>
                    <a:pt x="4004" y="4272"/>
                  </a:cubicBezTo>
                  <a:cubicBezTo>
                    <a:pt x="4304" y="4573"/>
                    <a:pt x="4633" y="4777"/>
                    <a:pt x="4971" y="4777"/>
                  </a:cubicBezTo>
                  <a:cubicBezTo>
                    <a:pt x="5158" y="4777"/>
                    <a:pt x="5348" y="4715"/>
                    <a:pt x="5538" y="4572"/>
                  </a:cubicBezTo>
                  <a:cubicBezTo>
                    <a:pt x="6305" y="3972"/>
                    <a:pt x="5671" y="3205"/>
                    <a:pt x="4971" y="2604"/>
                  </a:cubicBezTo>
                  <a:cubicBezTo>
                    <a:pt x="5171" y="2504"/>
                    <a:pt x="5371" y="2337"/>
                    <a:pt x="5538" y="2137"/>
                  </a:cubicBezTo>
                  <a:cubicBezTo>
                    <a:pt x="5872" y="1670"/>
                    <a:pt x="5772" y="1103"/>
                    <a:pt x="5305" y="736"/>
                  </a:cubicBezTo>
                  <a:cubicBezTo>
                    <a:pt x="5035" y="525"/>
                    <a:pt x="4761" y="438"/>
                    <a:pt x="4496" y="438"/>
                  </a:cubicBezTo>
                  <a:cubicBezTo>
                    <a:pt x="4008" y="438"/>
                    <a:pt x="3549" y="735"/>
                    <a:pt x="3203" y="1103"/>
                  </a:cubicBezTo>
                  <a:cubicBezTo>
                    <a:pt x="2750" y="559"/>
                    <a:pt x="2143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1" name="Google Shape;4301;p50"/>
            <p:cNvSpPr/>
            <p:nvPr/>
          </p:nvSpPr>
          <p:spPr>
            <a:xfrm>
              <a:off x="8007377" y="4866582"/>
              <a:ext cx="126835" cy="113498"/>
            </a:xfrm>
            <a:custGeom>
              <a:avLst/>
              <a:gdLst/>
              <a:ahLst/>
              <a:cxnLst/>
              <a:rect l="l" t="t" r="r" b="b"/>
              <a:pathLst>
                <a:path w="1436" h="1285" extrusionOk="0">
                  <a:moveTo>
                    <a:pt x="709" y="0"/>
                  </a:moveTo>
                  <a:cubicBezTo>
                    <a:pt x="612" y="0"/>
                    <a:pt x="540" y="55"/>
                    <a:pt x="468" y="127"/>
                  </a:cubicBezTo>
                  <a:cubicBezTo>
                    <a:pt x="334" y="194"/>
                    <a:pt x="234" y="294"/>
                    <a:pt x="168" y="427"/>
                  </a:cubicBezTo>
                  <a:cubicBezTo>
                    <a:pt x="1" y="761"/>
                    <a:pt x="234" y="1161"/>
                    <a:pt x="568" y="1261"/>
                  </a:cubicBezTo>
                  <a:cubicBezTo>
                    <a:pt x="616" y="1277"/>
                    <a:pt x="666" y="1285"/>
                    <a:pt x="717" y="1285"/>
                  </a:cubicBezTo>
                  <a:cubicBezTo>
                    <a:pt x="987" y="1285"/>
                    <a:pt x="1279" y="1075"/>
                    <a:pt x="1335" y="794"/>
                  </a:cubicBezTo>
                  <a:cubicBezTo>
                    <a:pt x="1435" y="461"/>
                    <a:pt x="1168" y="94"/>
                    <a:pt x="835" y="27"/>
                  </a:cubicBezTo>
                  <a:cubicBezTo>
                    <a:pt x="788" y="8"/>
                    <a:pt x="747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2" name="Google Shape;4302;p50"/>
            <p:cNvSpPr/>
            <p:nvPr/>
          </p:nvSpPr>
          <p:spPr>
            <a:xfrm>
              <a:off x="10332032" y="4889547"/>
              <a:ext cx="114999" cy="102192"/>
            </a:xfrm>
            <a:custGeom>
              <a:avLst/>
              <a:gdLst/>
              <a:ahLst/>
              <a:cxnLst/>
              <a:rect l="l" t="t" r="r" b="b"/>
              <a:pathLst>
                <a:path w="1302" h="1157" extrusionOk="0">
                  <a:moveTo>
                    <a:pt x="634" y="1"/>
                  </a:moveTo>
                  <a:cubicBezTo>
                    <a:pt x="268" y="1"/>
                    <a:pt x="1" y="334"/>
                    <a:pt x="101" y="701"/>
                  </a:cubicBezTo>
                  <a:cubicBezTo>
                    <a:pt x="152" y="959"/>
                    <a:pt x="383" y="1157"/>
                    <a:pt x="639" y="1157"/>
                  </a:cubicBezTo>
                  <a:cubicBezTo>
                    <a:pt x="714" y="1157"/>
                    <a:pt x="792" y="1139"/>
                    <a:pt x="868" y="1101"/>
                  </a:cubicBezTo>
                  <a:cubicBezTo>
                    <a:pt x="868" y="1101"/>
                    <a:pt x="935" y="1101"/>
                    <a:pt x="935" y="1035"/>
                  </a:cubicBezTo>
                  <a:cubicBezTo>
                    <a:pt x="1035" y="1001"/>
                    <a:pt x="1168" y="935"/>
                    <a:pt x="1202" y="768"/>
                  </a:cubicBezTo>
                  <a:cubicBezTo>
                    <a:pt x="1302" y="434"/>
                    <a:pt x="1001" y="1"/>
                    <a:pt x="6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3" name="Google Shape;4303;p50"/>
            <p:cNvSpPr/>
            <p:nvPr/>
          </p:nvSpPr>
          <p:spPr>
            <a:xfrm>
              <a:off x="9757559" y="5417030"/>
              <a:ext cx="105902" cy="100337"/>
            </a:xfrm>
            <a:custGeom>
              <a:avLst/>
              <a:gdLst/>
              <a:ahLst/>
              <a:cxnLst/>
              <a:rect l="l" t="t" r="r" b="b"/>
              <a:pathLst>
                <a:path w="1199" h="1136" extrusionOk="0">
                  <a:moveTo>
                    <a:pt x="546" y="1"/>
                  </a:moveTo>
                  <a:cubicBezTo>
                    <a:pt x="476" y="1"/>
                    <a:pt x="404" y="12"/>
                    <a:pt x="334" y="33"/>
                  </a:cubicBezTo>
                  <a:cubicBezTo>
                    <a:pt x="200" y="66"/>
                    <a:pt x="100" y="200"/>
                    <a:pt x="33" y="333"/>
                  </a:cubicBezTo>
                  <a:cubicBezTo>
                    <a:pt x="0" y="567"/>
                    <a:pt x="100" y="800"/>
                    <a:pt x="234" y="900"/>
                  </a:cubicBezTo>
                  <a:cubicBezTo>
                    <a:pt x="300" y="1034"/>
                    <a:pt x="400" y="1134"/>
                    <a:pt x="567" y="1134"/>
                  </a:cubicBezTo>
                  <a:cubicBezTo>
                    <a:pt x="582" y="1135"/>
                    <a:pt x="596" y="1136"/>
                    <a:pt x="610" y="1136"/>
                  </a:cubicBezTo>
                  <a:cubicBezTo>
                    <a:pt x="955" y="1136"/>
                    <a:pt x="1198" y="755"/>
                    <a:pt x="1134" y="466"/>
                  </a:cubicBezTo>
                  <a:cubicBezTo>
                    <a:pt x="1055" y="151"/>
                    <a:pt x="810" y="1"/>
                    <a:pt x="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4" name="Google Shape;4304;p50"/>
            <p:cNvSpPr/>
            <p:nvPr/>
          </p:nvSpPr>
          <p:spPr>
            <a:xfrm>
              <a:off x="7509483" y="5505974"/>
              <a:ext cx="112084" cy="91328"/>
            </a:xfrm>
            <a:custGeom>
              <a:avLst/>
              <a:gdLst/>
              <a:ahLst/>
              <a:cxnLst/>
              <a:rect l="l" t="t" r="r" b="b"/>
              <a:pathLst>
                <a:path w="1269" h="1034" extrusionOk="0">
                  <a:moveTo>
                    <a:pt x="694" y="0"/>
                  </a:moveTo>
                  <a:cubicBezTo>
                    <a:pt x="641" y="0"/>
                    <a:pt x="588" y="9"/>
                    <a:pt x="534" y="27"/>
                  </a:cubicBezTo>
                  <a:cubicBezTo>
                    <a:pt x="201" y="127"/>
                    <a:pt x="1" y="527"/>
                    <a:pt x="234" y="827"/>
                  </a:cubicBezTo>
                  <a:cubicBezTo>
                    <a:pt x="342" y="971"/>
                    <a:pt x="489" y="1033"/>
                    <a:pt x="638" y="1033"/>
                  </a:cubicBezTo>
                  <a:cubicBezTo>
                    <a:pt x="902" y="1033"/>
                    <a:pt x="1171" y="838"/>
                    <a:pt x="1235" y="560"/>
                  </a:cubicBezTo>
                  <a:cubicBezTo>
                    <a:pt x="1268" y="460"/>
                    <a:pt x="1235" y="293"/>
                    <a:pt x="1101" y="160"/>
                  </a:cubicBezTo>
                  <a:cubicBezTo>
                    <a:pt x="979" y="62"/>
                    <a:pt x="839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5" name="Google Shape;4305;p50"/>
            <p:cNvSpPr/>
            <p:nvPr/>
          </p:nvSpPr>
          <p:spPr>
            <a:xfrm>
              <a:off x="8767600" y="5424185"/>
              <a:ext cx="122065" cy="91063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6" name="Google Shape;4306;p50"/>
            <p:cNvSpPr/>
            <p:nvPr/>
          </p:nvSpPr>
          <p:spPr>
            <a:xfrm>
              <a:off x="9386324" y="4780817"/>
              <a:ext cx="97246" cy="90533"/>
            </a:xfrm>
            <a:custGeom>
              <a:avLst/>
              <a:gdLst/>
              <a:ahLst/>
              <a:cxnLst/>
              <a:rect l="l" t="t" r="r" b="b"/>
              <a:pathLst>
                <a:path w="1101" h="1025" extrusionOk="0">
                  <a:moveTo>
                    <a:pt x="586" y="1"/>
                  </a:moveTo>
                  <a:cubicBezTo>
                    <a:pt x="482" y="1"/>
                    <a:pt x="375" y="30"/>
                    <a:pt x="267" y="97"/>
                  </a:cubicBezTo>
                  <a:cubicBezTo>
                    <a:pt x="67" y="231"/>
                    <a:pt x="0" y="564"/>
                    <a:pt x="133" y="765"/>
                  </a:cubicBezTo>
                  <a:cubicBezTo>
                    <a:pt x="236" y="943"/>
                    <a:pt x="401" y="1024"/>
                    <a:pt x="567" y="1024"/>
                  </a:cubicBezTo>
                  <a:cubicBezTo>
                    <a:pt x="834" y="1024"/>
                    <a:pt x="1101" y="814"/>
                    <a:pt x="1101" y="464"/>
                  </a:cubicBezTo>
                  <a:cubicBezTo>
                    <a:pt x="1101" y="431"/>
                    <a:pt x="1067" y="364"/>
                    <a:pt x="1067" y="331"/>
                  </a:cubicBezTo>
                  <a:cubicBezTo>
                    <a:pt x="1067" y="264"/>
                    <a:pt x="1034" y="197"/>
                    <a:pt x="1001" y="164"/>
                  </a:cubicBezTo>
                  <a:cubicBezTo>
                    <a:pt x="881" y="65"/>
                    <a:pt x="738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7" name="Google Shape;4307;p50"/>
            <p:cNvSpPr/>
            <p:nvPr/>
          </p:nvSpPr>
          <p:spPr>
            <a:xfrm>
              <a:off x="10832929" y="5397422"/>
              <a:ext cx="91416" cy="93271"/>
            </a:xfrm>
            <a:custGeom>
              <a:avLst/>
              <a:gdLst/>
              <a:ahLst/>
              <a:cxnLst/>
              <a:rect l="l" t="t" r="r" b="b"/>
              <a:pathLst>
                <a:path w="1035" h="1056" extrusionOk="0">
                  <a:moveTo>
                    <a:pt x="444" y="0"/>
                  </a:moveTo>
                  <a:cubicBezTo>
                    <a:pt x="301" y="0"/>
                    <a:pt x="186" y="90"/>
                    <a:pt x="134" y="221"/>
                  </a:cubicBezTo>
                  <a:cubicBezTo>
                    <a:pt x="0" y="422"/>
                    <a:pt x="34" y="688"/>
                    <a:pt x="167" y="855"/>
                  </a:cubicBezTo>
                  <a:cubicBezTo>
                    <a:pt x="267" y="955"/>
                    <a:pt x="434" y="1055"/>
                    <a:pt x="534" y="1055"/>
                  </a:cubicBezTo>
                  <a:lnTo>
                    <a:pt x="668" y="1055"/>
                  </a:lnTo>
                  <a:cubicBezTo>
                    <a:pt x="701" y="1055"/>
                    <a:pt x="701" y="989"/>
                    <a:pt x="701" y="989"/>
                  </a:cubicBezTo>
                  <a:cubicBezTo>
                    <a:pt x="934" y="855"/>
                    <a:pt x="1034" y="688"/>
                    <a:pt x="1001" y="455"/>
                  </a:cubicBezTo>
                  <a:cubicBezTo>
                    <a:pt x="968" y="221"/>
                    <a:pt x="801" y="55"/>
                    <a:pt x="567" y="21"/>
                  </a:cubicBezTo>
                  <a:cubicBezTo>
                    <a:pt x="525" y="7"/>
                    <a:pt x="483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8" name="Google Shape;4308;p50"/>
            <p:cNvSpPr/>
            <p:nvPr/>
          </p:nvSpPr>
          <p:spPr>
            <a:xfrm>
              <a:off x="7064584" y="4888840"/>
              <a:ext cx="88502" cy="80376"/>
            </a:xfrm>
            <a:custGeom>
              <a:avLst/>
              <a:gdLst/>
              <a:ahLst/>
              <a:cxnLst/>
              <a:rect l="l" t="t" r="r" b="b"/>
              <a:pathLst>
                <a:path w="1002" h="910" extrusionOk="0">
                  <a:moveTo>
                    <a:pt x="565" y="0"/>
                  </a:moveTo>
                  <a:cubicBezTo>
                    <a:pt x="456" y="0"/>
                    <a:pt x="349" y="40"/>
                    <a:pt x="267" y="142"/>
                  </a:cubicBezTo>
                  <a:lnTo>
                    <a:pt x="267" y="175"/>
                  </a:lnTo>
                  <a:cubicBezTo>
                    <a:pt x="1" y="375"/>
                    <a:pt x="101" y="876"/>
                    <a:pt x="501" y="909"/>
                  </a:cubicBezTo>
                  <a:cubicBezTo>
                    <a:pt x="634" y="909"/>
                    <a:pt x="701" y="909"/>
                    <a:pt x="801" y="842"/>
                  </a:cubicBezTo>
                  <a:cubicBezTo>
                    <a:pt x="935" y="709"/>
                    <a:pt x="1001" y="542"/>
                    <a:pt x="968" y="342"/>
                  </a:cubicBezTo>
                  <a:cubicBezTo>
                    <a:pt x="935" y="209"/>
                    <a:pt x="835" y="75"/>
                    <a:pt x="768" y="42"/>
                  </a:cubicBezTo>
                  <a:cubicBezTo>
                    <a:pt x="703" y="16"/>
                    <a:pt x="634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1" name="Picture 4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0AC8AFAA-23E7-43DB-A251-8E2C50E1B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09B5ED5-499D-4D2C-A457-FDC1BC80B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890" y="1456606"/>
            <a:ext cx="466315" cy="466315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ABC79B-44F0-4212-AB5C-4E96C2422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79327" y="1456606"/>
            <a:ext cx="466315" cy="466315"/>
          </a:xfrm>
          <a:prstGeom prst="rect">
            <a:avLst/>
          </a:prstGeom>
        </p:spPr>
      </p:pic>
      <p:pic>
        <p:nvPicPr>
          <p:cNvPr id="44" name="Picture 43">
            <a:hlinkClick r:id="rId9" action="ppaction://hlinksldjump"/>
            <a:extLst>
              <a:ext uri="{FF2B5EF4-FFF2-40B4-BE49-F238E27FC236}">
                <a16:creationId xmlns:a16="http://schemas.microsoft.com/office/drawing/2014/main" xmlns="" id="{4249ADE4-EEBD-4829-86C7-91DCAFC5C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3489" y="1259351"/>
            <a:ext cx="633554" cy="688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3486" y="3124200"/>
            <a:ext cx="816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buClr>
                <a:schemeClr val="dk1"/>
              </a:buClr>
              <a:buSzPts val="2400"/>
            </a:pPr>
            <a:r>
              <a:rPr lang="ar-EG" sz="1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rben"/>
              </a:rPr>
              <a:t>3</a:t>
            </a:r>
            <a:endParaRPr lang="ar-EG" sz="1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rbe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4386" y="3487130"/>
            <a:ext cx="1654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dirty="0" smtClean="0">
                <a:solidFill>
                  <a:schemeClr val="bg1"/>
                </a:solidFill>
                <a:hlinkClick r:id="rId11" action="ppaction://hlinksldjump"/>
              </a:rPr>
              <a:t>التقويم </a:t>
            </a:r>
            <a:endParaRPr lang="ar-EG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9" name="Google Shape;3719;p36"/>
          <p:cNvGrpSpPr/>
          <p:nvPr/>
        </p:nvGrpSpPr>
        <p:grpSpPr>
          <a:xfrm>
            <a:off x="4377824" y="1681735"/>
            <a:ext cx="4099861" cy="2851855"/>
            <a:chOff x="4329799" y="1562101"/>
            <a:chExt cx="4099861" cy="3038414"/>
          </a:xfrm>
        </p:grpSpPr>
        <p:sp>
          <p:nvSpPr>
            <p:cNvPr id="3720" name="Google Shape;3720;p36"/>
            <p:cNvSpPr/>
            <p:nvPr/>
          </p:nvSpPr>
          <p:spPr>
            <a:xfrm rot="259736">
              <a:off x="4470366" y="1698493"/>
              <a:ext cx="3818728" cy="2765629"/>
            </a:xfrm>
            <a:custGeom>
              <a:avLst/>
              <a:gdLst/>
              <a:ahLst/>
              <a:cxnLst/>
              <a:rect l="l" t="t" r="r" b="b"/>
              <a:pathLst>
                <a:path w="26920" h="23026" extrusionOk="0">
                  <a:moveTo>
                    <a:pt x="12664" y="0"/>
                  </a:moveTo>
                  <a:cubicBezTo>
                    <a:pt x="8617" y="0"/>
                    <a:pt x="4586" y="1109"/>
                    <a:pt x="2335" y="3845"/>
                  </a:cubicBezTo>
                  <a:cubicBezTo>
                    <a:pt x="2302" y="3912"/>
                    <a:pt x="2269" y="3945"/>
                    <a:pt x="2269" y="4012"/>
                  </a:cubicBezTo>
                  <a:cubicBezTo>
                    <a:pt x="534" y="6814"/>
                    <a:pt x="0" y="10350"/>
                    <a:pt x="801" y="13252"/>
                  </a:cubicBezTo>
                  <a:cubicBezTo>
                    <a:pt x="1301" y="14986"/>
                    <a:pt x="2302" y="16454"/>
                    <a:pt x="3670" y="17455"/>
                  </a:cubicBezTo>
                  <a:cubicBezTo>
                    <a:pt x="3102" y="18622"/>
                    <a:pt x="2369" y="19857"/>
                    <a:pt x="1368" y="20457"/>
                  </a:cubicBezTo>
                  <a:cubicBezTo>
                    <a:pt x="1168" y="20590"/>
                    <a:pt x="1034" y="20691"/>
                    <a:pt x="934" y="20924"/>
                  </a:cubicBezTo>
                  <a:cubicBezTo>
                    <a:pt x="701" y="21258"/>
                    <a:pt x="667" y="21625"/>
                    <a:pt x="801" y="21991"/>
                  </a:cubicBezTo>
                  <a:cubicBezTo>
                    <a:pt x="801" y="22092"/>
                    <a:pt x="834" y="22158"/>
                    <a:pt x="868" y="22258"/>
                  </a:cubicBezTo>
                  <a:cubicBezTo>
                    <a:pt x="1034" y="22659"/>
                    <a:pt x="1501" y="23026"/>
                    <a:pt x="2035" y="23026"/>
                  </a:cubicBezTo>
                  <a:cubicBezTo>
                    <a:pt x="2135" y="23026"/>
                    <a:pt x="2202" y="23026"/>
                    <a:pt x="2302" y="22992"/>
                  </a:cubicBezTo>
                  <a:cubicBezTo>
                    <a:pt x="4937" y="22759"/>
                    <a:pt x="7272" y="21458"/>
                    <a:pt x="8706" y="19490"/>
                  </a:cubicBezTo>
                  <a:cubicBezTo>
                    <a:pt x="8773" y="19490"/>
                    <a:pt x="8807" y="19490"/>
                    <a:pt x="8840" y="19523"/>
                  </a:cubicBezTo>
                  <a:cubicBezTo>
                    <a:pt x="10544" y="19818"/>
                    <a:pt x="12135" y="19965"/>
                    <a:pt x="13607" y="19965"/>
                  </a:cubicBezTo>
                  <a:cubicBezTo>
                    <a:pt x="18790" y="19965"/>
                    <a:pt x="22488" y="18146"/>
                    <a:pt x="24384" y="14586"/>
                  </a:cubicBezTo>
                  <a:cubicBezTo>
                    <a:pt x="24384" y="14586"/>
                    <a:pt x="24384" y="14519"/>
                    <a:pt x="24451" y="14519"/>
                  </a:cubicBezTo>
                  <a:cubicBezTo>
                    <a:pt x="26920" y="9483"/>
                    <a:pt x="25452" y="4446"/>
                    <a:pt x="22650" y="2478"/>
                  </a:cubicBezTo>
                  <a:cubicBezTo>
                    <a:pt x="22616" y="2478"/>
                    <a:pt x="22616" y="2444"/>
                    <a:pt x="22550" y="2444"/>
                  </a:cubicBezTo>
                  <a:cubicBezTo>
                    <a:pt x="20176" y="952"/>
                    <a:pt x="16413" y="0"/>
                    <a:pt x="12664" y="0"/>
                  </a:cubicBezTo>
                  <a:close/>
                </a:path>
              </a:pathLst>
            </a:custGeom>
            <a:solidFill>
              <a:srgbClr val="F1C3EA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1" name="Google Shape;3721;p36"/>
            <p:cNvSpPr/>
            <p:nvPr/>
          </p:nvSpPr>
          <p:spPr>
            <a:xfrm rot="259736">
              <a:off x="4589874" y="1836838"/>
              <a:ext cx="3440118" cy="2459351"/>
            </a:xfrm>
            <a:custGeom>
              <a:avLst/>
              <a:gdLst/>
              <a:ahLst/>
              <a:cxnLst/>
              <a:rect l="l" t="t" r="r" b="b"/>
              <a:pathLst>
                <a:path w="24251" h="20476" extrusionOk="0">
                  <a:moveTo>
                    <a:pt x="11977" y="0"/>
                  </a:moveTo>
                  <a:cubicBezTo>
                    <a:pt x="8218" y="0"/>
                    <a:pt x="4520" y="1012"/>
                    <a:pt x="2569" y="3416"/>
                  </a:cubicBezTo>
                  <a:cubicBezTo>
                    <a:pt x="234" y="7252"/>
                    <a:pt x="0" y="13357"/>
                    <a:pt x="4503" y="15725"/>
                  </a:cubicBezTo>
                  <a:cubicBezTo>
                    <a:pt x="3770" y="17326"/>
                    <a:pt x="2836" y="19328"/>
                    <a:pt x="1268" y="20262"/>
                  </a:cubicBezTo>
                  <a:cubicBezTo>
                    <a:pt x="1228" y="20315"/>
                    <a:pt x="1241" y="20331"/>
                    <a:pt x="1274" y="20331"/>
                  </a:cubicBezTo>
                  <a:cubicBezTo>
                    <a:pt x="1322" y="20331"/>
                    <a:pt x="1415" y="20295"/>
                    <a:pt x="1435" y="20295"/>
                  </a:cubicBezTo>
                  <a:lnTo>
                    <a:pt x="1435" y="20295"/>
                  </a:lnTo>
                  <a:cubicBezTo>
                    <a:pt x="1349" y="20324"/>
                    <a:pt x="1189" y="20475"/>
                    <a:pt x="1272" y="20475"/>
                  </a:cubicBezTo>
                  <a:cubicBezTo>
                    <a:pt x="1286" y="20475"/>
                    <a:pt x="1306" y="20471"/>
                    <a:pt x="1334" y="20462"/>
                  </a:cubicBezTo>
                  <a:cubicBezTo>
                    <a:pt x="3803" y="20262"/>
                    <a:pt x="6138" y="18961"/>
                    <a:pt x="7405" y="16793"/>
                  </a:cubicBezTo>
                  <a:cubicBezTo>
                    <a:pt x="7672" y="16893"/>
                    <a:pt x="7973" y="16959"/>
                    <a:pt x="8306" y="16993"/>
                  </a:cubicBezTo>
                  <a:cubicBezTo>
                    <a:pt x="9744" y="17250"/>
                    <a:pt x="11300" y="17426"/>
                    <a:pt x="12852" y="17426"/>
                  </a:cubicBezTo>
                  <a:cubicBezTo>
                    <a:pt x="16737" y="17426"/>
                    <a:pt x="20605" y="16326"/>
                    <a:pt x="22583" y="12656"/>
                  </a:cubicBezTo>
                  <a:cubicBezTo>
                    <a:pt x="24084" y="9487"/>
                    <a:pt x="24251" y="4484"/>
                    <a:pt x="21149" y="2249"/>
                  </a:cubicBezTo>
                  <a:cubicBezTo>
                    <a:pt x="18902" y="847"/>
                    <a:pt x="15414" y="0"/>
                    <a:pt x="11977" y="0"/>
                  </a:cubicBezTo>
                  <a:close/>
                </a:path>
              </a:pathLst>
            </a:custGeom>
            <a:solidFill>
              <a:srgbClr val="F1C3EA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22" name="Google Shape;3722;p36"/>
          <p:cNvSpPr txBox="1">
            <a:spLocks noGrp="1"/>
          </p:cNvSpPr>
          <p:nvPr>
            <p:ph type="title" idx="6"/>
          </p:nvPr>
        </p:nvSpPr>
        <p:spPr>
          <a:xfrm>
            <a:off x="1186544" y="743544"/>
            <a:ext cx="6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الأهداف التعليمية</a:t>
            </a:r>
            <a:endParaRPr sz="28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4" name="Google Shape;3724;p36"/>
          <p:cNvSpPr txBox="1">
            <a:spLocks noGrp="1"/>
          </p:cNvSpPr>
          <p:nvPr>
            <p:ph type="subTitle" idx="1"/>
          </p:nvPr>
        </p:nvSpPr>
        <p:spPr>
          <a:xfrm>
            <a:off x="1236800" y="201304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 يكون التلميذ قادرا علي شرح مكونات الجهاز التنفسي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6" name="Google Shape;3726;p36"/>
          <p:cNvSpPr txBox="1">
            <a:spLocks noGrp="1"/>
          </p:cNvSpPr>
          <p:nvPr>
            <p:ph type="subTitle" idx="3"/>
          </p:nvPr>
        </p:nvSpPr>
        <p:spPr>
          <a:xfrm>
            <a:off x="1236800" y="345282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 يقوم التلميذ بمعرفة موقع الجهاز التنفسي؟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8" name="Google Shape;3728;p36"/>
          <p:cNvSpPr txBox="1">
            <a:spLocks noGrp="1"/>
          </p:cNvSpPr>
          <p:nvPr>
            <p:ph type="subTitle" idx="5"/>
          </p:nvPr>
        </p:nvSpPr>
        <p:spPr>
          <a:xfrm>
            <a:off x="4948300" y="2685426"/>
            <a:ext cx="29589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 يتعلم التلميذ </a:t>
            </a:r>
            <a:r>
              <a:rPr lang="ar-EG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ماهو</a:t>
            </a:r>
            <a:r>
              <a:rPr lang="ar-E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الجهاز التنفسي؟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29" name="Google Shape;3729;p36"/>
          <p:cNvGrpSpPr/>
          <p:nvPr/>
        </p:nvGrpSpPr>
        <p:grpSpPr>
          <a:xfrm>
            <a:off x="7034356" y="148162"/>
            <a:ext cx="1940308" cy="1301786"/>
            <a:chOff x="7034356" y="148162"/>
            <a:chExt cx="1940308" cy="1301786"/>
          </a:xfrm>
        </p:grpSpPr>
        <p:sp>
          <p:nvSpPr>
            <p:cNvPr id="3730" name="Google Shape;3730;p36"/>
            <p:cNvSpPr/>
            <p:nvPr/>
          </p:nvSpPr>
          <p:spPr>
            <a:xfrm rot="1767166">
              <a:off x="6988489" y="625288"/>
              <a:ext cx="2032042" cy="347534"/>
            </a:xfrm>
            <a:custGeom>
              <a:avLst/>
              <a:gdLst/>
              <a:ahLst/>
              <a:cxnLst/>
              <a:rect l="l" t="t" r="r" b="b"/>
              <a:pathLst>
                <a:path w="89331" h="15278" extrusionOk="0">
                  <a:moveTo>
                    <a:pt x="1635" y="0"/>
                  </a:moveTo>
                  <a:cubicBezTo>
                    <a:pt x="1401" y="0"/>
                    <a:pt x="1135" y="200"/>
                    <a:pt x="1135" y="467"/>
                  </a:cubicBezTo>
                  <a:cubicBezTo>
                    <a:pt x="968" y="1868"/>
                    <a:pt x="0" y="3202"/>
                    <a:pt x="601" y="4870"/>
                  </a:cubicBezTo>
                  <a:cubicBezTo>
                    <a:pt x="601" y="5204"/>
                    <a:pt x="1168" y="6171"/>
                    <a:pt x="1835" y="6705"/>
                  </a:cubicBezTo>
                  <a:cubicBezTo>
                    <a:pt x="2069" y="6872"/>
                    <a:pt x="2102" y="7139"/>
                    <a:pt x="1968" y="7372"/>
                  </a:cubicBezTo>
                  <a:cubicBezTo>
                    <a:pt x="1568" y="8173"/>
                    <a:pt x="1602" y="9307"/>
                    <a:pt x="567" y="9774"/>
                  </a:cubicBezTo>
                  <a:cubicBezTo>
                    <a:pt x="301" y="9874"/>
                    <a:pt x="234" y="10141"/>
                    <a:pt x="301" y="10374"/>
                  </a:cubicBezTo>
                  <a:cubicBezTo>
                    <a:pt x="968" y="12376"/>
                    <a:pt x="2302" y="13376"/>
                    <a:pt x="1968" y="14611"/>
                  </a:cubicBezTo>
                  <a:cubicBezTo>
                    <a:pt x="1902" y="14944"/>
                    <a:pt x="2102" y="15278"/>
                    <a:pt x="2469" y="15278"/>
                  </a:cubicBezTo>
                  <a:lnTo>
                    <a:pt x="88063" y="15278"/>
                  </a:lnTo>
                  <a:cubicBezTo>
                    <a:pt x="88497" y="15278"/>
                    <a:pt x="88730" y="14811"/>
                    <a:pt x="88530" y="14444"/>
                  </a:cubicBezTo>
                  <a:cubicBezTo>
                    <a:pt x="87863" y="13510"/>
                    <a:pt x="87363" y="12509"/>
                    <a:pt x="87696" y="11141"/>
                  </a:cubicBezTo>
                  <a:cubicBezTo>
                    <a:pt x="87696" y="10808"/>
                    <a:pt x="88297" y="10141"/>
                    <a:pt x="88997" y="9674"/>
                  </a:cubicBezTo>
                  <a:cubicBezTo>
                    <a:pt x="89197" y="9540"/>
                    <a:pt x="89298" y="9307"/>
                    <a:pt x="89197" y="9040"/>
                  </a:cubicBezTo>
                  <a:cubicBezTo>
                    <a:pt x="88664" y="7606"/>
                    <a:pt x="89331" y="6371"/>
                    <a:pt x="88964" y="4870"/>
                  </a:cubicBezTo>
                  <a:cubicBezTo>
                    <a:pt x="88964" y="3636"/>
                    <a:pt x="86462" y="2802"/>
                    <a:pt x="87296" y="1134"/>
                  </a:cubicBezTo>
                  <a:cubicBezTo>
                    <a:pt x="87329" y="1034"/>
                    <a:pt x="87396" y="934"/>
                    <a:pt x="87496" y="834"/>
                  </a:cubicBezTo>
                  <a:cubicBezTo>
                    <a:pt x="87730" y="500"/>
                    <a:pt x="87496" y="0"/>
                    <a:pt x="87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1" name="Google Shape;3731;p36"/>
            <p:cNvSpPr/>
            <p:nvPr/>
          </p:nvSpPr>
          <p:spPr>
            <a:xfrm rot="1767166">
              <a:off x="7255571" y="234003"/>
              <a:ext cx="74384" cy="70790"/>
            </a:xfrm>
            <a:custGeom>
              <a:avLst/>
              <a:gdLst/>
              <a:ahLst/>
              <a:cxnLst/>
              <a:rect l="l" t="t" r="r" b="b"/>
              <a:pathLst>
                <a:path w="3270" h="3112" extrusionOk="0">
                  <a:moveTo>
                    <a:pt x="2579" y="0"/>
                  </a:moveTo>
                  <a:cubicBezTo>
                    <a:pt x="2543" y="0"/>
                    <a:pt x="2507" y="3"/>
                    <a:pt x="2469" y="8"/>
                  </a:cubicBezTo>
                  <a:cubicBezTo>
                    <a:pt x="2169" y="75"/>
                    <a:pt x="1969" y="241"/>
                    <a:pt x="1769" y="442"/>
                  </a:cubicBezTo>
                  <a:cubicBezTo>
                    <a:pt x="1669" y="308"/>
                    <a:pt x="1602" y="241"/>
                    <a:pt x="1469" y="141"/>
                  </a:cubicBezTo>
                  <a:cubicBezTo>
                    <a:pt x="1339" y="61"/>
                    <a:pt x="1200" y="26"/>
                    <a:pt x="1064" y="26"/>
                  </a:cubicBezTo>
                  <a:cubicBezTo>
                    <a:pt x="745" y="26"/>
                    <a:pt x="441" y="218"/>
                    <a:pt x="301" y="475"/>
                  </a:cubicBezTo>
                  <a:cubicBezTo>
                    <a:pt x="1" y="942"/>
                    <a:pt x="134" y="1509"/>
                    <a:pt x="334" y="1976"/>
                  </a:cubicBezTo>
                  <a:cubicBezTo>
                    <a:pt x="501" y="2310"/>
                    <a:pt x="968" y="3010"/>
                    <a:pt x="1435" y="3110"/>
                  </a:cubicBezTo>
                  <a:cubicBezTo>
                    <a:pt x="1445" y="3111"/>
                    <a:pt x="1455" y="3111"/>
                    <a:pt x="1464" y="3111"/>
                  </a:cubicBezTo>
                  <a:cubicBezTo>
                    <a:pt x="1860" y="3111"/>
                    <a:pt x="2342" y="2469"/>
                    <a:pt x="2569" y="2176"/>
                  </a:cubicBezTo>
                  <a:cubicBezTo>
                    <a:pt x="2836" y="1809"/>
                    <a:pt x="3270" y="1275"/>
                    <a:pt x="3270" y="708"/>
                  </a:cubicBezTo>
                  <a:cubicBezTo>
                    <a:pt x="3270" y="340"/>
                    <a:pt x="2987" y="0"/>
                    <a:pt x="2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2" name="Google Shape;3732;p36"/>
            <p:cNvSpPr/>
            <p:nvPr/>
          </p:nvSpPr>
          <p:spPr>
            <a:xfrm rot="1767166">
              <a:off x="7328808" y="412249"/>
              <a:ext cx="75157" cy="69288"/>
            </a:xfrm>
            <a:custGeom>
              <a:avLst/>
              <a:gdLst/>
              <a:ahLst/>
              <a:cxnLst/>
              <a:rect l="l" t="t" r="r" b="b"/>
              <a:pathLst>
                <a:path w="3304" h="3046" extrusionOk="0">
                  <a:moveTo>
                    <a:pt x="2546" y="0"/>
                  </a:moveTo>
                  <a:cubicBezTo>
                    <a:pt x="2510" y="0"/>
                    <a:pt x="2473" y="3"/>
                    <a:pt x="2436" y="9"/>
                  </a:cubicBezTo>
                  <a:cubicBezTo>
                    <a:pt x="2136" y="42"/>
                    <a:pt x="1902" y="209"/>
                    <a:pt x="1769" y="409"/>
                  </a:cubicBezTo>
                  <a:cubicBezTo>
                    <a:pt x="1669" y="276"/>
                    <a:pt x="1602" y="209"/>
                    <a:pt x="1469" y="109"/>
                  </a:cubicBezTo>
                  <a:cubicBezTo>
                    <a:pt x="1340" y="40"/>
                    <a:pt x="1203" y="9"/>
                    <a:pt x="1068" y="9"/>
                  </a:cubicBezTo>
                  <a:cubicBezTo>
                    <a:pt x="748" y="9"/>
                    <a:pt x="442" y="184"/>
                    <a:pt x="301" y="443"/>
                  </a:cubicBezTo>
                  <a:cubicBezTo>
                    <a:pt x="1" y="910"/>
                    <a:pt x="134" y="1510"/>
                    <a:pt x="368" y="1944"/>
                  </a:cubicBezTo>
                  <a:cubicBezTo>
                    <a:pt x="535" y="2277"/>
                    <a:pt x="1002" y="3011"/>
                    <a:pt x="1469" y="3045"/>
                  </a:cubicBezTo>
                  <a:cubicBezTo>
                    <a:pt x="1478" y="3045"/>
                    <a:pt x="1487" y="3046"/>
                    <a:pt x="1497" y="3046"/>
                  </a:cubicBezTo>
                  <a:cubicBezTo>
                    <a:pt x="1892" y="3046"/>
                    <a:pt x="2375" y="2371"/>
                    <a:pt x="2603" y="2111"/>
                  </a:cubicBezTo>
                  <a:cubicBezTo>
                    <a:pt x="2870" y="1744"/>
                    <a:pt x="3270" y="1177"/>
                    <a:pt x="3303" y="676"/>
                  </a:cubicBezTo>
                  <a:cubicBezTo>
                    <a:pt x="3212" y="310"/>
                    <a:pt x="2926" y="0"/>
                    <a:pt x="2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3" name="Google Shape;3733;p36"/>
            <p:cNvSpPr/>
            <p:nvPr/>
          </p:nvSpPr>
          <p:spPr>
            <a:xfrm rot="1767166">
              <a:off x="7535729" y="392204"/>
              <a:ext cx="74384" cy="70790"/>
            </a:xfrm>
            <a:custGeom>
              <a:avLst/>
              <a:gdLst/>
              <a:ahLst/>
              <a:cxnLst/>
              <a:rect l="l" t="t" r="r" b="b"/>
              <a:pathLst>
                <a:path w="3270" h="3112" extrusionOk="0">
                  <a:moveTo>
                    <a:pt x="2578" y="0"/>
                  </a:moveTo>
                  <a:cubicBezTo>
                    <a:pt x="2542" y="0"/>
                    <a:pt x="2506" y="3"/>
                    <a:pt x="2469" y="8"/>
                  </a:cubicBezTo>
                  <a:cubicBezTo>
                    <a:pt x="2168" y="75"/>
                    <a:pt x="1968" y="241"/>
                    <a:pt x="1768" y="442"/>
                  </a:cubicBezTo>
                  <a:cubicBezTo>
                    <a:pt x="1668" y="308"/>
                    <a:pt x="1601" y="241"/>
                    <a:pt x="1468" y="141"/>
                  </a:cubicBezTo>
                  <a:cubicBezTo>
                    <a:pt x="1338" y="61"/>
                    <a:pt x="1199" y="26"/>
                    <a:pt x="1063" y="26"/>
                  </a:cubicBezTo>
                  <a:cubicBezTo>
                    <a:pt x="745" y="26"/>
                    <a:pt x="441" y="218"/>
                    <a:pt x="300" y="475"/>
                  </a:cubicBezTo>
                  <a:cubicBezTo>
                    <a:pt x="0" y="942"/>
                    <a:pt x="134" y="1509"/>
                    <a:pt x="334" y="1976"/>
                  </a:cubicBezTo>
                  <a:cubicBezTo>
                    <a:pt x="501" y="2310"/>
                    <a:pt x="968" y="3010"/>
                    <a:pt x="1435" y="3110"/>
                  </a:cubicBezTo>
                  <a:cubicBezTo>
                    <a:pt x="1444" y="3111"/>
                    <a:pt x="1454" y="3111"/>
                    <a:pt x="1464" y="3111"/>
                  </a:cubicBezTo>
                  <a:cubicBezTo>
                    <a:pt x="1859" y="3111"/>
                    <a:pt x="2340" y="2469"/>
                    <a:pt x="2535" y="2176"/>
                  </a:cubicBezTo>
                  <a:cubicBezTo>
                    <a:pt x="2836" y="1809"/>
                    <a:pt x="3269" y="1275"/>
                    <a:pt x="3269" y="708"/>
                  </a:cubicBezTo>
                  <a:cubicBezTo>
                    <a:pt x="3269" y="340"/>
                    <a:pt x="2987" y="0"/>
                    <a:pt x="2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4" name="Google Shape;3734;p36"/>
            <p:cNvSpPr/>
            <p:nvPr/>
          </p:nvSpPr>
          <p:spPr>
            <a:xfrm rot="1767166">
              <a:off x="7610421" y="567937"/>
              <a:ext cx="75134" cy="69152"/>
            </a:xfrm>
            <a:custGeom>
              <a:avLst/>
              <a:gdLst/>
              <a:ahLst/>
              <a:cxnLst/>
              <a:rect l="l" t="t" r="r" b="b"/>
              <a:pathLst>
                <a:path w="3303" h="3040" extrusionOk="0">
                  <a:moveTo>
                    <a:pt x="2466" y="0"/>
                  </a:moveTo>
                  <a:cubicBezTo>
                    <a:pt x="2445" y="0"/>
                    <a:pt x="2424" y="1"/>
                    <a:pt x="2402" y="3"/>
                  </a:cubicBezTo>
                  <a:cubicBezTo>
                    <a:pt x="2135" y="36"/>
                    <a:pt x="1902" y="203"/>
                    <a:pt x="1735" y="403"/>
                  </a:cubicBezTo>
                  <a:cubicBezTo>
                    <a:pt x="1668" y="303"/>
                    <a:pt x="1568" y="203"/>
                    <a:pt x="1468" y="103"/>
                  </a:cubicBezTo>
                  <a:cubicBezTo>
                    <a:pt x="1340" y="33"/>
                    <a:pt x="1202" y="2"/>
                    <a:pt x="1068" y="2"/>
                  </a:cubicBezTo>
                  <a:cubicBezTo>
                    <a:pt x="747" y="2"/>
                    <a:pt x="441" y="178"/>
                    <a:pt x="301" y="436"/>
                  </a:cubicBezTo>
                  <a:cubicBezTo>
                    <a:pt x="0" y="903"/>
                    <a:pt x="134" y="1504"/>
                    <a:pt x="367" y="1937"/>
                  </a:cubicBezTo>
                  <a:cubicBezTo>
                    <a:pt x="534" y="2271"/>
                    <a:pt x="1001" y="3005"/>
                    <a:pt x="1468" y="3038"/>
                  </a:cubicBezTo>
                  <a:cubicBezTo>
                    <a:pt x="1477" y="3039"/>
                    <a:pt x="1487" y="3039"/>
                    <a:pt x="1496" y="3039"/>
                  </a:cubicBezTo>
                  <a:cubicBezTo>
                    <a:pt x="1891" y="3039"/>
                    <a:pt x="2373" y="2365"/>
                    <a:pt x="2569" y="2104"/>
                  </a:cubicBezTo>
                  <a:cubicBezTo>
                    <a:pt x="2869" y="1737"/>
                    <a:pt x="3236" y="1170"/>
                    <a:pt x="3303" y="670"/>
                  </a:cubicBezTo>
                  <a:cubicBezTo>
                    <a:pt x="3207" y="320"/>
                    <a:pt x="2900" y="0"/>
                    <a:pt x="2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5" name="Google Shape;3735;p36"/>
            <p:cNvSpPr/>
            <p:nvPr/>
          </p:nvSpPr>
          <p:spPr>
            <a:xfrm rot="1767166">
              <a:off x="7815915" y="550209"/>
              <a:ext cx="73633" cy="70790"/>
            </a:xfrm>
            <a:custGeom>
              <a:avLst/>
              <a:gdLst/>
              <a:ahLst/>
              <a:cxnLst/>
              <a:rect l="l" t="t" r="r" b="b"/>
              <a:pathLst>
                <a:path w="3237" h="3112" extrusionOk="0">
                  <a:moveTo>
                    <a:pt x="2571" y="0"/>
                  </a:moveTo>
                  <a:cubicBezTo>
                    <a:pt x="2538" y="0"/>
                    <a:pt x="2504" y="3"/>
                    <a:pt x="2469" y="8"/>
                  </a:cubicBezTo>
                  <a:cubicBezTo>
                    <a:pt x="2169" y="75"/>
                    <a:pt x="1935" y="241"/>
                    <a:pt x="1735" y="442"/>
                  </a:cubicBezTo>
                  <a:cubicBezTo>
                    <a:pt x="1669" y="308"/>
                    <a:pt x="1568" y="241"/>
                    <a:pt x="1435" y="141"/>
                  </a:cubicBezTo>
                  <a:cubicBezTo>
                    <a:pt x="1315" y="61"/>
                    <a:pt x="1183" y="26"/>
                    <a:pt x="1051" y="26"/>
                  </a:cubicBezTo>
                  <a:cubicBezTo>
                    <a:pt x="742" y="26"/>
                    <a:pt x="431" y="218"/>
                    <a:pt x="268" y="475"/>
                  </a:cubicBezTo>
                  <a:cubicBezTo>
                    <a:pt x="1" y="942"/>
                    <a:pt x="134" y="1509"/>
                    <a:pt x="334" y="1976"/>
                  </a:cubicBezTo>
                  <a:cubicBezTo>
                    <a:pt x="501" y="2310"/>
                    <a:pt x="968" y="3010"/>
                    <a:pt x="1402" y="3110"/>
                  </a:cubicBezTo>
                  <a:cubicBezTo>
                    <a:pt x="1412" y="3111"/>
                    <a:pt x="1423" y="3111"/>
                    <a:pt x="1433" y="3111"/>
                  </a:cubicBezTo>
                  <a:cubicBezTo>
                    <a:pt x="1859" y="3111"/>
                    <a:pt x="2341" y="2469"/>
                    <a:pt x="2536" y="2176"/>
                  </a:cubicBezTo>
                  <a:cubicBezTo>
                    <a:pt x="2836" y="1809"/>
                    <a:pt x="3236" y="1275"/>
                    <a:pt x="3236" y="708"/>
                  </a:cubicBezTo>
                  <a:cubicBezTo>
                    <a:pt x="3236" y="340"/>
                    <a:pt x="2954" y="0"/>
                    <a:pt x="2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6" name="Google Shape;3736;p36"/>
            <p:cNvSpPr/>
            <p:nvPr/>
          </p:nvSpPr>
          <p:spPr>
            <a:xfrm rot="1767166">
              <a:off x="7892117" y="723177"/>
              <a:ext cx="74384" cy="69334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7" name="Google Shape;3737;p36"/>
            <p:cNvSpPr/>
            <p:nvPr/>
          </p:nvSpPr>
          <p:spPr>
            <a:xfrm rot="1767166">
              <a:off x="8096073" y="708404"/>
              <a:ext cx="73610" cy="70790"/>
            </a:xfrm>
            <a:custGeom>
              <a:avLst/>
              <a:gdLst/>
              <a:ahLst/>
              <a:cxnLst/>
              <a:rect l="l" t="t" r="r" b="b"/>
              <a:pathLst>
                <a:path w="3236" h="3112" extrusionOk="0">
                  <a:moveTo>
                    <a:pt x="2544" y="0"/>
                  </a:moveTo>
                  <a:cubicBezTo>
                    <a:pt x="2509" y="0"/>
                    <a:pt x="2473" y="3"/>
                    <a:pt x="2435" y="8"/>
                  </a:cubicBezTo>
                  <a:cubicBezTo>
                    <a:pt x="2168" y="75"/>
                    <a:pt x="1935" y="241"/>
                    <a:pt x="1735" y="442"/>
                  </a:cubicBezTo>
                  <a:cubicBezTo>
                    <a:pt x="1668" y="308"/>
                    <a:pt x="1568" y="241"/>
                    <a:pt x="1434" y="141"/>
                  </a:cubicBezTo>
                  <a:cubicBezTo>
                    <a:pt x="1315" y="61"/>
                    <a:pt x="1183" y="26"/>
                    <a:pt x="1050" y="26"/>
                  </a:cubicBezTo>
                  <a:cubicBezTo>
                    <a:pt x="741" y="26"/>
                    <a:pt x="431" y="218"/>
                    <a:pt x="267" y="475"/>
                  </a:cubicBezTo>
                  <a:cubicBezTo>
                    <a:pt x="0" y="942"/>
                    <a:pt x="100" y="1509"/>
                    <a:pt x="334" y="1976"/>
                  </a:cubicBezTo>
                  <a:cubicBezTo>
                    <a:pt x="500" y="2310"/>
                    <a:pt x="934" y="3010"/>
                    <a:pt x="1401" y="3110"/>
                  </a:cubicBezTo>
                  <a:cubicBezTo>
                    <a:pt x="1412" y="3111"/>
                    <a:pt x="1422" y="3111"/>
                    <a:pt x="1433" y="3111"/>
                  </a:cubicBezTo>
                  <a:cubicBezTo>
                    <a:pt x="1859" y="3111"/>
                    <a:pt x="2340" y="2469"/>
                    <a:pt x="2535" y="2176"/>
                  </a:cubicBezTo>
                  <a:cubicBezTo>
                    <a:pt x="2835" y="1809"/>
                    <a:pt x="3236" y="1275"/>
                    <a:pt x="3236" y="708"/>
                  </a:cubicBezTo>
                  <a:cubicBezTo>
                    <a:pt x="3236" y="340"/>
                    <a:pt x="2953" y="0"/>
                    <a:pt x="2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8" name="Google Shape;3738;p36"/>
            <p:cNvSpPr/>
            <p:nvPr/>
          </p:nvSpPr>
          <p:spPr>
            <a:xfrm rot="1767166">
              <a:off x="8171551" y="881187"/>
              <a:ext cx="75157" cy="69334"/>
            </a:xfrm>
            <a:custGeom>
              <a:avLst/>
              <a:gdLst/>
              <a:ahLst/>
              <a:cxnLst/>
              <a:rect l="l" t="t" r="r" b="b"/>
              <a:pathLst>
                <a:path w="3304" h="3048" extrusionOk="0">
                  <a:moveTo>
                    <a:pt x="2546" y="0"/>
                  </a:moveTo>
                  <a:cubicBezTo>
                    <a:pt x="2510" y="0"/>
                    <a:pt x="2473" y="3"/>
                    <a:pt x="2436" y="8"/>
                  </a:cubicBezTo>
                  <a:cubicBezTo>
                    <a:pt x="2136" y="42"/>
                    <a:pt x="1936" y="208"/>
                    <a:pt x="1769" y="442"/>
                  </a:cubicBezTo>
                  <a:cubicBezTo>
                    <a:pt x="1669" y="308"/>
                    <a:pt x="1602" y="208"/>
                    <a:pt x="1469" y="142"/>
                  </a:cubicBezTo>
                  <a:cubicBezTo>
                    <a:pt x="1349" y="62"/>
                    <a:pt x="1214" y="27"/>
                    <a:pt x="1078" y="27"/>
                  </a:cubicBezTo>
                  <a:cubicBezTo>
                    <a:pt x="761" y="27"/>
                    <a:pt x="441" y="218"/>
                    <a:pt x="301" y="475"/>
                  </a:cubicBezTo>
                  <a:cubicBezTo>
                    <a:pt x="1" y="942"/>
                    <a:pt x="134" y="1509"/>
                    <a:pt x="401" y="1976"/>
                  </a:cubicBezTo>
                  <a:cubicBezTo>
                    <a:pt x="568" y="2310"/>
                    <a:pt x="1002" y="3010"/>
                    <a:pt x="1469" y="3044"/>
                  </a:cubicBezTo>
                  <a:cubicBezTo>
                    <a:pt x="1487" y="3047"/>
                    <a:pt x="1506" y="3048"/>
                    <a:pt x="1525" y="3048"/>
                  </a:cubicBezTo>
                  <a:cubicBezTo>
                    <a:pt x="1945" y="3048"/>
                    <a:pt x="2411" y="2366"/>
                    <a:pt x="2603" y="2143"/>
                  </a:cubicBezTo>
                  <a:cubicBezTo>
                    <a:pt x="2903" y="1776"/>
                    <a:pt x="3270" y="1176"/>
                    <a:pt x="3303" y="675"/>
                  </a:cubicBezTo>
                  <a:cubicBezTo>
                    <a:pt x="3242" y="338"/>
                    <a:pt x="2955" y="0"/>
                    <a:pt x="2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9" name="Google Shape;3739;p36"/>
            <p:cNvSpPr/>
            <p:nvPr/>
          </p:nvSpPr>
          <p:spPr>
            <a:xfrm rot="1767166">
              <a:off x="8380121" y="858642"/>
              <a:ext cx="74384" cy="69994"/>
            </a:xfrm>
            <a:custGeom>
              <a:avLst/>
              <a:gdLst/>
              <a:ahLst/>
              <a:cxnLst/>
              <a:rect l="l" t="t" r="r" b="b"/>
              <a:pathLst>
                <a:path w="3270" h="3077" extrusionOk="0">
                  <a:moveTo>
                    <a:pt x="2539" y="0"/>
                  </a:moveTo>
                  <a:cubicBezTo>
                    <a:pt x="2516" y="0"/>
                    <a:pt x="2492" y="1"/>
                    <a:pt x="2469" y="3"/>
                  </a:cubicBezTo>
                  <a:cubicBezTo>
                    <a:pt x="2168" y="36"/>
                    <a:pt x="1968" y="203"/>
                    <a:pt x="1768" y="403"/>
                  </a:cubicBezTo>
                  <a:cubicBezTo>
                    <a:pt x="1668" y="303"/>
                    <a:pt x="1601" y="203"/>
                    <a:pt x="1468" y="136"/>
                  </a:cubicBezTo>
                  <a:cubicBezTo>
                    <a:pt x="1341" y="51"/>
                    <a:pt x="1196" y="14"/>
                    <a:pt x="1052" y="14"/>
                  </a:cubicBezTo>
                  <a:cubicBezTo>
                    <a:pt x="744" y="14"/>
                    <a:pt x="437" y="186"/>
                    <a:pt x="300" y="436"/>
                  </a:cubicBezTo>
                  <a:cubicBezTo>
                    <a:pt x="0" y="903"/>
                    <a:pt x="134" y="1504"/>
                    <a:pt x="334" y="1937"/>
                  </a:cubicBezTo>
                  <a:cubicBezTo>
                    <a:pt x="501" y="2271"/>
                    <a:pt x="968" y="3005"/>
                    <a:pt x="1435" y="3071"/>
                  </a:cubicBezTo>
                  <a:cubicBezTo>
                    <a:pt x="1453" y="3075"/>
                    <a:pt x="1473" y="3076"/>
                    <a:pt x="1492" y="3076"/>
                  </a:cubicBezTo>
                  <a:cubicBezTo>
                    <a:pt x="1881" y="3076"/>
                    <a:pt x="2346" y="2457"/>
                    <a:pt x="2569" y="2171"/>
                  </a:cubicBezTo>
                  <a:cubicBezTo>
                    <a:pt x="2836" y="1804"/>
                    <a:pt x="3269" y="1237"/>
                    <a:pt x="3269" y="703"/>
                  </a:cubicBezTo>
                  <a:cubicBezTo>
                    <a:pt x="3269" y="292"/>
                    <a:pt x="2969" y="0"/>
                    <a:pt x="2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0" name="Google Shape;3740;p36"/>
            <p:cNvSpPr/>
            <p:nvPr/>
          </p:nvSpPr>
          <p:spPr>
            <a:xfrm rot="1767166">
              <a:off x="8451312" y="1041545"/>
              <a:ext cx="75134" cy="69470"/>
            </a:xfrm>
            <a:custGeom>
              <a:avLst/>
              <a:gdLst/>
              <a:ahLst/>
              <a:cxnLst/>
              <a:rect l="l" t="t" r="r" b="b"/>
              <a:pathLst>
                <a:path w="3303" h="3054" extrusionOk="0">
                  <a:moveTo>
                    <a:pt x="2569" y="1"/>
                  </a:moveTo>
                  <a:cubicBezTo>
                    <a:pt x="2525" y="1"/>
                    <a:pt x="2481" y="6"/>
                    <a:pt x="2436" y="17"/>
                  </a:cubicBezTo>
                  <a:cubicBezTo>
                    <a:pt x="2136" y="51"/>
                    <a:pt x="1935" y="217"/>
                    <a:pt x="1769" y="418"/>
                  </a:cubicBezTo>
                  <a:cubicBezTo>
                    <a:pt x="1669" y="284"/>
                    <a:pt x="1602" y="217"/>
                    <a:pt x="1468" y="117"/>
                  </a:cubicBezTo>
                  <a:cubicBezTo>
                    <a:pt x="1350" y="48"/>
                    <a:pt x="1217" y="17"/>
                    <a:pt x="1083" y="17"/>
                  </a:cubicBezTo>
                  <a:cubicBezTo>
                    <a:pt x="764" y="17"/>
                    <a:pt x="442" y="193"/>
                    <a:pt x="301" y="451"/>
                  </a:cubicBezTo>
                  <a:cubicBezTo>
                    <a:pt x="1" y="918"/>
                    <a:pt x="134" y="1518"/>
                    <a:pt x="401" y="1952"/>
                  </a:cubicBezTo>
                  <a:cubicBezTo>
                    <a:pt x="568" y="2286"/>
                    <a:pt x="1001" y="3019"/>
                    <a:pt x="1468" y="3053"/>
                  </a:cubicBezTo>
                  <a:cubicBezTo>
                    <a:pt x="1478" y="3053"/>
                    <a:pt x="1488" y="3054"/>
                    <a:pt x="1499" y="3054"/>
                  </a:cubicBezTo>
                  <a:cubicBezTo>
                    <a:pt x="1925" y="3054"/>
                    <a:pt x="2407" y="2379"/>
                    <a:pt x="2603" y="2119"/>
                  </a:cubicBezTo>
                  <a:cubicBezTo>
                    <a:pt x="2903" y="1752"/>
                    <a:pt x="3270" y="1185"/>
                    <a:pt x="3303" y="684"/>
                  </a:cubicBezTo>
                  <a:cubicBezTo>
                    <a:pt x="3185" y="329"/>
                    <a:pt x="2909" y="1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1" name="Google Shape;3741;p36"/>
            <p:cNvSpPr/>
            <p:nvPr/>
          </p:nvSpPr>
          <p:spPr>
            <a:xfrm rot="1767166">
              <a:off x="8664220" y="1019068"/>
              <a:ext cx="74384" cy="69994"/>
            </a:xfrm>
            <a:custGeom>
              <a:avLst/>
              <a:gdLst/>
              <a:ahLst/>
              <a:cxnLst/>
              <a:rect l="l" t="t" r="r" b="b"/>
              <a:pathLst>
                <a:path w="3270" h="3077" extrusionOk="0">
                  <a:moveTo>
                    <a:pt x="2539" y="0"/>
                  </a:moveTo>
                  <a:cubicBezTo>
                    <a:pt x="2516" y="0"/>
                    <a:pt x="2493" y="1"/>
                    <a:pt x="2469" y="3"/>
                  </a:cubicBezTo>
                  <a:cubicBezTo>
                    <a:pt x="2169" y="36"/>
                    <a:pt x="1969" y="203"/>
                    <a:pt x="1769" y="403"/>
                  </a:cubicBezTo>
                  <a:cubicBezTo>
                    <a:pt x="1669" y="303"/>
                    <a:pt x="1602" y="203"/>
                    <a:pt x="1469" y="136"/>
                  </a:cubicBezTo>
                  <a:cubicBezTo>
                    <a:pt x="1330" y="51"/>
                    <a:pt x="1182" y="14"/>
                    <a:pt x="1038" y="14"/>
                  </a:cubicBezTo>
                  <a:cubicBezTo>
                    <a:pt x="729" y="14"/>
                    <a:pt x="437" y="186"/>
                    <a:pt x="301" y="436"/>
                  </a:cubicBezTo>
                  <a:cubicBezTo>
                    <a:pt x="1" y="903"/>
                    <a:pt x="134" y="1504"/>
                    <a:pt x="334" y="1937"/>
                  </a:cubicBezTo>
                  <a:cubicBezTo>
                    <a:pt x="501" y="2271"/>
                    <a:pt x="968" y="3005"/>
                    <a:pt x="1435" y="3071"/>
                  </a:cubicBezTo>
                  <a:cubicBezTo>
                    <a:pt x="1454" y="3075"/>
                    <a:pt x="1473" y="3076"/>
                    <a:pt x="1492" y="3076"/>
                  </a:cubicBezTo>
                  <a:cubicBezTo>
                    <a:pt x="1882" y="3076"/>
                    <a:pt x="2347" y="2457"/>
                    <a:pt x="2569" y="2171"/>
                  </a:cubicBezTo>
                  <a:cubicBezTo>
                    <a:pt x="2836" y="1804"/>
                    <a:pt x="3270" y="1237"/>
                    <a:pt x="3270" y="703"/>
                  </a:cubicBezTo>
                  <a:cubicBezTo>
                    <a:pt x="3270" y="292"/>
                    <a:pt x="2969" y="0"/>
                    <a:pt x="2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2" name="Google Shape;3742;p36"/>
            <p:cNvSpPr/>
            <p:nvPr/>
          </p:nvSpPr>
          <p:spPr>
            <a:xfrm rot="1767166">
              <a:off x="8726099" y="1199732"/>
              <a:ext cx="75157" cy="69925"/>
            </a:xfrm>
            <a:custGeom>
              <a:avLst/>
              <a:gdLst/>
              <a:ahLst/>
              <a:cxnLst/>
              <a:rect l="l" t="t" r="r" b="b"/>
              <a:pathLst>
                <a:path w="3304" h="3074" extrusionOk="0">
                  <a:moveTo>
                    <a:pt x="2467" y="1"/>
                  </a:moveTo>
                  <a:cubicBezTo>
                    <a:pt x="2446" y="1"/>
                    <a:pt x="2424" y="2"/>
                    <a:pt x="2403" y="3"/>
                  </a:cubicBezTo>
                  <a:cubicBezTo>
                    <a:pt x="2136" y="70"/>
                    <a:pt x="1902" y="237"/>
                    <a:pt x="1736" y="437"/>
                  </a:cubicBezTo>
                  <a:cubicBezTo>
                    <a:pt x="1669" y="304"/>
                    <a:pt x="1569" y="237"/>
                    <a:pt x="1435" y="137"/>
                  </a:cubicBezTo>
                  <a:cubicBezTo>
                    <a:pt x="1317" y="68"/>
                    <a:pt x="1186" y="36"/>
                    <a:pt x="1057" y="36"/>
                  </a:cubicBezTo>
                  <a:cubicBezTo>
                    <a:pt x="748" y="36"/>
                    <a:pt x="442" y="212"/>
                    <a:pt x="301" y="470"/>
                  </a:cubicBezTo>
                  <a:cubicBezTo>
                    <a:pt x="1" y="937"/>
                    <a:pt x="134" y="1504"/>
                    <a:pt x="368" y="1971"/>
                  </a:cubicBezTo>
                  <a:cubicBezTo>
                    <a:pt x="535" y="2305"/>
                    <a:pt x="1002" y="3005"/>
                    <a:pt x="1469" y="3072"/>
                  </a:cubicBezTo>
                  <a:cubicBezTo>
                    <a:pt x="1478" y="3073"/>
                    <a:pt x="1487" y="3073"/>
                    <a:pt x="1497" y="3073"/>
                  </a:cubicBezTo>
                  <a:cubicBezTo>
                    <a:pt x="1892" y="3073"/>
                    <a:pt x="2374" y="2399"/>
                    <a:pt x="2569" y="2138"/>
                  </a:cubicBezTo>
                  <a:cubicBezTo>
                    <a:pt x="2870" y="1771"/>
                    <a:pt x="3237" y="1171"/>
                    <a:pt x="3303" y="670"/>
                  </a:cubicBezTo>
                  <a:cubicBezTo>
                    <a:pt x="3208" y="321"/>
                    <a:pt x="2900" y="1"/>
                    <a:pt x="2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3" name="Google Shape;3743;p36"/>
            <p:cNvSpPr/>
            <p:nvPr/>
          </p:nvSpPr>
          <p:spPr>
            <a:xfrm rot="1767166">
              <a:off x="7142399" y="433344"/>
              <a:ext cx="74952" cy="70039"/>
            </a:xfrm>
            <a:custGeom>
              <a:avLst/>
              <a:gdLst/>
              <a:ahLst/>
              <a:cxnLst/>
              <a:rect l="l" t="t" r="r" b="b"/>
              <a:pathLst>
                <a:path w="3295" h="3079" extrusionOk="0">
                  <a:moveTo>
                    <a:pt x="2620" y="0"/>
                  </a:moveTo>
                  <a:cubicBezTo>
                    <a:pt x="2582" y="0"/>
                    <a:pt x="2542" y="3"/>
                    <a:pt x="2502" y="9"/>
                  </a:cubicBezTo>
                  <a:cubicBezTo>
                    <a:pt x="2202" y="42"/>
                    <a:pt x="1969" y="209"/>
                    <a:pt x="1802" y="409"/>
                  </a:cubicBezTo>
                  <a:cubicBezTo>
                    <a:pt x="1702" y="276"/>
                    <a:pt x="1635" y="209"/>
                    <a:pt x="1502" y="109"/>
                  </a:cubicBezTo>
                  <a:cubicBezTo>
                    <a:pt x="1373" y="40"/>
                    <a:pt x="1236" y="9"/>
                    <a:pt x="1100" y="9"/>
                  </a:cubicBezTo>
                  <a:cubicBezTo>
                    <a:pt x="778" y="9"/>
                    <a:pt x="465" y="184"/>
                    <a:pt x="301" y="442"/>
                  </a:cubicBezTo>
                  <a:cubicBezTo>
                    <a:pt x="0" y="909"/>
                    <a:pt x="101" y="1510"/>
                    <a:pt x="334" y="1944"/>
                  </a:cubicBezTo>
                  <a:cubicBezTo>
                    <a:pt x="501" y="2277"/>
                    <a:pt x="968" y="3044"/>
                    <a:pt x="1368" y="3078"/>
                  </a:cubicBezTo>
                  <a:cubicBezTo>
                    <a:pt x="1379" y="3078"/>
                    <a:pt x="1389" y="3079"/>
                    <a:pt x="1400" y="3079"/>
                  </a:cubicBezTo>
                  <a:cubicBezTo>
                    <a:pt x="1826" y="3079"/>
                    <a:pt x="2307" y="2437"/>
                    <a:pt x="2502" y="2177"/>
                  </a:cubicBezTo>
                  <a:cubicBezTo>
                    <a:pt x="2802" y="1777"/>
                    <a:pt x="3203" y="1243"/>
                    <a:pt x="3203" y="709"/>
                  </a:cubicBezTo>
                  <a:cubicBezTo>
                    <a:pt x="3294" y="313"/>
                    <a:pt x="3024" y="0"/>
                    <a:pt x="2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4" name="Google Shape;3744;p36"/>
            <p:cNvSpPr/>
            <p:nvPr/>
          </p:nvSpPr>
          <p:spPr>
            <a:xfrm rot="1767166">
              <a:off x="7421380" y="595075"/>
              <a:ext cx="74270" cy="70016"/>
            </a:xfrm>
            <a:custGeom>
              <a:avLst/>
              <a:gdLst/>
              <a:ahLst/>
              <a:cxnLst/>
              <a:rect l="l" t="t" r="r" b="b"/>
              <a:pathLst>
                <a:path w="3265" h="3078" extrusionOk="0">
                  <a:moveTo>
                    <a:pt x="2597" y="0"/>
                  </a:moveTo>
                  <a:cubicBezTo>
                    <a:pt x="2566" y="0"/>
                    <a:pt x="2534" y="3"/>
                    <a:pt x="2502" y="8"/>
                  </a:cubicBezTo>
                  <a:cubicBezTo>
                    <a:pt x="2202" y="41"/>
                    <a:pt x="1968" y="208"/>
                    <a:pt x="1802" y="408"/>
                  </a:cubicBezTo>
                  <a:cubicBezTo>
                    <a:pt x="1701" y="274"/>
                    <a:pt x="1635" y="208"/>
                    <a:pt x="1501" y="108"/>
                  </a:cubicBezTo>
                  <a:cubicBezTo>
                    <a:pt x="1373" y="38"/>
                    <a:pt x="1236" y="7"/>
                    <a:pt x="1100" y="7"/>
                  </a:cubicBezTo>
                  <a:cubicBezTo>
                    <a:pt x="778" y="7"/>
                    <a:pt x="465" y="183"/>
                    <a:pt x="300" y="441"/>
                  </a:cubicBezTo>
                  <a:cubicBezTo>
                    <a:pt x="0" y="908"/>
                    <a:pt x="100" y="1509"/>
                    <a:pt x="334" y="1942"/>
                  </a:cubicBezTo>
                  <a:cubicBezTo>
                    <a:pt x="501" y="2276"/>
                    <a:pt x="968" y="3043"/>
                    <a:pt x="1368" y="3076"/>
                  </a:cubicBezTo>
                  <a:cubicBezTo>
                    <a:pt x="1378" y="3077"/>
                    <a:pt x="1389" y="3078"/>
                    <a:pt x="1400" y="3078"/>
                  </a:cubicBezTo>
                  <a:cubicBezTo>
                    <a:pt x="1826" y="3078"/>
                    <a:pt x="2307" y="2436"/>
                    <a:pt x="2502" y="2176"/>
                  </a:cubicBezTo>
                  <a:cubicBezTo>
                    <a:pt x="2802" y="1776"/>
                    <a:pt x="3203" y="1242"/>
                    <a:pt x="3203" y="708"/>
                  </a:cubicBezTo>
                  <a:cubicBezTo>
                    <a:pt x="3264" y="368"/>
                    <a:pt x="2983" y="0"/>
                    <a:pt x="2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5" name="Google Shape;3745;p36"/>
            <p:cNvSpPr/>
            <p:nvPr/>
          </p:nvSpPr>
          <p:spPr>
            <a:xfrm rot="1767166">
              <a:off x="7699275" y="757158"/>
              <a:ext cx="73588" cy="69994"/>
            </a:xfrm>
            <a:custGeom>
              <a:avLst/>
              <a:gdLst/>
              <a:ahLst/>
              <a:cxnLst/>
              <a:rect l="l" t="t" r="r" b="b"/>
              <a:pathLst>
                <a:path w="3235" h="3077" extrusionOk="0">
                  <a:moveTo>
                    <a:pt x="2558" y="0"/>
                  </a:moveTo>
                  <a:cubicBezTo>
                    <a:pt x="2539" y="0"/>
                    <a:pt x="2521" y="1"/>
                    <a:pt x="2502" y="3"/>
                  </a:cubicBezTo>
                  <a:cubicBezTo>
                    <a:pt x="2202" y="36"/>
                    <a:pt x="1969" y="203"/>
                    <a:pt x="1802" y="403"/>
                  </a:cubicBezTo>
                  <a:cubicBezTo>
                    <a:pt x="1702" y="303"/>
                    <a:pt x="1635" y="203"/>
                    <a:pt x="1502" y="136"/>
                  </a:cubicBezTo>
                  <a:cubicBezTo>
                    <a:pt x="1366" y="52"/>
                    <a:pt x="1220" y="15"/>
                    <a:pt x="1075" y="15"/>
                  </a:cubicBezTo>
                  <a:cubicBezTo>
                    <a:pt x="759" y="15"/>
                    <a:pt x="451" y="195"/>
                    <a:pt x="268" y="470"/>
                  </a:cubicBezTo>
                  <a:cubicBezTo>
                    <a:pt x="1" y="903"/>
                    <a:pt x="67" y="1504"/>
                    <a:pt x="334" y="1971"/>
                  </a:cubicBezTo>
                  <a:cubicBezTo>
                    <a:pt x="501" y="2271"/>
                    <a:pt x="968" y="3038"/>
                    <a:pt x="1368" y="3072"/>
                  </a:cubicBezTo>
                  <a:cubicBezTo>
                    <a:pt x="1389" y="3075"/>
                    <a:pt x="1409" y="3076"/>
                    <a:pt x="1430" y="3076"/>
                  </a:cubicBezTo>
                  <a:cubicBezTo>
                    <a:pt x="1848" y="3076"/>
                    <a:pt x="2312" y="2457"/>
                    <a:pt x="2502" y="2171"/>
                  </a:cubicBezTo>
                  <a:cubicBezTo>
                    <a:pt x="2803" y="1804"/>
                    <a:pt x="3203" y="1237"/>
                    <a:pt x="3203" y="703"/>
                  </a:cubicBezTo>
                  <a:cubicBezTo>
                    <a:pt x="3235" y="321"/>
                    <a:pt x="2933" y="0"/>
                    <a:pt x="2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6" name="Google Shape;3746;p36"/>
            <p:cNvSpPr/>
            <p:nvPr/>
          </p:nvSpPr>
          <p:spPr>
            <a:xfrm rot="1767166">
              <a:off x="7976841" y="918477"/>
              <a:ext cx="74361" cy="69994"/>
            </a:xfrm>
            <a:custGeom>
              <a:avLst/>
              <a:gdLst/>
              <a:ahLst/>
              <a:cxnLst/>
              <a:rect l="l" t="t" r="r" b="b"/>
              <a:pathLst>
                <a:path w="3269" h="3077" extrusionOk="0">
                  <a:moveTo>
                    <a:pt x="2587" y="0"/>
                  </a:moveTo>
                  <a:cubicBezTo>
                    <a:pt x="2570" y="0"/>
                    <a:pt x="2553" y="1"/>
                    <a:pt x="2536" y="3"/>
                  </a:cubicBezTo>
                  <a:cubicBezTo>
                    <a:pt x="2236" y="36"/>
                    <a:pt x="1969" y="203"/>
                    <a:pt x="1802" y="403"/>
                  </a:cubicBezTo>
                  <a:cubicBezTo>
                    <a:pt x="1735" y="303"/>
                    <a:pt x="1635" y="203"/>
                    <a:pt x="1502" y="136"/>
                  </a:cubicBezTo>
                  <a:cubicBezTo>
                    <a:pt x="1374" y="51"/>
                    <a:pt x="1234" y="13"/>
                    <a:pt x="1092" y="13"/>
                  </a:cubicBezTo>
                  <a:cubicBezTo>
                    <a:pt x="789" y="13"/>
                    <a:pt x="483" y="186"/>
                    <a:pt x="301" y="436"/>
                  </a:cubicBezTo>
                  <a:cubicBezTo>
                    <a:pt x="1" y="903"/>
                    <a:pt x="101" y="1504"/>
                    <a:pt x="334" y="1971"/>
                  </a:cubicBezTo>
                  <a:cubicBezTo>
                    <a:pt x="501" y="2271"/>
                    <a:pt x="968" y="3038"/>
                    <a:pt x="1402" y="3071"/>
                  </a:cubicBezTo>
                  <a:cubicBezTo>
                    <a:pt x="1421" y="3075"/>
                    <a:pt x="1440" y="3076"/>
                    <a:pt x="1459" y="3076"/>
                  </a:cubicBezTo>
                  <a:cubicBezTo>
                    <a:pt x="1849" y="3076"/>
                    <a:pt x="2313" y="2457"/>
                    <a:pt x="2536" y="2171"/>
                  </a:cubicBezTo>
                  <a:cubicBezTo>
                    <a:pt x="2803" y="1804"/>
                    <a:pt x="3236" y="1237"/>
                    <a:pt x="3236" y="703"/>
                  </a:cubicBezTo>
                  <a:cubicBezTo>
                    <a:pt x="3268" y="352"/>
                    <a:pt x="2964" y="0"/>
                    <a:pt x="2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7" name="Google Shape;3747;p36"/>
            <p:cNvSpPr/>
            <p:nvPr/>
          </p:nvSpPr>
          <p:spPr>
            <a:xfrm rot="1767166">
              <a:off x="8258820" y="1073543"/>
              <a:ext cx="75066" cy="69994"/>
            </a:xfrm>
            <a:custGeom>
              <a:avLst/>
              <a:gdLst/>
              <a:ahLst/>
              <a:cxnLst/>
              <a:rect l="l" t="t" r="r" b="b"/>
              <a:pathLst>
                <a:path w="3300" h="3077" extrusionOk="0">
                  <a:moveTo>
                    <a:pt x="2566" y="0"/>
                  </a:moveTo>
                  <a:cubicBezTo>
                    <a:pt x="2545" y="0"/>
                    <a:pt x="2524" y="1"/>
                    <a:pt x="2502" y="3"/>
                  </a:cubicBezTo>
                  <a:cubicBezTo>
                    <a:pt x="2235" y="36"/>
                    <a:pt x="1968" y="203"/>
                    <a:pt x="1802" y="403"/>
                  </a:cubicBezTo>
                  <a:cubicBezTo>
                    <a:pt x="1735" y="303"/>
                    <a:pt x="1635" y="203"/>
                    <a:pt x="1501" y="136"/>
                  </a:cubicBezTo>
                  <a:cubicBezTo>
                    <a:pt x="1376" y="52"/>
                    <a:pt x="1237" y="15"/>
                    <a:pt x="1097" y="15"/>
                  </a:cubicBezTo>
                  <a:cubicBezTo>
                    <a:pt x="792" y="15"/>
                    <a:pt x="484" y="195"/>
                    <a:pt x="300" y="470"/>
                  </a:cubicBezTo>
                  <a:cubicBezTo>
                    <a:pt x="0" y="903"/>
                    <a:pt x="100" y="1504"/>
                    <a:pt x="334" y="1971"/>
                  </a:cubicBezTo>
                  <a:cubicBezTo>
                    <a:pt x="501" y="2271"/>
                    <a:pt x="968" y="3038"/>
                    <a:pt x="1401" y="3072"/>
                  </a:cubicBezTo>
                  <a:cubicBezTo>
                    <a:pt x="1420" y="3075"/>
                    <a:pt x="1439" y="3076"/>
                    <a:pt x="1458" y="3076"/>
                  </a:cubicBezTo>
                  <a:cubicBezTo>
                    <a:pt x="1848" y="3076"/>
                    <a:pt x="2311" y="2457"/>
                    <a:pt x="2502" y="2171"/>
                  </a:cubicBezTo>
                  <a:cubicBezTo>
                    <a:pt x="2802" y="1804"/>
                    <a:pt x="3236" y="1237"/>
                    <a:pt x="3236" y="703"/>
                  </a:cubicBezTo>
                  <a:cubicBezTo>
                    <a:pt x="3299" y="321"/>
                    <a:pt x="2999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8" name="Google Shape;3748;p36"/>
            <p:cNvSpPr/>
            <p:nvPr/>
          </p:nvSpPr>
          <p:spPr>
            <a:xfrm rot="1767166">
              <a:off x="8540399" y="1236902"/>
              <a:ext cx="75043" cy="69994"/>
            </a:xfrm>
            <a:custGeom>
              <a:avLst/>
              <a:gdLst/>
              <a:ahLst/>
              <a:cxnLst/>
              <a:rect l="l" t="t" r="r" b="b"/>
              <a:pathLst>
                <a:path w="3299" h="3077" extrusionOk="0">
                  <a:moveTo>
                    <a:pt x="2561" y="0"/>
                  </a:moveTo>
                  <a:cubicBezTo>
                    <a:pt x="2542" y="0"/>
                    <a:pt x="2522" y="1"/>
                    <a:pt x="2502" y="3"/>
                  </a:cubicBezTo>
                  <a:cubicBezTo>
                    <a:pt x="2202" y="36"/>
                    <a:pt x="1969" y="203"/>
                    <a:pt x="1802" y="403"/>
                  </a:cubicBezTo>
                  <a:cubicBezTo>
                    <a:pt x="1702" y="303"/>
                    <a:pt x="1635" y="203"/>
                    <a:pt x="1502" y="136"/>
                  </a:cubicBezTo>
                  <a:cubicBezTo>
                    <a:pt x="1363" y="51"/>
                    <a:pt x="1215" y="13"/>
                    <a:pt x="1070" y="13"/>
                  </a:cubicBezTo>
                  <a:cubicBezTo>
                    <a:pt x="759" y="13"/>
                    <a:pt x="460" y="186"/>
                    <a:pt x="301" y="436"/>
                  </a:cubicBezTo>
                  <a:cubicBezTo>
                    <a:pt x="0" y="903"/>
                    <a:pt x="101" y="1504"/>
                    <a:pt x="334" y="1971"/>
                  </a:cubicBezTo>
                  <a:cubicBezTo>
                    <a:pt x="501" y="2271"/>
                    <a:pt x="968" y="3038"/>
                    <a:pt x="1368" y="3071"/>
                  </a:cubicBezTo>
                  <a:cubicBezTo>
                    <a:pt x="1389" y="3075"/>
                    <a:pt x="1409" y="3076"/>
                    <a:pt x="1430" y="3076"/>
                  </a:cubicBezTo>
                  <a:cubicBezTo>
                    <a:pt x="1848" y="3076"/>
                    <a:pt x="2312" y="2457"/>
                    <a:pt x="2502" y="2171"/>
                  </a:cubicBezTo>
                  <a:cubicBezTo>
                    <a:pt x="2802" y="1804"/>
                    <a:pt x="3203" y="1237"/>
                    <a:pt x="3203" y="703"/>
                  </a:cubicBezTo>
                  <a:cubicBezTo>
                    <a:pt x="3299" y="352"/>
                    <a:pt x="2997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49" name="Google Shape;3749;p36"/>
          <p:cNvSpPr/>
          <p:nvPr/>
        </p:nvSpPr>
        <p:spPr>
          <a:xfrm>
            <a:off x="5691325" y="2682045"/>
            <a:ext cx="1509629" cy="3810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50" name="Google Shape;3750;p36"/>
          <p:cNvGrpSpPr/>
          <p:nvPr/>
        </p:nvGrpSpPr>
        <p:grpSpPr>
          <a:xfrm>
            <a:off x="7361406" y="1039556"/>
            <a:ext cx="934872" cy="3184143"/>
            <a:chOff x="7361406" y="1039556"/>
            <a:chExt cx="934872" cy="3184143"/>
          </a:xfrm>
        </p:grpSpPr>
        <p:grpSp>
          <p:nvGrpSpPr>
            <p:cNvPr id="3751" name="Google Shape;3751;p36"/>
            <p:cNvGrpSpPr/>
            <p:nvPr/>
          </p:nvGrpSpPr>
          <p:grpSpPr>
            <a:xfrm rot="-1225583">
              <a:off x="7437592" y="1118805"/>
              <a:ext cx="550675" cy="535799"/>
              <a:chOff x="773805" y="2500190"/>
              <a:chExt cx="673870" cy="655666"/>
            </a:xfrm>
          </p:grpSpPr>
          <p:sp>
            <p:nvSpPr>
              <p:cNvPr id="3752" name="Google Shape;3752;p36"/>
              <p:cNvSpPr/>
              <p:nvPr/>
            </p:nvSpPr>
            <p:spPr>
              <a:xfrm rot="6724607">
                <a:off x="863819" y="2564577"/>
                <a:ext cx="493842" cy="52689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6122" extrusionOk="0">
                    <a:moveTo>
                      <a:pt x="3867" y="0"/>
                    </a:moveTo>
                    <a:cubicBezTo>
                      <a:pt x="3316" y="0"/>
                      <a:pt x="2775" y="478"/>
                      <a:pt x="2469" y="1014"/>
                    </a:cubicBezTo>
                    <a:cubicBezTo>
                      <a:pt x="2131" y="531"/>
                      <a:pt x="1636" y="31"/>
                      <a:pt x="1187" y="31"/>
                    </a:cubicBezTo>
                    <a:cubicBezTo>
                      <a:pt x="1014" y="31"/>
                      <a:pt x="849" y="105"/>
                      <a:pt x="701" y="280"/>
                    </a:cubicBezTo>
                    <a:cubicBezTo>
                      <a:pt x="267" y="680"/>
                      <a:pt x="368" y="1014"/>
                      <a:pt x="801" y="1614"/>
                    </a:cubicBezTo>
                    <a:cubicBezTo>
                      <a:pt x="1068" y="1948"/>
                      <a:pt x="1335" y="2015"/>
                      <a:pt x="1402" y="2148"/>
                    </a:cubicBezTo>
                    <a:cubicBezTo>
                      <a:pt x="701" y="2315"/>
                      <a:pt x="1" y="2682"/>
                      <a:pt x="234" y="3482"/>
                    </a:cubicBezTo>
                    <a:cubicBezTo>
                      <a:pt x="442" y="4107"/>
                      <a:pt x="996" y="4361"/>
                      <a:pt x="1587" y="4361"/>
                    </a:cubicBezTo>
                    <a:cubicBezTo>
                      <a:pt x="1658" y="4361"/>
                      <a:pt x="1730" y="4357"/>
                      <a:pt x="1802" y="4350"/>
                    </a:cubicBezTo>
                    <a:lnTo>
                      <a:pt x="1802" y="4350"/>
                    </a:lnTo>
                    <a:cubicBezTo>
                      <a:pt x="1535" y="5117"/>
                      <a:pt x="1535" y="6084"/>
                      <a:pt x="2369" y="6118"/>
                    </a:cubicBezTo>
                    <a:cubicBezTo>
                      <a:pt x="2405" y="6120"/>
                      <a:pt x="2441" y="6121"/>
                      <a:pt x="2475" y="6121"/>
                    </a:cubicBezTo>
                    <a:cubicBezTo>
                      <a:pt x="3384" y="6121"/>
                      <a:pt x="3567" y="5287"/>
                      <a:pt x="3503" y="4483"/>
                    </a:cubicBezTo>
                    <a:lnTo>
                      <a:pt x="3503" y="4483"/>
                    </a:lnTo>
                    <a:cubicBezTo>
                      <a:pt x="3763" y="4652"/>
                      <a:pt x="4043" y="4755"/>
                      <a:pt x="4311" y="4755"/>
                    </a:cubicBezTo>
                    <a:cubicBezTo>
                      <a:pt x="4733" y="4755"/>
                      <a:pt x="5127" y="4501"/>
                      <a:pt x="5371" y="3849"/>
                    </a:cubicBezTo>
                    <a:cubicBezTo>
                      <a:pt x="5738" y="2915"/>
                      <a:pt x="4971" y="2582"/>
                      <a:pt x="4137" y="2515"/>
                    </a:cubicBezTo>
                    <a:cubicBezTo>
                      <a:pt x="4704" y="1781"/>
                      <a:pt x="5171" y="647"/>
                      <a:pt x="4370" y="147"/>
                    </a:cubicBezTo>
                    <a:cubicBezTo>
                      <a:pt x="4206" y="45"/>
                      <a:pt x="4036" y="0"/>
                      <a:pt x="3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53" name="Google Shape;3753;p36"/>
              <p:cNvSpPr/>
              <p:nvPr/>
            </p:nvSpPr>
            <p:spPr>
              <a:xfrm rot="6724607">
                <a:off x="1071519" y="2775525"/>
                <a:ext cx="118942" cy="88733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31" extrusionOk="0">
                    <a:moveTo>
                      <a:pt x="777" y="0"/>
                    </a:moveTo>
                    <a:cubicBezTo>
                      <a:pt x="738" y="0"/>
                      <a:pt x="701" y="7"/>
                      <a:pt x="667" y="19"/>
                    </a:cubicBezTo>
                    <a:cubicBezTo>
                      <a:pt x="167" y="85"/>
                      <a:pt x="0" y="819"/>
                      <a:pt x="500" y="986"/>
                    </a:cubicBezTo>
                    <a:cubicBezTo>
                      <a:pt x="571" y="1017"/>
                      <a:pt x="640" y="1031"/>
                      <a:pt x="704" y="1031"/>
                    </a:cubicBezTo>
                    <a:cubicBezTo>
                      <a:pt x="1126" y="1031"/>
                      <a:pt x="1381" y="437"/>
                      <a:pt x="1034" y="119"/>
                    </a:cubicBezTo>
                    <a:cubicBezTo>
                      <a:pt x="945" y="30"/>
                      <a:pt x="856" y="0"/>
                      <a:pt x="7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54" name="Google Shape;3754;p36"/>
            <p:cNvSpPr/>
            <p:nvPr/>
          </p:nvSpPr>
          <p:spPr>
            <a:xfrm rot="1225583" flipH="1">
              <a:off x="7888176" y="1668488"/>
              <a:ext cx="258740" cy="241169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5" name="Google Shape;3755;p36"/>
            <p:cNvSpPr/>
            <p:nvPr/>
          </p:nvSpPr>
          <p:spPr>
            <a:xfrm rot="-1225647">
              <a:off x="8162208" y="1427696"/>
              <a:ext cx="118519" cy="110472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6" name="Google Shape;3756;p36"/>
            <p:cNvSpPr/>
            <p:nvPr/>
          </p:nvSpPr>
          <p:spPr>
            <a:xfrm rot="-1225583">
              <a:off x="7882701" y="3944963"/>
              <a:ext cx="258740" cy="241169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0" name="Picture 3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3F05A11B-F2F7-41D4-B259-84469EB5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5D80B4A-A14D-47ED-B942-FF3447D77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92" y="4521973"/>
            <a:ext cx="466315" cy="466315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D314FB2-7386-4FEC-AC47-9148E0519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24929" y="4521973"/>
            <a:ext cx="466315" cy="466315"/>
          </a:xfrm>
          <a:prstGeom prst="rect">
            <a:avLst/>
          </a:prstGeom>
        </p:spPr>
      </p:pic>
      <p:pic>
        <p:nvPicPr>
          <p:cNvPr id="43" name="Pictur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3E3112B4-D5AD-4477-B638-F8ED2C6A9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091" y="4324718"/>
            <a:ext cx="633554" cy="6880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43"/>
          <p:cNvSpPr txBox="1">
            <a:spLocks noGrp="1"/>
          </p:cNvSpPr>
          <p:nvPr>
            <p:ph type="title"/>
          </p:nvPr>
        </p:nvSpPr>
        <p:spPr>
          <a:xfrm>
            <a:off x="1254636" y="1097935"/>
            <a:ext cx="6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الجهاز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التنفسي يتكون </a:t>
            </a:r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من:-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74" name="Google Shape;3974;p43"/>
          <p:cNvGrpSpPr/>
          <p:nvPr/>
        </p:nvGrpSpPr>
        <p:grpSpPr>
          <a:xfrm>
            <a:off x="989039" y="2729300"/>
            <a:ext cx="3164028" cy="1348875"/>
            <a:chOff x="986400" y="1986225"/>
            <a:chExt cx="3269299" cy="1348875"/>
          </a:xfrm>
        </p:grpSpPr>
        <p:sp>
          <p:nvSpPr>
            <p:cNvPr id="3975" name="Google Shape;3975;p43"/>
            <p:cNvSpPr/>
            <p:nvPr/>
          </p:nvSpPr>
          <p:spPr>
            <a:xfrm>
              <a:off x="986400" y="1986225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76" name="Google Shape;3976;p43"/>
            <p:cNvSpPr/>
            <p:nvPr/>
          </p:nvSpPr>
          <p:spPr>
            <a:xfrm>
              <a:off x="986400" y="2429330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77" name="Google Shape;3977;p43"/>
            <p:cNvSpPr/>
            <p:nvPr/>
          </p:nvSpPr>
          <p:spPr>
            <a:xfrm>
              <a:off x="986400" y="2872425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78" name="Google Shape;3978;p43"/>
            <p:cNvSpPr/>
            <p:nvPr/>
          </p:nvSpPr>
          <p:spPr>
            <a:xfrm>
              <a:off x="986400" y="3315530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979" name="Google Shape;3979;p43"/>
          <p:cNvGrpSpPr/>
          <p:nvPr/>
        </p:nvGrpSpPr>
        <p:grpSpPr>
          <a:xfrm>
            <a:off x="5048189" y="2729300"/>
            <a:ext cx="3164028" cy="1348875"/>
            <a:chOff x="986400" y="1986225"/>
            <a:chExt cx="3269299" cy="1348875"/>
          </a:xfrm>
        </p:grpSpPr>
        <p:sp>
          <p:nvSpPr>
            <p:cNvPr id="3980" name="Google Shape;3980;p43"/>
            <p:cNvSpPr/>
            <p:nvPr/>
          </p:nvSpPr>
          <p:spPr>
            <a:xfrm>
              <a:off x="986400" y="1986225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81" name="Google Shape;3981;p43"/>
            <p:cNvSpPr/>
            <p:nvPr/>
          </p:nvSpPr>
          <p:spPr>
            <a:xfrm>
              <a:off x="986400" y="2429330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82" name="Google Shape;3982;p43"/>
            <p:cNvSpPr/>
            <p:nvPr/>
          </p:nvSpPr>
          <p:spPr>
            <a:xfrm>
              <a:off x="986400" y="2872425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83" name="Google Shape;3983;p43"/>
            <p:cNvSpPr/>
            <p:nvPr/>
          </p:nvSpPr>
          <p:spPr>
            <a:xfrm>
              <a:off x="986400" y="3315530"/>
              <a:ext cx="3269299" cy="19570"/>
            </a:xfrm>
            <a:custGeom>
              <a:avLst/>
              <a:gdLst/>
              <a:ahLst/>
              <a:cxnLst/>
              <a:rect l="l" t="t" r="r" b="b"/>
              <a:pathLst>
                <a:path w="96170" h="1570" extrusionOk="0">
                  <a:moveTo>
                    <a:pt x="43854" y="1"/>
                  </a:moveTo>
                  <a:cubicBezTo>
                    <a:pt x="29024" y="1"/>
                    <a:pt x="14275" y="193"/>
                    <a:pt x="501" y="802"/>
                  </a:cubicBezTo>
                  <a:cubicBezTo>
                    <a:pt x="1" y="836"/>
                    <a:pt x="1" y="1569"/>
                    <a:pt x="501" y="1569"/>
                  </a:cubicBezTo>
                  <a:cubicBezTo>
                    <a:pt x="14275" y="960"/>
                    <a:pt x="29010" y="768"/>
                    <a:pt x="43831" y="768"/>
                  </a:cubicBezTo>
                  <a:cubicBezTo>
                    <a:pt x="61456" y="768"/>
                    <a:pt x="79204" y="1039"/>
                    <a:pt x="95602" y="1203"/>
                  </a:cubicBezTo>
                  <a:cubicBezTo>
                    <a:pt x="96169" y="1203"/>
                    <a:pt x="96169" y="435"/>
                    <a:pt x="95602" y="435"/>
                  </a:cubicBezTo>
                  <a:cubicBezTo>
                    <a:pt x="79240" y="272"/>
                    <a:pt x="61490" y="1"/>
                    <a:pt x="43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990" name="Google Shape;3990;p43"/>
          <p:cNvGrpSpPr/>
          <p:nvPr/>
        </p:nvGrpSpPr>
        <p:grpSpPr>
          <a:xfrm rot="1916184">
            <a:off x="7216917" y="407881"/>
            <a:ext cx="1916354" cy="496790"/>
            <a:chOff x="6549025" y="4513794"/>
            <a:chExt cx="5182558" cy="1343512"/>
          </a:xfrm>
        </p:grpSpPr>
        <p:sp>
          <p:nvSpPr>
            <p:cNvPr id="3991" name="Google Shape;3991;p43"/>
            <p:cNvSpPr/>
            <p:nvPr/>
          </p:nvSpPr>
          <p:spPr>
            <a:xfrm>
              <a:off x="6549025" y="4513794"/>
              <a:ext cx="5182558" cy="1343512"/>
            </a:xfrm>
            <a:custGeom>
              <a:avLst/>
              <a:gdLst/>
              <a:ahLst/>
              <a:cxnLst/>
              <a:rect l="l" t="t" r="r" b="b"/>
              <a:pathLst>
                <a:path w="58676" h="15211" extrusionOk="0">
                  <a:moveTo>
                    <a:pt x="3636" y="0"/>
                  </a:moveTo>
                  <a:cubicBezTo>
                    <a:pt x="3436" y="0"/>
                    <a:pt x="3269" y="100"/>
                    <a:pt x="3202" y="334"/>
                  </a:cubicBezTo>
                  <a:cubicBezTo>
                    <a:pt x="2802" y="1534"/>
                    <a:pt x="667" y="1434"/>
                    <a:pt x="334" y="2869"/>
                  </a:cubicBezTo>
                  <a:cubicBezTo>
                    <a:pt x="0" y="4503"/>
                    <a:pt x="1468" y="4336"/>
                    <a:pt x="2502" y="4570"/>
                  </a:cubicBezTo>
                  <a:cubicBezTo>
                    <a:pt x="2835" y="4670"/>
                    <a:pt x="2969" y="5104"/>
                    <a:pt x="2669" y="5337"/>
                  </a:cubicBezTo>
                  <a:cubicBezTo>
                    <a:pt x="1134" y="6605"/>
                    <a:pt x="2235" y="7505"/>
                    <a:pt x="2735" y="9373"/>
                  </a:cubicBezTo>
                  <a:cubicBezTo>
                    <a:pt x="2769" y="9574"/>
                    <a:pt x="2669" y="9774"/>
                    <a:pt x="2469" y="9874"/>
                  </a:cubicBezTo>
                  <a:cubicBezTo>
                    <a:pt x="2302" y="10007"/>
                    <a:pt x="2102" y="10207"/>
                    <a:pt x="1935" y="10341"/>
                  </a:cubicBezTo>
                  <a:cubicBezTo>
                    <a:pt x="1768" y="10441"/>
                    <a:pt x="1735" y="10674"/>
                    <a:pt x="1768" y="10841"/>
                  </a:cubicBezTo>
                  <a:cubicBezTo>
                    <a:pt x="2268" y="12242"/>
                    <a:pt x="2268" y="13476"/>
                    <a:pt x="2068" y="14711"/>
                  </a:cubicBezTo>
                  <a:cubicBezTo>
                    <a:pt x="2002" y="14977"/>
                    <a:pt x="2235" y="15211"/>
                    <a:pt x="2469" y="15211"/>
                  </a:cubicBezTo>
                  <a:lnTo>
                    <a:pt x="54439" y="15211"/>
                  </a:lnTo>
                  <a:cubicBezTo>
                    <a:pt x="54806" y="15211"/>
                    <a:pt x="55006" y="14744"/>
                    <a:pt x="54773" y="14477"/>
                  </a:cubicBezTo>
                  <a:cubicBezTo>
                    <a:pt x="54306" y="13977"/>
                    <a:pt x="53805" y="13476"/>
                    <a:pt x="53305" y="12909"/>
                  </a:cubicBezTo>
                  <a:cubicBezTo>
                    <a:pt x="53105" y="12676"/>
                    <a:pt x="53171" y="12342"/>
                    <a:pt x="53472" y="12209"/>
                  </a:cubicBezTo>
                  <a:cubicBezTo>
                    <a:pt x="54172" y="11942"/>
                    <a:pt x="54873" y="11408"/>
                    <a:pt x="54873" y="11075"/>
                  </a:cubicBezTo>
                  <a:cubicBezTo>
                    <a:pt x="54906" y="8673"/>
                    <a:pt x="58675" y="8673"/>
                    <a:pt x="58242" y="7405"/>
                  </a:cubicBezTo>
                  <a:cubicBezTo>
                    <a:pt x="57841" y="6171"/>
                    <a:pt x="54906" y="6171"/>
                    <a:pt x="54906" y="4503"/>
                  </a:cubicBezTo>
                  <a:cubicBezTo>
                    <a:pt x="54906" y="3669"/>
                    <a:pt x="57408" y="4503"/>
                    <a:pt x="57007" y="2402"/>
                  </a:cubicBezTo>
                  <a:cubicBezTo>
                    <a:pt x="56574" y="1368"/>
                    <a:pt x="55673" y="734"/>
                    <a:pt x="54773" y="67"/>
                  </a:cubicBezTo>
                  <a:cubicBezTo>
                    <a:pt x="54672" y="33"/>
                    <a:pt x="54606" y="0"/>
                    <a:pt x="54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2" name="Google Shape;3992;p43"/>
            <p:cNvSpPr/>
            <p:nvPr/>
          </p:nvSpPr>
          <p:spPr>
            <a:xfrm>
              <a:off x="10131708" y="4677741"/>
              <a:ext cx="497800" cy="489056"/>
            </a:xfrm>
            <a:custGeom>
              <a:avLst/>
              <a:gdLst/>
              <a:ahLst/>
              <a:cxnLst/>
              <a:rect l="l" t="t" r="r" b="b"/>
              <a:pathLst>
                <a:path w="5636" h="5537" extrusionOk="0">
                  <a:moveTo>
                    <a:pt x="3847" y="1"/>
                  </a:moveTo>
                  <a:cubicBezTo>
                    <a:pt x="3321" y="1"/>
                    <a:pt x="3088" y="707"/>
                    <a:pt x="3003" y="1364"/>
                  </a:cubicBezTo>
                  <a:cubicBezTo>
                    <a:pt x="2818" y="942"/>
                    <a:pt x="2487" y="583"/>
                    <a:pt x="2077" y="583"/>
                  </a:cubicBezTo>
                  <a:cubicBezTo>
                    <a:pt x="1968" y="583"/>
                    <a:pt x="1854" y="608"/>
                    <a:pt x="1735" y="664"/>
                  </a:cubicBezTo>
                  <a:cubicBezTo>
                    <a:pt x="801" y="1031"/>
                    <a:pt x="1101" y="2098"/>
                    <a:pt x="1435" y="2866"/>
                  </a:cubicBezTo>
                  <a:cubicBezTo>
                    <a:pt x="668" y="3066"/>
                    <a:pt x="0" y="3733"/>
                    <a:pt x="334" y="4567"/>
                  </a:cubicBezTo>
                  <a:cubicBezTo>
                    <a:pt x="496" y="4956"/>
                    <a:pt x="729" y="5101"/>
                    <a:pt x="984" y="5101"/>
                  </a:cubicBezTo>
                  <a:cubicBezTo>
                    <a:pt x="1252" y="5101"/>
                    <a:pt x="1545" y="4939"/>
                    <a:pt x="1802" y="4734"/>
                  </a:cubicBezTo>
                  <a:cubicBezTo>
                    <a:pt x="1834" y="5181"/>
                    <a:pt x="2110" y="5536"/>
                    <a:pt x="2690" y="5536"/>
                  </a:cubicBezTo>
                  <a:cubicBezTo>
                    <a:pt x="2716" y="5536"/>
                    <a:pt x="2742" y="5536"/>
                    <a:pt x="2769" y="5534"/>
                  </a:cubicBezTo>
                  <a:cubicBezTo>
                    <a:pt x="3636" y="5434"/>
                    <a:pt x="3970" y="4633"/>
                    <a:pt x="3836" y="3933"/>
                  </a:cubicBezTo>
                  <a:lnTo>
                    <a:pt x="3836" y="3933"/>
                  </a:lnTo>
                  <a:cubicBezTo>
                    <a:pt x="4013" y="3970"/>
                    <a:pt x="4196" y="3990"/>
                    <a:pt x="4375" y="3990"/>
                  </a:cubicBezTo>
                  <a:cubicBezTo>
                    <a:pt x="5006" y="3990"/>
                    <a:pt x="5578" y="3734"/>
                    <a:pt x="5604" y="3032"/>
                  </a:cubicBezTo>
                  <a:cubicBezTo>
                    <a:pt x="5636" y="2161"/>
                    <a:pt x="5027" y="1928"/>
                    <a:pt x="4377" y="1928"/>
                  </a:cubicBezTo>
                  <a:cubicBezTo>
                    <a:pt x="4330" y="1928"/>
                    <a:pt x="4283" y="1929"/>
                    <a:pt x="4237" y="1932"/>
                  </a:cubicBezTo>
                  <a:cubicBezTo>
                    <a:pt x="4704" y="1264"/>
                    <a:pt x="5037" y="397"/>
                    <a:pt x="4137" y="64"/>
                  </a:cubicBezTo>
                  <a:cubicBezTo>
                    <a:pt x="4032" y="21"/>
                    <a:pt x="3935" y="1"/>
                    <a:pt x="3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3" name="Google Shape;3993;p43"/>
            <p:cNvSpPr/>
            <p:nvPr/>
          </p:nvSpPr>
          <p:spPr>
            <a:xfrm>
              <a:off x="10611937" y="5139951"/>
              <a:ext cx="571639" cy="536221"/>
            </a:xfrm>
            <a:custGeom>
              <a:avLst/>
              <a:gdLst/>
              <a:ahLst/>
              <a:cxnLst/>
              <a:rect l="l" t="t" r="r" b="b"/>
              <a:pathLst>
                <a:path w="6472" h="6071" extrusionOk="0">
                  <a:moveTo>
                    <a:pt x="3770" y="1"/>
                  </a:moveTo>
                  <a:cubicBezTo>
                    <a:pt x="3170" y="1"/>
                    <a:pt x="2969" y="268"/>
                    <a:pt x="2836" y="1002"/>
                  </a:cubicBezTo>
                  <a:cubicBezTo>
                    <a:pt x="2803" y="1469"/>
                    <a:pt x="2869" y="1702"/>
                    <a:pt x="2836" y="1836"/>
                  </a:cubicBezTo>
                  <a:cubicBezTo>
                    <a:pt x="2505" y="1615"/>
                    <a:pt x="2124" y="1435"/>
                    <a:pt x="1775" y="1435"/>
                  </a:cubicBezTo>
                  <a:cubicBezTo>
                    <a:pt x="1491" y="1435"/>
                    <a:pt x="1229" y="1554"/>
                    <a:pt x="1035" y="1869"/>
                  </a:cubicBezTo>
                  <a:cubicBezTo>
                    <a:pt x="668" y="2503"/>
                    <a:pt x="968" y="3170"/>
                    <a:pt x="1402" y="3637"/>
                  </a:cubicBezTo>
                  <a:cubicBezTo>
                    <a:pt x="701" y="3970"/>
                    <a:pt x="1" y="4604"/>
                    <a:pt x="534" y="5271"/>
                  </a:cubicBezTo>
                  <a:cubicBezTo>
                    <a:pt x="776" y="5551"/>
                    <a:pt x="1042" y="5666"/>
                    <a:pt x="1308" y="5666"/>
                  </a:cubicBezTo>
                  <a:cubicBezTo>
                    <a:pt x="1740" y="5666"/>
                    <a:pt x="2172" y="5363"/>
                    <a:pt x="2502" y="4971"/>
                  </a:cubicBezTo>
                  <a:cubicBezTo>
                    <a:pt x="2631" y="5591"/>
                    <a:pt x="2960" y="6070"/>
                    <a:pt x="3612" y="6070"/>
                  </a:cubicBezTo>
                  <a:cubicBezTo>
                    <a:pt x="3803" y="6070"/>
                    <a:pt x="4021" y="6029"/>
                    <a:pt x="4270" y="5938"/>
                  </a:cubicBezTo>
                  <a:cubicBezTo>
                    <a:pt x="5204" y="5538"/>
                    <a:pt x="4937" y="4704"/>
                    <a:pt x="4370" y="4104"/>
                  </a:cubicBezTo>
                  <a:cubicBezTo>
                    <a:pt x="5338" y="4004"/>
                    <a:pt x="6472" y="3603"/>
                    <a:pt x="6305" y="2636"/>
                  </a:cubicBezTo>
                  <a:cubicBezTo>
                    <a:pt x="6174" y="2006"/>
                    <a:pt x="5526" y="1748"/>
                    <a:pt x="4882" y="1748"/>
                  </a:cubicBezTo>
                  <a:cubicBezTo>
                    <a:pt x="4708" y="1748"/>
                    <a:pt x="4534" y="1767"/>
                    <a:pt x="4370" y="1802"/>
                  </a:cubicBezTo>
                  <a:cubicBezTo>
                    <a:pt x="4537" y="1002"/>
                    <a:pt x="4537" y="1"/>
                    <a:pt x="3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4" name="Google Shape;3994;p43"/>
            <p:cNvSpPr/>
            <p:nvPr/>
          </p:nvSpPr>
          <p:spPr>
            <a:xfrm>
              <a:off x="9580730" y="5240996"/>
              <a:ext cx="441360" cy="438710"/>
            </a:xfrm>
            <a:custGeom>
              <a:avLst/>
              <a:gdLst/>
              <a:ahLst/>
              <a:cxnLst/>
              <a:rect l="l" t="t" r="r" b="b"/>
              <a:pathLst>
                <a:path w="4997" h="4967" extrusionOk="0">
                  <a:moveTo>
                    <a:pt x="3431" y="0"/>
                  </a:moveTo>
                  <a:cubicBezTo>
                    <a:pt x="2914" y="0"/>
                    <a:pt x="2516" y="657"/>
                    <a:pt x="2336" y="1259"/>
                  </a:cubicBezTo>
                  <a:cubicBezTo>
                    <a:pt x="2202" y="1092"/>
                    <a:pt x="2102" y="992"/>
                    <a:pt x="1969" y="892"/>
                  </a:cubicBezTo>
                  <a:cubicBezTo>
                    <a:pt x="1810" y="792"/>
                    <a:pt x="1633" y="746"/>
                    <a:pt x="1460" y="746"/>
                  </a:cubicBezTo>
                  <a:cubicBezTo>
                    <a:pt x="1049" y="746"/>
                    <a:pt x="651" y="1004"/>
                    <a:pt x="534" y="1425"/>
                  </a:cubicBezTo>
                  <a:cubicBezTo>
                    <a:pt x="434" y="1892"/>
                    <a:pt x="668" y="2526"/>
                    <a:pt x="1035" y="2893"/>
                  </a:cubicBezTo>
                  <a:cubicBezTo>
                    <a:pt x="668" y="3060"/>
                    <a:pt x="334" y="3227"/>
                    <a:pt x="167" y="3594"/>
                  </a:cubicBezTo>
                  <a:cubicBezTo>
                    <a:pt x="1" y="3994"/>
                    <a:pt x="34" y="4428"/>
                    <a:pt x="468" y="4661"/>
                  </a:cubicBezTo>
                  <a:cubicBezTo>
                    <a:pt x="640" y="4756"/>
                    <a:pt x="806" y="4797"/>
                    <a:pt x="964" y="4797"/>
                  </a:cubicBezTo>
                  <a:cubicBezTo>
                    <a:pt x="1417" y="4797"/>
                    <a:pt x="1805" y="4456"/>
                    <a:pt x="2102" y="4061"/>
                  </a:cubicBezTo>
                  <a:cubicBezTo>
                    <a:pt x="2251" y="4532"/>
                    <a:pt x="2492" y="4966"/>
                    <a:pt x="2893" y="4966"/>
                  </a:cubicBezTo>
                  <a:cubicBezTo>
                    <a:pt x="3032" y="4966"/>
                    <a:pt x="3190" y="4914"/>
                    <a:pt x="3370" y="4794"/>
                  </a:cubicBezTo>
                  <a:cubicBezTo>
                    <a:pt x="3970" y="4394"/>
                    <a:pt x="3937" y="3727"/>
                    <a:pt x="3637" y="3160"/>
                  </a:cubicBezTo>
                  <a:lnTo>
                    <a:pt x="3637" y="3160"/>
                  </a:lnTo>
                  <a:cubicBezTo>
                    <a:pt x="3714" y="3168"/>
                    <a:pt x="3791" y="3172"/>
                    <a:pt x="3868" y="3172"/>
                  </a:cubicBezTo>
                  <a:cubicBezTo>
                    <a:pt x="4456" y="3172"/>
                    <a:pt x="4996" y="2930"/>
                    <a:pt x="4937" y="2193"/>
                  </a:cubicBezTo>
                  <a:cubicBezTo>
                    <a:pt x="4937" y="1588"/>
                    <a:pt x="4530" y="1323"/>
                    <a:pt x="4069" y="1323"/>
                  </a:cubicBezTo>
                  <a:cubicBezTo>
                    <a:pt x="3971" y="1323"/>
                    <a:pt x="3870" y="1335"/>
                    <a:pt x="3770" y="1359"/>
                  </a:cubicBezTo>
                  <a:cubicBezTo>
                    <a:pt x="4003" y="825"/>
                    <a:pt x="4137" y="191"/>
                    <a:pt x="3603" y="24"/>
                  </a:cubicBezTo>
                  <a:cubicBezTo>
                    <a:pt x="3544" y="8"/>
                    <a:pt x="3487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5" name="Google Shape;3995;p43"/>
            <p:cNvSpPr/>
            <p:nvPr/>
          </p:nvSpPr>
          <p:spPr>
            <a:xfrm>
              <a:off x="9200663" y="4592241"/>
              <a:ext cx="524562" cy="473510"/>
            </a:xfrm>
            <a:custGeom>
              <a:avLst/>
              <a:gdLst/>
              <a:ahLst/>
              <a:cxnLst/>
              <a:rect l="l" t="t" r="r" b="b"/>
              <a:pathLst>
                <a:path w="5939" h="5361" extrusionOk="0">
                  <a:moveTo>
                    <a:pt x="4325" y="1"/>
                  </a:moveTo>
                  <a:cubicBezTo>
                    <a:pt x="3826" y="1"/>
                    <a:pt x="3392" y="517"/>
                    <a:pt x="3136" y="1098"/>
                  </a:cubicBezTo>
                  <a:cubicBezTo>
                    <a:pt x="2969" y="831"/>
                    <a:pt x="2803" y="531"/>
                    <a:pt x="2569" y="231"/>
                  </a:cubicBezTo>
                  <a:cubicBezTo>
                    <a:pt x="2452" y="101"/>
                    <a:pt x="2305" y="47"/>
                    <a:pt x="2158" y="47"/>
                  </a:cubicBezTo>
                  <a:cubicBezTo>
                    <a:pt x="1925" y="47"/>
                    <a:pt x="1691" y="181"/>
                    <a:pt x="1568" y="364"/>
                  </a:cubicBezTo>
                  <a:cubicBezTo>
                    <a:pt x="1268" y="765"/>
                    <a:pt x="1268" y="1165"/>
                    <a:pt x="1335" y="1532"/>
                  </a:cubicBezTo>
                  <a:cubicBezTo>
                    <a:pt x="1148" y="1466"/>
                    <a:pt x="958" y="1422"/>
                    <a:pt x="785" y="1422"/>
                  </a:cubicBezTo>
                  <a:cubicBezTo>
                    <a:pt x="431" y="1422"/>
                    <a:pt x="145" y="1606"/>
                    <a:pt x="101" y="2166"/>
                  </a:cubicBezTo>
                  <a:cubicBezTo>
                    <a:pt x="1" y="2699"/>
                    <a:pt x="434" y="3166"/>
                    <a:pt x="968" y="3433"/>
                  </a:cubicBezTo>
                  <a:cubicBezTo>
                    <a:pt x="501" y="3867"/>
                    <a:pt x="234" y="4434"/>
                    <a:pt x="634" y="5001"/>
                  </a:cubicBezTo>
                  <a:cubicBezTo>
                    <a:pt x="812" y="5257"/>
                    <a:pt x="1023" y="5361"/>
                    <a:pt x="1248" y="5361"/>
                  </a:cubicBezTo>
                  <a:cubicBezTo>
                    <a:pt x="1698" y="5361"/>
                    <a:pt x="2202" y="4945"/>
                    <a:pt x="2602" y="4501"/>
                  </a:cubicBezTo>
                  <a:cubicBezTo>
                    <a:pt x="2669" y="4734"/>
                    <a:pt x="2803" y="4901"/>
                    <a:pt x="3003" y="5068"/>
                  </a:cubicBezTo>
                  <a:cubicBezTo>
                    <a:pt x="3201" y="5209"/>
                    <a:pt x="3423" y="5279"/>
                    <a:pt x="3641" y="5279"/>
                  </a:cubicBezTo>
                  <a:cubicBezTo>
                    <a:pt x="3937" y="5279"/>
                    <a:pt x="4226" y="5151"/>
                    <a:pt x="4437" y="4901"/>
                  </a:cubicBezTo>
                  <a:cubicBezTo>
                    <a:pt x="5071" y="4167"/>
                    <a:pt x="4737" y="3400"/>
                    <a:pt x="4137" y="2833"/>
                  </a:cubicBezTo>
                  <a:cubicBezTo>
                    <a:pt x="5071" y="2166"/>
                    <a:pt x="5938" y="1198"/>
                    <a:pt x="5004" y="331"/>
                  </a:cubicBezTo>
                  <a:cubicBezTo>
                    <a:pt x="4772" y="98"/>
                    <a:pt x="4542" y="1"/>
                    <a:pt x="4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6" name="Google Shape;3996;p43"/>
            <p:cNvSpPr/>
            <p:nvPr/>
          </p:nvSpPr>
          <p:spPr>
            <a:xfrm>
              <a:off x="6840678" y="4669261"/>
              <a:ext cx="486229" cy="492147"/>
            </a:xfrm>
            <a:custGeom>
              <a:avLst/>
              <a:gdLst/>
              <a:ahLst/>
              <a:cxnLst/>
              <a:rect l="l" t="t" r="r" b="b"/>
              <a:pathLst>
                <a:path w="5505" h="5572" extrusionOk="0">
                  <a:moveTo>
                    <a:pt x="3283" y="0"/>
                  </a:moveTo>
                  <a:cubicBezTo>
                    <a:pt x="2689" y="0"/>
                    <a:pt x="2362" y="604"/>
                    <a:pt x="2302" y="1260"/>
                  </a:cubicBezTo>
                  <a:cubicBezTo>
                    <a:pt x="1929" y="887"/>
                    <a:pt x="1492" y="553"/>
                    <a:pt x="1094" y="553"/>
                  </a:cubicBezTo>
                  <a:cubicBezTo>
                    <a:pt x="852" y="553"/>
                    <a:pt x="624" y="677"/>
                    <a:pt x="434" y="993"/>
                  </a:cubicBezTo>
                  <a:cubicBezTo>
                    <a:pt x="0" y="1661"/>
                    <a:pt x="734" y="2128"/>
                    <a:pt x="1468" y="2328"/>
                  </a:cubicBezTo>
                  <a:cubicBezTo>
                    <a:pt x="868" y="2495"/>
                    <a:pt x="367" y="2828"/>
                    <a:pt x="501" y="3462"/>
                  </a:cubicBezTo>
                  <a:cubicBezTo>
                    <a:pt x="632" y="4095"/>
                    <a:pt x="1148" y="4285"/>
                    <a:pt x="1713" y="4285"/>
                  </a:cubicBezTo>
                  <a:cubicBezTo>
                    <a:pt x="2012" y="4285"/>
                    <a:pt x="2325" y="4232"/>
                    <a:pt x="2602" y="4162"/>
                  </a:cubicBezTo>
                  <a:cubicBezTo>
                    <a:pt x="2632" y="4867"/>
                    <a:pt x="3048" y="5571"/>
                    <a:pt x="3739" y="5571"/>
                  </a:cubicBezTo>
                  <a:cubicBezTo>
                    <a:pt x="3833" y="5571"/>
                    <a:pt x="3932" y="5558"/>
                    <a:pt x="4037" y="5530"/>
                  </a:cubicBezTo>
                  <a:cubicBezTo>
                    <a:pt x="4871" y="5363"/>
                    <a:pt x="4804" y="4696"/>
                    <a:pt x="4470" y="4129"/>
                  </a:cubicBezTo>
                  <a:lnTo>
                    <a:pt x="4470" y="4129"/>
                  </a:lnTo>
                  <a:cubicBezTo>
                    <a:pt x="4503" y="4131"/>
                    <a:pt x="4535" y="4133"/>
                    <a:pt x="4566" y="4133"/>
                  </a:cubicBezTo>
                  <a:cubicBezTo>
                    <a:pt x="4991" y="4133"/>
                    <a:pt x="5345" y="3918"/>
                    <a:pt x="5438" y="3328"/>
                  </a:cubicBezTo>
                  <a:cubicBezTo>
                    <a:pt x="5504" y="2461"/>
                    <a:pt x="4804" y="1961"/>
                    <a:pt x="4037" y="1961"/>
                  </a:cubicBezTo>
                  <a:cubicBezTo>
                    <a:pt x="4337" y="1194"/>
                    <a:pt x="4370" y="293"/>
                    <a:pt x="3503" y="26"/>
                  </a:cubicBezTo>
                  <a:cubicBezTo>
                    <a:pt x="3426" y="9"/>
                    <a:pt x="3352" y="0"/>
                    <a:pt x="3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7" name="Google Shape;3997;p43"/>
            <p:cNvSpPr/>
            <p:nvPr/>
          </p:nvSpPr>
          <p:spPr>
            <a:xfrm>
              <a:off x="8590771" y="5215470"/>
              <a:ext cx="506809" cy="540726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8" name="Google Shape;3998;p43"/>
            <p:cNvSpPr/>
            <p:nvPr/>
          </p:nvSpPr>
          <p:spPr>
            <a:xfrm>
              <a:off x="7323910" y="5326408"/>
              <a:ext cx="440918" cy="437562"/>
            </a:xfrm>
            <a:custGeom>
              <a:avLst/>
              <a:gdLst/>
              <a:ahLst/>
              <a:cxnLst/>
              <a:rect l="l" t="t" r="r" b="b"/>
              <a:pathLst>
                <a:path w="4992" h="4954" extrusionOk="0">
                  <a:moveTo>
                    <a:pt x="3406" y="1"/>
                  </a:moveTo>
                  <a:cubicBezTo>
                    <a:pt x="2913" y="1"/>
                    <a:pt x="2516" y="657"/>
                    <a:pt x="2335" y="1259"/>
                  </a:cubicBezTo>
                  <a:cubicBezTo>
                    <a:pt x="2202" y="1092"/>
                    <a:pt x="2068" y="959"/>
                    <a:pt x="1968" y="892"/>
                  </a:cubicBezTo>
                  <a:cubicBezTo>
                    <a:pt x="1799" y="793"/>
                    <a:pt x="1619" y="747"/>
                    <a:pt x="1444" y="747"/>
                  </a:cubicBezTo>
                  <a:cubicBezTo>
                    <a:pt x="1032" y="747"/>
                    <a:pt x="651" y="1004"/>
                    <a:pt x="534" y="1426"/>
                  </a:cubicBezTo>
                  <a:cubicBezTo>
                    <a:pt x="400" y="1893"/>
                    <a:pt x="667" y="2527"/>
                    <a:pt x="1034" y="2893"/>
                  </a:cubicBezTo>
                  <a:cubicBezTo>
                    <a:pt x="667" y="3060"/>
                    <a:pt x="334" y="3227"/>
                    <a:pt x="167" y="3594"/>
                  </a:cubicBezTo>
                  <a:cubicBezTo>
                    <a:pt x="0" y="3994"/>
                    <a:pt x="33" y="4428"/>
                    <a:pt x="467" y="4661"/>
                  </a:cubicBezTo>
                  <a:cubicBezTo>
                    <a:pt x="639" y="4756"/>
                    <a:pt x="805" y="4798"/>
                    <a:pt x="962" y="4798"/>
                  </a:cubicBezTo>
                  <a:cubicBezTo>
                    <a:pt x="1414" y="4798"/>
                    <a:pt x="1796" y="4457"/>
                    <a:pt x="2068" y="4061"/>
                  </a:cubicBezTo>
                  <a:cubicBezTo>
                    <a:pt x="2239" y="4525"/>
                    <a:pt x="2481" y="4953"/>
                    <a:pt x="2874" y="4953"/>
                  </a:cubicBezTo>
                  <a:cubicBezTo>
                    <a:pt x="3018" y="4953"/>
                    <a:pt x="3181" y="4896"/>
                    <a:pt x="3369" y="4761"/>
                  </a:cubicBezTo>
                  <a:cubicBezTo>
                    <a:pt x="3970" y="4395"/>
                    <a:pt x="3903" y="3727"/>
                    <a:pt x="3636" y="3160"/>
                  </a:cubicBezTo>
                  <a:lnTo>
                    <a:pt x="3636" y="3160"/>
                  </a:lnTo>
                  <a:cubicBezTo>
                    <a:pt x="3713" y="3168"/>
                    <a:pt x="3791" y="3172"/>
                    <a:pt x="3868" y="3172"/>
                  </a:cubicBezTo>
                  <a:cubicBezTo>
                    <a:pt x="4455" y="3172"/>
                    <a:pt x="4992" y="2930"/>
                    <a:pt x="4904" y="2193"/>
                  </a:cubicBezTo>
                  <a:cubicBezTo>
                    <a:pt x="4904" y="1570"/>
                    <a:pt x="4529" y="1321"/>
                    <a:pt x="4067" y="1321"/>
                  </a:cubicBezTo>
                  <a:cubicBezTo>
                    <a:pt x="3960" y="1321"/>
                    <a:pt x="3849" y="1334"/>
                    <a:pt x="3736" y="1359"/>
                  </a:cubicBezTo>
                  <a:cubicBezTo>
                    <a:pt x="4003" y="825"/>
                    <a:pt x="4136" y="192"/>
                    <a:pt x="3569" y="25"/>
                  </a:cubicBezTo>
                  <a:cubicBezTo>
                    <a:pt x="3514" y="8"/>
                    <a:pt x="3459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99" name="Google Shape;3999;p43"/>
            <p:cNvSpPr/>
            <p:nvPr/>
          </p:nvSpPr>
          <p:spPr>
            <a:xfrm>
              <a:off x="7783471" y="4689046"/>
              <a:ext cx="556977" cy="463000"/>
            </a:xfrm>
            <a:custGeom>
              <a:avLst/>
              <a:gdLst/>
              <a:ahLst/>
              <a:cxnLst/>
              <a:rect l="l" t="t" r="r" b="b"/>
              <a:pathLst>
                <a:path w="6306" h="5242" extrusionOk="0">
                  <a:moveTo>
                    <a:pt x="1539" y="0"/>
                  </a:moveTo>
                  <a:cubicBezTo>
                    <a:pt x="1254" y="0"/>
                    <a:pt x="969" y="125"/>
                    <a:pt x="701" y="436"/>
                  </a:cubicBezTo>
                  <a:cubicBezTo>
                    <a:pt x="1" y="1270"/>
                    <a:pt x="701" y="1937"/>
                    <a:pt x="1602" y="2271"/>
                  </a:cubicBezTo>
                  <a:cubicBezTo>
                    <a:pt x="1302" y="2437"/>
                    <a:pt x="1001" y="2637"/>
                    <a:pt x="768" y="2904"/>
                  </a:cubicBezTo>
                  <a:cubicBezTo>
                    <a:pt x="468" y="3205"/>
                    <a:pt x="601" y="3705"/>
                    <a:pt x="901" y="3872"/>
                  </a:cubicBezTo>
                  <a:cubicBezTo>
                    <a:pt x="1184" y="4013"/>
                    <a:pt x="1429" y="4069"/>
                    <a:pt x="1653" y="4069"/>
                  </a:cubicBezTo>
                  <a:cubicBezTo>
                    <a:pt x="1800" y="4069"/>
                    <a:pt x="1937" y="4045"/>
                    <a:pt x="2069" y="4005"/>
                  </a:cubicBezTo>
                  <a:lnTo>
                    <a:pt x="2069" y="4005"/>
                  </a:lnTo>
                  <a:cubicBezTo>
                    <a:pt x="1869" y="4606"/>
                    <a:pt x="1902" y="5173"/>
                    <a:pt x="2736" y="5239"/>
                  </a:cubicBezTo>
                  <a:cubicBezTo>
                    <a:pt x="2757" y="5241"/>
                    <a:pt x="2777" y="5241"/>
                    <a:pt x="2797" y="5241"/>
                  </a:cubicBezTo>
                  <a:cubicBezTo>
                    <a:pt x="3332" y="5241"/>
                    <a:pt x="3714" y="4819"/>
                    <a:pt x="4004" y="4272"/>
                  </a:cubicBezTo>
                  <a:cubicBezTo>
                    <a:pt x="4304" y="4573"/>
                    <a:pt x="4633" y="4777"/>
                    <a:pt x="4971" y="4777"/>
                  </a:cubicBezTo>
                  <a:cubicBezTo>
                    <a:pt x="5158" y="4777"/>
                    <a:pt x="5348" y="4715"/>
                    <a:pt x="5538" y="4572"/>
                  </a:cubicBezTo>
                  <a:cubicBezTo>
                    <a:pt x="6305" y="3972"/>
                    <a:pt x="5671" y="3205"/>
                    <a:pt x="4971" y="2604"/>
                  </a:cubicBezTo>
                  <a:cubicBezTo>
                    <a:pt x="5171" y="2504"/>
                    <a:pt x="5371" y="2337"/>
                    <a:pt x="5538" y="2137"/>
                  </a:cubicBezTo>
                  <a:cubicBezTo>
                    <a:pt x="5872" y="1670"/>
                    <a:pt x="5772" y="1103"/>
                    <a:pt x="5305" y="736"/>
                  </a:cubicBezTo>
                  <a:cubicBezTo>
                    <a:pt x="5035" y="525"/>
                    <a:pt x="4761" y="438"/>
                    <a:pt x="4496" y="438"/>
                  </a:cubicBezTo>
                  <a:cubicBezTo>
                    <a:pt x="4008" y="438"/>
                    <a:pt x="3549" y="735"/>
                    <a:pt x="3203" y="1103"/>
                  </a:cubicBezTo>
                  <a:cubicBezTo>
                    <a:pt x="2750" y="559"/>
                    <a:pt x="2143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0" name="Google Shape;4000;p43"/>
            <p:cNvSpPr/>
            <p:nvPr/>
          </p:nvSpPr>
          <p:spPr>
            <a:xfrm>
              <a:off x="8007377" y="4866582"/>
              <a:ext cx="126835" cy="113498"/>
            </a:xfrm>
            <a:custGeom>
              <a:avLst/>
              <a:gdLst/>
              <a:ahLst/>
              <a:cxnLst/>
              <a:rect l="l" t="t" r="r" b="b"/>
              <a:pathLst>
                <a:path w="1436" h="1285" extrusionOk="0">
                  <a:moveTo>
                    <a:pt x="709" y="0"/>
                  </a:moveTo>
                  <a:cubicBezTo>
                    <a:pt x="612" y="0"/>
                    <a:pt x="540" y="55"/>
                    <a:pt x="468" y="127"/>
                  </a:cubicBezTo>
                  <a:cubicBezTo>
                    <a:pt x="334" y="194"/>
                    <a:pt x="234" y="294"/>
                    <a:pt x="168" y="427"/>
                  </a:cubicBezTo>
                  <a:cubicBezTo>
                    <a:pt x="1" y="761"/>
                    <a:pt x="234" y="1161"/>
                    <a:pt x="568" y="1261"/>
                  </a:cubicBezTo>
                  <a:cubicBezTo>
                    <a:pt x="616" y="1277"/>
                    <a:pt x="666" y="1285"/>
                    <a:pt x="717" y="1285"/>
                  </a:cubicBezTo>
                  <a:cubicBezTo>
                    <a:pt x="987" y="1285"/>
                    <a:pt x="1279" y="1075"/>
                    <a:pt x="1335" y="794"/>
                  </a:cubicBezTo>
                  <a:cubicBezTo>
                    <a:pt x="1435" y="461"/>
                    <a:pt x="1168" y="94"/>
                    <a:pt x="835" y="27"/>
                  </a:cubicBezTo>
                  <a:cubicBezTo>
                    <a:pt x="788" y="8"/>
                    <a:pt x="74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1" name="Google Shape;4001;p43"/>
            <p:cNvSpPr/>
            <p:nvPr/>
          </p:nvSpPr>
          <p:spPr>
            <a:xfrm>
              <a:off x="10332032" y="4889547"/>
              <a:ext cx="114999" cy="102192"/>
            </a:xfrm>
            <a:custGeom>
              <a:avLst/>
              <a:gdLst/>
              <a:ahLst/>
              <a:cxnLst/>
              <a:rect l="l" t="t" r="r" b="b"/>
              <a:pathLst>
                <a:path w="1302" h="1157" extrusionOk="0">
                  <a:moveTo>
                    <a:pt x="634" y="1"/>
                  </a:moveTo>
                  <a:cubicBezTo>
                    <a:pt x="268" y="1"/>
                    <a:pt x="1" y="334"/>
                    <a:pt x="101" y="701"/>
                  </a:cubicBezTo>
                  <a:cubicBezTo>
                    <a:pt x="152" y="959"/>
                    <a:pt x="383" y="1157"/>
                    <a:pt x="639" y="1157"/>
                  </a:cubicBezTo>
                  <a:cubicBezTo>
                    <a:pt x="714" y="1157"/>
                    <a:pt x="792" y="1139"/>
                    <a:pt x="868" y="1101"/>
                  </a:cubicBezTo>
                  <a:cubicBezTo>
                    <a:pt x="868" y="1101"/>
                    <a:pt x="935" y="1101"/>
                    <a:pt x="935" y="1035"/>
                  </a:cubicBezTo>
                  <a:cubicBezTo>
                    <a:pt x="1035" y="1001"/>
                    <a:pt x="1168" y="935"/>
                    <a:pt x="1202" y="768"/>
                  </a:cubicBezTo>
                  <a:cubicBezTo>
                    <a:pt x="1302" y="434"/>
                    <a:pt x="1001" y="1"/>
                    <a:pt x="6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2" name="Google Shape;4002;p43"/>
            <p:cNvSpPr/>
            <p:nvPr/>
          </p:nvSpPr>
          <p:spPr>
            <a:xfrm>
              <a:off x="9757559" y="5417030"/>
              <a:ext cx="105902" cy="100337"/>
            </a:xfrm>
            <a:custGeom>
              <a:avLst/>
              <a:gdLst/>
              <a:ahLst/>
              <a:cxnLst/>
              <a:rect l="l" t="t" r="r" b="b"/>
              <a:pathLst>
                <a:path w="1199" h="1136" extrusionOk="0">
                  <a:moveTo>
                    <a:pt x="546" y="1"/>
                  </a:moveTo>
                  <a:cubicBezTo>
                    <a:pt x="476" y="1"/>
                    <a:pt x="404" y="12"/>
                    <a:pt x="334" y="33"/>
                  </a:cubicBezTo>
                  <a:cubicBezTo>
                    <a:pt x="200" y="66"/>
                    <a:pt x="100" y="200"/>
                    <a:pt x="33" y="333"/>
                  </a:cubicBezTo>
                  <a:cubicBezTo>
                    <a:pt x="0" y="567"/>
                    <a:pt x="100" y="800"/>
                    <a:pt x="234" y="900"/>
                  </a:cubicBezTo>
                  <a:cubicBezTo>
                    <a:pt x="300" y="1034"/>
                    <a:pt x="400" y="1134"/>
                    <a:pt x="567" y="1134"/>
                  </a:cubicBezTo>
                  <a:cubicBezTo>
                    <a:pt x="582" y="1135"/>
                    <a:pt x="596" y="1136"/>
                    <a:pt x="610" y="1136"/>
                  </a:cubicBezTo>
                  <a:cubicBezTo>
                    <a:pt x="955" y="1136"/>
                    <a:pt x="1198" y="755"/>
                    <a:pt x="1134" y="466"/>
                  </a:cubicBezTo>
                  <a:cubicBezTo>
                    <a:pt x="1055" y="151"/>
                    <a:pt x="810" y="1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3" name="Google Shape;4003;p43"/>
            <p:cNvSpPr/>
            <p:nvPr/>
          </p:nvSpPr>
          <p:spPr>
            <a:xfrm>
              <a:off x="7509483" y="5505974"/>
              <a:ext cx="112084" cy="91328"/>
            </a:xfrm>
            <a:custGeom>
              <a:avLst/>
              <a:gdLst/>
              <a:ahLst/>
              <a:cxnLst/>
              <a:rect l="l" t="t" r="r" b="b"/>
              <a:pathLst>
                <a:path w="1269" h="1034" extrusionOk="0">
                  <a:moveTo>
                    <a:pt x="694" y="0"/>
                  </a:moveTo>
                  <a:cubicBezTo>
                    <a:pt x="641" y="0"/>
                    <a:pt x="588" y="9"/>
                    <a:pt x="534" y="27"/>
                  </a:cubicBezTo>
                  <a:cubicBezTo>
                    <a:pt x="201" y="127"/>
                    <a:pt x="1" y="527"/>
                    <a:pt x="234" y="827"/>
                  </a:cubicBezTo>
                  <a:cubicBezTo>
                    <a:pt x="342" y="971"/>
                    <a:pt x="489" y="1033"/>
                    <a:pt x="638" y="1033"/>
                  </a:cubicBezTo>
                  <a:cubicBezTo>
                    <a:pt x="902" y="1033"/>
                    <a:pt x="1171" y="838"/>
                    <a:pt x="1235" y="560"/>
                  </a:cubicBezTo>
                  <a:cubicBezTo>
                    <a:pt x="1268" y="460"/>
                    <a:pt x="1235" y="293"/>
                    <a:pt x="1101" y="160"/>
                  </a:cubicBezTo>
                  <a:cubicBezTo>
                    <a:pt x="979" y="62"/>
                    <a:pt x="839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4" name="Google Shape;4004;p43"/>
            <p:cNvSpPr/>
            <p:nvPr/>
          </p:nvSpPr>
          <p:spPr>
            <a:xfrm>
              <a:off x="8767600" y="5424185"/>
              <a:ext cx="122065" cy="91063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5" name="Google Shape;4005;p43"/>
            <p:cNvSpPr/>
            <p:nvPr/>
          </p:nvSpPr>
          <p:spPr>
            <a:xfrm>
              <a:off x="9386324" y="4780817"/>
              <a:ext cx="97246" cy="90533"/>
            </a:xfrm>
            <a:custGeom>
              <a:avLst/>
              <a:gdLst/>
              <a:ahLst/>
              <a:cxnLst/>
              <a:rect l="l" t="t" r="r" b="b"/>
              <a:pathLst>
                <a:path w="1101" h="1025" extrusionOk="0">
                  <a:moveTo>
                    <a:pt x="586" y="1"/>
                  </a:moveTo>
                  <a:cubicBezTo>
                    <a:pt x="482" y="1"/>
                    <a:pt x="375" y="30"/>
                    <a:pt x="267" y="97"/>
                  </a:cubicBezTo>
                  <a:cubicBezTo>
                    <a:pt x="67" y="231"/>
                    <a:pt x="0" y="564"/>
                    <a:pt x="133" y="765"/>
                  </a:cubicBezTo>
                  <a:cubicBezTo>
                    <a:pt x="236" y="943"/>
                    <a:pt x="401" y="1024"/>
                    <a:pt x="567" y="1024"/>
                  </a:cubicBezTo>
                  <a:cubicBezTo>
                    <a:pt x="834" y="1024"/>
                    <a:pt x="1101" y="814"/>
                    <a:pt x="1101" y="464"/>
                  </a:cubicBezTo>
                  <a:cubicBezTo>
                    <a:pt x="1101" y="431"/>
                    <a:pt x="1067" y="364"/>
                    <a:pt x="1067" y="331"/>
                  </a:cubicBezTo>
                  <a:cubicBezTo>
                    <a:pt x="1067" y="264"/>
                    <a:pt x="1034" y="197"/>
                    <a:pt x="1001" y="164"/>
                  </a:cubicBezTo>
                  <a:cubicBezTo>
                    <a:pt x="881" y="65"/>
                    <a:pt x="738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6" name="Google Shape;4006;p43"/>
            <p:cNvSpPr/>
            <p:nvPr/>
          </p:nvSpPr>
          <p:spPr>
            <a:xfrm>
              <a:off x="10832929" y="5397422"/>
              <a:ext cx="91416" cy="93271"/>
            </a:xfrm>
            <a:custGeom>
              <a:avLst/>
              <a:gdLst/>
              <a:ahLst/>
              <a:cxnLst/>
              <a:rect l="l" t="t" r="r" b="b"/>
              <a:pathLst>
                <a:path w="1035" h="1056" extrusionOk="0">
                  <a:moveTo>
                    <a:pt x="444" y="0"/>
                  </a:moveTo>
                  <a:cubicBezTo>
                    <a:pt x="301" y="0"/>
                    <a:pt x="186" y="90"/>
                    <a:pt x="134" y="221"/>
                  </a:cubicBezTo>
                  <a:cubicBezTo>
                    <a:pt x="0" y="422"/>
                    <a:pt x="34" y="688"/>
                    <a:pt x="167" y="855"/>
                  </a:cubicBezTo>
                  <a:cubicBezTo>
                    <a:pt x="267" y="955"/>
                    <a:pt x="434" y="1055"/>
                    <a:pt x="534" y="1055"/>
                  </a:cubicBezTo>
                  <a:lnTo>
                    <a:pt x="668" y="1055"/>
                  </a:lnTo>
                  <a:cubicBezTo>
                    <a:pt x="701" y="1055"/>
                    <a:pt x="701" y="989"/>
                    <a:pt x="701" y="989"/>
                  </a:cubicBezTo>
                  <a:cubicBezTo>
                    <a:pt x="934" y="855"/>
                    <a:pt x="1034" y="688"/>
                    <a:pt x="1001" y="455"/>
                  </a:cubicBezTo>
                  <a:cubicBezTo>
                    <a:pt x="968" y="221"/>
                    <a:pt x="801" y="55"/>
                    <a:pt x="567" y="21"/>
                  </a:cubicBezTo>
                  <a:cubicBezTo>
                    <a:pt x="525" y="7"/>
                    <a:pt x="483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7" name="Google Shape;4007;p43"/>
            <p:cNvSpPr/>
            <p:nvPr/>
          </p:nvSpPr>
          <p:spPr>
            <a:xfrm>
              <a:off x="7064584" y="4888840"/>
              <a:ext cx="88502" cy="80376"/>
            </a:xfrm>
            <a:custGeom>
              <a:avLst/>
              <a:gdLst/>
              <a:ahLst/>
              <a:cxnLst/>
              <a:rect l="l" t="t" r="r" b="b"/>
              <a:pathLst>
                <a:path w="1002" h="910" extrusionOk="0">
                  <a:moveTo>
                    <a:pt x="565" y="0"/>
                  </a:moveTo>
                  <a:cubicBezTo>
                    <a:pt x="456" y="0"/>
                    <a:pt x="349" y="40"/>
                    <a:pt x="267" y="142"/>
                  </a:cubicBezTo>
                  <a:lnTo>
                    <a:pt x="267" y="175"/>
                  </a:lnTo>
                  <a:cubicBezTo>
                    <a:pt x="1" y="375"/>
                    <a:pt x="101" y="876"/>
                    <a:pt x="501" y="909"/>
                  </a:cubicBezTo>
                  <a:cubicBezTo>
                    <a:pt x="634" y="909"/>
                    <a:pt x="701" y="909"/>
                    <a:pt x="801" y="842"/>
                  </a:cubicBezTo>
                  <a:cubicBezTo>
                    <a:pt x="935" y="709"/>
                    <a:pt x="1001" y="542"/>
                    <a:pt x="968" y="342"/>
                  </a:cubicBezTo>
                  <a:cubicBezTo>
                    <a:pt x="935" y="209"/>
                    <a:pt x="835" y="75"/>
                    <a:pt x="768" y="42"/>
                  </a:cubicBezTo>
                  <a:cubicBezTo>
                    <a:pt x="703" y="16"/>
                    <a:pt x="634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08" name="Google Shape;4008;p43"/>
          <p:cNvGrpSpPr/>
          <p:nvPr/>
        </p:nvGrpSpPr>
        <p:grpSpPr>
          <a:xfrm>
            <a:off x="166768" y="4145835"/>
            <a:ext cx="825852" cy="803880"/>
            <a:chOff x="773814" y="2591098"/>
            <a:chExt cx="580441" cy="564760"/>
          </a:xfrm>
        </p:grpSpPr>
        <p:sp>
          <p:nvSpPr>
            <p:cNvPr id="4009" name="Google Shape;4009;p43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10" name="Google Shape;4010;p43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11" name="Google Shape;4011;p43"/>
          <p:cNvGrpSpPr/>
          <p:nvPr/>
        </p:nvGrpSpPr>
        <p:grpSpPr>
          <a:xfrm>
            <a:off x="5265342" y="632887"/>
            <a:ext cx="528873" cy="425565"/>
            <a:chOff x="6332142" y="993350"/>
            <a:chExt cx="528873" cy="425565"/>
          </a:xfrm>
        </p:grpSpPr>
        <p:sp>
          <p:nvSpPr>
            <p:cNvPr id="4012" name="Google Shape;4012;p43"/>
            <p:cNvSpPr/>
            <p:nvPr/>
          </p:nvSpPr>
          <p:spPr>
            <a:xfrm flipH="1">
              <a:off x="6579786" y="1156786"/>
              <a:ext cx="281228" cy="262128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13" name="Google Shape;4013;p43"/>
            <p:cNvSpPr/>
            <p:nvPr/>
          </p:nvSpPr>
          <p:spPr>
            <a:xfrm flipH="1">
              <a:off x="6332142" y="993350"/>
              <a:ext cx="128822" cy="120076"/>
            </a:xfrm>
            <a:custGeom>
              <a:avLst/>
              <a:gdLst/>
              <a:ahLst/>
              <a:cxnLst/>
              <a:rect l="l" t="t" r="r" b="b"/>
              <a:pathLst>
                <a:path w="3270" h="3048" extrusionOk="0">
                  <a:moveTo>
                    <a:pt x="2512" y="0"/>
                  </a:moveTo>
                  <a:cubicBezTo>
                    <a:pt x="2476" y="0"/>
                    <a:pt x="2440" y="3"/>
                    <a:pt x="2402" y="8"/>
                  </a:cubicBezTo>
                  <a:cubicBezTo>
                    <a:pt x="2102" y="42"/>
                    <a:pt x="1902" y="208"/>
                    <a:pt x="1735" y="442"/>
                  </a:cubicBezTo>
                  <a:cubicBezTo>
                    <a:pt x="1669" y="308"/>
                    <a:pt x="1569" y="208"/>
                    <a:pt x="1435" y="142"/>
                  </a:cubicBezTo>
                  <a:cubicBezTo>
                    <a:pt x="1315" y="62"/>
                    <a:pt x="1183" y="27"/>
                    <a:pt x="1051" y="27"/>
                  </a:cubicBezTo>
                  <a:cubicBezTo>
                    <a:pt x="742" y="27"/>
                    <a:pt x="431" y="218"/>
                    <a:pt x="268" y="475"/>
                  </a:cubicBezTo>
                  <a:cubicBezTo>
                    <a:pt x="1" y="942"/>
                    <a:pt x="101" y="1509"/>
                    <a:pt x="368" y="1976"/>
                  </a:cubicBezTo>
                  <a:cubicBezTo>
                    <a:pt x="534" y="2310"/>
                    <a:pt x="1001" y="3010"/>
                    <a:pt x="1435" y="3044"/>
                  </a:cubicBezTo>
                  <a:cubicBezTo>
                    <a:pt x="1454" y="3047"/>
                    <a:pt x="1473" y="3048"/>
                    <a:pt x="1492" y="3048"/>
                  </a:cubicBezTo>
                  <a:cubicBezTo>
                    <a:pt x="1911" y="3048"/>
                    <a:pt x="2378" y="2366"/>
                    <a:pt x="2569" y="2143"/>
                  </a:cubicBezTo>
                  <a:cubicBezTo>
                    <a:pt x="2869" y="1776"/>
                    <a:pt x="3236" y="1176"/>
                    <a:pt x="3270" y="675"/>
                  </a:cubicBezTo>
                  <a:cubicBezTo>
                    <a:pt x="3208" y="338"/>
                    <a:pt x="2921" y="0"/>
                    <a:pt x="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Google Shape;3972;p43">
            <a:extLst>
              <a:ext uri="{FF2B5EF4-FFF2-40B4-BE49-F238E27FC236}">
                <a16:creationId xmlns:a16="http://schemas.microsoft.com/office/drawing/2014/main" xmlns="" id="{7E33E8A4-4AAC-4EC1-A070-70714877E49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246166" y="2533239"/>
            <a:ext cx="2685063" cy="158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ar-EG" sz="18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الأنف </a:t>
            </a:r>
            <a:endParaRPr lang="ar-EG" sz="18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ar-E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القصبة الهوائية</a:t>
            </a:r>
            <a:endParaRPr lang="ar-EG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Google Shape;3971;p43">
            <a:extLst>
              <a:ext uri="{FF2B5EF4-FFF2-40B4-BE49-F238E27FC236}">
                <a16:creationId xmlns:a16="http://schemas.microsoft.com/office/drawing/2014/main" xmlns="" id="{99234B4B-2052-474C-8FB3-6C33B26BC872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016592" y="2518372"/>
            <a:ext cx="2384981" cy="1582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ar-EG" sz="18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الرئتين </a:t>
            </a:r>
            <a:endParaRPr lang="ar-EG" sz="18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ar-E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البلعوم </a:t>
            </a:r>
            <a:endParaRPr sz="18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4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32824861-18A6-451E-9159-7C771CAD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2C5305-33FB-46B5-B273-9D3BEBA66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526" y="751262"/>
            <a:ext cx="466315" cy="466315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3BE1784-BD41-4F8C-99E4-39A2CBC59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9963" y="751262"/>
            <a:ext cx="466315" cy="466315"/>
          </a:xfrm>
          <a:prstGeom prst="rect">
            <a:avLst/>
          </a:prstGeom>
        </p:spPr>
      </p:pic>
      <p:pic>
        <p:nvPicPr>
          <p:cNvPr id="44" name="Picture 4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B6FA356-6BDF-4E9E-BB54-AAE336C85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125" y="554007"/>
            <a:ext cx="633554" cy="688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57" y="2437873"/>
            <a:ext cx="940435" cy="944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8" y="3220475"/>
            <a:ext cx="801739" cy="1178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13" y="2474570"/>
            <a:ext cx="1472361" cy="96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7" y="3324357"/>
            <a:ext cx="1636819" cy="1020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37"/>
          <p:cNvSpPr txBox="1">
            <a:spLocks noGrp="1"/>
          </p:cNvSpPr>
          <p:nvPr>
            <p:ph type="title"/>
          </p:nvPr>
        </p:nvSpPr>
        <p:spPr>
          <a:xfrm>
            <a:off x="2563649" y="683739"/>
            <a:ext cx="40167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 الجهاز التنفسي من 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2" name="Google Shape;3762;p37"/>
          <p:cNvSpPr txBox="1">
            <a:spLocks noGrp="1"/>
          </p:cNvSpPr>
          <p:nvPr>
            <p:ph type="subTitle" idx="1"/>
          </p:nvPr>
        </p:nvSpPr>
        <p:spPr>
          <a:xfrm>
            <a:off x="1194815" y="2396726"/>
            <a:ext cx="6583680" cy="2050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الأنف: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يوجد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بالأنف من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الداخل</a:t>
            </a:r>
          </a:p>
          <a:p>
            <a:pPr marL="0" lvl="0" indent="0" algn="justLow" rtl="1">
              <a:lnSpc>
                <a:spcPct val="150000"/>
              </a:lnSpc>
            </a:pPr>
            <a:r>
              <a:rPr lang="ar-EG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</a:t>
            </a:r>
            <a:r>
              <a:rPr lang="ar-EG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طبقة مخاطية </a:t>
            </a:r>
            <a:r>
              <a:rPr lang="ar-EG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وشعر: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لحجز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الأتربة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والميكروبات.</a:t>
            </a:r>
          </a:p>
          <a:p>
            <a:pPr marL="0" lvl="0" indent="0" algn="justLow" rtl="1">
              <a:lnSpc>
                <a:spcPct val="150000"/>
              </a:lnSpc>
            </a:pPr>
            <a:r>
              <a:rPr lang="ar-EG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</a:t>
            </a:r>
            <a:r>
              <a:rPr lang="ar-EG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شعيرات دموية لتدفئة الهواء :-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لتدفئة الهواء قبل دخوله إلى الرئتين.</a:t>
            </a:r>
            <a:endParaRPr lang="ar-EG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63" name="Google Shape;3763;p37"/>
          <p:cNvGrpSpPr/>
          <p:nvPr/>
        </p:nvGrpSpPr>
        <p:grpSpPr>
          <a:xfrm>
            <a:off x="476171" y="3835120"/>
            <a:ext cx="882038" cy="858210"/>
            <a:chOff x="773814" y="2591098"/>
            <a:chExt cx="580441" cy="564760"/>
          </a:xfrm>
        </p:grpSpPr>
        <p:sp>
          <p:nvSpPr>
            <p:cNvPr id="3764" name="Google Shape;3764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5" name="Google Shape;3765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66" name="Google Shape;3766;p37"/>
          <p:cNvGrpSpPr/>
          <p:nvPr/>
        </p:nvGrpSpPr>
        <p:grpSpPr>
          <a:xfrm>
            <a:off x="7975591" y="1511533"/>
            <a:ext cx="615906" cy="599267"/>
            <a:chOff x="773814" y="2591098"/>
            <a:chExt cx="580441" cy="564760"/>
          </a:xfrm>
        </p:grpSpPr>
        <p:sp>
          <p:nvSpPr>
            <p:cNvPr id="3767" name="Google Shape;3767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8" name="Google Shape;3768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69" name="Google Shape;3769;p37"/>
          <p:cNvSpPr/>
          <p:nvPr/>
        </p:nvSpPr>
        <p:spPr>
          <a:xfrm>
            <a:off x="3118510" y="1312825"/>
            <a:ext cx="2906979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6E34FCC-827A-4BAB-A849-5C6933AD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831686-2F26-447C-A338-BB6C2768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24" y="1767640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F6CB7AD-B916-4927-9D77-8C227FE3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71061" y="1767640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4F79BB5-C7DB-4B2B-A485-06A90A98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223" y="1570385"/>
            <a:ext cx="633554" cy="6880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37"/>
          <p:cNvSpPr txBox="1">
            <a:spLocks noGrp="1"/>
          </p:cNvSpPr>
          <p:nvPr>
            <p:ph type="title"/>
          </p:nvPr>
        </p:nvSpPr>
        <p:spPr>
          <a:xfrm>
            <a:off x="2563649" y="683739"/>
            <a:ext cx="40167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 الجهاز التنفسي من 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2" name="Google Shape;3762;p37"/>
          <p:cNvSpPr txBox="1">
            <a:spLocks noGrp="1"/>
          </p:cNvSpPr>
          <p:nvPr>
            <p:ph type="subTitle" idx="1"/>
          </p:nvPr>
        </p:nvSpPr>
        <p:spPr>
          <a:xfrm>
            <a:off x="1194815" y="2396726"/>
            <a:ext cx="6583680" cy="2050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البلعوم </a:t>
            </a: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:-</a:t>
            </a:r>
          </a:p>
          <a:p>
            <a:pPr marL="0" lvl="0" indent="0" algn="justLow" rtl="1">
              <a:lnSpc>
                <a:spcPct val="150000"/>
              </a:lnSpc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تجويف مشترك يؤدي إلى </a:t>
            </a:r>
            <a:r>
              <a:rPr lang="ar-EG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المرئ</a:t>
            </a:r>
            <a:r>
              <a:rPr lang="ar-EG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والقصبة الهوائية.</a:t>
            </a: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63" name="Google Shape;3763;p37"/>
          <p:cNvGrpSpPr/>
          <p:nvPr/>
        </p:nvGrpSpPr>
        <p:grpSpPr>
          <a:xfrm>
            <a:off x="476171" y="3835120"/>
            <a:ext cx="882038" cy="858210"/>
            <a:chOff x="773814" y="2591098"/>
            <a:chExt cx="580441" cy="564760"/>
          </a:xfrm>
        </p:grpSpPr>
        <p:sp>
          <p:nvSpPr>
            <p:cNvPr id="3764" name="Google Shape;3764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5" name="Google Shape;3765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66" name="Google Shape;3766;p37"/>
          <p:cNvGrpSpPr/>
          <p:nvPr/>
        </p:nvGrpSpPr>
        <p:grpSpPr>
          <a:xfrm>
            <a:off x="7975591" y="1511533"/>
            <a:ext cx="615906" cy="599267"/>
            <a:chOff x="773814" y="2591098"/>
            <a:chExt cx="580441" cy="564760"/>
          </a:xfrm>
        </p:grpSpPr>
        <p:sp>
          <p:nvSpPr>
            <p:cNvPr id="3767" name="Google Shape;3767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8" name="Google Shape;3768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69" name="Google Shape;3769;p37"/>
          <p:cNvSpPr/>
          <p:nvPr/>
        </p:nvSpPr>
        <p:spPr>
          <a:xfrm>
            <a:off x="3118510" y="1312825"/>
            <a:ext cx="2906979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6E34FCC-827A-4BAB-A849-5C6933AD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831686-2F26-447C-A338-BB6C2768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24" y="1767640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F6CB7AD-B916-4927-9D77-8C227FE3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71061" y="1767640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4F79BB5-C7DB-4B2B-A485-06A90A98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223" y="1570385"/>
            <a:ext cx="633554" cy="6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1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37"/>
          <p:cNvSpPr txBox="1">
            <a:spLocks noGrp="1"/>
          </p:cNvSpPr>
          <p:nvPr>
            <p:ph type="title"/>
          </p:nvPr>
        </p:nvSpPr>
        <p:spPr>
          <a:xfrm>
            <a:off x="2563649" y="683739"/>
            <a:ext cx="40167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 الجهاز التنفسي من 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2" name="Google Shape;3762;p37"/>
          <p:cNvSpPr txBox="1">
            <a:spLocks noGrp="1"/>
          </p:cNvSpPr>
          <p:nvPr>
            <p:ph type="subTitle" idx="1"/>
          </p:nvPr>
        </p:nvSpPr>
        <p:spPr>
          <a:xfrm>
            <a:off x="1194815" y="2396726"/>
            <a:ext cx="6583680" cy="2050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 القصبة </a:t>
            </a: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الهوائية:-     </a:t>
            </a:r>
          </a:p>
          <a:p>
            <a:pPr marL="0" lvl="0" indent="0" algn="justLow" rtl="1">
              <a:lnSpc>
                <a:spcPct val="150000"/>
              </a:lnSpc>
            </a:pPr>
            <a:r>
              <a:rPr lang="ar-EG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أنبوبة </a:t>
            </a:r>
            <a:r>
              <a:rPr lang="ar-EG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مزودة بحلقات غضروفية ومبطنة بأهداب لطرد الأجسام الغريبة.</a:t>
            </a: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63" name="Google Shape;3763;p37"/>
          <p:cNvGrpSpPr/>
          <p:nvPr/>
        </p:nvGrpSpPr>
        <p:grpSpPr>
          <a:xfrm>
            <a:off x="476171" y="3835120"/>
            <a:ext cx="882038" cy="858210"/>
            <a:chOff x="773814" y="2591098"/>
            <a:chExt cx="580441" cy="564760"/>
          </a:xfrm>
        </p:grpSpPr>
        <p:sp>
          <p:nvSpPr>
            <p:cNvPr id="3764" name="Google Shape;3764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5" name="Google Shape;3765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66" name="Google Shape;3766;p37"/>
          <p:cNvGrpSpPr/>
          <p:nvPr/>
        </p:nvGrpSpPr>
        <p:grpSpPr>
          <a:xfrm>
            <a:off x="7975591" y="1511533"/>
            <a:ext cx="615906" cy="599267"/>
            <a:chOff x="773814" y="2591098"/>
            <a:chExt cx="580441" cy="564760"/>
          </a:xfrm>
        </p:grpSpPr>
        <p:sp>
          <p:nvSpPr>
            <p:cNvPr id="3767" name="Google Shape;3767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8" name="Google Shape;3768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69" name="Google Shape;3769;p37"/>
          <p:cNvSpPr/>
          <p:nvPr/>
        </p:nvSpPr>
        <p:spPr>
          <a:xfrm>
            <a:off x="3118510" y="1312825"/>
            <a:ext cx="2906979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6E34FCC-827A-4BAB-A849-5C6933AD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831686-2F26-447C-A338-BB6C2768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24" y="1767640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F6CB7AD-B916-4927-9D77-8C227FE3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71061" y="1767640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4F79BB5-C7DB-4B2B-A485-06A90A98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223" y="1570385"/>
            <a:ext cx="633554" cy="6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1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37"/>
          <p:cNvSpPr txBox="1">
            <a:spLocks noGrp="1"/>
          </p:cNvSpPr>
          <p:nvPr>
            <p:ph type="title"/>
          </p:nvPr>
        </p:nvSpPr>
        <p:spPr>
          <a:xfrm>
            <a:off x="2563649" y="683739"/>
            <a:ext cx="40167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 الجهاز التنفسي من 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2" name="Google Shape;3762;p37"/>
          <p:cNvSpPr txBox="1">
            <a:spLocks noGrp="1"/>
          </p:cNvSpPr>
          <p:nvPr>
            <p:ph type="subTitle" idx="1"/>
          </p:nvPr>
        </p:nvSpPr>
        <p:spPr>
          <a:xfrm>
            <a:off x="1194815" y="2296864"/>
            <a:ext cx="6583680" cy="2050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 القصبة </a:t>
            </a:r>
            <a:r>
              <a:rPr lang="ar-EG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الهوائية:-     </a:t>
            </a:r>
          </a:p>
          <a:p>
            <a:pPr marL="342900" lvl="0" indent="-342900" algn="justLow" rtl="1">
              <a:lnSpc>
                <a:spcPct val="150000"/>
              </a:lnSpc>
              <a:buFontTx/>
              <a:buChar char="-"/>
            </a:pPr>
            <a:r>
              <a:rPr lang="ar-EG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أنبوبة </a:t>
            </a:r>
            <a:r>
              <a:rPr lang="ar-EG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مزودة بحلقات غضروفية ومبطنة بأهداب لطرد الأجسام </a:t>
            </a:r>
            <a:r>
              <a:rPr lang="ar-EG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ولتجعلها </a:t>
            </a:r>
            <a:r>
              <a:rPr lang="ar-EG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مفتوحة </a:t>
            </a:r>
            <a:r>
              <a:rPr lang="ar-EG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باستمرار.</a:t>
            </a:r>
          </a:p>
          <a:p>
            <a:pPr marL="285750" lvl="0" indent="-285750" algn="justLow" rtl="1">
              <a:lnSpc>
                <a:spcPct val="150000"/>
              </a:lnSpc>
              <a:buFontTx/>
              <a:buChar char="-"/>
            </a:pPr>
            <a:r>
              <a:rPr lang="ar-EG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ويوجد لسان </a:t>
            </a:r>
            <a:r>
              <a:rPr lang="ar-EG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المزمار أعلى القصبة </a:t>
            </a:r>
            <a:r>
              <a:rPr lang="ar-EG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الهوائية:-</a:t>
            </a:r>
          </a:p>
          <a:p>
            <a:pPr marL="285750" lvl="0" indent="-285750" algn="justLow" rtl="1">
              <a:lnSpc>
                <a:spcPct val="150000"/>
              </a:lnSpc>
              <a:buFontTx/>
              <a:buChar char="-"/>
            </a:pPr>
            <a:r>
              <a:rPr lang="ar-EG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ar-EG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ليسد فتحة القصبة الهوائية أثناء </a:t>
            </a:r>
            <a:r>
              <a:rPr lang="ar-EG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البلع</a:t>
            </a:r>
          </a:p>
          <a:p>
            <a:pPr marL="285750" lvl="0" indent="-285750" algn="justLow" rtl="1">
              <a:lnSpc>
                <a:spcPct val="150000"/>
              </a:lnSpc>
              <a:buFontTx/>
              <a:buChar char="-"/>
            </a:pPr>
            <a:endParaRPr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63" name="Google Shape;3763;p37"/>
          <p:cNvGrpSpPr/>
          <p:nvPr/>
        </p:nvGrpSpPr>
        <p:grpSpPr>
          <a:xfrm>
            <a:off x="476171" y="3835120"/>
            <a:ext cx="882038" cy="858210"/>
            <a:chOff x="773814" y="2591098"/>
            <a:chExt cx="580441" cy="564760"/>
          </a:xfrm>
        </p:grpSpPr>
        <p:sp>
          <p:nvSpPr>
            <p:cNvPr id="3764" name="Google Shape;3764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5" name="Google Shape;3765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66" name="Google Shape;3766;p37"/>
          <p:cNvGrpSpPr/>
          <p:nvPr/>
        </p:nvGrpSpPr>
        <p:grpSpPr>
          <a:xfrm>
            <a:off x="7975591" y="1511533"/>
            <a:ext cx="615906" cy="599267"/>
            <a:chOff x="773814" y="2591098"/>
            <a:chExt cx="580441" cy="564760"/>
          </a:xfrm>
        </p:grpSpPr>
        <p:sp>
          <p:nvSpPr>
            <p:cNvPr id="3767" name="Google Shape;3767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8" name="Google Shape;3768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69" name="Google Shape;3769;p37"/>
          <p:cNvSpPr/>
          <p:nvPr/>
        </p:nvSpPr>
        <p:spPr>
          <a:xfrm>
            <a:off x="3118510" y="1312825"/>
            <a:ext cx="2906979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6E34FCC-827A-4BAB-A849-5C6933AD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831686-2F26-447C-A338-BB6C2768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24" y="1767640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F6CB7AD-B916-4927-9D77-8C227FE3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71061" y="1767640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4F79BB5-C7DB-4B2B-A485-06A90A98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223" y="1570385"/>
            <a:ext cx="633554" cy="6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37"/>
          <p:cNvSpPr txBox="1">
            <a:spLocks noGrp="1"/>
          </p:cNvSpPr>
          <p:nvPr>
            <p:ph type="title"/>
          </p:nvPr>
        </p:nvSpPr>
        <p:spPr>
          <a:xfrm>
            <a:off x="2563649" y="683739"/>
            <a:ext cx="40167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 الجهاز التنفسي من 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2" name="Google Shape;3762;p37"/>
          <p:cNvSpPr txBox="1">
            <a:spLocks noGrp="1"/>
          </p:cNvSpPr>
          <p:nvPr>
            <p:ph type="subTitle" idx="1"/>
          </p:nvPr>
        </p:nvSpPr>
        <p:spPr>
          <a:xfrm>
            <a:off x="1194815" y="2202901"/>
            <a:ext cx="6583680" cy="2050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الرئتان الشعبتان </a:t>
            </a:r>
            <a:r>
              <a:rPr lang="ar-EG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الهوائيتان:-</a:t>
            </a:r>
          </a:p>
          <a:p>
            <a:pPr marL="0" lvl="0" indent="0" algn="justLow" rtl="1">
              <a:lnSpc>
                <a:spcPct val="150000"/>
              </a:lnSpc>
            </a:pPr>
            <a:r>
              <a:rPr lang="ar-EG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ar-EG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قصيبات حويصلات </a:t>
            </a:r>
            <a:r>
              <a:rPr lang="ar-EG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تنتهي بشعيرات </a:t>
            </a:r>
            <a:r>
              <a:rPr lang="ar-EG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دموية تتفرع </a:t>
            </a:r>
            <a:r>
              <a:rPr lang="ar-EG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الشعبة الهوائية داخل كل رئة إلى قصيبات تنتهي بالحويصلات الهوائية التي تحاط بشبكة من الشعيرات الهوائية ويتم خلالها تبادل الغازات.</a:t>
            </a:r>
            <a:endParaRPr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63" name="Google Shape;3763;p37"/>
          <p:cNvGrpSpPr/>
          <p:nvPr/>
        </p:nvGrpSpPr>
        <p:grpSpPr>
          <a:xfrm>
            <a:off x="476171" y="3835120"/>
            <a:ext cx="882038" cy="858210"/>
            <a:chOff x="773814" y="2591098"/>
            <a:chExt cx="580441" cy="564760"/>
          </a:xfrm>
        </p:grpSpPr>
        <p:sp>
          <p:nvSpPr>
            <p:cNvPr id="3764" name="Google Shape;3764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5" name="Google Shape;3765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66" name="Google Shape;3766;p37"/>
          <p:cNvGrpSpPr/>
          <p:nvPr/>
        </p:nvGrpSpPr>
        <p:grpSpPr>
          <a:xfrm>
            <a:off x="7975591" y="1511533"/>
            <a:ext cx="615906" cy="599267"/>
            <a:chOff x="773814" y="2591098"/>
            <a:chExt cx="580441" cy="564760"/>
          </a:xfrm>
        </p:grpSpPr>
        <p:sp>
          <p:nvSpPr>
            <p:cNvPr id="3767" name="Google Shape;3767;p37"/>
            <p:cNvSpPr/>
            <p:nvPr/>
          </p:nvSpPr>
          <p:spPr>
            <a:xfrm rot="6724597">
              <a:off x="851348" y="2646558"/>
              <a:ext cx="425374" cy="453841"/>
            </a:xfrm>
            <a:custGeom>
              <a:avLst/>
              <a:gdLst/>
              <a:ahLst/>
              <a:cxnLst/>
              <a:rect l="l" t="t" r="r" b="b"/>
              <a:pathLst>
                <a:path w="5738" h="6122" extrusionOk="0">
                  <a:moveTo>
                    <a:pt x="3867" y="0"/>
                  </a:moveTo>
                  <a:cubicBezTo>
                    <a:pt x="3316" y="0"/>
                    <a:pt x="2775" y="478"/>
                    <a:pt x="2469" y="1014"/>
                  </a:cubicBezTo>
                  <a:cubicBezTo>
                    <a:pt x="2131" y="531"/>
                    <a:pt x="1636" y="31"/>
                    <a:pt x="1187" y="31"/>
                  </a:cubicBezTo>
                  <a:cubicBezTo>
                    <a:pt x="1014" y="31"/>
                    <a:pt x="849" y="105"/>
                    <a:pt x="701" y="280"/>
                  </a:cubicBezTo>
                  <a:cubicBezTo>
                    <a:pt x="267" y="680"/>
                    <a:pt x="368" y="1014"/>
                    <a:pt x="801" y="1614"/>
                  </a:cubicBezTo>
                  <a:cubicBezTo>
                    <a:pt x="1068" y="1948"/>
                    <a:pt x="1335" y="2015"/>
                    <a:pt x="1402" y="2148"/>
                  </a:cubicBezTo>
                  <a:cubicBezTo>
                    <a:pt x="701" y="2315"/>
                    <a:pt x="1" y="2682"/>
                    <a:pt x="234" y="3482"/>
                  </a:cubicBezTo>
                  <a:cubicBezTo>
                    <a:pt x="442" y="4107"/>
                    <a:pt x="996" y="4361"/>
                    <a:pt x="1587" y="4361"/>
                  </a:cubicBezTo>
                  <a:cubicBezTo>
                    <a:pt x="1658" y="4361"/>
                    <a:pt x="1730" y="4357"/>
                    <a:pt x="1802" y="4350"/>
                  </a:cubicBezTo>
                  <a:lnTo>
                    <a:pt x="1802" y="4350"/>
                  </a:lnTo>
                  <a:cubicBezTo>
                    <a:pt x="1535" y="5117"/>
                    <a:pt x="1535" y="6084"/>
                    <a:pt x="2369" y="6118"/>
                  </a:cubicBezTo>
                  <a:cubicBezTo>
                    <a:pt x="2405" y="6120"/>
                    <a:pt x="2441" y="6121"/>
                    <a:pt x="2475" y="6121"/>
                  </a:cubicBezTo>
                  <a:cubicBezTo>
                    <a:pt x="3384" y="6121"/>
                    <a:pt x="3567" y="5287"/>
                    <a:pt x="3503" y="4483"/>
                  </a:cubicBezTo>
                  <a:lnTo>
                    <a:pt x="3503" y="4483"/>
                  </a:lnTo>
                  <a:cubicBezTo>
                    <a:pt x="3763" y="4652"/>
                    <a:pt x="4043" y="4755"/>
                    <a:pt x="4311" y="4755"/>
                  </a:cubicBezTo>
                  <a:cubicBezTo>
                    <a:pt x="4733" y="4755"/>
                    <a:pt x="5127" y="4501"/>
                    <a:pt x="5371" y="3849"/>
                  </a:cubicBezTo>
                  <a:cubicBezTo>
                    <a:pt x="5738" y="2915"/>
                    <a:pt x="4971" y="2582"/>
                    <a:pt x="4137" y="2515"/>
                  </a:cubicBezTo>
                  <a:cubicBezTo>
                    <a:pt x="4704" y="1781"/>
                    <a:pt x="5171" y="647"/>
                    <a:pt x="4370" y="147"/>
                  </a:cubicBezTo>
                  <a:cubicBezTo>
                    <a:pt x="4206" y="45"/>
                    <a:pt x="4036" y="0"/>
                    <a:pt x="3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8" name="Google Shape;3768;p37"/>
            <p:cNvSpPr/>
            <p:nvPr/>
          </p:nvSpPr>
          <p:spPr>
            <a:xfrm rot="6724597">
              <a:off x="1030250" y="2828258"/>
              <a:ext cx="102451" cy="76431"/>
            </a:xfrm>
            <a:custGeom>
              <a:avLst/>
              <a:gdLst/>
              <a:ahLst/>
              <a:cxnLst/>
              <a:rect l="l" t="t" r="r" b="b"/>
              <a:pathLst>
                <a:path w="1382" h="1031" extrusionOk="0">
                  <a:moveTo>
                    <a:pt x="777" y="0"/>
                  </a:moveTo>
                  <a:cubicBezTo>
                    <a:pt x="738" y="0"/>
                    <a:pt x="701" y="7"/>
                    <a:pt x="667" y="19"/>
                  </a:cubicBezTo>
                  <a:cubicBezTo>
                    <a:pt x="167" y="85"/>
                    <a:pt x="0" y="819"/>
                    <a:pt x="500" y="986"/>
                  </a:cubicBezTo>
                  <a:cubicBezTo>
                    <a:pt x="571" y="1017"/>
                    <a:pt x="640" y="1031"/>
                    <a:pt x="704" y="1031"/>
                  </a:cubicBezTo>
                  <a:cubicBezTo>
                    <a:pt x="1126" y="1031"/>
                    <a:pt x="1381" y="437"/>
                    <a:pt x="1034" y="119"/>
                  </a:cubicBezTo>
                  <a:cubicBezTo>
                    <a:pt x="945" y="30"/>
                    <a:pt x="856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69" name="Google Shape;3769;p37"/>
          <p:cNvSpPr/>
          <p:nvPr/>
        </p:nvSpPr>
        <p:spPr>
          <a:xfrm>
            <a:off x="3118510" y="1312825"/>
            <a:ext cx="2906979" cy="39250"/>
          </a:xfrm>
          <a:custGeom>
            <a:avLst/>
            <a:gdLst/>
            <a:ahLst/>
            <a:cxnLst/>
            <a:rect l="l" t="t" r="r" b="b"/>
            <a:pathLst>
              <a:path w="96170" h="1570" extrusionOk="0">
                <a:moveTo>
                  <a:pt x="43854" y="1"/>
                </a:moveTo>
                <a:cubicBezTo>
                  <a:pt x="29024" y="1"/>
                  <a:pt x="14275" y="193"/>
                  <a:pt x="501" y="802"/>
                </a:cubicBezTo>
                <a:cubicBezTo>
                  <a:pt x="1" y="836"/>
                  <a:pt x="1" y="1569"/>
                  <a:pt x="501" y="1569"/>
                </a:cubicBezTo>
                <a:cubicBezTo>
                  <a:pt x="14275" y="960"/>
                  <a:pt x="29010" y="768"/>
                  <a:pt x="43831" y="768"/>
                </a:cubicBezTo>
                <a:cubicBezTo>
                  <a:pt x="61456" y="768"/>
                  <a:pt x="79204" y="1039"/>
                  <a:pt x="95602" y="1203"/>
                </a:cubicBezTo>
                <a:cubicBezTo>
                  <a:pt x="96169" y="1203"/>
                  <a:pt x="96169" y="435"/>
                  <a:pt x="95602" y="435"/>
                </a:cubicBezTo>
                <a:cubicBezTo>
                  <a:pt x="79240" y="272"/>
                  <a:pt x="61490" y="1"/>
                  <a:pt x="4385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6E34FCC-827A-4BAB-A849-5C6933AD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29" y="-9746"/>
            <a:ext cx="775913" cy="7759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831686-2F26-447C-A338-BB6C2768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24" y="1767640"/>
            <a:ext cx="466315" cy="466315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F6CB7AD-B916-4927-9D77-8C227FE3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71061" y="1767640"/>
            <a:ext cx="466315" cy="46631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4F79BB5-C7DB-4B2B-A485-06A90A98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223" y="1570385"/>
            <a:ext cx="633554" cy="6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0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New Year's Aspirations by Slidesgo">
  <a:themeElements>
    <a:clrScheme name="Simple Light">
      <a:dk1>
        <a:srgbClr val="FFE2FB"/>
      </a:dk1>
      <a:lt1>
        <a:srgbClr val="FFFCDF"/>
      </a:lt1>
      <a:dk2>
        <a:srgbClr val="DB4687"/>
      </a:dk2>
      <a:lt2>
        <a:srgbClr val="FFE3E7"/>
      </a:lt2>
      <a:accent1>
        <a:srgbClr val="FFC4D4"/>
      </a:accent1>
      <a:accent2>
        <a:srgbClr val="765FB9"/>
      </a:accent2>
      <a:accent3>
        <a:srgbClr val="020744"/>
      </a:accent3>
      <a:accent4>
        <a:srgbClr val="FAD81A"/>
      </a:accent4>
      <a:accent5>
        <a:srgbClr val="D8EBFA"/>
      </a:accent5>
      <a:accent6>
        <a:srgbClr val="447CD3"/>
      </a:accent6>
      <a:hlink>
        <a:srgbClr val="FFFCD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327</Words>
  <Application>Microsoft Office PowerPoint</Application>
  <PresentationFormat>On-screen Show (16:9)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Livvic Medium</vt:lpstr>
      <vt:lpstr>Arial</vt:lpstr>
      <vt:lpstr>Livvic</vt:lpstr>
      <vt:lpstr>Corben</vt:lpstr>
      <vt:lpstr>Tahoma</vt:lpstr>
      <vt:lpstr>My New Year's Aspirations by Slidesgo</vt:lpstr>
      <vt:lpstr>الجهاز التنفسي</vt:lpstr>
      <vt:lpstr>قائمة المحتويات</vt:lpstr>
      <vt:lpstr>الأهداف التعليمية</vt:lpstr>
      <vt:lpstr>الجهاز التنفسي يتكون من:-</vt:lpstr>
      <vt:lpstr>تركيب الجهاز التنفسي من </vt:lpstr>
      <vt:lpstr>تركيب الجهاز التنفسي من </vt:lpstr>
      <vt:lpstr>تركيب الجهاز التنفسي من </vt:lpstr>
      <vt:lpstr>تركيب الجهاز التنفسي من </vt:lpstr>
      <vt:lpstr>تركيب الجهاز التنفسي من </vt:lpstr>
      <vt:lpstr>تركيب الجهاز التنفسي من </vt:lpstr>
      <vt:lpstr>ألية التنفس</vt:lpstr>
      <vt:lpstr>ألية التنفس</vt:lpstr>
      <vt:lpstr>التقويم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تضاريس وطننا العربي</dc:title>
  <dc:creator>compu city</dc:creator>
  <cp:lastModifiedBy>compu city</cp:lastModifiedBy>
  <cp:revision>19</cp:revision>
  <dcterms:modified xsi:type="dcterms:W3CDTF">2020-12-18T13:39:57Z</dcterms:modified>
</cp:coreProperties>
</file>