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9"/>
  </p:notesMasterIdLst>
  <p:sldIdLst>
    <p:sldId id="256" r:id="rId2"/>
    <p:sldId id="283" r:id="rId3"/>
    <p:sldId id="258" r:id="rId4"/>
    <p:sldId id="259" r:id="rId5"/>
    <p:sldId id="260" r:id="rId6"/>
    <p:sldId id="263" r:id="rId7"/>
    <p:sldId id="28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DAEB29-6EB6-4FAA-B053-02A5641EFD39}">
  <a:tblStyle styleId="{2DDAEB29-6EB6-4FAA-B053-02A5641EFD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0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f155be821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f155be82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502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6f155be82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6f155be82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6f155be821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6f155be821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f155be821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f155be82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6f2ac066ca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6f2ac066ca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6f155be821_0_1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6f155be821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258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45325" y="866925"/>
            <a:ext cx="3661200" cy="20526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5200"/>
              <a:buNone/>
              <a:defRPr sz="5200">
                <a:solidFill>
                  <a:srgbClr val="FFFFFF"/>
                </a:solidFill>
              </a:defRPr>
            </a:lvl1pPr>
            <a:lvl2pPr lvl="1">
              <a:spcBef>
                <a:spcPts val="0"/>
              </a:spcBef>
              <a:spcAft>
                <a:spcPts val="0"/>
              </a:spcAft>
              <a:buClr>
                <a:srgbClr val="FFFFFF"/>
              </a:buClr>
              <a:buSzPts val="5200"/>
              <a:buNone/>
              <a:defRPr sz="5200">
                <a:solidFill>
                  <a:srgbClr val="FFFFFF"/>
                </a:solidFill>
              </a:defRPr>
            </a:lvl2pPr>
            <a:lvl3pPr lvl="2">
              <a:spcBef>
                <a:spcPts val="0"/>
              </a:spcBef>
              <a:spcAft>
                <a:spcPts val="0"/>
              </a:spcAft>
              <a:buClr>
                <a:srgbClr val="FFFFFF"/>
              </a:buClr>
              <a:buSzPts val="5200"/>
              <a:buNone/>
              <a:defRPr sz="5200">
                <a:solidFill>
                  <a:srgbClr val="FFFFFF"/>
                </a:solidFill>
              </a:defRPr>
            </a:lvl3pPr>
            <a:lvl4pPr lvl="3">
              <a:spcBef>
                <a:spcPts val="0"/>
              </a:spcBef>
              <a:spcAft>
                <a:spcPts val="0"/>
              </a:spcAft>
              <a:buClr>
                <a:srgbClr val="FFFFFF"/>
              </a:buClr>
              <a:buSzPts val="5200"/>
              <a:buNone/>
              <a:defRPr sz="5200">
                <a:solidFill>
                  <a:srgbClr val="FFFFFF"/>
                </a:solidFill>
              </a:defRPr>
            </a:lvl4pPr>
            <a:lvl5pPr lvl="4">
              <a:spcBef>
                <a:spcPts val="0"/>
              </a:spcBef>
              <a:spcAft>
                <a:spcPts val="0"/>
              </a:spcAft>
              <a:buClr>
                <a:srgbClr val="FFFFFF"/>
              </a:buClr>
              <a:buSzPts val="5200"/>
              <a:buNone/>
              <a:defRPr sz="5200">
                <a:solidFill>
                  <a:srgbClr val="FFFFFF"/>
                </a:solidFill>
              </a:defRPr>
            </a:lvl5pPr>
            <a:lvl6pPr lvl="5">
              <a:spcBef>
                <a:spcPts val="0"/>
              </a:spcBef>
              <a:spcAft>
                <a:spcPts val="0"/>
              </a:spcAft>
              <a:buClr>
                <a:srgbClr val="FFFFFF"/>
              </a:buClr>
              <a:buSzPts val="5200"/>
              <a:buNone/>
              <a:defRPr sz="5200">
                <a:solidFill>
                  <a:srgbClr val="FFFFFF"/>
                </a:solidFill>
              </a:defRPr>
            </a:lvl6pPr>
            <a:lvl7pPr lvl="6">
              <a:spcBef>
                <a:spcPts val="0"/>
              </a:spcBef>
              <a:spcAft>
                <a:spcPts val="0"/>
              </a:spcAft>
              <a:buClr>
                <a:srgbClr val="FFFFFF"/>
              </a:buClr>
              <a:buSzPts val="5200"/>
              <a:buNone/>
              <a:defRPr sz="5200">
                <a:solidFill>
                  <a:srgbClr val="FFFFFF"/>
                </a:solidFill>
              </a:defRPr>
            </a:lvl7pPr>
            <a:lvl8pPr lvl="7">
              <a:spcBef>
                <a:spcPts val="0"/>
              </a:spcBef>
              <a:spcAft>
                <a:spcPts val="0"/>
              </a:spcAft>
              <a:buClr>
                <a:srgbClr val="FFFFFF"/>
              </a:buClr>
              <a:buSzPts val="5200"/>
              <a:buNone/>
              <a:defRPr sz="5200">
                <a:solidFill>
                  <a:srgbClr val="FFFFFF"/>
                </a:solidFill>
              </a:defRPr>
            </a:lvl8pPr>
            <a:lvl9pPr lvl="8">
              <a:spcBef>
                <a:spcPts val="0"/>
              </a:spcBef>
              <a:spcAft>
                <a:spcPts val="0"/>
              </a:spcAft>
              <a:buClr>
                <a:srgbClr val="FFFFFF"/>
              </a:buClr>
              <a:buSzPts val="5200"/>
              <a:buNone/>
              <a:defRPr sz="5200">
                <a:solidFill>
                  <a:srgbClr val="FFFFFF"/>
                </a:solidFill>
              </a:defRPr>
            </a:lvl9pPr>
          </a:lstStyle>
          <a:p>
            <a:endParaRPr/>
          </a:p>
        </p:txBody>
      </p:sp>
      <p:sp>
        <p:nvSpPr>
          <p:cNvPr id="10" name="Google Shape;10;p2"/>
          <p:cNvSpPr txBox="1">
            <a:spLocks noGrp="1"/>
          </p:cNvSpPr>
          <p:nvPr>
            <p:ph type="subTitle" idx="1"/>
          </p:nvPr>
        </p:nvSpPr>
        <p:spPr>
          <a:xfrm>
            <a:off x="5313862" y="3243050"/>
            <a:ext cx="2760300" cy="915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rgbClr val="FFFFFF"/>
              </a:buClr>
              <a:buSzPts val="2400"/>
              <a:buNone/>
              <a:defRPr sz="2400">
                <a:solidFill>
                  <a:srgbClr val="FFFFFF"/>
                </a:solidFill>
              </a:defRPr>
            </a:lvl1pPr>
            <a:lvl2pPr lvl="1">
              <a:lnSpc>
                <a:spcPct val="100000"/>
              </a:lnSpc>
              <a:spcBef>
                <a:spcPts val="0"/>
              </a:spcBef>
              <a:spcAft>
                <a:spcPts val="0"/>
              </a:spcAft>
              <a:buClr>
                <a:srgbClr val="FFFFFF"/>
              </a:buClr>
              <a:buSzPts val="2800"/>
              <a:buNone/>
              <a:defRPr sz="2800">
                <a:solidFill>
                  <a:srgbClr val="FFFFFF"/>
                </a:solidFill>
              </a:defRPr>
            </a:lvl2pPr>
            <a:lvl3pPr lvl="2">
              <a:lnSpc>
                <a:spcPct val="100000"/>
              </a:lnSpc>
              <a:spcBef>
                <a:spcPts val="0"/>
              </a:spcBef>
              <a:spcAft>
                <a:spcPts val="0"/>
              </a:spcAft>
              <a:buClr>
                <a:srgbClr val="FFFFFF"/>
              </a:buClr>
              <a:buSzPts val="2800"/>
              <a:buNone/>
              <a:defRPr sz="2800">
                <a:solidFill>
                  <a:srgbClr val="FFFFFF"/>
                </a:solidFill>
              </a:defRPr>
            </a:lvl3pPr>
            <a:lvl4pPr lvl="3">
              <a:lnSpc>
                <a:spcPct val="100000"/>
              </a:lnSpc>
              <a:spcBef>
                <a:spcPts val="0"/>
              </a:spcBef>
              <a:spcAft>
                <a:spcPts val="0"/>
              </a:spcAft>
              <a:buClr>
                <a:srgbClr val="FFFFFF"/>
              </a:buClr>
              <a:buSzPts val="2800"/>
              <a:buNone/>
              <a:defRPr sz="2800">
                <a:solidFill>
                  <a:srgbClr val="FFFFFF"/>
                </a:solidFill>
              </a:defRPr>
            </a:lvl4pPr>
            <a:lvl5pPr lvl="4">
              <a:lnSpc>
                <a:spcPct val="100000"/>
              </a:lnSpc>
              <a:spcBef>
                <a:spcPts val="0"/>
              </a:spcBef>
              <a:spcAft>
                <a:spcPts val="0"/>
              </a:spcAft>
              <a:buClr>
                <a:srgbClr val="FFFFFF"/>
              </a:buClr>
              <a:buSzPts val="2800"/>
              <a:buNone/>
              <a:defRPr sz="2800">
                <a:solidFill>
                  <a:srgbClr val="FFFFFF"/>
                </a:solidFill>
              </a:defRPr>
            </a:lvl5pPr>
            <a:lvl6pPr lvl="5">
              <a:lnSpc>
                <a:spcPct val="100000"/>
              </a:lnSpc>
              <a:spcBef>
                <a:spcPts val="0"/>
              </a:spcBef>
              <a:spcAft>
                <a:spcPts val="0"/>
              </a:spcAft>
              <a:buClr>
                <a:srgbClr val="FFFFFF"/>
              </a:buClr>
              <a:buSzPts val="2800"/>
              <a:buNone/>
              <a:defRPr sz="2800">
                <a:solidFill>
                  <a:srgbClr val="FFFFFF"/>
                </a:solidFill>
              </a:defRPr>
            </a:lvl6pPr>
            <a:lvl7pPr lvl="6">
              <a:lnSpc>
                <a:spcPct val="100000"/>
              </a:lnSpc>
              <a:spcBef>
                <a:spcPts val="0"/>
              </a:spcBef>
              <a:spcAft>
                <a:spcPts val="0"/>
              </a:spcAft>
              <a:buClr>
                <a:srgbClr val="FFFFFF"/>
              </a:buClr>
              <a:buSzPts val="2800"/>
              <a:buNone/>
              <a:defRPr sz="2800">
                <a:solidFill>
                  <a:srgbClr val="FFFFFF"/>
                </a:solidFill>
              </a:defRPr>
            </a:lvl7pPr>
            <a:lvl8pPr lvl="7">
              <a:lnSpc>
                <a:spcPct val="100000"/>
              </a:lnSpc>
              <a:spcBef>
                <a:spcPts val="0"/>
              </a:spcBef>
              <a:spcAft>
                <a:spcPts val="0"/>
              </a:spcAft>
              <a:buClr>
                <a:srgbClr val="FFFFFF"/>
              </a:buClr>
              <a:buSzPts val="2800"/>
              <a:buNone/>
              <a:defRPr sz="2800">
                <a:solidFill>
                  <a:srgbClr val="FFFFFF"/>
                </a:solidFill>
              </a:defRPr>
            </a:lvl8pPr>
            <a:lvl9pPr lvl="8">
              <a:lnSpc>
                <a:spcPct val="100000"/>
              </a:lnSpc>
              <a:spcBef>
                <a:spcPts val="0"/>
              </a:spcBef>
              <a:spcAft>
                <a:spcPts val="0"/>
              </a:spcAft>
              <a:buClr>
                <a:srgbClr val="FFFFFF"/>
              </a:buClr>
              <a:buSzPts val="2800"/>
              <a:buNone/>
              <a:defRPr sz="2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txBox="1">
            <a:spLocks noGrp="1"/>
          </p:cNvSpPr>
          <p:nvPr>
            <p:ph type="body" idx="1"/>
          </p:nvPr>
        </p:nvSpPr>
        <p:spPr>
          <a:xfrm>
            <a:off x="3168000" y="1800950"/>
            <a:ext cx="2808000" cy="22554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Clr>
                <a:srgbClr val="FFFFFF"/>
              </a:buClr>
              <a:buSzPts val="1600"/>
              <a:buChar char="●"/>
              <a:defRPr sz="1600">
                <a:solidFill>
                  <a:srgbClr val="FFFFFF"/>
                </a:solidFill>
              </a:defRPr>
            </a:lvl1pPr>
            <a:lvl2pPr marL="914400" lvl="1" indent="-330200" algn="ctr">
              <a:spcBef>
                <a:spcPts val="1600"/>
              </a:spcBef>
              <a:spcAft>
                <a:spcPts val="0"/>
              </a:spcAft>
              <a:buClr>
                <a:srgbClr val="FFFFFF"/>
              </a:buClr>
              <a:buSzPts val="1600"/>
              <a:buChar char="○"/>
              <a:defRPr sz="1600">
                <a:solidFill>
                  <a:srgbClr val="FFFFFF"/>
                </a:solidFill>
              </a:defRPr>
            </a:lvl2pPr>
            <a:lvl3pPr marL="1371600" lvl="2" indent="-330200" algn="ctr">
              <a:spcBef>
                <a:spcPts val="1600"/>
              </a:spcBef>
              <a:spcAft>
                <a:spcPts val="0"/>
              </a:spcAft>
              <a:buClr>
                <a:srgbClr val="FFFFFF"/>
              </a:buClr>
              <a:buSzPts val="1600"/>
              <a:buChar char="■"/>
              <a:defRPr sz="1600">
                <a:solidFill>
                  <a:srgbClr val="FFFFFF"/>
                </a:solidFill>
              </a:defRPr>
            </a:lvl3pPr>
            <a:lvl4pPr marL="1828800" lvl="3" indent="-330200" algn="ctr">
              <a:spcBef>
                <a:spcPts val="1600"/>
              </a:spcBef>
              <a:spcAft>
                <a:spcPts val="0"/>
              </a:spcAft>
              <a:buClr>
                <a:srgbClr val="FFFFFF"/>
              </a:buClr>
              <a:buSzPts val="1600"/>
              <a:buChar char="●"/>
              <a:defRPr sz="1600">
                <a:solidFill>
                  <a:srgbClr val="FFFFFF"/>
                </a:solidFill>
              </a:defRPr>
            </a:lvl4pPr>
            <a:lvl5pPr marL="2286000" lvl="4" indent="-330200" algn="ctr">
              <a:spcBef>
                <a:spcPts val="1600"/>
              </a:spcBef>
              <a:spcAft>
                <a:spcPts val="0"/>
              </a:spcAft>
              <a:buClr>
                <a:srgbClr val="FFFFFF"/>
              </a:buClr>
              <a:buSzPts val="1600"/>
              <a:buChar char="○"/>
              <a:defRPr sz="1600">
                <a:solidFill>
                  <a:srgbClr val="FFFFFF"/>
                </a:solidFill>
              </a:defRPr>
            </a:lvl5pPr>
            <a:lvl6pPr marL="2743200" lvl="5" indent="-330200" algn="ctr">
              <a:spcBef>
                <a:spcPts val="1600"/>
              </a:spcBef>
              <a:spcAft>
                <a:spcPts val="0"/>
              </a:spcAft>
              <a:buClr>
                <a:srgbClr val="FFFFFF"/>
              </a:buClr>
              <a:buSzPts val="1600"/>
              <a:buChar char="■"/>
              <a:defRPr sz="1600">
                <a:solidFill>
                  <a:srgbClr val="FFFFFF"/>
                </a:solidFill>
              </a:defRPr>
            </a:lvl6pPr>
            <a:lvl7pPr marL="3200400" lvl="6" indent="-330200" algn="ctr">
              <a:spcBef>
                <a:spcPts val="1600"/>
              </a:spcBef>
              <a:spcAft>
                <a:spcPts val="0"/>
              </a:spcAft>
              <a:buClr>
                <a:srgbClr val="FFFFFF"/>
              </a:buClr>
              <a:buSzPts val="1600"/>
              <a:buChar char="●"/>
              <a:defRPr sz="1600">
                <a:solidFill>
                  <a:srgbClr val="FFFFFF"/>
                </a:solidFill>
              </a:defRPr>
            </a:lvl7pPr>
            <a:lvl8pPr marL="3657600" lvl="7" indent="-330200" algn="ctr">
              <a:spcBef>
                <a:spcPts val="1600"/>
              </a:spcBef>
              <a:spcAft>
                <a:spcPts val="0"/>
              </a:spcAft>
              <a:buClr>
                <a:srgbClr val="FFFFFF"/>
              </a:buClr>
              <a:buSzPts val="1600"/>
              <a:buChar char="○"/>
              <a:defRPr sz="1600">
                <a:solidFill>
                  <a:srgbClr val="FFFFFF"/>
                </a:solidFill>
              </a:defRPr>
            </a:lvl8pPr>
            <a:lvl9pPr marL="4114800" lvl="8" indent="-330200" algn="ctr">
              <a:spcBef>
                <a:spcPts val="1600"/>
              </a:spcBef>
              <a:spcAft>
                <a:spcPts val="1600"/>
              </a:spcAft>
              <a:buClr>
                <a:srgbClr val="FFFFFF"/>
              </a:buClr>
              <a:buSzPts val="1600"/>
              <a:buChar char="■"/>
              <a:defRPr sz="1600">
                <a:solidFill>
                  <a:srgbClr val="FFFFFF"/>
                </a:solidFill>
              </a:defRPr>
            </a:lvl9pPr>
          </a:lstStyle>
          <a:p>
            <a:endParaRPr/>
          </a:p>
        </p:txBody>
      </p:sp>
      <p:sp>
        <p:nvSpPr>
          <p:cNvPr id="26" name="Google Shape;26;p7"/>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1005175" y="3064125"/>
            <a:ext cx="1651500" cy="47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46" name="Google Shape;46;p14"/>
          <p:cNvSpPr txBox="1">
            <a:spLocks noGrp="1"/>
          </p:cNvSpPr>
          <p:nvPr>
            <p:ph type="subTitle" idx="1"/>
          </p:nvPr>
        </p:nvSpPr>
        <p:spPr>
          <a:xfrm>
            <a:off x="1005175" y="3477525"/>
            <a:ext cx="16515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endParaRPr/>
          </a:p>
        </p:txBody>
      </p:sp>
      <p:sp>
        <p:nvSpPr>
          <p:cNvPr id="47" name="Google Shape;47;p14"/>
          <p:cNvSpPr txBox="1">
            <a:spLocks noGrp="1"/>
          </p:cNvSpPr>
          <p:nvPr>
            <p:ph type="title" idx="2"/>
          </p:nvPr>
        </p:nvSpPr>
        <p:spPr>
          <a:xfrm>
            <a:off x="2832550" y="3064125"/>
            <a:ext cx="1651500" cy="47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48" name="Google Shape;48;p14"/>
          <p:cNvSpPr txBox="1">
            <a:spLocks noGrp="1"/>
          </p:cNvSpPr>
          <p:nvPr>
            <p:ph type="subTitle" idx="3"/>
          </p:nvPr>
        </p:nvSpPr>
        <p:spPr>
          <a:xfrm>
            <a:off x="2832550" y="3477525"/>
            <a:ext cx="16515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endParaRPr/>
          </a:p>
        </p:txBody>
      </p:sp>
      <p:sp>
        <p:nvSpPr>
          <p:cNvPr id="49" name="Google Shape;49;p14"/>
          <p:cNvSpPr txBox="1">
            <a:spLocks noGrp="1"/>
          </p:cNvSpPr>
          <p:nvPr>
            <p:ph type="title" idx="4"/>
          </p:nvPr>
        </p:nvSpPr>
        <p:spPr>
          <a:xfrm>
            <a:off x="4659925" y="3064125"/>
            <a:ext cx="1651500" cy="47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50" name="Google Shape;50;p14"/>
          <p:cNvSpPr txBox="1">
            <a:spLocks noGrp="1"/>
          </p:cNvSpPr>
          <p:nvPr>
            <p:ph type="subTitle" idx="5"/>
          </p:nvPr>
        </p:nvSpPr>
        <p:spPr>
          <a:xfrm>
            <a:off x="4659925" y="3477525"/>
            <a:ext cx="16515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endParaRPr/>
          </a:p>
        </p:txBody>
      </p:sp>
      <p:sp>
        <p:nvSpPr>
          <p:cNvPr id="51" name="Google Shape;51;p14"/>
          <p:cNvSpPr txBox="1">
            <a:spLocks noGrp="1"/>
          </p:cNvSpPr>
          <p:nvPr>
            <p:ph type="title" idx="6"/>
          </p:nvPr>
        </p:nvSpPr>
        <p:spPr>
          <a:xfrm>
            <a:off x="6487300" y="3064125"/>
            <a:ext cx="1651500" cy="472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52" name="Google Shape;52;p14"/>
          <p:cNvSpPr txBox="1">
            <a:spLocks noGrp="1"/>
          </p:cNvSpPr>
          <p:nvPr>
            <p:ph type="subTitle" idx="7"/>
          </p:nvPr>
        </p:nvSpPr>
        <p:spPr>
          <a:xfrm>
            <a:off x="6487300" y="3477525"/>
            <a:ext cx="1651500" cy="92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400"/>
              <a:buNone/>
              <a:defRPr sz="1400">
                <a:solidFill>
                  <a:srgbClr val="FFFFFF"/>
                </a:solidFill>
              </a:defRPr>
            </a:lvl1pPr>
            <a:lvl2pPr lvl="1" algn="ctr" rtl="0">
              <a:lnSpc>
                <a:spcPct val="100000"/>
              </a:lnSpc>
              <a:spcBef>
                <a:spcPts val="0"/>
              </a:spcBef>
              <a:spcAft>
                <a:spcPts val="0"/>
              </a:spcAft>
              <a:buClr>
                <a:srgbClr val="FFFFFF"/>
              </a:buClr>
              <a:buSzPts val="1400"/>
              <a:buNone/>
              <a:defRPr>
                <a:solidFill>
                  <a:srgbClr val="FFFFFF"/>
                </a:solidFill>
              </a:defRPr>
            </a:lvl2pPr>
            <a:lvl3pPr lvl="2" algn="ctr" rtl="0">
              <a:lnSpc>
                <a:spcPct val="100000"/>
              </a:lnSpc>
              <a:spcBef>
                <a:spcPts val="0"/>
              </a:spcBef>
              <a:spcAft>
                <a:spcPts val="0"/>
              </a:spcAft>
              <a:buClr>
                <a:srgbClr val="FFFFFF"/>
              </a:buClr>
              <a:buSzPts val="1400"/>
              <a:buNone/>
              <a:defRPr>
                <a:solidFill>
                  <a:srgbClr val="FFFFFF"/>
                </a:solidFill>
              </a:defRPr>
            </a:lvl3pPr>
            <a:lvl4pPr lvl="3" algn="ctr" rtl="0">
              <a:lnSpc>
                <a:spcPct val="100000"/>
              </a:lnSpc>
              <a:spcBef>
                <a:spcPts val="0"/>
              </a:spcBef>
              <a:spcAft>
                <a:spcPts val="0"/>
              </a:spcAft>
              <a:buClr>
                <a:srgbClr val="FFFFFF"/>
              </a:buClr>
              <a:buSzPts val="1400"/>
              <a:buNone/>
              <a:defRPr>
                <a:solidFill>
                  <a:srgbClr val="FFFFFF"/>
                </a:solidFill>
              </a:defRPr>
            </a:lvl4pPr>
            <a:lvl5pPr lvl="4" algn="ctr" rtl="0">
              <a:lnSpc>
                <a:spcPct val="100000"/>
              </a:lnSpc>
              <a:spcBef>
                <a:spcPts val="0"/>
              </a:spcBef>
              <a:spcAft>
                <a:spcPts val="0"/>
              </a:spcAft>
              <a:buClr>
                <a:srgbClr val="FFFFFF"/>
              </a:buClr>
              <a:buSzPts val="1400"/>
              <a:buNone/>
              <a:defRPr>
                <a:solidFill>
                  <a:srgbClr val="FFFFFF"/>
                </a:solidFill>
              </a:defRPr>
            </a:lvl5pPr>
            <a:lvl6pPr lvl="5" algn="ctr" rtl="0">
              <a:lnSpc>
                <a:spcPct val="100000"/>
              </a:lnSpc>
              <a:spcBef>
                <a:spcPts val="0"/>
              </a:spcBef>
              <a:spcAft>
                <a:spcPts val="0"/>
              </a:spcAft>
              <a:buClr>
                <a:srgbClr val="FFFFFF"/>
              </a:buClr>
              <a:buSzPts val="1400"/>
              <a:buNone/>
              <a:defRPr>
                <a:solidFill>
                  <a:srgbClr val="FFFFFF"/>
                </a:solidFill>
              </a:defRPr>
            </a:lvl6pPr>
            <a:lvl7pPr lvl="6" algn="ctr" rtl="0">
              <a:lnSpc>
                <a:spcPct val="100000"/>
              </a:lnSpc>
              <a:spcBef>
                <a:spcPts val="0"/>
              </a:spcBef>
              <a:spcAft>
                <a:spcPts val="0"/>
              </a:spcAft>
              <a:buClr>
                <a:srgbClr val="FFFFFF"/>
              </a:buClr>
              <a:buSzPts val="1400"/>
              <a:buNone/>
              <a:defRPr>
                <a:solidFill>
                  <a:srgbClr val="FFFFFF"/>
                </a:solidFill>
              </a:defRPr>
            </a:lvl7pPr>
            <a:lvl8pPr lvl="7" algn="ctr" rtl="0">
              <a:lnSpc>
                <a:spcPct val="100000"/>
              </a:lnSpc>
              <a:spcBef>
                <a:spcPts val="0"/>
              </a:spcBef>
              <a:spcAft>
                <a:spcPts val="0"/>
              </a:spcAft>
              <a:buClr>
                <a:srgbClr val="FFFFFF"/>
              </a:buClr>
              <a:buSzPts val="1400"/>
              <a:buNone/>
              <a:defRPr>
                <a:solidFill>
                  <a:srgbClr val="FFFFFF"/>
                </a:solidFill>
              </a:defRPr>
            </a:lvl8pPr>
            <a:lvl9pPr lvl="8" algn="ctr" rtl="0">
              <a:lnSpc>
                <a:spcPct val="100000"/>
              </a:lnSpc>
              <a:spcBef>
                <a:spcPts val="0"/>
              </a:spcBef>
              <a:spcAft>
                <a:spcPts val="0"/>
              </a:spcAft>
              <a:buClr>
                <a:srgbClr val="FFFFFF"/>
              </a:buClr>
              <a:buSzPts val="1400"/>
              <a:buNone/>
              <a:defRPr>
                <a:solidFill>
                  <a:srgbClr val="FFFFFF"/>
                </a:solidFill>
              </a:defRPr>
            </a:lvl9pPr>
          </a:lstStyle>
          <a:p>
            <a:endParaRPr/>
          </a:p>
        </p:txBody>
      </p:sp>
      <p:sp>
        <p:nvSpPr>
          <p:cNvPr id="53" name="Google Shape;53;p14"/>
          <p:cNvSpPr txBox="1">
            <a:spLocks noGrp="1"/>
          </p:cNvSpPr>
          <p:nvPr>
            <p:ph type="title" idx="8"/>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54" name="Google Shape;54;p14"/>
          <p:cNvSpPr txBox="1">
            <a:spLocks noGrp="1"/>
          </p:cNvSpPr>
          <p:nvPr>
            <p:ph type="title" idx="9" hasCustomPrompt="1"/>
          </p:nvPr>
        </p:nvSpPr>
        <p:spPr>
          <a:xfrm>
            <a:off x="1207225" y="2108325"/>
            <a:ext cx="124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Clr>
                <a:srgbClr val="FFFFFF"/>
              </a:buClr>
              <a:buSzPts val="3000"/>
              <a:buNone/>
              <a:defRPr sz="3000">
                <a:solidFill>
                  <a:srgbClr val="FFFFFF"/>
                </a:solidFill>
              </a:defRPr>
            </a:lvl2pPr>
            <a:lvl3pPr lvl="2" algn="ctr" rtl="0">
              <a:spcBef>
                <a:spcPts val="0"/>
              </a:spcBef>
              <a:spcAft>
                <a:spcPts val="0"/>
              </a:spcAft>
              <a:buClr>
                <a:srgbClr val="FFFFFF"/>
              </a:buClr>
              <a:buSzPts val="3000"/>
              <a:buNone/>
              <a:defRPr sz="3000">
                <a:solidFill>
                  <a:srgbClr val="FFFFFF"/>
                </a:solidFill>
              </a:defRPr>
            </a:lvl3pPr>
            <a:lvl4pPr lvl="3" algn="ctr" rtl="0">
              <a:spcBef>
                <a:spcPts val="0"/>
              </a:spcBef>
              <a:spcAft>
                <a:spcPts val="0"/>
              </a:spcAft>
              <a:buClr>
                <a:srgbClr val="FFFFFF"/>
              </a:buClr>
              <a:buSzPts val="3000"/>
              <a:buNone/>
              <a:defRPr sz="3000">
                <a:solidFill>
                  <a:srgbClr val="FFFFFF"/>
                </a:solidFill>
              </a:defRPr>
            </a:lvl4pPr>
            <a:lvl5pPr lvl="4" algn="ctr" rtl="0">
              <a:spcBef>
                <a:spcPts val="0"/>
              </a:spcBef>
              <a:spcAft>
                <a:spcPts val="0"/>
              </a:spcAft>
              <a:buClr>
                <a:srgbClr val="FFFFFF"/>
              </a:buClr>
              <a:buSzPts val="3000"/>
              <a:buNone/>
              <a:defRPr sz="3000">
                <a:solidFill>
                  <a:srgbClr val="FFFFFF"/>
                </a:solidFill>
              </a:defRPr>
            </a:lvl5pPr>
            <a:lvl6pPr lvl="5" algn="ctr" rtl="0">
              <a:spcBef>
                <a:spcPts val="0"/>
              </a:spcBef>
              <a:spcAft>
                <a:spcPts val="0"/>
              </a:spcAft>
              <a:buClr>
                <a:srgbClr val="FFFFFF"/>
              </a:buClr>
              <a:buSzPts val="3000"/>
              <a:buNone/>
              <a:defRPr sz="3000">
                <a:solidFill>
                  <a:srgbClr val="FFFFFF"/>
                </a:solidFill>
              </a:defRPr>
            </a:lvl6pPr>
            <a:lvl7pPr lvl="6" algn="ctr" rtl="0">
              <a:spcBef>
                <a:spcPts val="0"/>
              </a:spcBef>
              <a:spcAft>
                <a:spcPts val="0"/>
              </a:spcAft>
              <a:buClr>
                <a:srgbClr val="FFFFFF"/>
              </a:buClr>
              <a:buSzPts val="3000"/>
              <a:buNone/>
              <a:defRPr sz="3000">
                <a:solidFill>
                  <a:srgbClr val="FFFFFF"/>
                </a:solidFill>
              </a:defRPr>
            </a:lvl7pPr>
            <a:lvl8pPr lvl="7" algn="ctr" rtl="0">
              <a:spcBef>
                <a:spcPts val="0"/>
              </a:spcBef>
              <a:spcAft>
                <a:spcPts val="0"/>
              </a:spcAft>
              <a:buClr>
                <a:srgbClr val="FFFFFF"/>
              </a:buClr>
              <a:buSzPts val="3000"/>
              <a:buNone/>
              <a:defRPr sz="3000">
                <a:solidFill>
                  <a:srgbClr val="FFFFFF"/>
                </a:solidFill>
              </a:defRPr>
            </a:lvl8pPr>
            <a:lvl9pPr lvl="8" algn="ctr" rtl="0">
              <a:spcBef>
                <a:spcPts val="0"/>
              </a:spcBef>
              <a:spcAft>
                <a:spcPts val="0"/>
              </a:spcAft>
              <a:buClr>
                <a:srgbClr val="FFFFFF"/>
              </a:buClr>
              <a:buSzPts val="3000"/>
              <a:buNone/>
              <a:defRPr sz="3000">
                <a:solidFill>
                  <a:srgbClr val="FFFFFF"/>
                </a:solidFill>
              </a:defRPr>
            </a:lvl9pPr>
          </a:lstStyle>
          <a:p>
            <a:r>
              <a:t>xx%</a:t>
            </a:r>
          </a:p>
        </p:txBody>
      </p:sp>
      <p:sp>
        <p:nvSpPr>
          <p:cNvPr id="55" name="Google Shape;55;p14"/>
          <p:cNvSpPr txBox="1">
            <a:spLocks noGrp="1"/>
          </p:cNvSpPr>
          <p:nvPr>
            <p:ph type="title" idx="13" hasCustomPrompt="1"/>
          </p:nvPr>
        </p:nvSpPr>
        <p:spPr>
          <a:xfrm>
            <a:off x="3034600" y="2108325"/>
            <a:ext cx="124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Clr>
                <a:srgbClr val="FFFFFF"/>
              </a:buClr>
              <a:buSzPts val="3000"/>
              <a:buNone/>
              <a:defRPr sz="3000">
                <a:solidFill>
                  <a:srgbClr val="FFFFFF"/>
                </a:solidFill>
              </a:defRPr>
            </a:lvl2pPr>
            <a:lvl3pPr lvl="2" algn="ctr" rtl="0">
              <a:spcBef>
                <a:spcPts val="0"/>
              </a:spcBef>
              <a:spcAft>
                <a:spcPts val="0"/>
              </a:spcAft>
              <a:buClr>
                <a:srgbClr val="FFFFFF"/>
              </a:buClr>
              <a:buSzPts val="3000"/>
              <a:buNone/>
              <a:defRPr sz="3000">
                <a:solidFill>
                  <a:srgbClr val="FFFFFF"/>
                </a:solidFill>
              </a:defRPr>
            </a:lvl3pPr>
            <a:lvl4pPr lvl="3" algn="ctr" rtl="0">
              <a:spcBef>
                <a:spcPts val="0"/>
              </a:spcBef>
              <a:spcAft>
                <a:spcPts val="0"/>
              </a:spcAft>
              <a:buClr>
                <a:srgbClr val="FFFFFF"/>
              </a:buClr>
              <a:buSzPts val="3000"/>
              <a:buNone/>
              <a:defRPr sz="3000">
                <a:solidFill>
                  <a:srgbClr val="FFFFFF"/>
                </a:solidFill>
              </a:defRPr>
            </a:lvl4pPr>
            <a:lvl5pPr lvl="4" algn="ctr" rtl="0">
              <a:spcBef>
                <a:spcPts val="0"/>
              </a:spcBef>
              <a:spcAft>
                <a:spcPts val="0"/>
              </a:spcAft>
              <a:buClr>
                <a:srgbClr val="FFFFFF"/>
              </a:buClr>
              <a:buSzPts val="3000"/>
              <a:buNone/>
              <a:defRPr sz="3000">
                <a:solidFill>
                  <a:srgbClr val="FFFFFF"/>
                </a:solidFill>
              </a:defRPr>
            </a:lvl5pPr>
            <a:lvl6pPr lvl="5" algn="ctr" rtl="0">
              <a:spcBef>
                <a:spcPts val="0"/>
              </a:spcBef>
              <a:spcAft>
                <a:spcPts val="0"/>
              </a:spcAft>
              <a:buClr>
                <a:srgbClr val="FFFFFF"/>
              </a:buClr>
              <a:buSzPts val="3000"/>
              <a:buNone/>
              <a:defRPr sz="3000">
                <a:solidFill>
                  <a:srgbClr val="FFFFFF"/>
                </a:solidFill>
              </a:defRPr>
            </a:lvl6pPr>
            <a:lvl7pPr lvl="6" algn="ctr" rtl="0">
              <a:spcBef>
                <a:spcPts val="0"/>
              </a:spcBef>
              <a:spcAft>
                <a:spcPts val="0"/>
              </a:spcAft>
              <a:buClr>
                <a:srgbClr val="FFFFFF"/>
              </a:buClr>
              <a:buSzPts val="3000"/>
              <a:buNone/>
              <a:defRPr sz="3000">
                <a:solidFill>
                  <a:srgbClr val="FFFFFF"/>
                </a:solidFill>
              </a:defRPr>
            </a:lvl7pPr>
            <a:lvl8pPr lvl="7" algn="ctr" rtl="0">
              <a:spcBef>
                <a:spcPts val="0"/>
              </a:spcBef>
              <a:spcAft>
                <a:spcPts val="0"/>
              </a:spcAft>
              <a:buClr>
                <a:srgbClr val="FFFFFF"/>
              </a:buClr>
              <a:buSzPts val="3000"/>
              <a:buNone/>
              <a:defRPr sz="3000">
                <a:solidFill>
                  <a:srgbClr val="FFFFFF"/>
                </a:solidFill>
              </a:defRPr>
            </a:lvl8pPr>
            <a:lvl9pPr lvl="8" algn="ctr" rtl="0">
              <a:spcBef>
                <a:spcPts val="0"/>
              </a:spcBef>
              <a:spcAft>
                <a:spcPts val="0"/>
              </a:spcAft>
              <a:buClr>
                <a:srgbClr val="FFFFFF"/>
              </a:buClr>
              <a:buSzPts val="3000"/>
              <a:buNone/>
              <a:defRPr sz="3000">
                <a:solidFill>
                  <a:srgbClr val="FFFFFF"/>
                </a:solidFill>
              </a:defRPr>
            </a:lvl9pPr>
          </a:lstStyle>
          <a:p>
            <a:r>
              <a:t>xx%</a:t>
            </a:r>
          </a:p>
        </p:txBody>
      </p:sp>
      <p:sp>
        <p:nvSpPr>
          <p:cNvPr id="56" name="Google Shape;56;p14"/>
          <p:cNvSpPr txBox="1">
            <a:spLocks noGrp="1"/>
          </p:cNvSpPr>
          <p:nvPr>
            <p:ph type="title" idx="14" hasCustomPrompt="1"/>
          </p:nvPr>
        </p:nvSpPr>
        <p:spPr>
          <a:xfrm>
            <a:off x="4861975" y="2108325"/>
            <a:ext cx="124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Clr>
                <a:srgbClr val="FFFFFF"/>
              </a:buClr>
              <a:buSzPts val="3000"/>
              <a:buNone/>
              <a:defRPr sz="3000">
                <a:solidFill>
                  <a:srgbClr val="FFFFFF"/>
                </a:solidFill>
              </a:defRPr>
            </a:lvl2pPr>
            <a:lvl3pPr lvl="2" algn="ctr" rtl="0">
              <a:spcBef>
                <a:spcPts val="0"/>
              </a:spcBef>
              <a:spcAft>
                <a:spcPts val="0"/>
              </a:spcAft>
              <a:buClr>
                <a:srgbClr val="FFFFFF"/>
              </a:buClr>
              <a:buSzPts val="3000"/>
              <a:buNone/>
              <a:defRPr sz="3000">
                <a:solidFill>
                  <a:srgbClr val="FFFFFF"/>
                </a:solidFill>
              </a:defRPr>
            </a:lvl3pPr>
            <a:lvl4pPr lvl="3" algn="ctr" rtl="0">
              <a:spcBef>
                <a:spcPts val="0"/>
              </a:spcBef>
              <a:spcAft>
                <a:spcPts val="0"/>
              </a:spcAft>
              <a:buClr>
                <a:srgbClr val="FFFFFF"/>
              </a:buClr>
              <a:buSzPts val="3000"/>
              <a:buNone/>
              <a:defRPr sz="3000">
                <a:solidFill>
                  <a:srgbClr val="FFFFFF"/>
                </a:solidFill>
              </a:defRPr>
            </a:lvl4pPr>
            <a:lvl5pPr lvl="4" algn="ctr" rtl="0">
              <a:spcBef>
                <a:spcPts val="0"/>
              </a:spcBef>
              <a:spcAft>
                <a:spcPts val="0"/>
              </a:spcAft>
              <a:buClr>
                <a:srgbClr val="FFFFFF"/>
              </a:buClr>
              <a:buSzPts val="3000"/>
              <a:buNone/>
              <a:defRPr sz="3000">
                <a:solidFill>
                  <a:srgbClr val="FFFFFF"/>
                </a:solidFill>
              </a:defRPr>
            </a:lvl5pPr>
            <a:lvl6pPr lvl="5" algn="ctr" rtl="0">
              <a:spcBef>
                <a:spcPts val="0"/>
              </a:spcBef>
              <a:spcAft>
                <a:spcPts val="0"/>
              </a:spcAft>
              <a:buClr>
                <a:srgbClr val="FFFFFF"/>
              </a:buClr>
              <a:buSzPts val="3000"/>
              <a:buNone/>
              <a:defRPr sz="3000">
                <a:solidFill>
                  <a:srgbClr val="FFFFFF"/>
                </a:solidFill>
              </a:defRPr>
            </a:lvl6pPr>
            <a:lvl7pPr lvl="6" algn="ctr" rtl="0">
              <a:spcBef>
                <a:spcPts val="0"/>
              </a:spcBef>
              <a:spcAft>
                <a:spcPts val="0"/>
              </a:spcAft>
              <a:buClr>
                <a:srgbClr val="FFFFFF"/>
              </a:buClr>
              <a:buSzPts val="3000"/>
              <a:buNone/>
              <a:defRPr sz="3000">
                <a:solidFill>
                  <a:srgbClr val="FFFFFF"/>
                </a:solidFill>
              </a:defRPr>
            </a:lvl7pPr>
            <a:lvl8pPr lvl="7" algn="ctr" rtl="0">
              <a:spcBef>
                <a:spcPts val="0"/>
              </a:spcBef>
              <a:spcAft>
                <a:spcPts val="0"/>
              </a:spcAft>
              <a:buClr>
                <a:srgbClr val="FFFFFF"/>
              </a:buClr>
              <a:buSzPts val="3000"/>
              <a:buNone/>
              <a:defRPr sz="3000">
                <a:solidFill>
                  <a:srgbClr val="FFFFFF"/>
                </a:solidFill>
              </a:defRPr>
            </a:lvl8pPr>
            <a:lvl9pPr lvl="8" algn="ctr" rtl="0">
              <a:spcBef>
                <a:spcPts val="0"/>
              </a:spcBef>
              <a:spcAft>
                <a:spcPts val="0"/>
              </a:spcAft>
              <a:buClr>
                <a:srgbClr val="FFFFFF"/>
              </a:buClr>
              <a:buSzPts val="3000"/>
              <a:buNone/>
              <a:defRPr sz="3000">
                <a:solidFill>
                  <a:srgbClr val="FFFFFF"/>
                </a:solidFill>
              </a:defRPr>
            </a:lvl9pPr>
          </a:lstStyle>
          <a:p>
            <a:r>
              <a:t>xx%</a:t>
            </a:r>
          </a:p>
        </p:txBody>
      </p:sp>
      <p:sp>
        <p:nvSpPr>
          <p:cNvPr id="57" name="Google Shape;57;p14"/>
          <p:cNvSpPr txBox="1">
            <a:spLocks noGrp="1"/>
          </p:cNvSpPr>
          <p:nvPr>
            <p:ph type="title" idx="15" hasCustomPrompt="1"/>
          </p:nvPr>
        </p:nvSpPr>
        <p:spPr>
          <a:xfrm>
            <a:off x="6689350" y="2108325"/>
            <a:ext cx="1247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000"/>
              <a:buNone/>
              <a:defRPr sz="3000">
                <a:solidFill>
                  <a:srgbClr val="FFFFFF"/>
                </a:solidFill>
              </a:defRPr>
            </a:lvl1pPr>
            <a:lvl2pPr lvl="1" algn="ctr" rtl="0">
              <a:spcBef>
                <a:spcPts val="0"/>
              </a:spcBef>
              <a:spcAft>
                <a:spcPts val="0"/>
              </a:spcAft>
              <a:buClr>
                <a:srgbClr val="FFFFFF"/>
              </a:buClr>
              <a:buSzPts val="3000"/>
              <a:buNone/>
              <a:defRPr sz="3000">
                <a:solidFill>
                  <a:srgbClr val="FFFFFF"/>
                </a:solidFill>
              </a:defRPr>
            </a:lvl2pPr>
            <a:lvl3pPr lvl="2" algn="ctr" rtl="0">
              <a:spcBef>
                <a:spcPts val="0"/>
              </a:spcBef>
              <a:spcAft>
                <a:spcPts val="0"/>
              </a:spcAft>
              <a:buClr>
                <a:srgbClr val="FFFFFF"/>
              </a:buClr>
              <a:buSzPts val="3000"/>
              <a:buNone/>
              <a:defRPr sz="3000">
                <a:solidFill>
                  <a:srgbClr val="FFFFFF"/>
                </a:solidFill>
              </a:defRPr>
            </a:lvl3pPr>
            <a:lvl4pPr lvl="3" algn="ctr" rtl="0">
              <a:spcBef>
                <a:spcPts val="0"/>
              </a:spcBef>
              <a:spcAft>
                <a:spcPts val="0"/>
              </a:spcAft>
              <a:buClr>
                <a:srgbClr val="FFFFFF"/>
              </a:buClr>
              <a:buSzPts val="3000"/>
              <a:buNone/>
              <a:defRPr sz="3000">
                <a:solidFill>
                  <a:srgbClr val="FFFFFF"/>
                </a:solidFill>
              </a:defRPr>
            </a:lvl4pPr>
            <a:lvl5pPr lvl="4" algn="ctr" rtl="0">
              <a:spcBef>
                <a:spcPts val="0"/>
              </a:spcBef>
              <a:spcAft>
                <a:spcPts val="0"/>
              </a:spcAft>
              <a:buClr>
                <a:srgbClr val="FFFFFF"/>
              </a:buClr>
              <a:buSzPts val="3000"/>
              <a:buNone/>
              <a:defRPr sz="3000">
                <a:solidFill>
                  <a:srgbClr val="FFFFFF"/>
                </a:solidFill>
              </a:defRPr>
            </a:lvl5pPr>
            <a:lvl6pPr lvl="5" algn="ctr" rtl="0">
              <a:spcBef>
                <a:spcPts val="0"/>
              </a:spcBef>
              <a:spcAft>
                <a:spcPts val="0"/>
              </a:spcAft>
              <a:buClr>
                <a:srgbClr val="FFFFFF"/>
              </a:buClr>
              <a:buSzPts val="3000"/>
              <a:buNone/>
              <a:defRPr sz="3000">
                <a:solidFill>
                  <a:srgbClr val="FFFFFF"/>
                </a:solidFill>
              </a:defRPr>
            </a:lvl6pPr>
            <a:lvl7pPr lvl="6" algn="ctr" rtl="0">
              <a:spcBef>
                <a:spcPts val="0"/>
              </a:spcBef>
              <a:spcAft>
                <a:spcPts val="0"/>
              </a:spcAft>
              <a:buClr>
                <a:srgbClr val="FFFFFF"/>
              </a:buClr>
              <a:buSzPts val="3000"/>
              <a:buNone/>
              <a:defRPr sz="3000">
                <a:solidFill>
                  <a:srgbClr val="FFFFFF"/>
                </a:solidFill>
              </a:defRPr>
            </a:lvl7pPr>
            <a:lvl8pPr lvl="7" algn="ctr" rtl="0">
              <a:spcBef>
                <a:spcPts val="0"/>
              </a:spcBef>
              <a:spcAft>
                <a:spcPts val="0"/>
              </a:spcAft>
              <a:buClr>
                <a:srgbClr val="FFFFFF"/>
              </a:buClr>
              <a:buSzPts val="3000"/>
              <a:buNone/>
              <a:defRPr sz="3000">
                <a:solidFill>
                  <a:srgbClr val="FFFFFF"/>
                </a:solidFill>
              </a:defRPr>
            </a:lvl8pPr>
            <a:lvl9pPr lvl="8" algn="ctr" rtl="0">
              <a:spcBef>
                <a:spcPts val="0"/>
              </a:spcBef>
              <a:spcAft>
                <a:spcPts val="0"/>
              </a:spcAft>
              <a:buClr>
                <a:srgbClr val="FFFFFF"/>
              </a:buClr>
              <a:buSzPts val="3000"/>
              <a:buNone/>
              <a:defRPr sz="3000">
                <a:solidFill>
                  <a:srgbClr val="FFFFFF"/>
                </a:solidFill>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SECTION_TITLE_AND_DESCRIPTION_1_1">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233750" y="3868000"/>
            <a:ext cx="3114900" cy="47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1800"/>
              <a:buNone/>
              <a:defRPr sz="1800">
                <a:solidFill>
                  <a:srgbClr val="FFFFFF"/>
                </a:solidFill>
              </a:defRPr>
            </a:lvl1pPr>
            <a:lvl2pPr lvl="1" algn="ctr" rtl="0">
              <a:spcBef>
                <a:spcPts val="0"/>
              </a:spcBef>
              <a:spcAft>
                <a:spcPts val="0"/>
              </a:spcAft>
              <a:buClr>
                <a:srgbClr val="FFFFFF"/>
              </a:buClr>
              <a:buSzPts val="1800"/>
              <a:buNone/>
              <a:defRPr sz="1800">
                <a:solidFill>
                  <a:srgbClr val="FFFFFF"/>
                </a:solidFill>
              </a:defRPr>
            </a:lvl2pPr>
            <a:lvl3pPr lvl="2" algn="ctr" rtl="0">
              <a:spcBef>
                <a:spcPts val="0"/>
              </a:spcBef>
              <a:spcAft>
                <a:spcPts val="0"/>
              </a:spcAft>
              <a:buClr>
                <a:srgbClr val="FFFFFF"/>
              </a:buClr>
              <a:buSzPts val="1800"/>
              <a:buNone/>
              <a:defRPr sz="1800">
                <a:solidFill>
                  <a:srgbClr val="FFFFFF"/>
                </a:solidFill>
              </a:defRPr>
            </a:lvl3pPr>
            <a:lvl4pPr lvl="3" algn="ctr" rtl="0">
              <a:spcBef>
                <a:spcPts val="0"/>
              </a:spcBef>
              <a:spcAft>
                <a:spcPts val="0"/>
              </a:spcAft>
              <a:buClr>
                <a:srgbClr val="FFFFFF"/>
              </a:buClr>
              <a:buSzPts val="1800"/>
              <a:buNone/>
              <a:defRPr sz="1800">
                <a:solidFill>
                  <a:srgbClr val="FFFFFF"/>
                </a:solidFill>
              </a:defRPr>
            </a:lvl4pPr>
            <a:lvl5pPr lvl="4" algn="ctr" rtl="0">
              <a:spcBef>
                <a:spcPts val="0"/>
              </a:spcBef>
              <a:spcAft>
                <a:spcPts val="0"/>
              </a:spcAft>
              <a:buClr>
                <a:srgbClr val="FFFFFF"/>
              </a:buClr>
              <a:buSzPts val="1800"/>
              <a:buNone/>
              <a:defRPr sz="1800">
                <a:solidFill>
                  <a:srgbClr val="FFFFFF"/>
                </a:solidFill>
              </a:defRPr>
            </a:lvl5pPr>
            <a:lvl6pPr lvl="5" algn="ctr" rtl="0">
              <a:spcBef>
                <a:spcPts val="0"/>
              </a:spcBef>
              <a:spcAft>
                <a:spcPts val="0"/>
              </a:spcAft>
              <a:buClr>
                <a:srgbClr val="FFFFFF"/>
              </a:buClr>
              <a:buSzPts val="1800"/>
              <a:buNone/>
              <a:defRPr sz="1800">
                <a:solidFill>
                  <a:srgbClr val="FFFFFF"/>
                </a:solidFill>
              </a:defRPr>
            </a:lvl6pPr>
            <a:lvl7pPr lvl="6" algn="ctr" rtl="0">
              <a:spcBef>
                <a:spcPts val="0"/>
              </a:spcBef>
              <a:spcAft>
                <a:spcPts val="0"/>
              </a:spcAft>
              <a:buClr>
                <a:srgbClr val="FFFFFF"/>
              </a:buClr>
              <a:buSzPts val="1800"/>
              <a:buNone/>
              <a:defRPr sz="1800">
                <a:solidFill>
                  <a:srgbClr val="FFFFFF"/>
                </a:solidFill>
              </a:defRPr>
            </a:lvl7pPr>
            <a:lvl8pPr lvl="7" algn="ctr" rtl="0">
              <a:spcBef>
                <a:spcPts val="0"/>
              </a:spcBef>
              <a:spcAft>
                <a:spcPts val="0"/>
              </a:spcAft>
              <a:buClr>
                <a:srgbClr val="FFFFFF"/>
              </a:buClr>
              <a:buSzPts val="1800"/>
              <a:buNone/>
              <a:defRPr sz="1800">
                <a:solidFill>
                  <a:srgbClr val="FFFFFF"/>
                </a:solidFill>
              </a:defRPr>
            </a:lvl8pPr>
            <a:lvl9pPr lvl="8" algn="ctr" rtl="0">
              <a:spcBef>
                <a:spcPts val="0"/>
              </a:spcBef>
              <a:spcAft>
                <a:spcPts val="0"/>
              </a:spcAft>
              <a:buClr>
                <a:srgbClr val="FFFFFF"/>
              </a:buClr>
              <a:buSzPts val="1800"/>
              <a:buNone/>
              <a:defRPr sz="1800">
                <a:solidFill>
                  <a:srgbClr val="FFFFFF"/>
                </a:solidFill>
              </a:defRPr>
            </a:lvl9pPr>
          </a:lstStyle>
          <a:p>
            <a:endParaRPr/>
          </a:p>
        </p:txBody>
      </p:sp>
      <p:sp>
        <p:nvSpPr>
          <p:cNvPr id="60" name="Google Shape;60;p15"/>
          <p:cNvSpPr txBox="1">
            <a:spLocks noGrp="1"/>
          </p:cNvSpPr>
          <p:nvPr>
            <p:ph type="subTitle" idx="1"/>
          </p:nvPr>
        </p:nvSpPr>
        <p:spPr>
          <a:xfrm>
            <a:off x="3810600" y="2003875"/>
            <a:ext cx="3961200" cy="205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2400"/>
              <a:buNone/>
              <a:defRPr sz="2400">
                <a:solidFill>
                  <a:srgbClr val="FFFFFF"/>
                </a:solidFill>
              </a:defRPr>
            </a:lvl1pPr>
            <a:lvl2pPr lvl="1" algn="ctr" rtl="0">
              <a:lnSpc>
                <a:spcPct val="100000"/>
              </a:lnSpc>
              <a:spcBef>
                <a:spcPts val="0"/>
              </a:spcBef>
              <a:spcAft>
                <a:spcPts val="0"/>
              </a:spcAft>
              <a:buClr>
                <a:srgbClr val="FFFFFF"/>
              </a:buClr>
              <a:buSzPts val="2400"/>
              <a:buNone/>
              <a:defRPr sz="2400">
                <a:solidFill>
                  <a:srgbClr val="FFFFFF"/>
                </a:solidFill>
              </a:defRPr>
            </a:lvl2pPr>
            <a:lvl3pPr lvl="2" algn="ctr" rtl="0">
              <a:lnSpc>
                <a:spcPct val="100000"/>
              </a:lnSpc>
              <a:spcBef>
                <a:spcPts val="0"/>
              </a:spcBef>
              <a:spcAft>
                <a:spcPts val="0"/>
              </a:spcAft>
              <a:buClr>
                <a:srgbClr val="FFFFFF"/>
              </a:buClr>
              <a:buSzPts val="2400"/>
              <a:buNone/>
              <a:defRPr sz="2400">
                <a:solidFill>
                  <a:srgbClr val="FFFFFF"/>
                </a:solidFill>
              </a:defRPr>
            </a:lvl3pPr>
            <a:lvl4pPr lvl="3" algn="ctr" rtl="0">
              <a:lnSpc>
                <a:spcPct val="100000"/>
              </a:lnSpc>
              <a:spcBef>
                <a:spcPts val="0"/>
              </a:spcBef>
              <a:spcAft>
                <a:spcPts val="0"/>
              </a:spcAft>
              <a:buClr>
                <a:srgbClr val="FFFFFF"/>
              </a:buClr>
              <a:buSzPts val="2400"/>
              <a:buNone/>
              <a:defRPr sz="2400">
                <a:solidFill>
                  <a:srgbClr val="FFFFFF"/>
                </a:solidFill>
              </a:defRPr>
            </a:lvl4pPr>
            <a:lvl5pPr lvl="4" algn="ctr" rtl="0">
              <a:lnSpc>
                <a:spcPct val="100000"/>
              </a:lnSpc>
              <a:spcBef>
                <a:spcPts val="0"/>
              </a:spcBef>
              <a:spcAft>
                <a:spcPts val="0"/>
              </a:spcAft>
              <a:buClr>
                <a:srgbClr val="FFFFFF"/>
              </a:buClr>
              <a:buSzPts val="2400"/>
              <a:buNone/>
              <a:defRPr sz="2400">
                <a:solidFill>
                  <a:srgbClr val="FFFFFF"/>
                </a:solidFill>
              </a:defRPr>
            </a:lvl5pPr>
            <a:lvl6pPr lvl="5" algn="ctr" rtl="0">
              <a:lnSpc>
                <a:spcPct val="100000"/>
              </a:lnSpc>
              <a:spcBef>
                <a:spcPts val="0"/>
              </a:spcBef>
              <a:spcAft>
                <a:spcPts val="0"/>
              </a:spcAft>
              <a:buClr>
                <a:srgbClr val="FFFFFF"/>
              </a:buClr>
              <a:buSzPts val="2400"/>
              <a:buNone/>
              <a:defRPr sz="2400">
                <a:solidFill>
                  <a:srgbClr val="FFFFFF"/>
                </a:solidFill>
              </a:defRPr>
            </a:lvl6pPr>
            <a:lvl7pPr lvl="6" algn="ctr" rtl="0">
              <a:lnSpc>
                <a:spcPct val="100000"/>
              </a:lnSpc>
              <a:spcBef>
                <a:spcPts val="0"/>
              </a:spcBef>
              <a:spcAft>
                <a:spcPts val="0"/>
              </a:spcAft>
              <a:buClr>
                <a:srgbClr val="FFFFFF"/>
              </a:buClr>
              <a:buSzPts val="2400"/>
              <a:buNone/>
              <a:defRPr sz="2400">
                <a:solidFill>
                  <a:srgbClr val="FFFFFF"/>
                </a:solidFill>
              </a:defRPr>
            </a:lvl7pPr>
            <a:lvl8pPr lvl="7" algn="ctr" rtl="0">
              <a:lnSpc>
                <a:spcPct val="100000"/>
              </a:lnSpc>
              <a:spcBef>
                <a:spcPts val="0"/>
              </a:spcBef>
              <a:spcAft>
                <a:spcPts val="0"/>
              </a:spcAft>
              <a:buClr>
                <a:srgbClr val="FFFFFF"/>
              </a:buClr>
              <a:buSzPts val="2400"/>
              <a:buNone/>
              <a:defRPr sz="2400">
                <a:solidFill>
                  <a:srgbClr val="FFFFFF"/>
                </a:solidFill>
              </a:defRPr>
            </a:lvl8pPr>
            <a:lvl9pPr lvl="8" algn="ctr" rtl="0">
              <a:lnSpc>
                <a:spcPct val="100000"/>
              </a:lnSpc>
              <a:spcBef>
                <a:spcPts val="0"/>
              </a:spcBef>
              <a:spcAft>
                <a:spcPts val="0"/>
              </a:spcAft>
              <a:buClr>
                <a:srgbClr val="FFFFFF"/>
              </a:buClr>
              <a:buSzPts val="2400"/>
              <a:buNone/>
              <a:defRPr sz="2400">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Four Columns">
  <p:cSld name="SECTION_TITLE_AND_DESCRIPTION_1_2">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6"/>
          <p:cNvSpPr/>
          <p:nvPr/>
        </p:nvSpPr>
        <p:spPr>
          <a:xfrm>
            <a:off x="5668875" y="295850"/>
            <a:ext cx="6772200" cy="67722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6"/>
          <p:cNvSpPr/>
          <p:nvPr/>
        </p:nvSpPr>
        <p:spPr>
          <a:xfrm>
            <a:off x="-3564125" y="-2219675"/>
            <a:ext cx="6772200" cy="67722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6"/>
          <p:cNvSpPr txBox="1">
            <a:spLocks noGrp="1"/>
          </p:cNvSpPr>
          <p:nvPr>
            <p:ph type="title"/>
          </p:nvPr>
        </p:nvSpPr>
        <p:spPr>
          <a:xfrm>
            <a:off x="861225" y="1777200"/>
            <a:ext cx="1915800" cy="47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
        <p:nvSpPr>
          <p:cNvPr id="65" name="Google Shape;65;p16"/>
          <p:cNvSpPr txBox="1">
            <a:spLocks noGrp="1"/>
          </p:cNvSpPr>
          <p:nvPr>
            <p:ph type="subTitle" idx="1"/>
          </p:nvPr>
        </p:nvSpPr>
        <p:spPr>
          <a:xfrm>
            <a:off x="861225" y="2190600"/>
            <a:ext cx="1915800" cy="6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400">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endParaRPr/>
          </a:p>
        </p:txBody>
      </p:sp>
      <p:sp>
        <p:nvSpPr>
          <p:cNvPr id="66" name="Google Shape;66;p16"/>
          <p:cNvSpPr txBox="1">
            <a:spLocks noGrp="1"/>
          </p:cNvSpPr>
          <p:nvPr>
            <p:ph type="title" idx="2"/>
          </p:nvPr>
        </p:nvSpPr>
        <p:spPr>
          <a:xfrm>
            <a:off x="311700" y="381125"/>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67" name="Google Shape;67;p16"/>
          <p:cNvSpPr txBox="1">
            <a:spLocks noGrp="1"/>
          </p:cNvSpPr>
          <p:nvPr>
            <p:ph type="title" idx="3"/>
          </p:nvPr>
        </p:nvSpPr>
        <p:spPr>
          <a:xfrm>
            <a:off x="3614100" y="1777200"/>
            <a:ext cx="1915800" cy="47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
        <p:nvSpPr>
          <p:cNvPr id="68" name="Google Shape;68;p16"/>
          <p:cNvSpPr txBox="1">
            <a:spLocks noGrp="1"/>
          </p:cNvSpPr>
          <p:nvPr>
            <p:ph type="subTitle" idx="4"/>
          </p:nvPr>
        </p:nvSpPr>
        <p:spPr>
          <a:xfrm>
            <a:off x="3614100" y="2190600"/>
            <a:ext cx="1915800" cy="6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400">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endParaRPr/>
          </a:p>
        </p:txBody>
      </p:sp>
      <p:sp>
        <p:nvSpPr>
          <p:cNvPr id="69" name="Google Shape;69;p16"/>
          <p:cNvSpPr txBox="1">
            <a:spLocks noGrp="1"/>
          </p:cNvSpPr>
          <p:nvPr>
            <p:ph type="title" idx="5"/>
          </p:nvPr>
        </p:nvSpPr>
        <p:spPr>
          <a:xfrm>
            <a:off x="6366975" y="3606000"/>
            <a:ext cx="1915800" cy="47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
        <p:nvSpPr>
          <p:cNvPr id="70" name="Google Shape;70;p16"/>
          <p:cNvSpPr txBox="1">
            <a:spLocks noGrp="1"/>
          </p:cNvSpPr>
          <p:nvPr>
            <p:ph type="subTitle" idx="6"/>
          </p:nvPr>
        </p:nvSpPr>
        <p:spPr>
          <a:xfrm>
            <a:off x="6366975" y="4019400"/>
            <a:ext cx="1915800" cy="6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400">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endParaRPr/>
          </a:p>
        </p:txBody>
      </p:sp>
      <p:sp>
        <p:nvSpPr>
          <p:cNvPr id="71" name="Google Shape;71;p16"/>
          <p:cNvSpPr txBox="1">
            <a:spLocks noGrp="1"/>
          </p:cNvSpPr>
          <p:nvPr>
            <p:ph type="title" idx="7"/>
          </p:nvPr>
        </p:nvSpPr>
        <p:spPr>
          <a:xfrm>
            <a:off x="3614100" y="3606000"/>
            <a:ext cx="1915800" cy="472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
        <p:nvSpPr>
          <p:cNvPr id="72" name="Google Shape;72;p16"/>
          <p:cNvSpPr txBox="1">
            <a:spLocks noGrp="1"/>
          </p:cNvSpPr>
          <p:nvPr>
            <p:ph type="subTitle" idx="8"/>
          </p:nvPr>
        </p:nvSpPr>
        <p:spPr>
          <a:xfrm>
            <a:off x="3614100" y="4019400"/>
            <a:ext cx="1915800" cy="6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400">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Staatliches"/>
              <a:buNone/>
              <a:defRPr sz="2800">
                <a:latin typeface="Staatliches"/>
                <a:ea typeface="Staatliches"/>
                <a:cs typeface="Staatliches"/>
                <a:sym typeface="Staatliches"/>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Font typeface="Rajdhani Medium"/>
              <a:buChar char="●"/>
              <a:defRPr sz="1800">
                <a:latin typeface="Rajdhani Medium"/>
                <a:ea typeface="Rajdhani Medium"/>
                <a:cs typeface="Rajdhani Medium"/>
                <a:sym typeface="Rajdhani Medium"/>
              </a:defRPr>
            </a:lvl1pPr>
            <a:lvl2pPr marL="914400" lvl="1" indent="-317500">
              <a:lnSpc>
                <a:spcPct val="100000"/>
              </a:lnSpc>
              <a:spcBef>
                <a:spcPts val="1600"/>
              </a:spcBef>
              <a:spcAft>
                <a:spcPts val="0"/>
              </a:spcAft>
              <a:buSzPts val="1400"/>
              <a:buFont typeface="Rajdhani Medium"/>
              <a:buChar char="○"/>
              <a:defRPr>
                <a:latin typeface="Rajdhani Medium"/>
                <a:ea typeface="Rajdhani Medium"/>
                <a:cs typeface="Rajdhani Medium"/>
                <a:sym typeface="Rajdhani Medium"/>
              </a:defRPr>
            </a:lvl2pPr>
            <a:lvl3pPr marL="1371600" lvl="2" indent="-317500">
              <a:lnSpc>
                <a:spcPct val="100000"/>
              </a:lnSpc>
              <a:spcBef>
                <a:spcPts val="1600"/>
              </a:spcBef>
              <a:spcAft>
                <a:spcPts val="0"/>
              </a:spcAft>
              <a:buSzPts val="1400"/>
              <a:buFont typeface="Rajdhani Medium"/>
              <a:buChar char="■"/>
              <a:defRPr>
                <a:latin typeface="Rajdhani Medium"/>
                <a:ea typeface="Rajdhani Medium"/>
                <a:cs typeface="Rajdhani Medium"/>
                <a:sym typeface="Rajdhani Medium"/>
              </a:defRPr>
            </a:lvl3pPr>
            <a:lvl4pPr marL="1828800" lvl="3" indent="-317500">
              <a:lnSpc>
                <a:spcPct val="100000"/>
              </a:lnSpc>
              <a:spcBef>
                <a:spcPts val="1600"/>
              </a:spcBef>
              <a:spcAft>
                <a:spcPts val="0"/>
              </a:spcAft>
              <a:buSzPts val="1400"/>
              <a:buFont typeface="Rajdhani Medium"/>
              <a:buChar char="●"/>
              <a:defRPr>
                <a:latin typeface="Rajdhani Medium"/>
                <a:ea typeface="Rajdhani Medium"/>
                <a:cs typeface="Rajdhani Medium"/>
                <a:sym typeface="Rajdhani Medium"/>
              </a:defRPr>
            </a:lvl4pPr>
            <a:lvl5pPr marL="2286000" lvl="4" indent="-317500">
              <a:lnSpc>
                <a:spcPct val="100000"/>
              </a:lnSpc>
              <a:spcBef>
                <a:spcPts val="1600"/>
              </a:spcBef>
              <a:spcAft>
                <a:spcPts val="0"/>
              </a:spcAft>
              <a:buSzPts val="1400"/>
              <a:buFont typeface="Rajdhani Medium"/>
              <a:buChar char="○"/>
              <a:defRPr>
                <a:latin typeface="Rajdhani Medium"/>
                <a:ea typeface="Rajdhani Medium"/>
                <a:cs typeface="Rajdhani Medium"/>
                <a:sym typeface="Rajdhani Medium"/>
              </a:defRPr>
            </a:lvl5pPr>
            <a:lvl6pPr marL="2743200" lvl="5" indent="-317500">
              <a:lnSpc>
                <a:spcPct val="100000"/>
              </a:lnSpc>
              <a:spcBef>
                <a:spcPts val="1600"/>
              </a:spcBef>
              <a:spcAft>
                <a:spcPts val="0"/>
              </a:spcAft>
              <a:buSzPts val="1400"/>
              <a:buFont typeface="Rajdhani Medium"/>
              <a:buChar char="■"/>
              <a:defRPr>
                <a:latin typeface="Rajdhani Medium"/>
                <a:ea typeface="Rajdhani Medium"/>
                <a:cs typeface="Rajdhani Medium"/>
                <a:sym typeface="Rajdhani Medium"/>
              </a:defRPr>
            </a:lvl6pPr>
            <a:lvl7pPr marL="3200400" lvl="6" indent="-317500">
              <a:lnSpc>
                <a:spcPct val="100000"/>
              </a:lnSpc>
              <a:spcBef>
                <a:spcPts val="1600"/>
              </a:spcBef>
              <a:spcAft>
                <a:spcPts val="0"/>
              </a:spcAft>
              <a:buSzPts val="1400"/>
              <a:buFont typeface="Rajdhani Medium"/>
              <a:buChar char="●"/>
              <a:defRPr>
                <a:latin typeface="Rajdhani Medium"/>
                <a:ea typeface="Rajdhani Medium"/>
                <a:cs typeface="Rajdhani Medium"/>
                <a:sym typeface="Rajdhani Medium"/>
              </a:defRPr>
            </a:lvl7pPr>
            <a:lvl8pPr marL="3657600" lvl="7" indent="-317500">
              <a:lnSpc>
                <a:spcPct val="100000"/>
              </a:lnSpc>
              <a:spcBef>
                <a:spcPts val="1600"/>
              </a:spcBef>
              <a:spcAft>
                <a:spcPts val="0"/>
              </a:spcAft>
              <a:buSzPts val="1400"/>
              <a:buFont typeface="Rajdhani Medium"/>
              <a:buChar char="○"/>
              <a:defRPr>
                <a:latin typeface="Rajdhani Medium"/>
                <a:ea typeface="Rajdhani Medium"/>
                <a:cs typeface="Rajdhani Medium"/>
                <a:sym typeface="Rajdhani Medium"/>
              </a:defRPr>
            </a:lvl8pPr>
            <a:lvl9pPr marL="4114800" lvl="8" indent="-317500">
              <a:lnSpc>
                <a:spcPct val="100000"/>
              </a:lnSpc>
              <a:spcBef>
                <a:spcPts val="1600"/>
              </a:spcBef>
              <a:spcAft>
                <a:spcPts val="1600"/>
              </a:spcAft>
              <a:buSzPts val="1400"/>
              <a:buFont typeface="Rajdhani Medium"/>
              <a:buChar char="■"/>
              <a:defRPr>
                <a:latin typeface="Rajdhani Medium"/>
                <a:ea typeface="Rajdhani Medium"/>
                <a:cs typeface="Rajdhani Medium"/>
                <a:sym typeface="Rajdhani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60" r:id="rId3"/>
    <p:sldLayoutId id="2147483661" r:id="rId4"/>
    <p:sldLayoutId id="214748366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7.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 Target="slide4.xml"/><Relationship Id="rId7" Type="http://schemas.openxmlformats.org/officeDocument/2006/relationships/image" Target="../media/image8.png"/><Relationship Id="rId12"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2.xml"/><Relationship Id="rId11" Type="http://schemas.microsoft.com/office/2007/relationships/hdphoto" Target="../media/hdphoto2.wdp"/><Relationship Id="rId5" Type="http://schemas.openxmlformats.org/officeDocument/2006/relationships/slide" Target="slide7.xml"/><Relationship Id="rId10" Type="http://schemas.openxmlformats.org/officeDocument/2006/relationships/image" Target="../media/image9.png"/><Relationship Id="rId4" Type="http://schemas.openxmlformats.org/officeDocument/2006/relationships/slide" Target="slide5.xml"/><Relationship Id="rId9"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4.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xml"/><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6.xml"/><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slide" Target="slide7.xml"/><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 Target="slide2.xm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1.xml"/><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6" name="Google Shape;126;p26"/>
          <p:cNvSpPr/>
          <p:nvPr/>
        </p:nvSpPr>
        <p:spPr>
          <a:xfrm>
            <a:off x="-335035" y="6524736"/>
            <a:ext cx="128551" cy="128551"/>
          </a:xfrm>
          <a:custGeom>
            <a:avLst/>
            <a:gdLst/>
            <a:ahLst/>
            <a:cxnLst/>
            <a:rect l="l" t="t" r="r" b="b"/>
            <a:pathLst>
              <a:path w="3559" h="3559" extrusionOk="0">
                <a:moveTo>
                  <a:pt x="1780" y="0"/>
                </a:moveTo>
                <a:cubicBezTo>
                  <a:pt x="797" y="0"/>
                  <a:pt x="0" y="797"/>
                  <a:pt x="0" y="1780"/>
                </a:cubicBezTo>
                <a:cubicBezTo>
                  <a:pt x="0" y="2762"/>
                  <a:pt x="797" y="3559"/>
                  <a:pt x="1780" y="3559"/>
                </a:cubicBezTo>
                <a:cubicBezTo>
                  <a:pt x="2763" y="3559"/>
                  <a:pt x="3559" y="2762"/>
                  <a:pt x="3559" y="1780"/>
                </a:cubicBezTo>
                <a:cubicBezTo>
                  <a:pt x="3559" y="797"/>
                  <a:pt x="2763" y="0"/>
                  <a:pt x="17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6"/>
          <p:cNvSpPr/>
          <p:nvPr/>
        </p:nvSpPr>
        <p:spPr>
          <a:xfrm>
            <a:off x="-53877" y="5943963"/>
            <a:ext cx="108" cy="36"/>
          </a:xfrm>
          <a:custGeom>
            <a:avLst/>
            <a:gdLst/>
            <a:ahLst/>
            <a:cxnLst/>
            <a:rect l="l" t="t" r="r" b="b"/>
            <a:pathLst>
              <a:path w="3" h="1" fill="none" extrusionOk="0">
                <a:moveTo>
                  <a:pt x="1" y="1"/>
                </a:moveTo>
                <a:lnTo>
                  <a:pt x="3"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6"/>
          <p:cNvSpPr/>
          <p:nvPr/>
        </p:nvSpPr>
        <p:spPr>
          <a:xfrm>
            <a:off x="-53877" y="5625059"/>
            <a:ext cx="108" cy="36"/>
          </a:xfrm>
          <a:custGeom>
            <a:avLst/>
            <a:gdLst/>
            <a:ahLst/>
            <a:cxnLst/>
            <a:rect l="l" t="t" r="r" b="b"/>
            <a:pathLst>
              <a:path w="3" h="1" fill="none" extrusionOk="0">
                <a:moveTo>
                  <a:pt x="1" y="1"/>
                </a:moveTo>
                <a:lnTo>
                  <a:pt x="3"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6"/>
          <p:cNvSpPr/>
          <p:nvPr/>
        </p:nvSpPr>
        <p:spPr>
          <a:xfrm>
            <a:off x="-470522" y="-205576"/>
            <a:ext cx="56167" cy="56203"/>
          </a:xfrm>
          <a:custGeom>
            <a:avLst/>
            <a:gdLst/>
            <a:ahLst/>
            <a:cxnLst/>
            <a:rect l="l" t="t" r="r" b="b"/>
            <a:pathLst>
              <a:path w="1555" h="1556" extrusionOk="0">
                <a:moveTo>
                  <a:pt x="777" y="1"/>
                </a:moveTo>
                <a:cubicBezTo>
                  <a:pt x="348" y="1"/>
                  <a:pt x="0" y="349"/>
                  <a:pt x="0" y="779"/>
                </a:cubicBezTo>
                <a:cubicBezTo>
                  <a:pt x="0" y="1207"/>
                  <a:pt x="348" y="1556"/>
                  <a:pt x="777" y="1556"/>
                </a:cubicBezTo>
                <a:cubicBezTo>
                  <a:pt x="1207" y="1556"/>
                  <a:pt x="1555" y="1207"/>
                  <a:pt x="1555" y="779"/>
                </a:cubicBezTo>
                <a:cubicBezTo>
                  <a:pt x="1555" y="349"/>
                  <a:pt x="1207"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6"/>
          <p:cNvSpPr/>
          <p:nvPr/>
        </p:nvSpPr>
        <p:spPr>
          <a:xfrm>
            <a:off x="2863680" y="5237094"/>
            <a:ext cx="56167" cy="56203"/>
          </a:xfrm>
          <a:custGeom>
            <a:avLst/>
            <a:gdLst/>
            <a:ahLst/>
            <a:cxnLst/>
            <a:rect l="l" t="t" r="r" b="b"/>
            <a:pathLst>
              <a:path w="1555" h="1556" extrusionOk="0">
                <a:moveTo>
                  <a:pt x="777" y="1"/>
                </a:moveTo>
                <a:cubicBezTo>
                  <a:pt x="348" y="1"/>
                  <a:pt x="0" y="349"/>
                  <a:pt x="0" y="779"/>
                </a:cubicBezTo>
                <a:cubicBezTo>
                  <a:pt x="0" y="1207"/>
                  <a:pt x="348" y="1555"/>
                  <a:pt x="777" y="1555"/>
                </a:cubicBezTo>
                <a:cubicBezTo>
                  <a:pt x="1207" y="1555"/>
                  <a:pt x="1555" y="1207"/>
                  <a:pt x="1555" y="779"/>
                </a:cubicBezTo>
                <a:cubicBezTo>
                  <a:pt x="1555" y="349"/>
                  <a:pt x="1207" y="1"/>
                  <a:pt x="7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6"/>
          <p:cNvSpPr/>
          <p:nvPr/>
        </p:nvSpPr>
        <p:spPr>
          <a:xfrm>
            <a:off x="1885116" y="-915586"/>
            <a:ext cx="62415" cy="62379"/>
          </a:xfrm>
          <a:custGeom>
            <a:avLst/>
            <a:gdLst/>
            <a:ahLst/>
            <a:cxnLst/>
            <a:rect l="l" t="t" r="r" b="b"/>
            <a:pathLst>
              <a:path w="1728" h="1727" extrusionOk="0">
                <a:moveTo>
                  <a:pt x="863" y="0"/>
                </a:moveTo>
                <a:cubicBezTo>
                  <a:pt x="387" y="0"/>
                  <a:pt x="1" y="386"/>
                  <a:pt x="1" y="863"/>
                </a:cubicBezTo>
                <a:cubicBezTo>
                  <a:pt x="1" y="1340"/>
                  <a:pt x="387" y="1727"/>
                  <a:pt x="863" y="1727"/>
                </a:cubicBezTo>
                <a:cubicBezTo>
                  <a:pt x="1341" y="1727"/>
                  <a:pt x="1727" y="1340"/>
                  <a:pt x="1727" y="863"/>
                </a:cubicBezTo>
                <a:cubicBezTo>
                  <a:pt x="1727" y="386"/>
                  <a:pt x="1341" y="0"/>
                  <a:pt x="8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6"/>
          <p:cNvSpPr/>
          <p:nvPr/>
        </p:nvSpPr>
        <p:spPr>
          <a:xfrm>
            <a:off x="683801" y="4943836"/>
            <a:ext cx="62379" cy="62379"/>
          </a:xfrm>
          <a:custGeom>
            <a:avLst/>
            <a:gdLst/>
            <a:ahLst/>
            <a:cxnLst/>
            <a:rect l="l" t="t" r="r" b="b"/>
            <a:pathLst>
              <a:path w="1727" h="1727" extrusionOk="0">
                <a:moveTo>
                  <a:pt x="864" y="0"/>
                </a:moveTo>
                <a:cubicBezTo>
                  <a:pt x="386" y="0"/>
                  <a:pt x="0" y="387"/>
                  <a:pt x="0" y="863"/>
                </a:cubicBezTo>
                <a:cubicBezTo>
                  <a:pt x="0" y="1341"/>
                  <a:pt x="386" y="1727"/>
                  <a:pt x="864" y="1727"/>
                </a:cubicBezTo>
                <a:cubicBezTo>
                  <a:pt x="1341" y="1727"/>
                  <a:pt x="1727" y="1341"/>
                  <a:pt x="1727" y="863"/>
                </a:cubicBezTo>
                <a:cubicBezTo>
                  <a:pt x="1727" y="387"/>
                  <a:pt x="1341" y="0"/>
                  <a:pt x="8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6"/>
          <p:cNvSpPr/>
          <p:nvPr/>
        </p:nvSpPr>
        <p:spPr>
          <a:xfrm>
            <a:off x="3324354" y="2142224"/>
            <a:ext cx="36" cy="144"/>
          </a:xfrm>
          <a:custGeom>
            <a:avLst/>
            <a:gdLst/>
            <a:ahLst/>
            <a:cxnLst/>
            <a:rect l="l" t="t" r="r" b="b"/>
            <a:pathLst>
              <a:path w="1" h="4" fill="none" extrusionOk="0">
                <a:moveTo>
                  <a:pt x="0" y="3"/>
                </a:moveTo>
                <a:lnTo>
                  <a:pt x="0"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6"/>
          <p:cNvSpPr/>
          <p:nvPr/>
        </p:nvSpPr>
        <p:spPr>
          <a:xfrm>
            <a:off x="-29352" y="-877841"/>
            <a:ext cx="3347854" cy="2971629"/>
          </a:xfrm>
          <a:custGeom>
            <a:avLst/>
            <a:gdLst/>
            <a:ahLst/>
            <a:cxnLst/>
            <a:rect l="l" t="t" r="r" b="b"/>
            <a:pathLst>
              <a:path w="92687" h="82271" fill="none" extrusionOk="0">
                <a:moveTo>
                  <a:pt x="92686" y="82270"/>
                </a:moveTo>
                <a:cubicBezTo>
                  <a:pt x="86760" y="36173"/>
                  <a:pt x="47598" y="484"/>
                  <a:pt x="0" y="1"/>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6"/>
          <p:cNvSpPr/>
          <p:nvPr/>
        </p:nvSpPr>
        <p:spPr>
          <a:xfrm>
            <a:off x="-53841" y="-877985"/>
            <a:ext cx="108" cy="36"/>
          </a:xfrm>
          <a:custGeom>
            <a:avLst/>
            <a:gdLst/>
            <a:ahLst/>
            <a:cxnLst/>
            <a:rect l="l" t="t" r="r" b="b"/>
            <a:pathLst>
              <a:path w="3" h="1" fill="none" extrusionOk="0">
                <a:moveTo>
                  <a:pt x="3" y="0"/>
                </a:moveTo>
                <a:lnTo>
                  <a:pt x="1"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p:nvPr/>
        </p:nvSpPr>
        <p:spPr>
          <a:xfrm>
            <a:off x="-4646" y="2472759"/>
            <a:ext cx="3351141" cy="3470771"/>
          </a:xfrm>
          <a:custGeom>
            <a:avLst/>
            <a:gdLst/>
            <a:ahLst/>
            <a:cxnLst/>
            <a:rect l="l" t="t" r="r" b="b"/>
            <a:pathLst>
              <a:path w="92778" h="96090" fill="none" extrusionOk="0">
                <a:moveTo>
                  <a:pt x="1" y="96089"/>
                </a:moveTo>
                <a:cubicBezTo>
                  <a:pt x="51153" y="95206"/>
                  <a:pt x="92387" y="53656"/>
                  <a:pt x="92768" y="2381"/>
                </a:cubicBezTo>
                <a:cubicBezTo>
                  <a:pt x="92770" y="2143"/>
                  <a:pt x="92778" y="1906"/>
                  <a:pt x="92778" y="1667"/>
                </a:cubicBezTo>
                <a:cubicBezTo>
                  <a:pt x="92778" y="1110"/>
                  <a:pt x="92772" y="555"/>
                  <a:pt x="92762" y="1"/>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6"/>
          <p:cNvSpPr/>
          <p:nvPr/>
        </p:nvSpPr>
        <p:spPr>
          <a:xfrm>
            <a:off x="3345412" y="2448052"/>
            <a:ext cx="36" cy="144"/>
          </a:xfrm>
          <a:custGeom>
            <a:avLst/>
            <a:gdLst/>
            <a:ahLst/>
            <a:cxnLst/>
            <a:rect l="l" t="t" r="r" b="b"/>
            <a:pathLst>
              <a:path w="1" h="4" fill="none" extrusionOk="0">
                <a:moveTo>
                  <a:pt x="0" y="4"/>
                </a:moveTo>
                <a:lnTo>
                  <a:pt x="0"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6"/>
          <p:cNvSpPr/>
          <p:nvPr/>
        </p:nvSpPr>
        <p:spPr>
          <a:xfrm>
            <a:off x="2905109" y="1668655"/>
            <a:ext cx="72" cy="144"/>
          </a:xfrm>
          <a:custGeom>
            <a:avLst/>
            <a:gdLst/>
            <a:ahLst/>
            <a:cxnLst/>
            <a:rect l="l" t="t" r="r" b="b"/>
            <a:pathLst>
              <a:path w="2" h="4" fill="none" extrusionOk="0">
                <a:moveTo>
                  <a:pt x="1" y="3"/>
                </a:moveTo>
                <a:lnTo>
                  <a:pt x="0"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6"/>
          <p:cNvSpPr/>
          <p:nvPr/>
        </p:nvSpPr>
        <p:spPr>
          <a:xfrm>
            <a:off x="-29388" y="-558901"/>
            <a:ext cx="2920555" cy="2180817"/>
          </a:xfrm>
          <a:custGeom>
            <a:avLst/>
            <a:gdLst/>
            <a:ahLst/>
            <a:cxnLst/>
            <a:rect l="l" t="t" r="r" b="b"/>
            <a:pathLst>
              <a:path w="80857" h="60377" fill="none" extrusionOk="0">
                <a:moveTo>
                  <a:pt x="80857" y="60376"/>
                </a:moveTo>
                <a:cubicBezTo>
                  <a:pt x="70181" y="25704"/>
                  <a:pt x="38075" y="426"/>
                  <a:pt x="0" y="0"/>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6"/>
          <p:cNvSpPr/>
          <p:nvPr/>
        </p:nvSpPr>
        <p:spPr>
          <a:xfrm>
            <a:off x="-53841" y="-559118"/>
            <a:ext cx="108" cy="36"/>
          </a:xfrm>
          <a:custGeom>
            <a:avLst/>
            <a:gdLst/>
            <a:ahLst/>
            <a:cxnLst/>
            <a:rect l="l" t="t" r="r" b="b"/>
            <a:pathLst>
              <a:path w="3" h="1" fill="none" extrusionOk="0">
                <a:moveTo>
                  <a:pt x="3" y="1"/>
                </a:moveTo>
                <a:lnTo>
                  <a:pt x="1"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p:nvPr/>
        </p:nvSpPr>
        <p:spPr>
          <a:xfrm>
            <a:off x="-4863" y="2195501"/>
            <a:ext cx="3032491" cy="3429052"/>
          </a:xfrm>
          <a:custGeom>
            <a:avLst/>
            <a:gdLst/>
            <a:ahLst/>
            <a:cxnLst/>
            <a:rect l="l" t="t" r="r" b="b"/>
            <a:pathLst>
              <a:path w="83956" h="94935" fill="none" extrusionOk="0">
                <a:moveTo>
                  <a:pt x="0" y="94935"/>
                </a:moveTo>
                <a:cubicBezTo>
                  <a:pt x="46279" y="94057"/>
                  <a:pt x="83566" y="56458"/>
                  <a:pt x="83945" y="10057"/>
                </a:cubicBezTo>
                <a:cubicBezTo>
                  <a:pt x="83948" y="9819"/>
                  <a:pt x="83954" y="9582"/>
                  <a:pt x="83954" y="9343"/>
                </a:cubicBezTo>
                <a:cubicBezTo>
                  <a:pt x="83955" y="6222"/>
                  <a:pt x="83786" y="3103"/>
                  <a:pt x="83450" y="0"/>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p:nvPr/>
        </p:nvSpPr>
        <p:spPr>
          <a:xfrm>
            <a:off x="3006606" y="2171048"/>
            <a:ext cx="36" cy="144"/>
          </a:xfrm>
          <a:custGeom>
            <a:avLst/>
            <a:gdLst/>
            <a:ahLst/>
            <a:cxnLst/>
            <a:rect l="l" t="t" r="r" b="b"/>
            <a:pathLst>
              <a:path w="1" h="4" fill="none" extrusionOk="0">
                <a:moveTo>
                  <a:pt x="0" y="4"/>
                </a:moveTo>
                <a:lnTo>
                  <a:pt x="0"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29244" y="-227717"/>
            <a:ext cx="2725651" cy="2976252"/>
          </a:xfrm>
          <a:custGeom>
            <a:avLst/>
            <a:gdLst/>
            <a:ahLst/>
            <a:cxnLst/>
            <a:rect l="l" t="t" r="r" b="b"/>
            <a:pathLst>
              <a:path w="75461" h="82399" fill="none" extrusionOk="0">
                <a:moveTo>
                  <a:pt x="75225" y="82399"/>
                </a:moveTo>
                <a:cubicBezTo>
                  <a:pt x="75359" y="80663"/>
                  <a:pt x="75435" y="78912"/>
                  <a:pt x="75451" y="77145"/>
                </a:cubicBezTo>
                <a:cubicBezTo>
                  <a:pt x="75453" y="76907"/>
                  <a:pt x="75461" y="76670"/>
                  <a:pt x="75461" y="76431"/>
                </a:cubicBezTo>
                <a:cubicBezTo>
                  <a:pt x="75461" y="34542"/>
                  <a:pt x="41767" y="526"/>
                  <a:pt x="1" y="0"/>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53841" y="-227934"/>
            <a:ext cx="108" cy="36"/>
          </a:xfrm>
          <a:custGeom>
            <a:avLst/>
            <a:gdLst/>
            <a:ahLst/>
            <a:cxnLst/>
            <a:rect l="l" t="t" r="r" b="b"/>
            <a:pathLst>
              <a:path w="3" h="1" fill="none" extrusionOk="0">
                <a:moveTo>
                  <a:pt x="3" y="1"/>
                </a:moveTo>
                <a:lnTo>
                  <a:pt x="1"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53877" y="5293875"/>
            <a:ext cx="108" cy="36"/>
          </a:xfrm>
          <a:custGeom>
            <a:avLst/>
            <a:gdLst/>
            <a:ahLst/>
            <a:cxnLst/>
            <a:rect l="l" t="t" r="r" b="b"/>
            <a:pathLst>
              <a:path w="3" h="1" fill="none" extrusionOk="0">
                <a:moveTo>
                  <a:pt x="1" y="1"/>
                </a:moveTo>
                <a:lnTo>
                  <a:pt x="3"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a:off x="-5007" y="3479965"/>
            <a:ext cx="2534540" cy="1813368"/>
          </a:xfrm>
          <a:custGeom>
            <a:avLst/>
            <a:gdLst/>
            <a:ahLst/>
            <a:cxnLst/>
            <a:rect l="l" t="t" r="r" b="b"/>
            <a:pathLst>
              <a:path w="70170" h="50204" fill="none" extrusionOk="0">
                <a:moveTo>
                  <a:pt x="1" y="50203"/>
                </a:moveTo>
                <a:cubicBezTo>
                  <a:pt x="32291" y="49518"/>
                  <a:pt x="59650" y="28812"/>
                  <a:pt x="70170" y="1"/>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p:nvPr/>
        </p:nvSpPr>
        <p:spPr>
          <a:xfrm>
            <a:off x="2537805" y="3456812"/>
            <a:ext cx="72" cy="144"/>
          </a:xfrm>
          <a:custGeom>
            <a:avLst/>
            <a:gdLst/>
            <a:ahLst/>
            <a:cxnLst/>
            <a:rect l="l" t="t" r="r" b="b"/>
            <a:pathLst>
              <a:path w="2" h="4" fill="none" extrusionOk="0">
                <a:moveTo>
                  <a:pt x="0" y="4"/>
                </a:moveTo>
                <a:lnTo>
                  <a:pt x="1"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p:nvPr/>
        </p:nvSpPr>
        <p:spPr>
          <a:xfrm>
            <a:off x="-29352" y="115892"/>
            <a:ext cx="2382331" cy="3364722"/>
          </a:xfrm>
          <a:custGeom>
            <a:avLst/>
            <a:gdLst/>
            <a:ahLst/>
            <a:cxnLst/>
            <a:rect l="l" t="t" r="r" b="b"/>
            <a:pathLst>
              <a:path w="65956" h="93154" fill="none" extrusionOk="0">
                <a:moveTo>
                  <a:pt x="60604" y="93154"/>
                </a:moveTo>
                <a:cubicBezTo>
                  <a:pt x="63951" y="85304"/>
                  <a:pt x="65842" y="76684"/>
                  <a:pt x="65937" y="67632"/>
                </a:cubicBezTo>
                <a:cubicBezTo>
                  <a:pt x="65939" y="67394"/>
                  <a:pt x="65955" y="67158"/>
                  <a:pt x="65955" y="66918"/>
                </a:cubicBezTo>
                <a:cubicBezTo>
                  <a:pt x="65955" y="30280"/>
                  <a:pt x="36515" y="524"/>
                  <a:pt x="0" y="0"/>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53841" y="115640"/>
            <a:ext cx="108" cy="36"/>
          </a:xfrm>
          <a:custGeom>
            <a:avLst/>
            <a:gdLst/>
            <a:ahLst/>
            <a:cxnLst/>
            <a:rect l="l" t="t" r="r" b="b"/>
            <a:pathLst>
              <a:path w="3" h="1" fill="none" extrusionOk="0">
                <a:moveTo>
                  <a:pt x="3" y="1"/>
                </a:moveTo>
                <a:lnTo>
                  <a:pt x="1"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p:nvPr/>
        </p:nvSpPr>
        <p:spPr>
          <a:xfrm>
            <a:off x="-53877" y="4950302"/>
            <a:ext cx="108" cy="36"/>
          </a:xfrm>
          <a:custGeom>
            <a:avLst/>
            <a:gdLst/>
            <a:ahLst/>
            <a:cxnLst/>
            <a:rect l="l" t="t" r="r" b="b"/>
            <a:pathLst>
              <a:path w="3" h="1" fill="none" extrusionOk="0">
                <a:moveTo>
                  <a:pt x="1" y="1"/>
                </a:moveTo>
                <a:lnTo>
                  <a:pt x="3"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4790" y="4053370"/>
            <a:ext cx="1819473" cy="896282"/>
          </a:xfrm>
          <a:custGeom>
            <a:avLst/>
            <a:gdLst/>
            <a:ahLst/>
            <a:cxnLst/>
            <a:rect l="l" t="t" r="r" b="b"/>
            <a:pathLst>
              <a:path w="50373" h="24814" fill="none" extrusionOk="0">
                <a:moveTo>
                  <a:pt x="0" y="24813"/>
                </a:moveTo>
                <a:cubicBezTo>
                  <a:pt x="20342" y="24318"/>
                  <a:pt x="38428" y="14750"/>
                  <a:pt x="50373" y="1"/>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p:nvPr/>
        </p:nvSpPr>
        <p:spPr>
          <a:xfrm>
            <a:off x="1830033" y="4034118"/>
            <a:ext cx="108" cy="144"/>
          </a:xfrm>
          <a:custGeom>
            <a:avLst/>
            <a:gdLst/>
            <a:ahLst/>
            <a:cxnLst/>
            <a:rect l="l" t="t" r="r" b="b"/>
            <a:pathLst>
              <a:path w="3" h="4" fill="none" extrusionOk="0">
                <a:moveTo>
                  <a:pt x="0" y="4"/>
                </a:moveTo>
                <a:lnTo>
                  <a:pt x="2"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p:nvPr/>
        </p:nvSpPr>
        <p:spPr>
          <a:xfrm>
            <a:off x="1965520" y="2049613"/>
            <a:ext cx="72" cy="144"/>
          </a:xfrm>
          <a:custGeom>
            <a:avLst/>
            <a:gdLst/>
            <a:ahLst/>
            <a:cxnLst/>
            <a:rect l="l" t="t" r="r" b="b"/>
            <a:pathLst>
              <a:path w="2" h="4" fill="none" extrusionOk="0">
                <a:moveTo>
                  <a:pt x="0" y="1"/>
                </a:moveTo>
                <a:lnTo>
                  <a:pt x="2" y="4"/>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p:nvPr/>
        </p:nvSpPr>
        <p:spPr>
          <a:xfrm>
            <a:off x="-29207" y="2097688"/>
            <a:ext cx="2051110" cy="2521212"/>
          </a:xfrm>
          <a:custGeom>
            <a:avLst/>
            <a:gdLst/>
            <a:ahLst/>
            <a:cxnLst/>
            <a:rect l="l" t="t" r="r" b="b"/>
            <a:pathLst>
              <a:path w="56786" h="69801" fill="none" extrusionOk="0">
                <a:moveTo>
                  <a:pt x="55525" y="0"/>
                </a:moveTo>
                <a:cubicBezTo>
                  <a:pt x="56363" y="3962"/>
                  <a:pt x="56786" y="8001"/>
                  <a:pt x="56783" y="12051"/>
                </a:cubicBezTo>
                <a:cubicBezTo>
                  <a:pt x="56783" y="12291"/>
                  <a:pt x="56768" y="12527"/>
                  <a:pt x="56765" y="12765"/>
                </a:cubicBezTo>
                <a:cubicBezTo>
                  <a:pt x="56385" y="44010"/>
                  <a:pt x="31210" y="69281"/>
                  <a:pt x="1" y="69800"/>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p:nvPr/>
        </p:nvSpPr>
        <p:spPr>
          <a:xfrm>
            <a:off x="-53841" y="4619117"/>
            <a:ext cx="108" cy="36"/>
          </a:xfrm>
          <a:custGeom>
            <a:avLst/>
            <a:gdLst/>
            <a:ahLst/>
            <a:cxnLst/>
            <a:rect l="l" t="t" r="r" b="b"/>
            <a:pathLst>
              <a:path w="3" h="1" fill="none" extrusionOk="0">
                <a:moveTo>
                  <a:pt x="3" y="1"/>
                </a:moveTo>
                <a:lnTo>
                  <a:pt x="1"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p:nvPr/>
        </p:nvSpPr>
        <p:spPr>
          <a:xfrm>
            <a:off x="-53877" y="446824"/>
            <a:ext cx="108" cy="36"/>
          </a:xfrm>
          <a:custGeom>
            <a:avLst/>
            <a:gdLst/>
            <a:ahLst/>
            <a:cxnLst/>
            <a:rect l="l" t="t" r="r" b="b"/>
            <a:pathLst>
              <a:path w="3" h="1" fill="none" extrusionOk="0">
                <a:moveTo>
                  <a:pt x="1" y="1"/>
                </a:moveTo>
                <a:lnTo>
                  <a:pt x="3"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p:nvPr/>
        </p:nvSpPr>
        <p:spPr>
          <a:xfrm>
            <a:off x="-4248" y="447655"/>
            <a:ext cx="1717181" cy="992433"/>
          </a:xfrm>
          <a:custGeom>
            <a:avLst/>
            <a:gdLst/>
            <a:ahLst/>
            <a:cxnLst/>
            <a:rect l="l" t="t" r="r" b="b"/>
            <a:pathLst>
              <a:path w="47541" h="27476" fill="none" extrusionOk="0">
                <a:moveTo>
                  <a:pt x="1" y="1"/>
                </a:moveTo>
                <a:cubicBezTo>
                  <a:pt x="20109" y="573"/>
                  <a:pt x="37645" y="11420"/>
                  <a:pt x="47540" y="27476"/>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p:nvPr/>
        </p:nvSpPr>
        <p:spPr>
          <a:xfrm>
            <a:off x="1663484" y="2209588"/>
            <a:ext cx="36" cy="72"/>
          </a:xfrm>
          <a:custGeom>
            <a:avLst/>
            <a:gdLst/>
            <a:ahLst/>
            <a:cxnLst/>
            <a:rect l="l" t="t" r="r" b="b"/>
            <a:pathLst>
              <a:path w="1" h="2" fill="none" extrusionOk="0">
                <a:moveTo>
                  <a:pt x="1" y="2"/>
                </a:moveTo>
                <a:lnTo>
                  <a:pt x="1"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29135" y="775805"/>
            <a:ext cx="1682939" cy="1385527"/>
          </a:xfrm>
          <a:custGeom>
            <a:avLst/>
            <a:gdLst/>
            <a:ahLst/>
            <a:cxnLst/>
            <a:rect l="l" t="t" r="r" b="b"/>
            <a:pathLst>
              <a:path w="46593" h="38359" fill="none" extrusionOk="0">
                <a:moveTo>
                  <a:pt x="46593" y="38359"/>
                </a:moveTo>
                <a:cubicBezTo>
                  <a:pt x="41939" y="16735"/>
                  <a:pt x="22910" y="455"/>
                  <a:pt x="1" y="0"/>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53841" y="775480"/>
            <a:ext cx="108" cy="36"/>
          </a:xfrm>
          <a:custGeom>
            <a:avLst/>
            <a:gdLst/>
            <a:ahLst/>
            <a:cxnLst/>
            <a:rect l="l" t="t" r="r" b="b"/>
            <a:pathLst>
              <a:path w="3" h="1" fill="none" extrusionOk="0">
                <a:moveTo>
                  <a:pt x="3" y="0"/>
                </a:moveTo>
                <a:lnTo>
                  <a:pt x="1"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53877" y="4290498"/>
            <a:ext cx="108" cy="36"/>
          </a:xfrm>
          <a:custGeom>
            <a:avLst/>
            <a:gdLst/>
            <a:ahLst/>
            <a:cxnLst/>
            <a:rect l="l" t="t" r="r" b="b"/>
            <a:pathLst>
              <a:path w="3" h="1" fill="none" extrusionOk="0">
                <a:moveTo>
                  <a:pt x="1" y="0"/>
                </a:moveTo>
                <a:lnTo>
                  <a:pt x="3"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a:off x="-4935" y="2557568"/>
            <a:ext cx="1697496" cy="1732026"/>
          </a:xfrm>
          <a:custGeom>
            <a:avLst/>
            <a:gdLst/>
            <a:ahLst/>
            <a:cxnLst/>
            <a:rect l="l" t="t" r="r" b="b"/>
            <a:pathLst>
              <a:path w="46996" h="47952" fill="none" extrusionOk="0">
                <a:moveTo>
                  <a:pt x="0" y="47951"/>
                </a:moveTo>
                <a:cubicBezTo>
                  <a:pt x="25485" y="47099"/>
                  <a:pt x="45996" y="26656"/>
                  <a:pt x="46964" y="1201"/>
                </a:cubicBezTo>
                <a:cubicBezTo>
                  <a:pt x="46979" y="813"/>
                  <a:pt x="46989" y="424"/>
                  <a:pt x="46996" y="33"/>
                </a:cubicBezTo>
                <a:lnTo>
                  <a:pt x="46996"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29207" y="1126313"/>
            <a:ext cx="1371946" cy="1866320"/>
          </a:xfrm>
          <a:custGeom>
            <a:avLst/>
            <a:gdLst/>
            <a:ahLst/>
            <a:cxnLst/>
            <a:rect l="l" t="t" r="r" b="b"/>
            <a:pathLst>
              <a:path w="37983" h="51670" fill="none" extrusionOk="0">
                <a:moveTo>
                  <a:pt x="35846" y="51670"/>
                </a:moveTo>
                <a:cubicBezTo>
                  <a:pt x="37149" y="47896"/>
                  <a:pt x="37889" y="43859"/>
                  <a:pt x="37965" y="39658"/>
                </a:cubicBezTo>
                <a:cubicBezTo>
                  <a:pt x="37970" y="39420"/>
                  <a:pt x="37983" y="39184"/>
                  <a:pt x="37983" y="38944"/>
                </a:cubicBezTo>
                <a:cubicBezTo>
                  <a:pt x="37983" y="17753"/>
                  <a:pt x="21065" y="522"/>
                  <a:pt x="1" y="0"/>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53841" y="1125880"/>
            <a:ext cx="108" cy="36"/>
          </a:xfrm>
          <a:custGeom>
            <a:avLst/>
            <a:gdLst/>
            <a:ahLst/>
            <a:cxnLst/>
            <a:rect l="l" t="t" r="r" b="b"/>
            <a:pathLst>
              <a:path w="3" h="1" fill="none" extrusionOk="0">
                <a:moveTo>
                  <a:pt x="3" y="0"/>
                </a:moveTo>
                <a:lnTo>
                  <a:pt x="1"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a:off x="-53877" y="3940097"/>
            <a:ext cx="108" cy="36"/>
          </a:xfrm>
          <a:custGeom>
            <a:avLst/>
            <a:gdLst/>
            <a:ahLst/>
            <a:cxnLst/>
            <a:rect l="l" t="t" r="r" b="b"/>
            <a:pathLst>
              <a:path w="3" h="1" fill="none" extrusionOk="0">
                <a:moveTo>
                  <a:pt x="1" y="0"/>
                </a:moveTo>
                <a:lnTo>
                  <a:pt x="3"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5368" y="3419211"/>
            <a:ext cx="1033718" cy="519695"/>
          </a:xfrm>
          <a:custGeom>
            <a:avLst/>
            <a:gdLst/>
            <a:ahLst/>
            <a:cxnLst/>
            <a:rect l="l" t="t" r="r" b="b"/>
            <a:pathLst>
              <a:path w="28619" h="14388" fill="none" extrusionOk="0">
                <a:moveTo>
                  <a:pt x="0" y="14387"/>
                </a:moveTo>
                <a:cubicBezTo>
                  <a:pt x="11550" y="13909"/>
                  <a:pt x="21798" y="8403"/>
                  <a:pt x="28618" y="1"/>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a:off x="974965" y="2532971"/>
            <a:ext cx="36" cy="144"/>
          </a:xfrm>
          <a:custGeom>
            <a:avLst/>
            <a:gdLst/>
            <a:ahLst/>
            <a:cxnLst/>
            <a:rect l="l" t="t" r="r" b="b"/>
            <a:pathLst>
              <a:path w="1" h="4" fill="none" extrusionOk="0">
                <a:moveTo>
                  <a:pt x="1" y="0"/>
                </a:moveTo>
                <a:lnTo>
                  <a:pt x="1" y="4"/>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29352" y="2581949"/>
            <a:ext cx="1002908" cy="989905"/>
          </a:xfrm>
          <a:custGeom>
            <a:avLst/>
            <a:gdLst/>
            <a:ahLst/>
            <a:cxnLst/>
            <a:rect l="l" t="t" r="r" b="b"/>
            <a:pathLst>
              <a:path w="27766" h="27406" fill="none" extrusionOk="0">
                <a:moveTo>
                  <a:pt x="27766" y="1"/>
                </a:moveTo>
                <a:cubicBezTo>
                  <a:pt x="27070" y="14943"/>
                  <a:pt x="14991" y="26904"/>
                  <a:pt x="0" y="27405"/>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53841" y="3572324"/>
            <a:ext cx="108" cy="36"/>
          </a:xfrm>
          <a:custGeom>
            <a:avLst/>
            <a:gdLst/>
            <a:ahLst/>
            <a:cxnLst/>
            <a:rect l="l" t="t" r="r" b="b"/>
            <a:pathLst>
              <a:path w="3" h="1" fill="none" extrusionOk="0">
                <a:moveTo>
                  <a:pt x="3" y="0"/>
                </a:moveTo>
                <a:lnTo>
                  <a:pt x="1"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p:nvPr/>
        </p:nvSpPr>
        <p:spPr>
          <a:xfrm>
            <a:off x="640927" y="1769538"/>
            <a:ext cx="108" cy="144"/>
          </a:xfrm>
          <a:custGeom>
            <a:avLst/>
            <a:gdLst/>
            <a:ahLst/>
            <a:cxnLst/>
            <a:rect l="l" t="t" r="r" b="b"/>
            <a:pathLst>
              <a:path w="3" h="4" fill="none" extrusionOk="0">
                <a:moveTo>
                  <a:pt x="3" y="3"/>
                </a:moveTo>
                <a:lnTo>
                  <a:pt x="0"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a:off x="-30038" y="1494159"/>
            <a:ext cx="635315" cy="243991"/>
          </a:xfrm>
          <a:custGeom>
            <a:avLst/>
            <a:gdLst/>
            <a:ahLst/>
            <a:cxnLst/>
            <a:rect l="l" t="t" r="r" b="b"/>
            <a:pathLst>
              <a:path w="17589" h="6755" fill="none" extrusionOk="0">
                <a:moveTo>
                  <a:pt x="17588" y="6755"/>
                </a:moveTo>
                <a:cubicBezTo>
                  <a:pt x="12807" y="2723"/>
                  <a:pt x="6693" y="219"/>
                  <a:pt x="1" y="1"/>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p:nvPr/>
        </p:nvSpPr>
        <p:spPr>
          <a:xfrm>
            <a:off x="-53841" y="1493654"/>
            <a:ext cx="108" cy="36"/>
          </a:xfrm>
          <a:custGeom>
            <a:avLst/>
            <a:gdLst/>
            <a:ahLst/>
            <a:cxnLst/>
            <a:rect l="l" t="t" r="r" b="b"/>
            <a:pathLst>
              <a:path w="3" h="1" fill="none" extrusionOk="0">
                <a:moveTo>
                  <a:pt x="3" y="1"/>
                </a:moveTo>
                <a:lnTo>
                  <a:pt x="1"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6"/>
          <p:cNvSpPr/>
          <p:nvPr/>
        </p:nvSpPr>
        <p:spPr>
          <a:xfrm>
            <a:off x="-53877" y="3572324"/>
            <a:ext cx="108" cy="36"/>
          </a:xfrm>
          <a:custGeom>
            <a:avLst/>
            <a:gdLst/>
            <a:ahLst/>
            <a:cxnLst/>
            <a:rect l="l" t="t" r="r" b="b"/>
            <a:pathLst>
              <a:path w="3" h="1" fill="none" extrusionOk="0">
                <a:moveTo>
                  <a:pt x="1" y="0"/>
                </a:moveTo>
                <a:lnTo>
                  <a:pt x="3"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p:nvPr/>
        </p:nvSpPr>
        <p:spPr>
          <a:xfrm>
            <a:off x="-4754" y="2212478"/>
            <a:ext cx="979755" cy="1358220"/>
          </a:xfrm>
          <a:custGeom>
            <a:avLst/>
            <a:gdLst/>
            <a:ahLst/>
            <a:cxnLst/>
            <a:rect l="l" t="t" r="r" b="b"/>
            <a:pathLst>
              <a:path w="27125" h="37603" fill="none" extrusionOk="0">
                <a:moveTo>
                  <a:pt x="0" y="37603"/>
                </a:moveTo>
                <a:cubicBezTo>
                  <a:pt x="14888" y="36757"/>
                  <a:pt x="26740" y="24598"/>
                  <a:pt x="27106" y="9587"/>
                </a:cubicBezTo>
                <a:cubicBezTo>
                  <a:pt x="27112" y="9349"/>
                  <a:pt x="27125" y="9113"/>
                  <a:pt x="27125" y="8873"/>
                </a:cubicBezTo>
                <a:cubicBezTo>
                  <a:pt x="27125" y="5777"/>
                  <a:pt x="26635" y="2794"/>
                  <a:pt x="25730" y="0"/>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p:nvPr/>
        </p:nvSpPr>
        <p:spPr>
          <a:xfrm>
            <a:off x="916739" y="2189036"/>
            <a:ext cx="72" cy="144"/>
          </a:xfrm>
          <a:custGeom>
            <a:avLst/>
            <a:gdLst/>
            <a:ahLst/>
            <a:cxnLst/>
            <a:rect l="l" t="t" r="r" b="b"/>
            <a:pathLst>
              <a:path w="2" h="4" fill="none" extrusionOk="0">
                <a:moveTo>
                  <a:pt x="2" y="4"/>
                </a:moveTo>
                <a:cubicBezTo>
                  <a:pt x="2" y="3"/>
                  <a:pt x="2" y="2"/>
                  <a:pt x="1" y="1"/>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p:nvPr/>
        </p:nvSpPr>
        <p:spPr>
          <a:xfrm>
            <a:off x="-53877" y="1817253"/>
            <a:ext cx="108" cy="36"/>
          </a:xfrm>
          <a:custGeom>
            <a:avLst/>
            <a:gdLst/>
            <a:ahLst/>
            <a:cxnLst/>
            <a:rect l="l" t="t" r="r" b="b"/>
            <a:pathLst>
              <a:path w="3" h="1" fill="none" extrusionOk="0">
                <a:moveTo>
                  <a:pt x="1" y="1"/>
                </a:moveTo>
                <a:lnTo>
                  <a:pt x="3"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29171" y="1819673"/>
            <a:ext cx="680501" cy="1428257"/>
          </a:xfrm>
          <a:custGeom>
            <a:avLst/>
            <a:gdLst/>
            <a:ahLst/>
            <a:cxnLst/>
            <a:rect l="l" t="t" r="r" b="b"/>
            <a:pathLst>
              <a:path w="18840" h="39542" fill="none" extrusionOk="0">
                <a:moveTo>
                  <a:pt x="681" y="0"/>
                </a:moveTo>
                <a:cubicBezTo>
                  <a:pt x="10850" y="845"/>
                  <a:pt x="18840" y="9361"/>
                  <a:pt x="18840" y="19748"/>
                </a:cubicBezTo>
                <a:cubicBezTo>
                  <a:pt x="18840" y="19988"/>
                  <a:pt x="18831" y="20225"/>
                  <a:pt x="18822" y="20462"/>
                </a:cubicBezTo>
                <a:cubicBezTo>
                  <a:pt x="18457" y="30751"/>
                  <a:pt x="10255" y="39040"/>
                  <a:pt x="1" y="39541"/>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p:nvPr/>
        </p:nvSpPr>
        <p:spPr>
          <a:xfrm>
            <a:off x="-53841" y="3248652"/>
            <a:ext cx="108" cy="36"/>
          </a:xfrm>
          <a:custGeom>
            <a:avLst/>
            <a:gdLst/>
            <a:ahLst/>
            <a:cxnLst/>
            <a:rect l="l" t="t" r="r" b="b"/>
            <a:pathLst>
              <a:path w="3" h="1" fill="none" extrusionOk="0">
                <a:moveTo>
                  <a:pt x="3" y="1"/>
                </a:moveTo>
                <a:lnTo>
                  <a:pt x="1"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6"/>
          <p:cNvSpPr/>
          <p:nvPr/>
        </p:nvSpPr>
        <p:spPr>
          <a:xfrm>
            <a:off x="581510" y="2841183"/>
            <a:ext cx="72" cy="144"/>
          </a:xfrm>
          <a:custGeom>
            <a:avLst/>
            <a:gdLst/>
            <a:ahLst/>
            <a:cxnLst/>
            <a:rect l="l" t="t" r="r" b="b"/>
            <a:pathLst>
              <a:path w="2" h="4" fill="none" extrusionOk="0">
                <a:moveTo>
                  <a:pt x="0" y="3"/>
                </a:moveTo>
                <a:lnTo>
                  <a:pt x="1"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p:nvPr/>
        </p:nvSpPr>
        <p:spPr>
          <a:xfrm>
            <a:off x="-29244" y="1818047"/>
            <a:ext cx="680609" cy="978130"/>
          </a:xfrm>
          <a:custGeom>
            <a:avLst/>
            <a:gdLst/>
            <a:ahLst/>
            <a:cxnLst/>
            <a:rect l="l" t="t" r="r" b="b"/>
            <a:pathLst>
              <a:path w="18843" h="27080" fill="none" extrusionOk="0">
                <a:moveTo>
                  <a:pt x="17454" y="27079"/>
                </a:moveTo>
                <a:cubicBezTo>
                  <a:pt x="18283" y="24983"/>
                  <a:pt x="18746" y="22760"/>
                  <a:pt x="18824" y="20507"/>
                </a:cubicBezTo>
                <a:cubicBezTo>
                  <a:pt x="18833" y="20270"/>
                  <a:pt x="18843" y="20033"/>
                  <a:pt x="18843" y="19793"/>
                </a:cubicBezTo>
                <a:cubicBezTo>
                  <a:pt x="18843" y="9175"/>
                  <a:pt x="10493" y="512"/>
                  <a:pt x="1" y="0"/>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53841" y="1817253"/>
            <a:ext cx="108" cy="36"/>
          </a:xfrm>
          <a:custGeom>
            <a:avLst/>
            <a:gdLst/>
            <a:ahLst/>
            <a:cxnLst/>
            <a:rect l="l" t="t" r="r" b="b"/>
            <a:pathLst>
              <a:path w="3" h="1" fill="none" extrusionOk="0">
                <a:moveTo>
                  <a:pt x="3" y="1"/>
                </a:moveTo>
                <a:lnTo>
                  <a:pt x="1"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53877" y="3248652"/>
            <a:ext cx="108" cy="36"/>
          </a:xfrm>
          <a:custGeom>
            <a:avLst/>
            <a:gdLst/>
            <a:ahLst/>
            <a:cxnLst/>
            <a:rect l="l" t="t" r="r" b="b"/>
            <a:pathLst>
              <a:path w="3" h="1" fill="none" extrusionOk="0">
                <a:moveTo>
                  <a:pt x="1" y="1"/>
                </a:moveTo>
                <a:lnTo>
                  <a:pt x="3"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6380" y="3103594"/>
            <a:ext cx="373950" cy="142818"/>
          </a:xfrm>
          <a:custGeom>
            <a:avLst/>
            <a:gdLst/>
            <a:ahLst/>
            <a:cxnLst/>
            <a:rect l="l" t="t" r="r" b="b"/>
            <a:pathLst>
              <a:path w="10353" h="3954" fill="none" extrusionOk="0">
                <a:moveTo>
                  <a:pt x="1" y="3954"/>
                </a:moveTo>
                <a:cubicBezTo>
                  <a:pt x="3759" y="3652"/>
                  <a:pt x="7351" y="2281"/>
                  <a:pt x="10353" y="0"/>
                </a:cubicBez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386281" y="3088821"/>
            <a:ext cx="108" cy="108"/>
          </a:xfrm>
          <a:custGeom>
            <a:avLst/>
            <a:gdLst/>
            <a:ahLst/>
            <a:cxnLst/>
            <a:rect l="l" t="t" r="r" b="b"/>
            <a:pathLst>
              <a:path w="3" h="3" fill="none" extrusionOk="0">
                <a:moveTo>
                  <a:pt x="1" y="2"/>
                </a:moveTo>
                <a:lnTo>
                  <a:pt x="3"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roup 27">
            <a:extLst>
              <a:ext uri="{FF2B5EF4-FFF2-40B4-BE49-F238E27FC236}">
                <a16:creationId xmlns:a16="http://schemas.microsoft.com/office/drawing/2014/main" id="{FBF41254-67F1-44DA-AE2D-2C62A5CA1412}"/>
              </a:ext>
            </a:extLst>
          </p:cNvPr>
          <p:cNvGrpSpPr/>
          <p:nvPr/>
        </p:nvGrpSpPr>
        <p:grpSpPr>
          <a:xfrm>
            <a:off x="-648268" y="1965670"/>
            <a:ext cx="1119395" cy="1086742"/>
            <a:chOff x="-648268" y="1965670"/>
            <a:chExt cx="1119395" cy="1086742"/>
          </a:xfrm>
        </p:grpSpPr>
        <p:sp>
          <p:nvSpPr>
            <p:cNvPr id="130" name="Google Shape;130;p26"/>
            <p:cNvSpPr/>
            <p:nvPr/>
          </p:nvSpPr>
          <p:spPr>
            <a:xfrm>
              <a:off x="-648268" y="1965670"/>
              <a:ext cx="1119395" cy="1086742"/>
            </a:xfrm>
            <a:custGeom>
              <a:avLst/>
              <a:gdLst/>
              <a:ahLst/>
              <a:cxnLst/>
              <a:rect l="l" t="t" r="r" b="b"/>
              <a:pathLst>
                <a:path w="30991" h="30087" extrusionOk="0">
                  <a:moveTo>
                    <a:pt x="13309" y="1"/>
                  </a:moveTo>
                  <a:cubicBezTo>
                    <a:pt x="12724" y="1"/>
                    <a:pt x="12139" y="419"/>
                    <a:pt x="12142" y="1162"/>
                  </a:cubicBezTo>
                  <a:cubicBezTo>
                    <a:pt x="12144" y="1874"/>
                    <a:pt x="11565" y="2323"/>
                    <a:pt x="10974" y="2323"/>
                  </a:cubicBezTo>
                  <a:cubicBezTo>
                    <a:pt x="10634" y="2323"/>
                    <a:pt x="10290" y="2174"/>
                    <a:pt x="10050" y="1842"/>
                  </a:cubicBezTo>
                  <a:cubicBezTo>
                    <a:pt x="9804" y="1500"/>
                    <a:pt x="9466" y="1354"/>
                    <a:pt x="9134" y="1354"/>
                  </a:cubicBezTo>
                  <a:cubicBezTo>
                    <a:pt x="8422" y="1354"/>
                    <a:pt x="7734" y="2023"/>
                    <a:pt x="8015" y="2877"/>
                  </a:cubicBezTo>
                  <a:cubicBezTo>
                    <a:pt x="8283" y="3690"/>
                    <a:pt x="7638" y="4398"/>
                    <a:pt x="6915" y="4398"/>
                  </a:cubicBezTo>
                  <a:cubicBezTo>
                    <a:pt x="6688" y="4398"/>
                    <a:pt x="6453" y="4328"/>
                    <a:pt x="6236" y="4170"/>
                  </a:cubicBezTo>
                  <a:cubicBezTo>
                    <a:pt x="6013" y="4006"/>
                    <a:pt x="5778" y="3935"/>
                    <a:pt x="5554" y="3935"/>
                  </a:cubicBezTo>
                  <a:cubicBezTo>
                    <a:pt x="4707" y="3935"/>
                    <a:pt x="4005" y="4942"/>
                    <a:pt x="4622" y="5784"/>
                  </a:cubicBezTo>
                  <a:cubicBezTo>
                    <a:pt x="5206" y="6582"/>
                    <a:pt x="4588" y="7626"/>
                    <a:pt x="3703" y="7626"/>
                  </a:cubicBezTo>
                  <a:cubicBezTo>
                    <a:pt x="3583" y="7626"/>
                    <a:pt x="3457" y="7606"/>
                    <a:pt x="3330" y="7564"/>
                  </a:cubicBezTo>
                  <a:cubicBezTo>
                    <a:pt x="3195" y="7520"/>
                    <a:pt x="3065" y="7500"/>
                    <a:pt x="2942" y="7500"/>
                  </a:cubicBezTo>
                  <a:cubicBezTo>
                    <a:pt x="1915" y="7500"/>
                    <a:pt x="1337" y="8908"/>
                    <a:pt x="2294" y="9598"/>
                  </a:cubicBezTo>
                  <a:cubicBezTo>
                    <a:pt x="3203" y="10254"/>
                    <a:pt x="2738" y="11690"/>
                    <a:pt x="1618" y="11690"/>
                  </a:cubicBezTo>
                  <a:cubicBezTo>
                    <a:pt x="1616" y="11690"/>
                    <a:pt x="1615" y="11690"/>
                    <a:pt x="1614" y="11690"/>
                  </a:cubicBezTo>
                  <a:cubicBezTo>
                    <a:pt x="1612" y="11690"/>
                    <a:pt x="1610" y="11690"/>
                    <a:pt x="1608" y="11690"/>
                  </a:cubicBezTo>
                  <a:cubicBezTo>
                    <a:pt x="292" y="11690"/>
                    <a:pt x="1" y="13541"/>
                    <a:pt x="1256" y="13944"/>
                  </a:cubicBezTo>
                  <a:cubicBezTo>
                    <a:pt x="2325" y="14287"/>
                    <a:pt x="2325" y="15800"/>
                    <a:pt x="1256" y="16143"/>
                  </a:cubicBezTo>
                  <a:cubicBezTo>
                    <a:pt x="1" y="16546"/>
                    <a:pt x="292" y="18398"/>
                    <a:pt x="1609" y="18398"/>
                  </a:cubicBezTo>
                  <a:cubicBezTo>
                    <a:pt x="1611" y="18398"/>
                    <a:pt x="1612" y="18398"/>
                    <a:pt x="1614" y="18398"/>
                  </a:cubicBezTo>
                  <a:cubicBezTo>
                    <a:pt x="1616" y="18398"/>
                    <a:pt x="1617" y="18398"/>
                    <a:pt x="1619" y="18398"/>
                  </a:cubicBezTo>
                  <a:cubicBezTo>
                    <a:pt x="2738" y="18398"/>
                    <a:pt x="3203" y="19834"/>
                    <a:pt x="2294" y="20489"/>
                  </a:cubicBezTo>
                  <a:cubicBezTo>
                    <a:pt x="1337" y="21179"/>
                    <a:pt x="1915" y="22588"/>
                    <a:pt x="2943" y="22588"/>
                  </a:cubicBezTo>
                  <a:cubicBezTo>
                    <a:pt x="3066" y="22588"/>
                    <a:pt x="3195" y="22567"/>
                    <a:pt x="3330" y="22523"/>
                  </a:cubicBezTo>
                  <a:cubicBezTo>
                    <a:pt x="3458" y="22481"/>
                    <a:pt x="3584" y="22462"/>
                    <a:pt x="3704" y="22462"/>
                  </a:cubicBezTo>
                  <a:cubicBezTo>
                    <a:pt x="4588" y="22462"/>
                    <a:pt x="5206" y="23505"/>
                    <a:pt x="4622" y="24302"/>
                  </a:cubicBezTo>
                  <a:cubicBezTo>
                    <a:pt x="4006" y="25144"/>
                    <a:pt x="4707" y="26151"/>
                    <a:pt x="5554" y="26151"/>
                  </a:cubicBezTo>
                  <a:cubicBezTo>
                    <a:pt x="5778" y="26151"/>
                    <a:pt x="6013" y="26080"/>
                    <a:pt x="6236" y="25917"/>
                  </a:cubicBezTo>
                  <a:cubicBezTo>
                    <a:pt x="6453" y="25758"/>
                    <a:pt x="6688" y="25688"/>
                    <a:pt x="6915" y="25688"/>
                  </a:cubicBezTo>
                  <a:cubicBezTo>
                    <a:pt x="7638" y="25688"/>
                    <a:pt x="8283" y="26398"/>
                    <a:pt x="8015" y="27209"/>
                  </a:cubicBezTo>
                  <a:cubicBezTo>
                    <a:pt x="7734" y="28064"/>
                    <a:pt x="8423" y="28733"/>
                    <a:pt x="9134" y="28733"/>
                  </a:cubicBezTo>
                  <a:cubicBezTo>
                    <a:pt x="9466" y="28733"/>
                    <a:pt x="9804" y="28587"/>
                    <a:pt x="10050" y="28246"/>
                  </a:cubicBezTo>
                  <a:cubicBezTo>
                    <a:pt x="10290" y="27913"/>
                    <a:pt x="10634" y="27764"/>
                    <a:pt x="10974" y="27764"/>
                  </a:cubicBezTo>
                  <a:cubicBezTo>
                    <a:pt x="11565" y="27764"/>
                    <a:pt x="12144" y="28213"/>
                    <a:pt x="12142" y="28926"/>
                  </a:cubicBezTo>
                  <a:cubicBezTo>
                    <a:pt x="12139" y="29668"/>
                    <a:pt x="12724" y="30086"/>
                    <a:pt x="13309" y="30086"/>
                  </a:cubicBezTo>
                  <a:cubicBezTo>
                    <a:pt x="13765" y="30086"/>
                    <a:pt x="14219" y="29833"/>
                    <a:pt x="14396" y="29283"/>
                  </a:cubicBezTo>
                  <a:cubicBezTo>
                    <a:pt x="14567" y="28748"/>
                    <a:pt x="15031" y="28481"/>
                    <a:pt x="15495" y="28481"/>
                  </a:cubicBezTo>
                  <a:cubicBezTo>
                    <a:pt x="15960" y="28481"/>
                    <a:pt x="16424" y="28748"/>
                    <a:pt x="16596" y="29283"/>
                  </a:cubicBezTo>
                  <a:cubicBezTo>
                    <a:pt x="16772" y="29833"/>
                    <a:pt x="17226" y="30086"/>
                    <a:pt x="17682" y="30086"/>
                  </a:cubicBezTo>
                  <a:cubicBezTo>
                    <a:pt x="18266" y="30086"/>
                    <a:pt x="18852" y="29668"/>
                    <a:pt x="18850" y="28926"/>
                  </a:cubicBezTo>
                  <a:cubicBezTo>
                    <a:pt x="18847" y="28213"/>
                    <a:pt x="19426" y="27764"/>
                    <a:pt x="20017" y="27764"/>
                  </a:cubicBezTo>
                  <a:cubicBezTo>
                    <a:pt x="20357" y="27764"/>
                    <a:pt x="20702" y="27913"/>
                    <a:pt x="20942" y="28246"/>
                  </a:cubicBezTo>
                  <a:cubicBezTo>
                    <a:pt x="21188" y="28587"/>
                    <a:pt x="21525" y="28733"/>
                    <a:pt x="21857" y="28733"/>
                  </a:cubicBezTo>
                  <a:cubicBezTo>
                    <a:pt x="22568" y="28733"/>
                    <a:pt x="23256" y="28064"/>
                    <a:pt x="22975" y="27209"/>
                  </a:cubicBezTo>
                  <a:cubicBezTo>
                    <a:pt x="22708" y="26398"/>
                    <a:pt x="23353" y="25688"/>
                    <a:pt x="24076" y="25688"/>
                  </a:cubicBezTo>
                  <a:cubicBezTo>
                    <a:pt x="24303" y="25688"/>
                    <a:pt x="24538" y="25758"/>
                    <a:pt x="24754" y="25917"/>
                  </a:cubicBezTo>
                  <a:cubicBezTo>
                    <a:pt x="24978" y="26080"/>
                    <a:pt x="25212" y="26151"/>
                    <a:pt x="25437" y="26151"/>
                  </a:cubicBezTo>
                  <a:cubicBezTo>
                    <a:pt x="26284" y="26151"/>
                    <a:pt x="26985" y="25144"/>
                    <a:pt x="26369" y="24302"/>
                  </a:cubicBezTo>
                  <a:cubicBezTo>
                    <a:pt x="25785" y="23505"/>
                    <a:pt x="26403" y="22462"/>
                    <a:pt x="27287" y="22462"/>
                  </a:cubicBezTo>
                  <a:cubicBezTo>
                    <a:pt x="27407" y="22462"/>
                    <a:pt x="27533" y="22481"/>
                    <a:pt x="27661" y="22523"/>
                  </a:cubicBezTo>
                  <a:cubicBezTo>
                    <a:pt x="27795" y="22567"/>
                    <a:pt x="27925" y="22588"/>
                    <a:pt x="28048" y="22588"/>
                  </a:cubicBezTo>
                  <a:cubicBezTo>
                    <a:pt x="29076" y="22588"/>
                    <a:pt x="29654" y="21179"/>
                    <a:pt x="28698" y="20489"/>
                  </a:cubicBezTo>
                  <a:cubicBezTo>
                    <a:pt x="27788" y="19834"/>
                    <a:pt x="28253" y="18398"/>
                    <a:pt x="29373" y="18398"/>
                  </a:cubicBezTo>
                  <a:cubicBezTo>
                    <a:pt x="29375" y="18398"/>
                    <a:pt x="29376" y="18398"/>
                    <a:pt x="29378" y="18398"/>
                  </a:cubicBezTo>
                  <a:cubicBezTo>
                    <a:pt x="29379" y="18398"/>
                    <a:pt x="29381" y="18398"/>
                    <a:pt x="29383" y="18398"/>
                  </a:cubicBezTo>
                  <a:cubicBezTo>
                    <a:pt x="30698" y="18398"/>
                    <a:pt x="30991" y="16546"/>
                    <a:pt x="29735" y="16143"/>
                  </a:cubicBezTo>
                  <a:cubicBezTo>
                    <a:pt x="28665" y="15800"/>
                    <a:pt x="28665" y="14287"/>
                    <a:pt x="29735" y="13944"/>
                  </a:cubicBezTo>
                  <a:cubicBezTo>
                    <a:pt x="30991" y="13541"/>
                    <a:pt x="30698" y="11690"/>
                    <a:pt x="29384" y="11690"/>
                  </a:cubicBezTo>
                  <a:cubicBezTo>
                    <a:pt x="29382" y="11690"/>
                    <a:pt x="29380" y="11690"/>
                    <a:pt x="29378" y="11690"/>
                  </a:cubicBezTo>
                  <a:cubicBezTo>
                    <a:pt x="29377" y="11690"/>
                    <a:pt x="29375" y="11690"/>
                    <a:pt x="29374" y="11690"/>
                  </a:cubicBezTo>
                  <a:cubicBezTo>
                    <a:pt x="28253" y="11690"/>
                    <a:pt x="27787" y="10254"/>
                    <a:pt x="28698" y="9598"/>
                  </a:cubicBezTo>
                  <a:cubicBezTo>
                    <a:pt x="29654" y="8908"/>
                    <a:pt x="29076" y="7500"/>
                    <a:pt x="28049" y="7500"/>
                  </a:cubicBezTo>
                  <a:cubicBezTo>
                    <a:pt x="27926" y="7500"/>
                    <a:pt x="27796" y="7520"/>
                    <a:pt x="27661" y="7564"/>
                  </a:cubicBezTo>
                  <a:cubicBezTo>
                    <a:pt x="27533" y="7606"/>
                    <a:pt x="27408" y="7626"/>
                    <a:pt x="27288" y="7626"/>
                  </a:cubicBezTo>
                  <a:cubicBezTo>
                    <a:pt x="26404" y="7626"/>
                    <a:pt x="25785" y="6582"/>
                    <a:pt x="26369" y="5784"/>
                  </a:cubicBezTo>
                  <a:cubicBezTo>
                    <a:pt x="26984" y="4942"/>
                    <a:pt x="26284" y="3935"/>
                    <a:pt x="25437" y="3935"/>
                  </a:cubicBezTo>
                  <a:cubicBezTo>
                    <a:pt x="25212" y="3935"/>
                    <a:pt x="24977" y="4006"/>
                    <a:pt x="24754" y="4170"/>
                  </a:cubicBezTo>
                  <a:cubicBezTo>
                    <a:pt x="24538" y="4328"/>
                    <a:pt x="24303" y="4398"/>
                    <a:pt x="24076" y="4398"/>
                  </a:cubicBezTo>
                  <a:cubicBezTo>
                    <a:pt x="23354" y="4398"/>
                    <a:pt x="22708" y="3690"/>
                    <a:pt x="22975" y="2877"/>
                  </a:cubicBezTo>
                  <a:cubicBezTo>
                    <a:pt x="23256" y="2023"/>
                    <a:pt x="22568" y="1354"/>
                    <a:pt x="21857" y="1354"/>
                  </a:cubicBezTo>
                  <a:cubicBezTo>
                    <a:pt x="21525" y="1354"/>
                    <a:pt x="21188" y="1500"/>
                    <a:pt x="20942" y="1842"/>
                  </a:cubicBezTo>
                  <a:cubicBezTo>
                    <a:pt x="20702" y="2174"/>
                    <a:pt x="20358" y="2323"/>
                    <a:pt x="20017" y="2323"/>
                  </a:cubicBezTo>
                  <a:cubicBezTo>
                    <a:pt x="19426" y="2323"/>
                    <a:pt x="18847" y="1874"/>
                    <a:pt x="18850" y="1162"/>
                  </a:cubicBezTo>
                  <a:cubicBezTo>
                    <a:pt x="18852" y="419"/>
                    <a:pt x="18266" y="1"/>
                    <a:pt x="17681" y="1"/>
                  </a:cubicBezTo>
                  <a:cubicBezTo>
                    <a:pt x="17226" y="1"/>
                    <a:pt x="16772" y="254"/>
                    <a:pt x="16596" y="804"/>
                  </a:cubicBezTo>
                  <a:cubicBezTo>
                    <a:pt x="16424" y="1338"/>
                    <a:pt x="15960" y="1606"/>
                    <a:pt x="15495" y="1606"/>
                  </a:cubicBezTo>
                  <a:cubicBezTo>
                    <a:pt x="15031" y="1606"/>
                    <a:pt x="14567" y="1338"/>
                    <a:pt x="14396" y="804"/>
                  </a:cubicBezTo>
                  <a:cubicBezTo>
                    <a:pt x="14219" y="254"/>
                    <a:pt x="13765" y="1"/>
                    <a:pt x="1330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roup 17">
              <a:extLst>
                <a:ext uri="{FF2B5EF4-FFF2-40B4-BE49-F238E27FC236}">
                  <a16:creationId xmlns:a16="http://schemas.microsoft.com/office/drawing/2014/main" id="{DD1464FF-02BA-4EE0-823B-6516D9E28ECA}"/>
                </a:ext>
              </a:extLst>
            </p:cNvPr>
            <p:cNvGrpSpPr/>
            <p:nvPr/>
          </p:nvGrpSpPr>
          <p:grpSpPr>
            <a:xfrm>
              <a:off x="-545471" y="2057631"/>
              <a:ext cx="912428" cy="912427"/>
              <a:chOff x="-545471" y="2057631"/>
              <a:chExt cx="912428" cy="912427"/>
            </a:xfrm>
          </p:grpSpPr>
          <p:sp>
            <p:nvSpPr>
              <p:cNvPr id="193" name="Google Shape;193;p26"/>
              <p:cNvSpPr/>
              <p:nvPr/>
            </p:nvSpPr>
            <p:spPr>
              <a:xfrm>
                <a:off x="-544965" y="2189072"/>
                <a:ext cx="365137" cy="382294"/>
              </a:xfrm>
              <a:custGeom>
                <a:avLst/>
                <a:gdLst/>
                <a:ahLst/>
                <a:cxnLst/>
                <a:rect l="l" t="t" r="r" b="b"/>
                <a:pathLst>
                  <a:path w="10109" h="10584" extrusionOk="0">
                    <a:moveTo>
                      <a:pt x="3751" y="1"/>
                    </a:moveTo>
                    <a:cubicBezTo>
                      <a:pt x="1493" y="2227"/>
                      <a:pt x="79" y="5297"/>
                      <a:pt x="1" y="8698"/>
                    </a:cubicBezTo>
                    <a:cubicBezTo>
                      <a:pt x="775" y="9294"/>
                      <a:pt x="1729" y="9657"/>
                      <a:pt x="2707" y="9669"/>
                    </a:cubicBezTo>
                    <a:cubicBezTo>
                      <a:pt x="2726" y="9669"/>
                      <a:pt x="2744" y="9670"/>
                      <a:pt x="2762" y="9670"/>
                    </a:cubicBezTo>
                    <a:cubicBezTo>
                      <a:pt x="3432" y="9670"/>
                      <a:pt x="4104" y="9531"/>
                      <a:pt x="4767" y="9531"/>
                    </a:cubicBezTo>
                    <a:cubicBezTo>
                      <a:pt x="5015" y="9531"/>
                      <a:pt x="5262" y="9551"/>
                      <a:pt x="5507" y="9604"/>
                    </a:cubicBezTo>
                    <a:cubicBezTo>
                      <a:pt x="6159" y="9744"/>
                      <a:pt x="6735" y="10115"/>
                      <a:pt x="7356" y="10361"/>
                    </a:cubicBezTo>
                    <a:cubicBezTo>
                      <a:pt x="7688" y="10492"/>
                      <a:pt x="8057" y="10584"/>
                      <a:pt x="8413" y="10584"/>
                    </a:cubicBezTo>
                    <a:cubicBezTo>
                      <a:pt x="8722" y="10584"/>
                      <a:pt x="9022" y="10515"/>
                      <a:pt x="9281" y="10344"/>
                    </a:cubicBezTo>
                    <a:cubicBezTo>
                      <a:pt x="10109" y="9795"/>
                      <a:pt x="10037" y="8490"/>
                      <a:pt x="9455" y="7686"/>
                    </a:cubicBezTo>
                    <a:cubicBezTo>
                      <a:pt x="8872" y="6883"/>
                      <a:pt x="7951" y="6411"/>
                      <a:pt x="7153" y="5821"/>
                    </a:cubicBezTo>
                    <a:cubicBezTo>
                      <a:pt x="5292" y="4448"/>
                      <a:pt x="4066" y="2285"/>
                      <a:pt x="3751" y="1"/>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a:off x="-351362" y="2057631"/>
                <a:ext cx="675083" cy="543245"/>
              </a:xfrm>
              <a:custGeom>
                <a:avLst/>
                <a:gdLst/>
                <a:ahLst/>
                <a:cxnLst/>
                <a:rect l="l" t="t" r="r" b="b"/>
                <a:pathLst>
                  <a:path w="18690" h="15040" extrusionOk="0">
                    <a:moveTo>
                      <a:pt x="7256" y="1"/>
                    </a:moveTo>
                    <a:cubicBezTo>
                      <a:pt x="4566" y="1"/>
                      <a:pt x="2078" y="848"/>
                      <a:pt x="29" y="2281"/>
                    </a:cubicBezTo>
                    <a:cubicBezTo>
                      <a:pt x="1" y="2731"/>
                      <a:pt x="3" y="3184"/>
                      <a:pt x="36" y="3634"/>
                    </a:cubicBezTo>
                    <a:cubicBezTo>
                      <a:pt x="180" y="5513"/>
                      <a:pt x="1035" y="7440"/>
                      <a:pt x="2659" y="8397"/>
                    </a:cubicBezTo>
                    <a:cubicBezTo>
                      <a:pt x="3867" y="9109"/>
                      <a:pt x="5362" y="9219"/>
                      <a:pt x="6554" y="9957"/>
                    </a:cubicBezTo>
                    <a:cubicBezTo>
                      <a:pt x="8195" y="10975"/>
                      <a:pt x="8971" y="12987"/>
                      <a:pt x="10518" y="14144"/>
                    </a:cubicBezTo>
                    <a:cubicBezTo>
                      <a:pt x="11329" y="14749"/>
                      <a:pt x="12332" y="15040"/>
                      <a:pt x="13340" y="15040"/>
                    </a:cubicBezTo>
                    <a:cubicBezTo>
                      <a:pt x="14776" y="15040"/>
                      <a:pt x="16221" y="14449"/>
                      <a:pt x="17135" y="13334"/>
                    </a:cubicBezTo>
                    <a:cubicBezTo>
                      <a:pt x="18689" y="11437"/>
                      <a:pt x="18451" y="8327"/>
                      <a:pt x="16627" y="6688"/>
                    </a:cubicBezTo>
                    <a:cubicBezTo>
                      <a:pt x="15006" y="5231"/>
                      <a:pt x="12503" y="4952"/>
                      <a:pt x="11093" y="3289"/>
                    </a:cubicBezTo>
                    <a:cubicBezTo>
                      <a:pt x="10380" y="2448"/>
                      <a:pt x="10062" y="1388"/>
                      <a:pt x="9899" y="281"/>
                    </a:cubicBezTo>
                    <a:cubicBezTo>
                      <a:pt x="9030" y="95"/>
                      <a:pt x="8144" y="1"/>
                      <a:pt x="7256" y="1"/>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537380" y="2549080"/>
                <a:ext cx="560944" cy="362970"/>
              </a:xfrm>
              <a:custGeom>
                <a:avLst/>
                <a:gdLst/>
                <a:ahLst/>
                <a:cxnLst/>
                <a:rect l="l" t="t" r="r" b="b"/>
                <a:pathLst>
                  <a:path w="15530" h="10049" extrusionOk="0">
                    <a:moveTo>
                      <a:pt x="11888" y="0"/>
                    </a:moveTo>
                    <a:cubicBezTo>
                      <a:pt x="11711" y="0"/>
                      <a:pt x="11533" y="41"/>
                      <a:pt x="11358" y="133"/>
                    </a:cubicBezTo>
                    <a:cubicBezTo>
                      <a:pt x="10806" y="421"/>
                      <a:pt x="10596" y="1097"/>
                      <a:pt x="10171" y="1551"/>
                    </a:cubicBezTo>
                    <a:cubicBezTo>
                      <a:pt x="9696" y="2057"/>
                      <a:pt x="9053" y="2225"/>
                      <a:pt x="8358" y="2225"/>
                    </a:cubicBezTo>
                    <a:cubicBezTo>
                      <a:pt x="7614" y="2225"/>
                      <a:pt x="6809" y="2032"/>
                      <a:pt x="6086" y="1859"/>
                    </a:cubicBezTo>
                    <a:cubicBezTo>
                      <a:pt x="4562" y="1494"/>
                      <a:pt x="3001" y="1311"/>
                      <a:pt x="1436" y="1311"/>
                    </a:cubicBezTo>
                    <a:cubicBezTo>
                      <a:pt x="957" y="1311"/>
                      <a:pt x="479" y="1328"/>
                      <a:pt x="1" y="1362"/>
                    </a:cubicBezTo>
                    <a:cubicBezTo>
                      <a:pt x="700" y="5098"/>
                      <a:pt x="3041" y="8252"/>
                      <a:pt x="6251" y="10049"/>
                    </a:cubicBezTo>
                    <a:cubicBezTo>
                      <a:pt x="6892" y="9704"/>
                      <a:pt x="7453" y="9214"/>
                      <a:pt x="7840" y="8596"/>
                    </a:cubicBezTo>
                    <a:cubicBezTo>
                      <a:pt x="8180" y="8055"/>
                      <a:pt x="8417" y="7416"/>
                      <a:pt x="8935" y="7040"/>
                    </a:cubicBezTo>
                    <a:cubicBezTo>
                      <a:pt x="9272" y="6796"/>
                      <a:pt x="9645" y="6708"/>
                      <a:pt x="10040" y="6708"/>
                    </a:cubicBezTo>
                    <a:cubicBezTo>
                      <a:pt x="11048" y="6708"/>
                      <a:pt x="12197" y="7279"/>
                      <a:pt x="13250" y="7279"/>
                    </a:cubicBezTo>
                    <a:cubicBezTo>
                      <a:pt x="13547" y="7279"/>
                      <a:pt x="13837" y="7234"/>
                      <a:pt x="14113" y="7117"/>
                    </a:cubicBezTo>
                    <a:cubicBezTo>
                      <a:pt x="15105" y="6696"/>
                      <a:pt x="15530" y="5453"/>
                      <a:pt x="15357" y="4389"/>
                    </a:cubicBezTo>
                    <a:cubicBezTo>
                      <a:pt x="15183" y="3326"/>
                      <a:pt x="14553" y="2401"/>
                      <a:pt x="13939" y="1516"/>
                    </a:cubicBezTo>
                    <a:cubicBezTo>
                      <a:pt x="13442" y="796"/>
                      <a:pt x="12671" y="0"/>
                      <a:pt x="11888" y="0"/>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87966" y="2093354"/>
                <a:ext cx="193603" cy="155424"/>
              </a:xfrm>
              <a:custGeom>
                <a:avLst/>
                <a:gdLst/>
                <a:ahLst/>
                <a:cxnLst/>
                <a:rect l="l" t="t" r="r" b="b"/>
                <a:pathLst>
                  <a:path w="5360" h="4303" extrusionOk="0">
                    <a:moveTo>
                      <a:pt x="1" y="1"/>
                    </a:moveTo>
                    <a:cubicBezTo>
                      <a:pt x="382" y="1301"/>
                      <a:pt x="1200" y="2476"/>
                      <a:pt x="2313" y="3251"/>
                    </a:cubicBezTo>
                    <a:cubicBezTo>
                      <a:pt x="3205" y="3874"/>
                      <a:pt x="4273" y="4233"/>
                      <a:pt x="5359" y="4302"/>
                    </a:cubicBezTo>
                    <a:cubicBezTo>
                      <a:pt x="4009" y="2418"/>
                      <a:pt x="2163" y="913"/>
                      <a:pt x="1" y="1"/>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252212" y="2832116"/>
                <a:ext cx="377057" cy="137942"/>
              </a:xfrm>
              <a:custGeom>
                <a:avLst/>
                <a:gdLst/>
                <a:ahLst/>
                <a:cxnLst/>
                <a:rect l="l" t="t" r="r" b="b"/>
                <a:pathLst>
                  <a:path w="10439" h="3819" extrusionOk="0">
                    <a:moveTo>
                      <a:pt x="8080" y="0"/>
                    </a:moveTo>
                    <a:cubicBezTo>
                      <a:pt x="6951" y="0"/>
                      <a:pt x="5996" y="993"/>
                      <a:pt x="4862" y="1011"/>
                    </a:cubicBezTo>
                    <a:cubicBezTo>
                      <a:pt x="4851" y="1012"/>
                      <a:pt x="4841" y="1012"/>
                      <a:pt x="4830" y="1012"/>
                    </a:cubicBezTo>
                    <a:cubicBezTo>
                      <a:pt x="3944" y="1012"/>
                      <a:pt x="3060" y="427"/>
                      <a:pt x="2222" y="427"/>
                    </a:cubicBezTo>
                    <a:cubicBezTo>
                      <a:pt x="2018" y="427"/>
                      <a:pt x="1816" y="462"/>
                      <a:pt x="1618" y="548"/>
                    </a:cubicBezTo>
                    <a:cubicBezTo>
                      <a:pt x="899" y="861"/>
                      <a:pt x="612" y="1702"/>
                      <a:pt x="300" y="2421"/>
                    </a:cubicBezTo>
                    <a:cubicBezTo>
                      <a:pt x="216" y="2614"/>
                      <a:pt x="116" y="2799"/>
                      <a:pt x="1" y="2974"/>
                    </a:cubicBezTo>
                    <a:cubicBezTo>
                      <a:pt x="1403" y="3512"/>
                      <a:pt x="2920" y="3818"/>
                      <a:pt x="4511" y="3818"/>
                    </a:cubicBezTo>
                    <a:cubicBezTo>
                      <a:pt x="4516" y="3818"/>
                      <a:pt x="4520" y="3818"/>
                      <a:pt x="4525" y="3818"/>
                    </a:cubicBezTo>
                    <a:cubicBezTo>
                      <a:pt x="6587" y="3818"/>
                      <a:pt x="8618" y="3310"/>
                      <a:pt x="10438" y="2340"/>
                    </a:cubicBezTo>
                    <a:cubicBezTo>
                      <a:pt x="10393" y="2123"/>
                      <a:pt x="10331" y="1911"/>
                      <a:pt x="10251" y="1706"/>
                    </a:cubicBezTo>
                    <a:cubicBezTo>
                      <a:pt x="9899" y="810"/>
                      <a:pt x="9090" y="25"/>
                      <a:pt x="8129" y="1"/>
                    </a:cubicBezTo>
                    <a:cubicBezTo>
                      <a:pt x="8112" y="0"/>
                      <a:pt x="8096" y="0"/>
                      <a:pt x="8080" y="0"/>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99127" y="2512418"/>
                <a:ext cx="267830" cy="341876"/>
              </a:xfrm>
              <a:custGeom>
                <a:avLst/>
                <a:gdLst/>
                <a:ahLst/>
                <a:cxnLst/>
                <a:rect l="l" t="t" r="r" b="b"/>
                <a:pathLst>
                  <a:path w="7415" h="9465" extrusionOk="0">
                    <a:moveTo>
                      <a:pt x="7412" y="0"/>
                    </a:moveTo>
                    <a:cubicBezTo>
                      <a:pt x="6398" y="1594"/>
                      <a:pt x="4874" y="2867"/>
                      <a:pt x="3106" y="3538"/>
                    </a:cubicBezTo>
                    <a:cubicBezTo>
                      <a:pt x="2429" y="3795"/>
                      <a:pt x="1712" y="3972"/>
                      <a:pt x="1104" y="4364"/>
                    </a:cubicBezTo>
                    <a:cubicBezTo>
                      <a:pt x="495" y="4757"/>
                      <a:pt x="1" y="5438"/>
                      <a:pt x="91" y="6156"/>
                    </a:cubicBezTo>
                    <a:cubicBezTo>
                      <a:pt x="247" y="7380"/>
                      <a:pt x="1796" y="7798"/>
                      <a:pt x="2645" y="8693"/>
                    </a:cubicBezTo>
                    <a:cubicBezTo>
                      <a:pt x="2862" y="8922"/>
                      <a:pt x="3029" y="9186"/>
                      <a:pt x="3171" y="9464"/>
                    </a:cubicBezTo>
                    <a:cubicBezTo>
                      <a:pt x="5769" y="7151"/>
                      <a:pt x="7414" y="3792"/>
                      <a:pt x="7414" y="39"/>
                    </a:cubicBezTo>
                    <a:cubicBezTo>
                      <a:pt x="7414" y="25"/>
                      <a:pt x="7413" y="13"/>
                      <a:pt x="7412" y="0"/>
                    </a:cubicBezTo>
                    <a:close/>
                  </a:path>
                </a:pathLst>
              </a:custGeom>
              <a:solidFill>
                <a:srgbClr val="FF9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545471" y="2067781"/>
                <a:ext cx="912319" cy="871792"/>
              </a:xfrm>
              <a:custGeom>
                <a:avLst/>
                <a:gdLst/>
                <a:ahLst/>
                <a:cxnLst/>
                <a:rect l="l" t="t" r="r" b="b"/>
                <a:pathLst>
                  <a:path w="25258" h="24136" extrusionOk="0">
                    <a:moveTo>
                      <a:pt x="15273" y="0"/>
                    </a:moveTo>
                    <a:cubicBezTo>
                      <a:pt x="15436" y="1107"/>
                      <a:pt x="15755" y="2167"/>
                      <a:pt x="16467" y="3008"/>
                    </a:cubicBezTo>
                    <a:cubicBezTo>
                      <a:pt x="17877" y="4670"/>
                      <a:pt x="20380" y="4950"/>
                      <a:pt x="22001" y="6406"/>
                    </a:cubicBezTo>
                    <a:cubicBezTo>
                      <a:pt x="23826" y="8046"/>
                      <a:pt x="24063" y="11155"/>
                      <a:pt x="22509" y="13052"/>
                    </a:cubicBezTo>
                    <a:cubicBezTo>
                      <a:pt x="21595" y="14167"/>
                      <a:pt x="20150" y="14758"/>
                      <a:pt x="18714" y="14758"/>
                    </a:cubicBezTo>
                    <a:cubicBezTo>
                      <a:pt x="17706" y="14758"/>
                      <a:pt x="16703" y="14467"/>
                      <a:pt x="15893" y="13862"/>
                    </a:cubicBezTo>
                    <a:cubicBezTo>
                      <a:pt x="14345" y="12706"/>
                      <a:pt x="13570" y="10693"/>
                      <a:pt x="11929" y="9676"/>
                    </a:cubicBezTo>
                    <a:cubicBezTo>
                      <a:pt x="10736" y="8938"/>
                      <a:pt x="9241" y="8828"/>
                      <a:pt x="8033" y="8116"/>
                    </a:cubicBezTo>
                    <a:cubicBezTo>
                      <a:pt x="6409" y="7159"/>
                      <a:pt x="5554" y="5232"/>
                      <a:pt x="5410" y="3353"/>
                    </a:cubicBezTo>
                    <a:cubicBezTo>
                      <a:pt x="5377" y="2903"/>
                      <a:pt x="5375" y="2450"/>
                      <a:pt x="5403" y="2000"/>
                    </a:cubicBezTo>
                    <a:lnTo>
                      <a:pt x="5403" y="2000"/>
                    </a:lnTo>
                    <a:cubicBezTo>
                      <a:pt x="4820" y="2406"/>
                      <a:pt x="4272" y="2860"/>
                      <a:pt x="3765" y="3359"/>
                    </a:cubicBezTo>
                    <a:cubicBezTo>
                      <a:pt x="4081" y="5645"/>
                      <a:pt x="5306" y="7806"/>
                      <a:pt x="7167" y="9179"/>
                    </a:cubicBezTo>
                    <a:cubicBezTo>
                      <a:pt x="7965" y="9769"/>
                      <a:pt x="8886" y="10240"/>
                      <a:pt x="9469" y="11044"/>
                    </a:cubicBezTo>
                    <a:cubicBezTo>
                      <a:pt x="10052" y="11848"/>
                      <a:pt x="10123" y="13152"/>
                      <a:pt x="9296" y="13701"/>
                    </a:cubicBezTo>
                    <a:cubicBezTo>
                      <a:pt x="9037" y="13872"/>
                      <a:pt x="8737" y="13941"/>
                      <a:pt x="8427" y="13941"/>
                    </a:cubicBezTo>
                    <a:cubicBezTo>
                      <a:pt x="8071" y="13941"/>
                      <a:pt x="7703" y="13850"/>
                      <a:pt x="7370" y="13718"/>
                    </a:cubicBezTo>
                    <a:cubicBezTo>
                      <a:pt x="6749" y="13473"/>
                      <a:pt x="6173" y="13102"/>
                      <a:pt x="5521" y="12961"/>
                    </a:cubicBezTo>
                    <a:cubicBezTo>
                      <a:pt x="5277" y="12908"/>
                      <a:pt x="5031" y="12889"/>
                      <a:pt x="4784" y="12889"/>
                    </a:cubicBezTo>
                    <a:cubicBezTo>
                      <a:pt x="4122" y="12889"/>
                      <a:pt x="3450" y="13027"/>
                      <a:pt x="2783" y="13027"/>
                    </a:cubicBezTo>
                    <a:cubicBezTo>
                      <a:pt x="2763" y="13027"/>
                      <a:pt x="2743" y="13026"/>
                      <a:pt x="2722" y="13026"/>
                    </a:cubicBezTo>
                    <a:cubicBezTo>
                      <a:pt x="1743" y="13014"/>
                      <a:pt x="790" y="12651"/>
                      <a:pt x="15" y="12056"/>
                    </a:cubicBezTo>
                    <a:cubicBezTo>
                      <a:pt x="12" y="12154"/>
                      <a:pt x="0" y="12249"/>
                      <a:pt x="0" y="12349"/>
                    </a:cubicBezTo>
                    <a:cubicBezTo>
                      <a:pt x="0" y="13149"/>
                      <a:pt x="83" y="13928"/>
                      <a:pt x="225" y="14686"/>
                    </a:cubicBezTo>
                    <a:cubicBezTo>
                      <a:pt x="701" y="14652"/>
                      <a:pt x="1177" y="14635"/>
                      <a:pt x="1654" y="14635"/>
                    </a:cubicBezTo>
                    <a:cubicBezTo>
                      <a:pt x="3220" y="14635"/>
                      <a:pt x="4784" y="14819"/>
                      <a:pt x="6310" y="15184"/>
                    </a:cubicBezTo>
                    <a:cubicBezTo>
                      <a:pt x="7033" y="15357"/>
                      <a:pt x="7838" y="15550"/>
                      <a:pt x="8582" y="15550"/>
                    </a:cubicBezTo>
                    <a:cubicBezTo>
                      <a:pt x="9278" y="15550"/>
                      <a:pt x="9921" y="15382"/>
                      <a:pt x="10396" y="14876"/>
                    </a:cubicBezTo>
                    <a:cubicBezTo>
                      <a:pt x="10821" y="14422"/>
                      <a:pt x="11030" y="13746"/>
                      <a:pt x="11582" y="13458"/>
                    </a:cubicBezTo>
                    <a:cubicBezTo>
                      <a:pt x="11757" y="13366"/>
                      <a:pt x="11935" y="13325"/>
                      <a:pt x="12112" y="13325"/>
                    </a:cubicBezTo>
                    <a:cubicBezTo>
                      <a:pt x="12895" y="13325"/>
                      <a:pt x="13666" y="14121"/>
                      <a:pt x="14163" y="14841"/>
                    </a:cubicBezTo>
                    <a:cubicBezTo>
                      <a:pt x="14777" y="15726"/>
                      <a:pt x="15407" y="16651"/>
                      <a:pt x="15581" y="17714"/>
                    </a:cubicBezTo>
                    <a:cubicBezTo>
                      <a:pt x="15754" y="18778"/>
                      <a:pt x="15329" y="20021"/>
                      <a:pt x="14337" y="20442"/>
                    </a:cubicBezTo>
                    <a:cubicBezTo>
                      <a:pt x="14061" y="20559"/>
                      <a:pt x="13771" y="20604"/>
                      <a:pt x="13474" y="20604"/>
                    </a:cubicBezTo>
                    <a:cubicBezTo>
                      <a:pt x="12421" y="20604"/>
                      <a:pt x="11272" y="20033"/>
                      <a:pt x="10264" y="20033"/>
                    </a:cubicBezTo>
                    <a:cubicBezTo>
                      <a:pt x="9869" y="20033"/>
                      <a:pt x="9496" y="20121"/>
                      <a:pt x="9159" y="20365"/>
                    </a:cubicBezTo>
                    <a:cubicBezTo>
                      <a:pt x="8641" y="20741"/>
                      <a:pt x="8404" y="21380"/>
                      <a:pt x="8064" y="21921"/>
                    </a:cubicBezTo>
                    <a:cubicBezTo>
                      <a:pt x="7677" y="22539"/>
                      <a:pt x="7116" y="23029"/>
                      <a:pt x="6475" y="23374"/>
                    </a:cubicBezTo>
                    <a:cubicBezTo>
                      <a:pt x="7000" y="23667"/>
                      <a:pt x="7551" y="23918"/>
                      <a:pt x="8119" y="24135"/>
                    </a:cubicBezTo>
                    <a:cubicBezTo>
                      <a:pt x="8234" y="23960"/>
                      <a:pt x="8334" y="23775"/>
                      <a:pt x="8418" y="23582"/>
                    </a:cubicBezTo>
                    <a:cubicBezTo>
                      <a:pt x="8731" y="22863"/>
                      <a:pt x="9018" y="22021"/>
                      <a:pt x="9737" y="21709"/>
                    </a:cubicBezTo>
                    <a:cubicBezTo>
                      <a:pt x="9935" y="21623"/>
                      <a:pt x="10137" y="21588"/>
                      <a:pt x="10341" y="21588"/>
                    </a:cubicBezTo>
                    <a:cubicBezTo>
                      <a:pt x="11179" y="21588"/>
                      <a:pt x="12063" y="22173"/>
                      <a:pt x="12949" y="22173"/>
                    </a:cubicBezTo>
                    <a:cubicBezTo>
                      <a:pt x="12960" y="22173"/>
                      <a:pt x="12970" y="22173"/>
                      <a:pt x="12981" y="22172"/>
                    </a:cubicBezTo>
                    <a:cubicBezTo>
                      <a:pt x="14116" y="22154"/>
                      <a:pt x="15071" y="21160"/>
                      <a:pt x="16202" y="21160"/>
                    </a:cubicBezTo>
                    <a:cubicBezTo>
                      <a:pt x="16217" y="21160"/>
                      <a:pt x="16233" y="21160"/>
                      <a:pt x="16249" y="21161"/>
                    </a:cubicBezTo>
                    <a:cubicBezTo>
                      <a:pt x="17209" y="21185"/>
                      <a:pt x="18018" y="21971"/>
                      <a:pt x="18370" y="22867"/>
                    </a:cubicBezTo>
                    <a:cubicBezTo>
                      <a:pt x="18449" y="23072"/>
                      <a:pt x="18512" y="23284"/>
                      <a:pt x="18556" y="23501"/>
                    </a:cubicBezTo>
                    <a:cubicBezTo>
                      <a:pt x="19448" y="23025"/>
                      <a:pt x="20269" y="22441"/>
                      <a:pt x="21018" y="21774"/>
                    </a:cubicBezTo>
                    <a:cubicBezTo>
                      <a:pt x="20876" y="21496"/>
                      <a:pt x="20708" y="21232"/>
                      <a:pt x="20492" y="21003"/>
                    </a:cubicBezTo>
                    <a:cubicBezTo>
                      <a:pt x="19642" y="20108"/>
                      <a:pt x="18093" y="19691"/>
                      <a:pt x="17938" y="18466"/>
                    </a:cubicBezTo>
                    <a:cubicBezTo>
                      <a:pt x="17847" y="17748"/>
                      <a:pt x="18342" y="17067"/>
                      <a:pt x="18950" y="16674"/>
                    </a:cubicBezTo>
                    <a:cubicBezTo>
                      <a:pt x="19558" y="16282"/>
                      <a:pt x="20275" y="16105"/>
                      <a:pt x="20952" y="15848"/>
                    </a:cubicBezTo>
                    <a:cubicBezTo>
                      <a:pt x="22720" y="15177"/>
                      <a:pt x="24244" y="13904"/>
                      <a:pt x="25258" y="12310"/>
                    </a:cubicBezTo>
                    <a:cubicBezTo>
                      <a:pt x="25250" y="9585"/>
                      <a:pt x="24371" y="7070"/>
                      <a:pt x="22896" y="5010"/>
                    </a:cubicBezTo>
                    <a:cubicBezTo>
                      <a:pt x="21810" y="4941"/>
                      <a:pt x="20742" y="4582"/>
                      <a:pt x="19850" y="3959"/>
                    </a:cubicBezTo>
                    <a:cubicBezTo>
                      <a:pt x="18737" y="3184"/>
                      <a:pt x="17919" y="2009"/>
                      <a:pt x="17538" y="709"/>
                    </a:cubicBezTo>
                    <a:cubicBezTo>
                      <a:pt x="16807" y="402"/>
                      <a:pt x="16049" y="165"/>
                      <a:pt x="15273" y="0"/>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 name="Group 38">
            <a:extLst>
              <a:ext uri="{FF2B5EF4-FFF2-40B4-BE49-F238E27FC236}">
                <a16:creationId xmlns:a16="http://schemas.microsoft.com/office/drawing/2014/main" id="{58E2B17C-8564-4B4F-BA1E-B4827C34A922}"/>
              </a:ext>
            </a:extLst>
          </p:cNvPr>
          <p:cNvGrpSpPr/>
          <p:nvPr/>
        </p:nvGrpSpPr>
        <p:grpSpPr>
          <a:xfrm>
            <a:off x="382452" y="2888644"/>
            <a:ext cx="183526" cy="183490"/>
            <a:chOff x="382452" y="2888644"/>
            <a:chExt cx="183526" cy="183490"/>
          </a:xfrm>
        </p:grpSpPr>
        <p:sp>
          <p:nvSpPr>
            <p:cNvPr id="202" name="Google Shape;202;p26"/>
            <p:cNvSpPr/>
            <p:nvPr/>
          </p:nvSpPr>
          <p:spPr>
            <a:xfrm>
              <a:off x="550230" y="2958645"/>
              <a:ext cx="15748" cy="56672"/>
            </a:xfrm>
            <a:custGeom>
              <a:avLst/>
              <a:gdLst/>
              <a:ahLst/>
              <a:cxnLst/>
              <a:rect l="l" t="t" r="r" b="b"/>
              <a:pathLst>
                <a:path w="436" h="1569" extrusionOk="0">
                  <a:moveTo>
                    <a:pt x="355" y="1"/>
                  </a:moveTo>
                  <a:cubicBezTo>
                    <a:pt x="140" y="249"/>
                    <a:pt x="0" y="566"/>
                    <a:pt x="1" y="894"/>
                  </a:cubicBezTo>
                  <a:cubicBezTo>
                    <a:pt x="3" y="1138"/>
                    <a:pt x="95" y="1376"/>
                    <a:pt x="242" y="1569"/>
                  </a:cubicBezTo>
                  <a:cubicBezTo>
                    <a:pt x="369" y="1263"/>
                    <a:pt x="434" y="934"/>
                    <a:pt x="436" y="603"/>
                  </a:cubicBezTo>
                  <a:cubicBezTo>
                    <a:pt x="436" y="394"/>
                    <a:pt x="403" y="195"/>
                    <a:pt x="3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382452" y="2932169"/>
              <a:ext cx="42585" cy="56564"/>
            </a:xfrm>
            <a:custGeom>
              <a:avLst/>
              <a:gdLst/>
              <a:ahLst/>
              <a:cxnLst/>
              <a:rect l="l" t="t" r="r" b="b"/>
              <a:pathLst>
                <a:path w="1179" h="1566" extrusionOk="0">
                  <a:moveTo>
                    <a:pt x="388" y="1"/>
                  </a:moveTo>
                  <a:cubicBezTo>
                    <a:pt x="147" y="389"/>
                    <a:pt x="1" y="844"/>
                    <a:pt x="1" y="1336"/>
                  </a:cubicBezTo>
                  <a:cubicBezTo>
                    <a:pt x="1" y="1357"/>
                    <a:pt x="6" y="1377"/>
                    <a:pt x="8" y="1399"/>
                  </a:cubicBezTo>
                  <a:cubicBezTo>
                    <a:pt x="48" y="1428"/>
                    <a:pt x="91" y="1455"/>
                    <a:pt x="136" y="1479"/>
                  </a:cubicBezTo>
                  <a:cubicBezTo>
                    <a:pt x="265" y="1537"/>
                    <a:pt x="403" y="1566"/>
                    <a:pt x="540" y="1566"/>
                  </a:cubicBezTo>
                  <a:cubicBezTo>
                    <a:pt x="716" y="1566"/>
                    <a:pt x="890" y="1519"/>
                    <a:pt x="1045" y="1427"/>
                  </a:cubicBezTo>
                  <a:cubicBezTo>
                    <a:pt x="1088" y="1401"/>
                    <a:pt x="1130" y="1370"/>
                    <a:pt x="1152" y="1325"/>
                  </a:cubicBezTo>
                  <a:cubicBezTo>
                    <a:pt x="1178" y="1271"/>
                    <a:pt x="1171" y="1209"/>
                    <a:pt x="1159" y="1152"/>
                  </a:cubicBezTo>
                  <a:cubicBezTo>
                    <a:pt x="1068" y="685"/>
                    <a:pt x="778" y="269"/>
                    <a:pt x="38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roup 37">
              <a:extLst>
                <a:ext uri="{FF2B5EF4-FFF2-40B4-BE49-F238E27FC236}">
                  <a16:creationId xmlns:a16="http://schemas.microsoft.com/office/drawing/2014/main" id="{EC1DF0F3-1BF7-4205-8CF6-B0FCA08AFC37}"/>
                </a:ext>
              </a:extLst>
            </p:cNvPr>
            <p:cNvGrpSpPr/>
            <p:nvPr/>
          </p:nvGrpSpPr>
          <p:grpSpPr>
            <a:xfrm>
              <a:off x="382669" y="2888644"/>
              <a:ext cx="180419" cy="183490"/>
              <a:chOff x="382669" y="2888644"/>
              <a:chExt cx="180419" cy="183490"/>
            </a:xfrm>
          </p:grpSpPr>
          <p:sp>
            <p:nvSpPr>
              <p:cNvPr id="200" name="Google Shape;200;p26"/>
              <p:cNvSpPr/>
              <p:nvPr/>
            </p:nvSpPr>
            <p:spPr>
              <a:xfrm>
                <a:off x="509125" y="2924403"/>
                <a:ext cx="53963" cy="116812"/>
              </a:xfrm>
              <a:custGeom>
                <a:avLst/>
                <a:gdLst/>
                <a:ahLst/>
                <a:cxnLst/>
                <a:rect l="l" t="t" r="r" b="b"/>
                <a:pathLst>
                  <a:path w="1494" h="3234" extrusionOk="0">
                    <a:moveTo>
                      <a:pt x="1033" y="0"/>
                    </a:moveTo>
                    <a:cubicBezTo>
                      <a:pt x="946" y="260"/>
                      <a:pt x="788" y="506"/>
                      <a:pt x="619" y="727"/>
                    </a:cubicBezTo>
                    <a:cubicBezTo>
                      <a:pt x="355" y="1074"/>
                      <a:pt x="61" y="1440"/>
                      <a:pt x="31" y="1876"/>
                    </a:cubicBezTo>
                    <a:cubicBezTo>
                      <a:pt x="0" y="2325"/>
                      <a:pt x="267" y="2754"/>
                      <a:pt x="621" y="3033"/>
                    </a:cubicBezTo>
                    <a:cubicBezTo>
                      <a:pt x="715" y="3107"/>
                      <a:pt x="816" y="3175"/>
                      <a:pt x="922" y="3234"/>
                    </a:cubicBezTo>
                    <a:cubicBezTo>
                      <a:pt x="1111" y="3023"/>
                      <a:pt x="1270" y="2783"/>
                      <a:pt x="1380" y="2517"/>
                    </a:cubicBezTo>
                    <a:cubicBezTo>
                      <a:pt x="1233" y="2324"/>
                      <a:pt x="1141" y="2086"/>
                      <a:pt x="1139" y="1842"/>
                    </a:cubicBezTo>
                    <a:cubicBezTo>
                      <a:pt x="1138" y="1514"/>
                      <a:pt x="1278" y="1197"/>
                      <a:pt x="1493" y="949"/>
                    </a:cubicBezTo>
                    <a:cubicBezTo>
                      <a:pt x="1408" y="603"/>
                      <a:pt x="1252" y="280"/>
                      <a:pt x="1033" y="0"/>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435151" y="2888644"/>
                <a:ext cx="87880" cy="76141"/>
              </a:xfrm>
              <a:custGeom>
                <a:avLst/>
                <a:gdLst/>
                <a:ahLst/>
                <a:cxnLst/>
                <a:rect l="l" t="t" r="r" b="b"/>
                <a:pathLst>
                  <a:path w="2433" h="2108" extrusionOk="0">
                    <a:moveTo>
                      <a:pt x="1081" y="0"/>
                    </a:moveTo>
                    <a:cubicBezTo>
                      <a:pt x="693" y="0"/>
                      <a:pt x="329" y="94"/>
                      <a:pt x="1" y="250"/>
                    </a:cubicBezTo>
                    <a:cubicBezTo>
                      <a:pt x="2" y="254"/>
                      <a:pt x="4" y="256"/>
                      <a:pt x="5" y="259"/>
                    </a:cubicBezTo>
                    <a:cubicBezTo>
                      <a:pt x="133" y="569"/>
                      <a:pt x="196" y="901"/>
                      <a:pt x="314" y="1214"/>
                    </a:cubicBezTo>
                    <a:cubicBezTo>
                      <a:pt x="432" y="1527"/>
                      <a:pt x="620" y="1833"/>
                      <a:pt x="916" y="1989"/>
                    </a:cubicBezTo>
                    <a:cubicBezTo>
                      <a:pt x="1078" y="2074"/>
                      <a:pt x="1262" y="2107"/>
                      <a:pt x="1445" y="2107"/>
                    </a:cubicBezTo>
                    <a:cubicBezTo>
                      <a:pt x="1522" y="2107"/>
                      <a:pt x="1599" y="2102"/>
                      <a:pt x="1675" y="2091"/>
                    </a:cubicBezTo>
                    <a:cubicBezTo>
                      <a:pt x="1795" y="2075"/>
                      <a:pt x="1916" y="2047"/>
                      <a:pt x="2012" y="1975"/>
                    </a:cubicBezTo>
                    <a:cubicBezTo>
                      <a:pt x="2188" y="1848"/>
                      <a:pt x="2245" y="1616"/>
                      <a:pt x="2284" y="1403"/>
                    </a:cubicBezTo>
                    <a:cubicBezTo>
                      <a:pt x="2346" y="1070"/>
                      <a:pt x="2395" y="734"/>
                      <a:pt x="2432" y="397"/>
                    </a:cubicBezTo>
                    <a:cubicBezTo>
                      <a:pt x="2029" y="139"/>
                      <a:pt x="1560" y="1"/>
                      <a:pt x="1081" y="0"/>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382669" y="2909196"/>
                <a:ext cx="116270" cy="129707"/>
              </a:xfrm>
              <a:custGeom>
                <a:avLst/>
                <a:gdLst/>
                <a:ahLst/>
                <a:cxnLst/>
                <a:rect l="l" t="t" r="r" b="b"/>
                <a:pathLst>
                  <a:path w="3219" h="3591" extrusionOk="0">
                    <a:moveTo>
                      <a:pt x="949" y="0"/>
                    </a:moveTo>
                    <a:cubicBezTo>
                      <a:pt x="726" y="179"/>
                      <a:pt x="534" y="394"/>
                      <a:pt x="381" y="636"/>
                    </a:cubicBezTo>
                    <a:cubicBezTo>
                      <a:pt x="772" y="905"/>
                      <a:pt x="1061" y="1321"/>
                      <a:pt x="1153" y="1787"/>
                    </a:cubicBezTo>
                    <a:cubicBezTo>
                      <a:pt x="1163" y="1844"/>
                      <a:pt x="1171" y="1907"/>
                      <a:pt x="1146" y="1961"/>
                    </a:cubicBezTo>
                    <a:cubicBezTo>
                      <a:pt x="1124" y="2005"/>
                      <a:pt x="1082" y="2037"/>
                      <a:pt x="1039" y="2063"/>
                    </a:cubicBezTo>
                    <a:cubicBezTo>
                      <a:pt x="884" y="2154"/>
                      <a:pt x="709" y="2201"/>
                      <a:pt x="534" y="2201"/>
                    </a:cubicBezTo>
                    <a:cubicBezTo>
                      <a:pt x="397" y="2201"/>
                      <a:pt x="259" y="2172"/>
                      <a:pt x="130" y="2114"/>
                    </a:cubicBezTo>
                    <a:cubicBezTo>
                      <a:pt x="84" y="2091"/>
                      <a:pt x="42" y="2064"/>
                      <a:pt x="0" y="2034"/>
                    </a:cubicBezTo>
                    <a:lnTo>
                      <a:pt x="0" y="2034"/>
                    </a:lnTo>
                    <a:cubicBezTo>
                      <a:pt x="13" y="2550"/>
                      <a:pt x="184" y="3050"/>
                      <a:pt x="490" y="3465"/>
                    </a:cubicBezTo>
                    <a:cubicBezTo>
                      <a:pt x="642" y="3544"/>
                      <a:pt x="813" y="3591"/>
                      <a:pt x="979" y="3591"/>
                    </a:cubicBezTo>
                    <a:cubicBezTo>
                      <a:pt x="1133" y="3591"/>
                      <a:pt x="1283" y="3551"/>
                      <a:pt x="1410" y="3461"/>
                    </a:cubicBezTo>
                    <a:cubicBezTo>
                      <a:pt x="1559" y="3355"/>
                      <a:pt x="1708" y="3185"/>
                      <a:pt x="1875" y="3185"/>
                    </a:cubicBezTo>
                    <a:cubicBezTo>
                      <a:pt x="1900" y="3185"/>
                      <a:pt x="1927" y="3189"/>
                      <a:pt x="1953" y="3198"/>
                    </a:cubicBezTo>
                    <a:cubicBezTo>
                      <a:pt x="2028" y="3223"/>
                      <a:pt x="2085" y="3286"/>
                      <a:pt x="2152" y="3328"/>
                    </a:cubicBezTo>
                    <a:cubicBezTo>
                      <a:pt x="2264" y="3400"/>
                      <a:pt x="2398" y="3416"/>
                      <a:pt x="2533" y="3416"/>
                    </a:cubicBezTo>
                    <a:cubicBezTo>
                      <a:pt x="2580" y="3416"/>
                      <a:pt x="2627" y="3414"/>
                      <a:pt x="2673" y="3412"/>
                    </a:cubicBezTo>
                    <a:cubicBezTo>
                      <a:pt x="2798" y="3405"/>
                      <a:pt x="2928" y="3398"/>
                      <a:pt x="3028" y="3325"/>
                    </a:cubicBezTo>
                    <a:cubicBezTo>
                      <a:pt x="3219" y="3189"/>
                      <a:pt x="3201" y="2889"/>
                      <a:pt x="3076" y="2692"/>
                    </a:cubicBezTo>
                    <a:cubicBezTo>
                      <a:pt x="2776" y="2219"/>
                      <a:pt x="2090" y="2159"/>
                      <a:pt x="1702" y="1754"/>
                    </a:cubicBezTo>
                    <a:cubicBezTo>
                      <a:pt x="1382" y="1420"/>
                      <a:pt x="1324" y="924"/>
                      <a:pt x="1185" y="483"/>
                    </a:cubicBezTo>
                    <a:cubicBezTo>
                      <a:pt x="1132" y="311"/>
                      <a:pt x="1052" y="148"/>
                      <a:pt x="949" y="0"/>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roup 36">
                <a:extLst>
                  <a:ext uri="{FF2B5EF4-FFF2-40B4-BE49-F238E27FC236}">
                    <a16:creationId xmlns:a16="http://schemas.microsoft.com/office/drawing/2014/main" id="{6B61EA72-8A43-4828-B34D-4ECF99DB4288}"/>
                  </a:ext>
                </a:extLst>
              </p:cNvPr>
              <p:cNvGrpSpPr/>
              <p:nvPr/>
            </p:nvGrpSpPr>
            <p:grpSpPr>
              <a:xfrm>
                <a:off x="401483" y="2901647"/>
                <a:ext cx="146033" cy="170487"/>
                <a:chOff x="401483" y="2901647"/>
                <a:chExt cx="146033" cy="170487"/>
              </a:xfrm>
            </p:grpSpPr>
            <p:sp>
              <p:nvSpPr>
                <p:cNvPr id="205" name="Google Shape;205;p26"/>
                <p:cNvSpPr/>
                <p:nvPr/>
              </p:nvSpPr>
              <p:spPr>
                <a:xfrm>
                  <a:off x="401483" y="2901647"/>
                  <a:ext cx="146033" cy="156941"/>
                </a:xfrm>
                <a:custGeom>
                  <a:avLst/>
                  <a:gdLst/>
                  <a:ahLst/>
                  <a:cxnLst/>
                  <a:rect l="l" t="t" r="r" b="b"/>
                  <a:pathLst>
                    <a:path w="4043" h="4345" extrusionOk="0">
                      <a:moveTo>
                        <a:pt x="963" y="0"/>
                      </a:moveTo>
                      <a:cubicBezTo>
                        <a:pt x="783" y="86"/>
                        <a:pt x="614" y="194"/>
                        <a:pt x="459" y="320"/>
                      </a:cubicBezTo>
                      <a:cubicBezTo>
                        <a:pt x="561" y="468"/>
                        <a:pt x="642" y="630"/>
                        <a:pt x="695" y="803"/>
                      </a:cubicBezTo>
                      <a:cubicBezTo>
                        <a:pt x="833" y="1244"/>
                        <a:pt x="891" y="1740"/>
                        <a:pt x="1212" y="2073"/>
                      </a:cubicBezTo>
                      <a:cubicBezTo>
                        <a:pt x="1600" y="2478"/>
                        <a:pt x="2285" y="2538"/>
                        <a:pt x="2586" y="3012"/>
                      </a:cubicBezTo>
                      <a:cubicBezTo>
                        <a:pt x="2711" y="3209"/>
                        <a:pt x="2728" y="3509"/>
                        <a:pt x="2538" y="3645"/>
                      </a:cubicBezTo>
                      <a:cubicBezTo>
                        <a:pt x="2438" y="3717"/>
                        <a:pt x="2308" y="3726"/>
                        <a:pt x="2184" y="3731"/>
                      </a:cubicBezTo>
                      <a:cubicBezTo>
                        <a:pt x="2136" y="3733"/>
                        <a:pt x="2088" y="3735"/>
                        <a:pt x="2040" y="3735"/>
                      </a:cubicBezTo>
                      <a:cubicBezTo>
                        <a:pt x="1906" y="3735"/>
                        <a:pt x="1773" y="3719"/>
                        <a:pt x="1662" y="3648"/>
                      </a:cubicBezTo>
                      <a:cubicBezTo>
                        <a:pt x="1595" y="3605"/>
                        <a:pt x="1538" y="3543"/>
                        <a:pt x="1462" y="3517"/>
                      </a:cubicBezTo>
                      <a:cubicBezTo>
                        <a:pt x="1436" y="3508"/>
                        <a:pt x="1410" y="3504"/>
                        <a:pt x="1385" y="3504"/>
                      </a:cubicBezTo>
                      <a:cubicBezTo>
                        <a:pt x="1218" y="3504"/>
                        <a:pt x="1070" y="3675"/>
                        <a:pt x="920" y="3780"/>
                      </a:cubicBezTo>
                      <a:cubicBezTo>
                        <a:pt x="792" y="3870"/>
                        <a:pt x="641" y="3910"/>
                        <a:pt x="487" y="3910"/>
                      </a:cubicBezTo>
                      <a:cubicBezTo>
                        <a:pt x="321" y="3910"/>
                        <a:pt x="152" y="3864"/>
                        <a:pt x="0" y="3785"/>
                      </a:cubicBezTo>
                      <a:lnTo>
                        <a:pt x="0" y="3785"/>
                      </a:lnTo>
                      <a:cubicBezTo>
                        <a:pt x="157" y="4000"/>
                        <a:pt x="346" y="4189"/>
                        <a:pt x="561" y="4345"/>
                      </a:cubicBezTo>
                      <a:cubicBezTo>
                        <a:pt x="793" y="4187"/>
                        <a:pt x="1069" y="4093"/>
                        <a:pt x="1349" y="4093"/>
                      </a:cubicBezTo>
                      <a:cubicBezTo>
                        <a:pt x="1382" y="4093"/>
                        <a:pt x="1416" y="4095"/>
                        <a:pt x="1450" y="4098"/>
                      </a:cubicBezTo>
                      <a:cubicBezTo>
                        <a:pt x="1706" y="4120"/>
                        <a:pt x="1958" y="4212"/>
                        <a:pt x="2212" y="4212"/>
                      </a:cubicBezTo>
                      <a:cubicBezTo>
                        <a:pt x="2259" y="4212"/>
                        <a:pt x="2307" y="4209"/>
                        <a:pt x="2354" y="4201"/>
                      </a:cubicBezTo>
                      <a:cubicBezTo>
                        <a:pt x="2582" y="4165"/>
                        <a:pt x="2790" y="4031"/>
                        <a:pt x="3020" y="4021"/>
                      </a:cubicBezTo>
                      <a:cubicBezTo>
                        <a:pt x="3030" y="4021"/>
                        <a:pt x="3040" y="4021"/>
                        <a:pt x="3051" y="4021"/>
                      </a:cubicBezTo>
                      <a:cubicBezTo>
                        <a:pt x="3261" y="4021"/>
                        <a:pt x="3458" y="4128"/>
                        <a:pt x="3612" y="4275"/>
                      </a:cubicBezTo>
                      <a:cubicBezTo>
                        <a:pt x="3727" y="4184"/>
                        <a:pt x="3834" y="4083"/>
                        <a:pt x="3932" y="3974"/>
                      </a:cubicBezTo>
                      <a:cubicBezTo>
                        <a:pt x="3826" y="3915"/>
                        <a:pt x="3725" y="3847"/>
                        <a:pt x="3631" y="3773"/>
                      </a:cubicBezTo>
                      <a:cubicBezTo>
                        <a:pt x="3277" y="3494"/>
                        <a:pt x="3010" y="3065"/>
                        <a:pt x="3041" y="2616"/>
                      </a:cubicBezTo>
                      <a:cubicBezTo>
                        <a:pt x="3071" y="2180"/>
                        <a:pt x="3365" y="1814"/>
                        <a:pt x="3629" y="1467"/>
                      </a:cubicBezTo>
                      <a:cubicBezTo>
                        <a:pt x="3798" y="1246"/>
                        <a:pt x="3956" y="1000"/>
                        <a:pt x="4043" y="740"/>
                      </a:cubicBezTo>
                      <a:cubicBezTo>
                        <a:pt x="3862" y="506"/>
                        <a:pt x="3644" y="306"/>
                        <a:pt x="3396" y="147"/>
                      </a:cubicBezTo>
                      <a:cubicBezTo>
                        <a:pt x="3357" y="484"/>
                        <a:pt x="3310" y="820"/>
                        <a:pt x="3248" y="1153"/>
                      </a:cubicBezTo>
                      <a:cubicBezTo>
                        <a:pt x="3207" y="1366"/>
                        <a:pt x="3150" y="1598"/>
                        <a:pt x="2976" y="1725"/>
                      </a:cubicBezTo>
                      <a:cubicBezTo>
                        <a:pt x="2878" y="1797"/>
                        <a:pt x="2757" y="1825"/>
                        <a:pt x="2638" y="1841"/>
                      </a:cubicBezTo>
                      <a:cubicBezTo>
                        <a:pt x="2562" y="1852"/>
                        <a:pt x="2485" y="1857"/>
                        <a:pt x="2408" y="1857"/>
                      </a:cubicBezTo>
                      <a:cubicBezTo>
                        <a:pt x="2224" y="1857"/>
                        <a:pt x="2040" y="1824"/>
                        <a:pt x="1878" y="1739"/>
                      </a:cubicBezTo>
                      <a:cubicBezTo>
                        <a:pt x="1582" y="1583"/>
                        <a:pt x="1395" y="1277"/>
                        <a:pt x="1276" y="964"/>
                      </a:cubicBezTo>
                      <a:cubicBezTo>
                        <a:pt x="1158" y="651"/>
                        <a:pt x="1095" y="319"/>
                        <a:pt x="967" y="9"/>
                      </a:cubicBezTo>
                      <a:cubicBezTo>
                        <a:pt x="966" y="6"/>
                        <a:pt x="964" y="4"/>
                        <a:pt x="96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26"/>
                <p:cNvSpPr/>
                <p:nvPr/>
              </p:nvSpPr>
              <p:spPr>
                <a:xfrm>
                  <a:off x="420631" y="3042841"/>
                  <a:ext cx="110202" cy="29293"/>
                </a:xfrm>
                <a:custGeom>
                  <a:avLst/>
                  <a:gdLst/>
                  <a:ahLst/>
                  <a:cxnLst/>
                  <a:rect l="l" t="t" r="r" b="b"/>
                  <a:pathLst>
                    <a:path w="3051" h="811" extrusionOk="0">
                      <a:moveTo>
                        <a:pt x="2487" y="1"/>
                      </a:moveTo>
                      <a:cubicBezTo>
                        <a:pt x="2477" y="1"/>
                        <a:pt x="2468" y="1"/>
                        <a:pt x="2459" y="1"/>
                      </a:cubicBezTo>
                      <a:cubicBezTo>
                        <a:pt x="2230" y="12"/>
                        <a:pt x="2022" y="146"/>
                        <a:pt x="1793" y="182"/>
                      </a:cubicBezTo>
                      <a:cubicBezTo>
                        <a:pt x="1747" y="189"/>
                        <a:pt x="1700" y="192"/>
                        <a:pt x="1654" y="192"/>
                      </a:cubicBezTo>
                      <a:cubicBezTo>
                        <a:pt x="1400" y="192"/>
                        <a:pt x="1146" y="100"/>
                        <a:pt x="889" y="79"/>
                      </a:cubicBezTo>
                      <a:cubicBezTo>
                        <a:pt x="855" y="76"/>
                        <a:pt x="821" y="74"/>
                        <a:pt x="787" y="74"/>
                      </a:cubicBezTo>
                      <a:cubicBezTo>
                        <a:pt x="508" y="74"/>
                        <a:pt x="232" y="168"/>
                        <a:pt x="0" y="326"/>
                      </a:cubicBezTo>
                      <a:cubicBezTo>
                        <a:pt x="418" y="628"/>
                        <a:pt x="928" y="811"/>
                        <a:pt x="1482" y="811"/>
                      </a:cubicBezTo>
                      <a:cubicBezTo>
                        <a:pt x="2078" y="811"/>
                        <a:pt x="2618" y="598"/>
                        <a:pt x="3051" y="255"/>
                      </a:cubicBezTo>
                      <a:cubicBezTo>
                        <a:pt x="2896" y="108"/>
                        <a:pt x="2697" y="1"/>
                        <a:pt x="2487" y="1"/>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 name="Group 28">
            <a:extLst>
              <a:ext uri="{FF2B5EF4-FFF2-40B4-BE49-F238E27FC236}">
                <a16:creationId xmlns:a16="http://schemas.microsoft.com/office/drawing/2014/main" id="{B3E702CC-929E-472D-88C5-1793A77148C9}"/>
              </a:ext>
            </a:extLst>
          </p:cNvPr>
          <p:cNvGrpSpPr/>
          <p:nvPr/>
        </p:nvGrpSpPr>
        <p:grpSpPr>
          <a:xfrm>
            <a:off x="634100" y="1777485"/>
            <a:ext cx="369761" cy="369761"/>
            <a:chOff x="634100" y="1777485"/>
            <a:chExt cx="369761" cy="369761"/>
          </a:xfrm>
        </p:grpSpPr>
        <p:sp>
          <p:nvSpPr>
            <p:cNvPr id="209" name="Google Shape;209;p26"/>
            <p:cNvSpPr/>
            <p:nvPr/>
          </p:nvSpPr>
          <p:spPr>
            <a:xfrm>
              <a:off x="718115" y="1780735"/>
              <a:ext cx="223800" cy="106843"/>
            </a:xfrm>
            <a:custGeom>
              <a:avLst/>
              <a:gdLst/>
              <a:ahLst/>
              <a:cxnLst/>
              <a:rect l="l" t="t" r="r" b="b"/>
              <a:pathLst>
                <a:path w="6196" h="2958" extrusionOk="0">
                  <a:moveTo>
                    <a:pt x="3737" y="1"/>
                  </a:moveTo>
                  <a:cubicBezTo>
                    <a:pt x="3721" y="59"/>
                    <a:pt x="3703" y="116"/>
                    <a:pt x="3687" y="172"/>
                  </a:cubicBezTo>
                  <a:cubicBezTo>
                    <a:pt x="3616" y="417"/>
                    <a:pt x="3575" y="708"/>
                    <a:pt x="3737" y="905"/>
                  </a:cubicBezTo>
                  <a:cubicBezTo>
                    <a:pt x="3810" y="992"/>
                    <a:pt x="3912" y="1048"/>
                    <a:pt x="4013" y="1100"/>
                  </a:cubicBezTo>
                  <a:lnTo>
                    <a:pt x="5051" y="1647"/>
                  </a:lnTo>
                  <a:cubicBezTo>
                    <a:pt x="5125" y="1860"/>
                    <a:pt x="4974" y="2102"/>
                    <a:pt x="4771" y="2199"/>
                  </a:cubicBezTo>
                  <a:cubicBezTo>
                    <a:pt x="4657" y="2252"/>
                    <a:pt x="4533" y="2272"/>
                    <a:pt x="4407" y="2272"/>
                  </a:cubicBezTo>
                  <a:cubicBezTo>
                    <a:pt x="4306" y="2272"/>
                    <a:pt x="4203" y="2259"/>
                    <a:pt x="4104" y="2242"/>
                  </a:cubicBezTo>
                  <a:cubicBezTo>
                    <a:pt x="3876" y="2203"/>
                    <a:pt x="3647" y="2140"/>
                    <a:pt x="3465" y="1998"/>
                  </a:cubicBezTo>
                  <a:cubicBezTo>
                    <a:pt x="3275" y="1853"/>
                    <a:pt x="3146" y="1633"/>
                    <a:pt x="2940" y="1510"/>
                  </a:cubicBezTo>
                  <a:cubicBezTo>
                    <a:pt x="2783" y="1417"/>
                    <a:pt x="2608" y="1394"/>
                    <a:pt x="2426" y="1394"/>
                  </a:cubicBezTo>
                  <a:cubicBezTo>
                    <a:pt x="2241" y="1394"/>
                    <a:pt x="2048" y="1418"/>
                    <a:pt x="1860" y="1418"/>
                  </a:cubicBezTo>
                  <a:cubicBezTo>
                    <a:pt x="1754" y="1418"/>
                    <a:pt x="1650" y="1410"/>
                    <a:pt x="1549" y="1387"/>
                  </a:cubicBezTo>
                  <a:cubicBezTo>
                    <a:pt x="1228" y="1312"/>
                    <a:pt x="963" y="1078"/>
                    <a:pt x="781" y="803"/>
                  </a:cubicBezTo>
                  <a:cubicBezTo>
                    <a:pt x="701" y="682"/>
                    <a:pt x="639" y="550"/>
                    <a:pt x="581" y="418"/>
                  </a:cubicBezTo>
                  <a:cubicBezTo>
                    <a:pt x="381" y="513"/>
                    <a:pt x="186" y="621"/>
                    <a:pt x="0" y="742"/>
                  </a:cubicBezTo>
                  <a:cubicBezTo>
                    <a:pt x="128" y="900"/>
                    <a:pt x="250" y="1063"/>
                    <a:pt x="392" y="1210"/>
                  </a:cubicBezTo>
                  <a:cubicBezTo>
                    <a:pt x="588" y="1413"/>
                    <a:pt x="801" y="1608"/>
                    <a:pt x="1060" y="1721"/>
                  </a:cubicBezTo>
                  <a:cubicBezTo>
                    <a:pt x="1415" y="1877"/>
                    <a:pt x="1832" y="1865"/>
                    <a:pt x="2173" y="2050"/>
                  </a:cubicBezTo>
                  <a:cubicBezTo>
                    <a:pt x="2424" y="2186"/>
                    <a:pt x="2611" y="2416"/>
                    <a:pt x="2848" y="2575"/>
                  </a:cubicBezTo>
                  <a:cubicBezTo>
                    <a:pt x="3194" y="2805"/>
                    <a:pt x="3621" y="2869"/>
                    <a:pt x="4032" y="2926"/>
                  </a:cubicBezTo>
                  <a:cubicBezTo>
                    <a:pt x="4144" y="2942"/>
                    <a:pt x="4259" y="2957"/>
                    <a:pt x="4372" y="2957"/>
                  </a:cubicBezTo>
                  <a:cubicBezTo>
                    <a:pt x="4480" y="2957"/>
                    <a:pt x="4586" y="2943"/>
                    <a:pt x="4687" y="2903"/>
                  </a:cubicBezTo>
                  <a:cubicBezTo>
                    <a:pt x="4869" y="2829"/>
                    <a:pt x="5005" y="2676"/>
                    <a:pt x="5166" y="2564"/>
                  </a:cubicBezTo>
                  <a:cubicBezTo>
                    <a:pt x="5325" y="2451"/>
                    <a:pt x="5515" y="2378"/>
                    <a:pt x="5673" y="2260"/>
                  </a:cubicBezTo>
                  <a:cubicBezTo>
                    <a:pt x="6003" y="2014"/>
                    <a:pt x="6144" y="1630"/>
                    <a:pt x="6196" y="1213"/>
                  </a:cubicBezTo>
                  <a:cubicBezTo>
                    <a:pt x="5502" y="592"/>
                    <a:pt x="4652" y="173"/>
                    <a:pt x="3737"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739101" y="1777485"/>
              <a:ext cx="164165" cy="85352"/>
            </a:xfrm>
            <a:custGeom>
              <a:avLst/>
              <a:gdLst/>
              <a:ahLst/>
              <a:cxnLst/>
              <a:rect l="l" t="t" r="r" b="b"/>
              <a:pathLst>
                <a:path w="4545" h="2363" extrusionOk="0">
                  <a:moveTo>
                    <a:pt x="2204" y="0"/>
                  </a:moveTo>
                  <a:cubicBezTo>
                    <a:pt x="1444" y="0"/>
                    <a:pt x="690" y="172"/>
                    <a:pt x="0" y="508"/>
                  </a:cubicBezTo>
                  <a:cubicBezTo>
                    <a:pt x="58" y="640"/>
                    <a:pt x="121" y="772"/>
                    <a:pt x="200" y="893"/>
                  </a:cubicBezTo>
                  <a:cubicBezTo>
                    <a:pt x="382" y="1168"/>
                    <a:pt x="647" y="1403"/>
                    <a:pt x="968" y="1477"/>
                  </a:cubicBezTo>
                  <a:cubicBezTo>
                    <a:pt x="1069" y="1500"/>
                    <a:pt x="1173" y="1508"/>
                    <a:pt x="1279" y="1508"/>
                  </a:cubicBezTo>
                  <a:cubicBezTo>
                    <a:pt x="1467" y="1508"/>
                    <a:pt x="1658" y="1484"/>
                    <a:pt x="1843" y="1484"/>
                  </a:cubicBezTo>
                  <a:cubicBezTo>
                    <a:pt x="2026" y="1484"/>
                    <a:pt x="2202" y="1508"/>
                    <a:pt x="2360" y="1601"/>
                  </a:cubicBezTo>
                  <a:cubicBezTo>
                    <a:pt x="2565" y="1723"/>
                    <a:pt x="2694" y="1944"/>
                    <a:pt x="2884" y="2090"/>
                  </a:cubicBezTo>
                  <a:cubicBezTo>
                    <a:pt x="3067" y="2230"/>
                    <a:pt x="3296" y="2293"/>
                    <a:pt x="3523" y="2333"/>
                  </a:cubicBezTo>
                  <a:cubicBezTo>
                    <a:pt x="3621" y="2350"/>
                    <a:pt x="3723" y="2362"/>
                    <a:pt x="3823" y="2362"/>
                  </a:cubicBezTo>
                  <a:cubicBezTo>
                    <a:pt x="3950" y="2362"/>
                    <a:pt x="4075" y="2343"/>
                    <a:pt x="4190" y="2289"/>
                  </a:cubicBezTo>
                  <a:cubicBezTo>
                    <a:pt x="4394" y="2192"/>
                    <a:pt x="4544" y="1951"/>
                    <a:pt x="4470" y="1737"/>
                  </a:cubicBezTo>
                  <a:lnTo>
                    <a:pt x="3432" y="1191"/>
                  </a:lnTo>
                  <a:cubicBezTo>
                    <a:pt x="3332" y="1138"/>
                    <a:pt x="3229" y="1083"/>
                    <a:pt x="3157" y="996"/>
                  </a:cubicBezTo>
                  <a:cubicBezTo>
                    <a:pt x="2994" y="799"/>
                    <a:pt x="3035" y="508"/>
                    <a:pt x="3106" y="263"/>
                  </a:cubicBezTo>
                  <a:cubicBezTo>
                    <a:pt x="3122" y="206"/>
                    <a:pt x="3140" y="149"/>
                    <a:pt x="3156" y="91"/>
                  </a:cubicBezTo>
                  <a:cubicBezTo>
                    <a:pt x="2840" y="30"/>
                    <a:pt x="2522" y="0"/>
                    <a:pt x="2204" y="0"/>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roup 18">
              <a:extLst>
                <a:ext uri="{FF2B5EF4-FFF2-40B4-BE49-F238E27FC236}">
                  <a16:creationId xmlns:a16="http://schemas.microsoft.com/office/drawing/2014/main" id="{DCA3F2DA-CC8D-4319-9920-1BF7E543C179}"/>
                </a:ext>
              </a:extLst>
            </p:cNvPr>
            <p:cNvGrpSpPr/>
            <p:nvPr/>
          </p:nvGrpSpPr>
          <p:grpSpPr>
            <a:xfrm>
              <a:off x="634100" y="1807537"/>
              <a:ext cx="369761" cy="339709"/>
              <a:chOff x="634100" y="1807537"/>
              <a:chExt cx="369761" cy="339709"/>
            </a:xfrm>
          </p:grpSpPr>
          <p:sp>
            <p:nvSpPr>
              <p:cNvPr id="207" name="Google Shape;207;p26"/>
              <p:cNvSpPr/>
              <p:nvPr/>
            </p:nvSpPr>
            <p:spPr>
              <a:xfrm>
                <a:off x="667547" y="1825344"/>
                <a:ext cx="316267" cy="146105"/>
              </a:xfrm>
              <a:custGeom>
                <a:avLst/>
                <a:gdLst/>
                <a:ahLst/>
                <a:cxnLst/>
                <a:rect l="l" t="t" r="r" b="b"/>
                <a:pathLst>
                  <a:path w="8756" h="4045" extrusionOk="0">
                    <a:moveTo>
                      <a:pt x="766" y="1"/>
                    </a:moveTo>
                    <a:cubicBezTo>
                      <a:pt x="480" y="259"/>
                      <a:pt x="223" y="548"/>
                      <a:pt x="1" y="862"/>
                    </a:cubicBezTo>
                    <a:cubicBezTo>
                      <a:pt x="584" y="1252"/>
                      <a:pt x="1046" y="1824"/>
                      <a:pt x="1286" y="2483"/>
                    </a:cubicBezTo>
                    <a:cubicBezTo>
                      <a:pt x="1394" y="2780"/>
                      <a:pt x="1461" y="3099"/>
                      <a:pt x="1645" y="3355"/>
                    </a:cubicBezTo>
                    <a:cubicBezTo>
                      <a:pt x="1784" y="3550"/>
                      <a:pt x="2020" y="3698"/>
                      <a:pt x="2249" y="3698"/>
                    </a:cubicBezTo>
                    <a:cubicBezTo>
                      <a:pt x="2322" y="3698"/>
                      <a:pt x="2395" y="3683"/>
                      <a:pt x="2463" y="3650"/>
                    </a:cubicBezTo>
                    <a:cubicBezTo>
                      <a:pt x="2645" y="3563"/>
                      <a:pt x="2774" y="3361"/>
                      <a:pt x="2975" y="3344"/>
                    </a:cubicBezTo>
                    <a:cubicBezTo>
                      <a:pt x="2986" y="3343"/>
                      <a:pt x="2996" y="3343"/>
                      <a:pt x="3007" y="3343"/>
                    </a:cubicBezTo>
                    <a:cubicBezTo>
                      <a:pt x="3266" y="3343"/>
                      <a:pt x="3421" y="3650"/>
                      <a:pt x="3623" y="3828"/>
                    </a:cubicBezTo>
                    <a:cubicBezTo>
                      <a:pt x="3803" y="3987"/>
                      <a:pt x="4031" y="4044"/>
                      <a:pt x="4272" y="4044"/>
                    </a:cubicBezTo>
                    <a:cubicBezTo>
                      <a:pt x="4520" y="4044"/>
                      <a:pt x="4782" y="3984"/>
                      <a:pt x="5019" y="3913"/>
                    </a:cubicBezTo>
                    <a:cubicBezTo>
                      <a:pt x="5911" y="3648"/>
                      <a:pt x="6791" y="3301"/>
                      <a:pt x="7547" y="2759"/>
                    </a:cubicBezTo>
                    <a:cubicBezTo>
                      <a:pt x="8027" y="2414"/>
                      <a:pt x="8437" y="1981"/>
                      <a:pt x="8756" y="1483"/>
                    </a:cubicBezTo>
                    <a:cubicBezTo>
                      <a:pt x="8612" y="1201"/>
                      <a:pt x="8443" y="933"/>
                      <a:pt x="8250" y="682"/>
                    </a:cubicBezTo>
                    <a:cubicBezTo>
                      <a:pt x="8040" y="866"/>
                      <a:pt x="7829" y="1051"/>
                      <a:pt x="7673" y="1269"/>
                    </a:cubicBezTo>
                    <a:cubicBezTo>
                      <a:pt x="7362" y="1708"/>
                      <a:pt x="7201" y="2359"/>
                      <a:pt x="6677" y="2477"/>
                    </a:cubicBezTo>
                    <a:cubicBezTo>
                      <a:pt x="6612" y="2491"/>
                      <a:pt x="6544" y="2496"/>
                      <a:pt x="6475" y="2496"/>
                    </a:cubicBezTo>
                    <a:cubicBezTo>
                      <a:pt x="6314" y="2496"/>
                      <a:pt x="6147" y="2469"/>
                      <a:pt x="5993" y="2469"/>
                    </a:cubicBezTo>
                    <a:cubicBezTo>
                      <a:pt x="5836" y="2469"/>
                      <a:pt x="5693" y="2497"/>
                      <a:pt x="5584" y="2610"/>
                    </a:cubicBezTo>
                    <a:cubicBezTo>
                      <a:pt x="5496" y="2700"/>
                      <a:pt x="5455" y="2831"/>
                      <a:pt x="5356" y="2909"/>
                    </a:cubicBezTo>
                    <a:cubicBezTo>
                      <a:pt x="5270" y="2977"/>
                      <a:pt x="5159" y="2993"/>
                      <a:pt x="5047" y="2993"/>
                    </a:cubicBezTo>
                    <a:cubicBezTo>
                      <a:pt x="5007" y="2993"/>
                      <a:pt x="4966" y="2991"/>
                      <a:pt x="4927" y="2988"/>
                    </a:cubicBezTo>
                    <a:cubicBezTo>
                      <a:pt x="4497" y="2964"/>
                      <a:pt x="4034" y="2926"/>
                      <a:pt x="3709" y="2644"/>
                    </a:cubicBezTo>
                    <a:cubicBezTo>
                      <a:pt x="3475" y="2442"/>
                      <a:pt x="3350" y="2144"/>
                      <a:pt x="3166" y="1895"/>
                    </a:cubicBezTo>
                    <a:cubicBezTo>
                      <a:pt x="2560" y="1072"/>
                      <a:pt x="1328" y="790"/>
                      <a:pt x="76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95179" y="1807537"/>
                <a:ext cx="270358" cy="125914"/>
              </a:xfrm>
              <a:custGeom>
                <a:avLst/>
                <a:gdLst/>
                <a:ahLst/>
                <a:cxnLst/>
                <a:rect l="l" t="t" r="r" b="b"/>
                <a:pathLst>
                  <a:path w="7485" h="3486" extrusionOk="0">
                    <a:moveTo>
                      <a:pt x="636" y="1"/>
                    </a:moveTo>
                    <a:cubicBezTo>
                      <a:pt x="412" y="148"/>
                      <a:pt x="199" y="313"/>
                      <a:pt x="1" y="494"/>
                    </a:cubicBezTo>
                    <a:cubicBezTo>
                      <a:pt x="563" y="1283"/>
                      <a:pt x="1794" y="1565"/>
                      <a:pt x="2401" y="2388"/>
                    </a:cubicBezTo>
                    <a:cubicBezTo>
                      <a:pt x="2585" y="2637"/>
                      <a:pt x="2709" y="2935"/>
                      <a:pt x="2944" y="3137"/>
                    </a:cubicBezTo>
                    <a:cubicBezTo>
                      <a:pt x="3269" y="3419"/>
                      <a:pt x="3732" y="3457"/>
                      <a:pt x="4162" y="3481"/>
                    </a:cubicBezTo>
                    <a:cubicBezTo>
                      <a:pt x="4201" y="3484"/>
                      <a:pt x="4241" y="3486"/>
                      <a:pt x="4281" y="3486"/>
                    </a:cubicBezTo>
                    <a:cubicBezTo>
                      <a:pt x="4393" y="3486"/>
                      <a:pt x="4504" y="3470"/>
                      <a:pt x="4590" y="3402"/>
                    </a:cubicBezTo>
                    <a:cubicBezTo>
                      <a:pt x="4689" y="3324"/>
                      <a:pt x="4731" y="3193"/>
                      <a:pt x="4818" y="3103"/>
                    </a:cubicBezTo>
                    <a:cubicBezTo>
                      <a:pt x="4928" y="2990"/>
                      <a:pt x="5071" y="2962"/>
                      <a:pt x="5228" y="2962"/>
                    </a:cubicBezTo>
                    <a:cubicBezTo>
                      <a:pt x="5381" y="2962"/>
                      <a:pt x="5547" y="2989"/>
                      <a:pt x="5706" y="2989"/>
                    </a:cubicBezTo>
                    <a:cubicBezTo>
                      <a:pt x="5776" y="2989"/>
                      <a:pt x="5845" y="2984"/>
                      <a:pt x="5910" y="2969"/>
                    </a:cubicBezTo>
                    <a:cubicBezTo>
                      <a:pt x="6436" y="2851"/>
                      <a:pt x="6597" y="2201"/>
                      <a:pt x="6908" y="1762"/>
                    </a:cubicBezTo>
                    <a:cubicBezTo>
                      <a:pt x="7063" y="1545"/>
                      <a:pt x="7275" y="1359"/>
                      <a:pt x="7485" y="1175"/>
                    </a:cubicBezTo>
                    <a:cubicBezTo>
                      <a:pt x="7289" y="920"/>
                      <a:pt x="7070" y="685"/>
                      <a:pt x="6831" y="471"/>
                    </a:cubicBezTo>
                    <a:cubicBezTo>
                      <a:pt x="6779" y="888"/>
                      <a:pt x="6638" y="1272"/>
                      <a:pt x="6308" y="1519"/>
                    </a:cubicBezTo>
                    <a:cubicBezTo>
                      <a:pt x="6150" y="1636"/>
                      <a:pt x="5963" y="1709"/>
                      <a:pt x="5801" y="1822"/>
                    </a:cubicBezTo>
                    <a:cubicBezTo>
                      <a:pt x="5638" y="1935"/>
                      <a:pt x="5504" y="2088"/>
                      <a:pt x="5322" y="2162"/>
                    </a:cubicBezTo>
                    <a:cubicBezTo>
                      <a:pt x="5222" y="2202"/>
                      <a:pt x="5116" y="2216"/>
                      <a:pt x="5008" y="2216"/>
                    </a:cubicBezTo>
                    <a:cubicBezTo>
                      <a:pt x="4894" y="2216"/>
                      <a:pt x="4779" y="2201"/>
                      <a:pt x="4667" y="2184"/>
                    </a:cubicBezTo>
                    <a:cubicBezTo>
                      <a:pt x="4256" y="2127"/>
                      <a:pt x="3829" y="2064"/>
                      <a:pt x="3483" y="1833"/>
                    </a:cubicBezTo>
                    <a:cubicBezTo>
                      <a:pt x="3246" y="1675"/>
                      <a:pt x="3059" y="1445"/>
                      <a:pt x="2809" y="1309"/>
                    </a:cubicBezTo>
                    <a:cubicBezTo>
                      <a:pt x="2467" y="1124"/>
                      <a:pt x="2050" y="1135"/>
                      <a:pt x="1695" y="979"/>
                    </a:cubicBezTo>
                    <a:cubicBezTo>
                      <a:pt x="1437" y="867"/>
                      <a:pt x="1223" y="672"/>
                      <a:pt x="1027" y="469"/>
                    </a:cubicBezTo>
                    <a:cubicBezTo>
                      <a:pt x="885" y="322"/>
                      <a:pt x="763" y="159"/>
                      <a:pt x="636" y="1"/>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969041" y="1898812"/>
                <a:ext cx="34206" cy="51146"/>
              </a:xfrm>
              <a:custGeom>
                <a:avLst/>
                <a:gdLst/>
                <a:ahLst/>
                <a:cxnLst/>
                <a:rect l="l" t="t" r="r" b="b"/>
                <a:pathLst>
                  <a:path w="947" h="1416" extrusionOk="0">
                    <a:moveTo>
                      <a:pt x="647" y="0"/>
                    </a:moveTo>
                    <a:cubicBezTo>
                      <a:pt x="514" y="110"/>
                      <a:pt x="390" y="229"/>
                      <a:pt x="275" y="356"/>
                    </a:cubicBezTo>
                    <a:cubicBezTo>
                      <a:pt x="134" y="513"/>
                      <a:pt x="1" y="717"/>
                      <a:pt x="60" y="917"/>
                    </a:cubicBezTo>
                    <a:cubicBezTo>
                      <a:pt x="110" y="1087"/>
                      <a:pt x="280" y="1189"/>
                      <a:pt x="443" y="1259"/>
                    </a:cubicBezTo>
                    <a:cubicBezTo>
                      <a:pt x="605" y="1330"/>
                      <a:pt x="774" y="1376"/>
                      <a:pt x="946" y="1416"/>
                    </a:cubicBezTo>
                    <a:cubicBezTo>
                      <a:pt x="914" y="931"/>
                      <a:pt x="813" y="455"/>
                      <a:pt x="64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648476" y="1856479"/>
                <a:ext cx="355385" cy="149176"/>
              </a:xfrm>
              <a:custGeom>
                <a:avLst/>
                <a:gdLst/>
                <a:ahLst/>
                <a:cxnLst/>
                <a:rect l="l" t="t" r="r" b="b"/>
                <a:pathLst>
                  <a:path w="9839" h="4130" extrusionOk="0">
                    <a:moveTo>
                      <a:pt x="529" y="0"/>
                    </a:moveTo>
                    <a:cubicBezTo>
                      <a:pt x="319" y="297"/>
                      <a:pt x="142" y="616"/>
                      <a:pt x="0" y="951"/>
                    </a:cubicBezTo>
                    <a:cubicBezTo>
                      <a:pt x="285" y="1154"/>
                      <a:pt x="502" y="1480"/>
                      <a:pt x="633" y="1811"/>
                    </a:cubicBezTo>
                    <a:cubicBezTo>
                      <a:pt x="839" y="2330"/>
                      <a:pt x="915" y="2901"/>
                      <a:pt x="1188" y="3387"/>
                    </a:cubicBezTo>
                    <a:cubicBezTo>
                      <a:pt x="1413" y="3790"/>
                      <a:pt x="1845" y="4129"/>
                      <a:pt x="2285" y="4129"/>
                    </a:cubicBezTo>
                    <a:cubicBezTo>
                      <a:pt x="2377" y="4129"/>
                      <a:pt x="2469" y="4115"/>
                      <a:pt x="2560" y="4082"/>
                    </a:cubicBezTo>
                    <a:cubicBezTo>
                      <a:pt x="2718" y="4026"/>
                      <a:pt x="2856" y="3924"/>
                      <a:pt x="3012" y="3860"/>
                    </a:cubicBezTo>
                    <a:cubicBezTo>
                      <a:pt x="3151" y="3805"/>
                      <a:pt x="3297" y="3784"/>
                      <a:pt x="3446" y="3784"/>
                    </a:cubicBezTo>
                    <a:cubicBezTo>
                      <a:pt x="3705" y="3784"/>
                      <a:pt x="3973" y="3847"/>
                      <a:pt x="4230" y="3900"/>
                    </a:cubicBezTo>
                    <a:cubicBezTo>
                      <a:pt x="4583" y="3971"/>
                      <a:pt x="4946" y="4019"/>
                      <a:pt x="5306" y="4019"/>
                    </a:cubicBezTo>
                    <a:cubicBezTo>
                      <a:pt x="5683" y="4019"/>
                      <a:pt x="6057" y="3966"/>
                      <a:pt x="6409" y="3832"/>
                    </a:cubicBezTo>
                    <a:cubicBezTo>
                      <a:pt x="6993" y="3609"/>
                      <a:pt x="7482" y="3176"/>
                      <a:pt x="8073" y="2974"/>
                    </a:cubicBezTo>
                    <a:cubicBezTo>
                      <a:pt x="8307" y="2893"/>
                      <a:pt x="8554" y="2854"/>
                      <a:pt x="8801" y="2854"/>
                    </a:cubicBezTo>
                    <a:cubicBezTo>
                      <a:pt x="9155" y="2854"/>
                      <a:pt x="9510" y="2934"/>
                      <a:pt x="9831" y="3086"/>
                    </a:cubicBezTo>
                    <a:cubicBezTo>
                      <a:pt x="9832" y="3034"/>
                      <a:pt x="9838" y="2984"/>
                      <a:pt x="9838" y="2930"/>
                    </a:cubicBezTo>
                    <a:cubicBezTo>
                      <a:pt x="9838" y="2815"/>
                      <a:pt x="9829" y="2702"/>
                      <a:pt x="9821" y="2588"/>
                    </a:cubicBezTo>
                    <a:cubicBezTo>
                      <a:pt x="9649" y="2548"/>
                      <a:pt x="9479" y="2501"/>
                      <a:pt x="9317" y="2431"/>
                    </a:cubicBezTo>
                    <a:cubicBezTo>
                      <a:pt x="9156" y="2361"/>
                      <a:pt x="8985" y="2259"/>
                      <a:pt x="8935" y="2089"/>
                    </a:cubicBezTo>
                    <a:cubicBezTo>
                      <a:pt x="8876" y="1888"/>
                      <a:pt x="9009" y="1683"/>
                      <a:pt x="9150" y="1528"/>
                    </a:cubicBezTo>
                    <a:cubicBezTo>
                      <a:pt x="9264" y="1401"/>
                      <a:pt x="9389" y="1281"/>
                      <a:pt x="9522" y="1172"/>
                    </a:cubicBezTo>
                    <a:cubicBezTo>
                      <a:pt x="9452" y="984"/>
                      <a:pt x="9373" y="799"/>
                      <a:pt x="9282" y="621"/>
                    </a:cubicBezTo>
                    <a:cubicBezTo>
                      <a:pt x="8965" y="1119"/>
                      <a:pt x="8555" y="1552"/>
                      <a:pt x="8074" y="1897"/>
                    </a:cubicBezTo>
                    <a:cubicBezTo>
                      <a:pt x="7318" y="2439"/>
                      <a:pt x="6438" y="2784"/>
                      <a:pt x="5547" y="3050"/>
                    </a:cubicBezTo>
                    <a:cubicBezTo>
                      <a:pt x="5309" y="3121"/>
                      <a:pt x="5046" y="3181"/>
                      <a:pt x="4797" y="3181"/>
                    </a:cubicBezTo>
                    <a:cubicBezTo>
                      <a:pt x="4557" y="3181"/>
                      <a:pt x="4330" y="3125"/>
                      <a:pt x="4151" y="2966"/>
                    </a:cubicBezTo>
                    <a:cubicBezTo>
                      <a:pt x="3948" y="2787"/>
                      <a:pt x="3794" y="2480"/>
                      <a:pt x="3533" y="2480"/>
                    </a:cubicBezTo>
                    <a:cubicBezTo>
                      <a:pt x="3523" y="2480"/>
                      <a:pt x="3513" y="2480"/>
                      <a:pt x="3502" y="2481"/>
                    </a:cubicBezTo>
                    <a:cubicBezTo>
                      <a:pt x="3302" y="2499"/>
                      <a:pt x="3172" y="2700"/>
                      <a:pt x="2991" y="2788"/>
                    </a:cubicBezTo>
                    <a:cubicBezTo>
                      <a:pt x="2923" y="2821"/>
                      <a:pt x="2851" y="2836"/>
                      <a:pt x="2778" y="2836"/>
                    </a:cubicBezTo>
                    <a:cubicBezTo>
                      <a:pt x="2548" y="2836"/>
                      <a:pt x="2311" y="2687"/>
                      <a:pt x="2172" y="2493"/>
                    </a:cubicBezTo>
                    <a:cubicBezTo>
                      <a:pt x="1988" y="2236"/>
                      <a:pt x="1920" y="1918"/>
                      <a:pt x="1813" y="1621"/>
                    </a:cubicBezTo>
                    <a:cubicBezTo>
                      <a:pt x="1574" y="961"/>
                      <a:pt x="1111" y="390"/>
                      <a:pt x="529" y="0"/>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713131" y="2113473"/>
                <a:ext cx="64257" cy="28860"/>
              </a:xfrm>
              <a:custGeom>
                <a:avLst/>
                <a:gdLst/>
                <a:ahLst/>
                <a:cxnLst/>
                <a:rect l="l" t="t" r="r" b="b"/>
                <a:pathLst>
                  <a:path w="1779" h="799" extrusionOk="0">
                    <a:moveTo>
                      <a:pt x="256" y="0"/>
                    </a:moveTo>
                    <a:cubicBezTo>
                      <a:pt x="171" y="0"/>
                      <a:pt x="86" y="4"/>
                      <a:pt x="1" y="9"/>
                    </a:cubicBezTo>
                    <a:cubicBezTo>
                      <a:pt x="537" y="384"/>
                      <a:pt x="1141" y="652"/>
                      <a:pt x="1779" y="798"/>
                    </a:cubicBezTo>
                    <a:cubicBezTo>
                      <a:pt x="1698" y="633"/>
                      <a:pt x="1589" y="480"/>
                      <a:pt x="1448" y="363"/>
                    </a:cubicBezTo>
                    <a:cubicBezTo>
                      <a:pt x="1117" y="86"/>
                      <a:pt x="694" y="0"/>
                      <a:pt x="256" y="0"/>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634931" y="1979251"/>
                <a:ext cx="355168" cy="122844"/>
              </a:xfrm>
              <a:custGeom>
                <a:avLst/>
                <a:gdLst/>
                <a:ahLst/>
                <a:cxnLst/>
                <a:rect l="l" t="t" r="r" b="b"/>
                <a:pathLst>
                  <a:path w="9833" h="3401" extrusionOk="0">
                    <a:moveTo>
                      <a:pt x="1" y="0"/>
                    </a:moveTo>
                    <a:cubicBezTo>
                      <a:pt x="63" y="684"/>
                      <a:pt x="262" y="1348"/>
                      <a:pt x="586" y="1952"/>
                    </a:cubicBezTo>
                    <a:cubicBezTo>
                      <a:pt x="952" y="2087"/>
                      <a:pt x="1296" y="2393"/>
                      <a:pt x="1620" y="2635"/>
                    </a:cubicBezTo>
                    <a:cubicBezTo>
                      <a:pt x="2106" y="2999"/>
                      <a:pt x="2671" y="3243"/>
                      <a:pt x="3269" y="3349"/>
                    </a:cubicBezTo>
                    <a:cubicBezTo>
                      <a:pt x="3457" y="3382"/>
                      <a:pt x="3649" y="3401"/>
                      <a:pt x="3841" y="3401"/>
                    </a:cubicBezTo>
                    <a:cubicBezTo>
                      <a:pt x="4116" y="3401"/>
                      <a:pt x="4391" y="3362"/>
                      <a:pt x="4651" y="3271"/>
                    </a:cubicBezTo>
                    <a:cubicBezTo>
                      <a:pt x="5281" y="3049"/>
                      <a:pt x="5796" y="2531"/>
                      <a:pt x="6456" y="2419"/>
                    </a:cubicBezTo>
                    <a:cubicBezTo>
                      <a:pt x="6550" y="2403"/>
                      <a:pt x="6644" y="2395"/>
                      <a:pt x="6737" y="2395"/>
                    </a:cubicBezTo>
                    <a:cubicBezTo>
                      <a:pt x="7433" y="2395"/>
                      <a:pt x="8103" y="2807"/>
                      <a:pt x="8778" y="3080"/>
                    </a:cubicBezTo>
                    <a:cubicBezTo>
                      <a:pt x="9229" y="2612"/>
                      <a:pt x="9587" y="2064"/>
                      <a:pt x="9833" y="1463"/>
                    </a:cubicBezTo>
                    <a:cubicBezTo>
                      <a:pt x="9651" y="1406"/>
                      <a:pt x="9466" y="1364"/>
                      <a:pt x="9279" y="1338"/>
                    </a:cubicBezTo>
                    <a:cubicBezTo>
                      <a:pt x="9073" y="1311"/>
                      <a:pt x="8866" y="1300"/>
                      <a:pt x="8658" y="1300"/>
                    </a:cubicBezTo>
                    <a:cubicBezTo>
                      <a:pt x="8229" y="1300"/>
                      <a:pt x="7798" y="1347"/>
                      <a:pt x="7371" y="1395"/>
                    </a:cubicBezTo>
                    <a:cubicBezTo>
                      <a:pt x="6632" y="1476"/>
                      <a:pt x="5879" y="1561"/>
                      <a:pt x="5201" y="1865"/>
                    </a:cubicBezTo>
                    <a:cubicBezTo>
                      <a:pt x="4832" y="2030"/>
                      <a:pt x="4490" y="2259"/>
                      <a:pt x="4105" y="2382"/>
                    </a:cubicBezTo>
                    <a:cubicBezTo>
                      <a:pt x="3905" y="2445"/>
                      <a:pt x="3698" y="2475"/>
                      <a:pt x="3490" y="2475"/>
                    </a:cubicBezTo>
                    <a:cubicBezTo>
                      <a:pt x="2726" y="2475"/>
                      <a:pt x="1958" y="2067"/>
                      <a:pt x="1575" y="1400"/>
                    </a:cubicBezTo>
                    <a:cubicBezTo>
                      <a:pt x="1447" y="1177"/>
                      <a:pt x="1354" y="927"/>
                      <a:pt x="1167" y="751"/>
                    </a:cubicBezTo>
                    <a:cubicBezTo>
                      <a:pt x="979" y="575"/>
                      <a:pt x="720" y="497"/>
                      <a:pt x="491" y="379"/>
                    </a:cubicBezTo>
                    <a:cubicBezTo>
                      <a:pt x="306" y="284"/>
                      <a:pt x="146" y="150"/>
                      <a:pt x="1" y="0"/>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656133" y="2049721"/>
                <a:ext cx="295895" cy="96874"/>
              </a:xfrm>
              <a:custGeom>
                <a:avLst/>
                <a:gdLst/>
                <a:ahLst/>
                <a:cxnLst/>
                <a:rect l="l" t="t" r="r" b="b"/>
                <a:pathLst>
                  <a:path w="8192" h="2682" extrusionOk="0">
                    <a:moveTo>
                      <a:pt x="0" y="1"/>
                    </a:moveTo>
                    <a:lnTo>
                      <a:pt x="0" y="1"/>
                    </a:lnTo>
                    <a:cubicBezTo>
                      <a:pt x="381" y="707"/>
                      <a:pt x="922" y="1314"/>
                      <a:pt x="1580" y="1774"/>
                    </a:cubicBezTo>
                    <a:cubicBezTo>
                      <a:pt x="1665" y="1769"/>
                      <a:pt x="1750" y="1765"/>
                      <a:pt x="1835" y="1765"/>
                    </a:cubicBezTo>
                    <a:cubicBezTo>
                      <a:pt x="2274" y="1765"/>
                      <a:pt x="2696" y="1851"/>
                      <a:pt x="3027" y="2128"/>
                    </a:cubicBezTo>
                    <a:cubicBezTo>
                      <a:pt x="3167" y="2245"/>
                      <a:pt x="3276" y="2398"/>
                      <a:pt x="3357" y="2563"/>
                    </a:cubicBezTo>
                    <a:cubicBezTo>
                      <a:pt x="3620" y="2624"/>
                      <a:pt x="3889" y="2663"/>
                      <a:pt x="4158" y="2682"/>
                    </a:cubicBezTo>
                    <a:cubicBezTo>
                      <a:pt x="4230" y="2451"/>
                      <a:pt x="4296" y="2219"/>
                      <a:pt x="4461" y="2050"/>
                    </a:cubicBezTo>
                    <a:cubicBezTo>
                      <a:pt x="4744" y="1758"/>
                      <a:pt x="5209" y="1762"/>
                      <a:pt x="5574" y="1584"/>
                    </a:cubicBezTo>
                    <a:cubicBezTo>
                      <a:pt x="5892" y="1428"/>
                      <a:pt x="6174" y="1120"/>
                      <a:pt x="6515" y="1120"/>
                    </a:cubicBezTo>
                    <a:cubicBezTo>
                      <a:pt x="6540" y="1120"/>
                      <a:pt x="6566" y="1122"/>
                      <a:pt x="6592" y="1126"/>
                    </a:cubicBezTo>
                    <a:cubicBezTo>
                      <a:pt x="6723" y="1143"/>
                      <a:pt x="6841" y="1210"/>
                      <a:pt x="6953" y="1279"/>
                    </a:cubicBezTo>
                    <a:cubicBezTo>
                      <a:pt x="7156" y="1407"/>
                      <a:pt x="7346" y="1550"/>
                      <a:pt x="7525" y="1709"/>
                    </a:cubicBezTo>
                    <a:cubicBezTo>
                      <a:pt x="7763" y="1535"/>
                      <a:pt x="7987" y="1341"/>
                      <a:pt x="8191" y="1129"/>
                    </a:cubicBezTo>
                    <a:cubicBezTo>
                      <a:pt x="7517" y="856"/>
                      <a:pt x="6847" y="444"/>
                      <a:pt x="6151" y="444"/>
                    </a:cubicBezTo>
                    <a:cubicBezTo>
                      <a:pt x="6058" y="444"/>
                      <a:pt x="5964" y="452"/>
                      <a:pt x="5870" y="468"/>
                    </a:cubicBezTo>
                    <a:cubicBezTo>
                      <a:pt x="5210" y="580"/>
                      <a:pt x="4695" y="1098"/>
                      <a:pt x="4065" y="1320"/>
                    </a:cubicBezTo>
                    <a:cubicBezTo>
                      <a:pt x="3805" y="1411"/>
                      <a:pt x="3530" y="1450"/>
                      <a:pt x="3255" y="1450"/>
                    </a:cubicBezTo>
                    <a:cubicBezTo>
                      <a:pt x="3063" y="1450"/>
                      <a:pt x="2871" y="1431"/>
                      <a:pt x="2683" y="1398"/>
                    </a:cubicBezTo>
                    <a:cubicBezTo>
                      <a:pt x="2085" y="1292"/>
                      <a:pt x="1520" y="1048"/>
                      <a:pt x="1034" y="684"/>
                    </a:cubicBezTo>
                    <a:cubicBezTo>
                      <a:pt x="710" y="442"/>
                      <a:pt x="365" y="136"/>
                      <a:pt x="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837889" y="2128968"/>
                <a:ext cx="60682" cy="17265"/>
              </a:xfrm>
              <a:custGeom>
                <a:avLst/>
                <a:gdLst/>
                <a:ahLst/>
                <a:cxnLst/>
                <a:rect l="l" t="t" r="r" b="b"/>
                <a:pathLst>
                  <a:path w="1680" h="478" extrusionOk="0">
                    <a:moveTo>
                      <a:pt x="1680" y="0"/>
                    </a:moveTo>
                    <a:cubicBezTo>
                      <a:pt x="1571" y="0"/>
                      <a:pt x="1461" y="7"/>
                      <a:pt x="1353" y="15"/>
                    </a:cubicBezTo>
                    <a:cubicBezTo>
                      <a:pt x="1040" y="40"/>
                      <a:pt x="720" y="67"/>
                      <a:pt x="429" y="185"/>
                    </a:cubicBezTo>
                    <a:cubicBezTo>
                      <a:pt x="267" y="250"/>
                      <a:pt x="120" y="351"/>
                      <a:pt x="0" y="478"/>
                    </a:cubicBezTo>
                    <a:cubicBezTo>
                      <a:pt x="583" y="417"/>
                      <a:pt x="1152" y="256"/>
                      <a:pt x="168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634100" y="1890829"/>
                <a:ext cx="369471" cy="177855"/>
              </a:xfrm>
              <a:custGeom>
                <a:avLst/>
                <a:gdLst/>
                <a:ahLst/>
                <a:cxnLst/>
                <a:rect l="l" t="t" r="r" b="b"/>
                <a:pathLst>
                  <a:path w="10229" h="4924" extrusionOk="0">
                    <a:moveTo>
                      <a:pt x="398" y="0"/>
                    </a:moveTo>
                    <a:cubicBezTo>
                      <a:pt x="136" y="627"/>
                      <a:pt x="0" y="1300"/>
                      <a:pt x="1" y="1980"/>
                    </a:cubicBezTo>
                    <a:cubicBezTo>
                      <a:pt x="1" y="2138"/>
                      <a:pt x="11" y="2294"/>
                      <a:pt x="25" y="2448"/>
                    </a:cubicBezTo>
                    <a:cubicBezTo>
                      <a:pt x="169" y="2598"/>
                      <a:pt x="329" y="2731"/>
                      <a:pt x="514" y="2827"/>
                    </a:cubicBezTo>
                    <a:cubicBezTo>
                      <a:pt x="743" y="2945"/>
                      <a:pt x="1001" y="3022"/>
                      <a:pt x="1190" y="3199"/>
                    </a:cubicBezTo>
                    <a:cubicBezTo>
                      <a:pt x="1378" y="3376"/>
                      <a:pt x="1470" y="3625"/>
                      <a:pt x="1598" y="3848"/>
                    </a:cubicBezTo>
                    <a:cubicBezTo>
                      <a:pt x="1981" y="4515"/>
                      <a:pt x="2750" y="4923"/>
                      <a:pt x="3514" y="4923"/>
                    </a:cubicBezTo>
                    <a:cubicBezTo>
                      <a:pt x="3721" y="4923"/>
                      <a:pt x="3929" y="4893"/>
                      <a:pt x="4128" y="4830"/>
                    </a:cubicBezTo>
                    <a:cubicBezTo>
                      <a:pt x="4513" y="4707"/>
                      <a:pt x="4855" y="4478"/>
                      <a:pt x="5224" y="4313"/>
                    </a:cubicBezTo>
                    <a:cubicBezTo>
                      <a:pt x="5903" y="4009"/>
                      <a:pt x="6655" y="3923"/>
                      <a:pt x="7394" y="3843"/>
                    </a:cubicBezTo>
                    <a:cubicBezTo>
                      <a:pt x="7821" y="3795"/>
                      <a:pt x="8252" y="3748"/>
                      <a:pt x="8681" y="3748"/>
                    </a:cubicBezTo>
                    <a:cubicBezTo>
                      <a:pt x="8889" y="3748"/>
                      <a:pt x="9096" y="3759"/>
                      <a:pt x="9302" y="3786"/>
                    </a:cubicBezTo>
                    <a:cubicBezTo>
                      <a:pt x="9490" y="3812"/>
                      <a:pt x="9675" y="3854"/>
                      <a:pt x="9857" y="3911"/>
                    </a:cubicBezTo>
                    <a:cubicBezTo>
                      <a:pt x="10085" y="3347"/>
                      <a:pt x="10211" y="2745"/>
                      <a:pt x="10229" y="2136"/>
                    </a:cubicBezTo>
                    <a:cubicBezTo>
                      <a:pt x="9908" y="1983"/>
                      <a:pt x="9553" y="1903"/>
                      <a:pt x="9199" y="1903"/>
                    </a:cubicBezTo>
                    <a:cubicBezTo>
                      <a:pt x="8952" y="1903"/>
                      <a:pt x="8705" y="1942"/>
                      <a:pt x="8471" y="2023"/>
                    </a:cubicBezTo>
                    <a:cubicBezTo>
                      <a:pt x="7880" y="2226"/>
                      <a:pt x="7391" y="2658"/>
                      <a:pt x="6807" y="2881"/>
                    </a:cubicBezTo>
                    <a:cubicBezTo>
                      <a:pt x="6455" y="3015"/>
                      <a:pt x="6082" y="3068"/>
                      <a:pt x="5704" y="3068"/>
                    </a:cubicBezTo>
                    <a:cubicBezTo>
                      <a:pt x="5345" y="3068"/>
                      <a:pt x="4981" y="3020"/>
                      <a:pt x="4629" y="2949"/>
                    </a:cubicBezTo>
                    <a:cubicBezTo>
                      <a:pt x="4372" y="2897"/>
                      <a:pt x="4104" y="2834"/>
                      <a:pt x="3845" y="2834"/>
                    </a:cubicBezTo>
                    <a:cubicBezTo>
                      <a:pt x="3696" y="2834"/>
                      <a:pt x="3549" y="2855"/>
                      <a:pt x="3410" y="2911"/>
                    </a:cubicBezTo>
                    <a:cubicBezTo>
                      <a:pt x="3254" y="2973"/>
                      <a:pt x="3117" y="3076"/>
                      <a:pt x="2958" y="3131"/>
                    </a:cubicBezTo>
                    <a:cubicBezTo>
                      <a:pt x="2867" y="3164"/>
                      <a:pt x="2774" y="3179"/>
                      <a:pt x="2682" y="3179"/>
                    </a:cubicBezTo>
                    <a:cubicBezTo>
                      <a:pt x="2243" y="3179"/>
                      <a:pt x="1811" y="2839"/>
                      <a:pt x="1586" y="2436"/>
                    </a:cubicBezTo>
                    <a:cubicBezTo>
                      <a:pt x="1313" y="1950"/>
                      <a:pt x="1237" y="1380"/>
                      <a:pt x="1031" y="861"/>
                    </a:cubicBezTo>
                    <a:cubicBezTo>
                      <a:pt x="900" y="529"/>
                      <a:pt x="683" y="203"/>
                      <a:pt x="398"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806320" y="2090176"/>
                <a:ext cx="121616" cy="57070"/>
              </a:xfrm>
              <a:custGeom>
                <a:avLst/>
                <a:gdLst/>
                <a:ahLst/>
                <a:cxnLst/>
                <a:rect l="l" t="t" r="r" b="b"/>
                <a:pathLst>
                  <a:path w="3367" h="1580" extrusionOk="0">
                    <a:moveTo>
                      <a:pt x="2357" y="0"/>
                    </a:moveTo>
                    <a:cubicBezTo>
                      <a:pt x="2016" y="0"/>
                      <a:pt x="1734" y="308"/>
                      <a:pt x="1416" y="464"/>
                    </a:cubicBezTo>
                    <a:cubicBezTo>
                      <a:pt x="1051" y="642"/>
                      <a:pt x="587" y="638"/>
                      <a:pt x="303" y="930"/>
                    </a:cubicBezTo>
                    <a:cubicBezTo>
                      <a:pt x="138" y="1099"/>
                      <a:pt x="72" y="1331"/>
                      <a:pt x="0" y="1562"/>
                    </a:cubicBezTo>
                    <a:cubicBezTo>
                      <a:pt x="117" y="1569"/>
                      <a:pt x="232" y="1579"/>
                      <a:pt x="351" y="1579"/>
                    </a:cubicBezTo>
                    <a:cubicBezTo>
                      <a:pt x="526" y="1579"/>
                      <a:pt x="700" y="1570"/>
                      <a:pt x="874" y="1552"/>
                    </a:cubicBezTo>
                    <a:cubicBezTo>
                      <a:pt x="994" y="1425"/>
                      <a:pt x="1141" y="1324"/>
                      <a:pt x="1303" y="1259"/>
                    </a:cubicBezTo>
                    <a:cubicBezTo>
                      <a:pt x="1594" y="1141"/>
                      <a:pt x="1914" y="1114"/>
                      <a:pt x="2227" y="1089"/>
                    </a:cubicBezTo>
                    <a:cubicBezTo>
                      <a:pt x="2335" y="1081"/>
                      <a:pt x="2445" y="1076"/>
                      <a:pt x="2554" y="1074"/>
                    </a:cubicBezTo>
                    <a:cubicBezTo>
                      <a:pt x="2839" y="938"/>
                      <a:pt x="3112" y="776"/>
                      <a:pt x="3367" y="589"/>
                    </a:cubicBezTo>
                    <a:cubicBezTo>
                      <a:pt x="3188" y="430"/>
                      <a:pt x="2998" y="287"/>
                      <a:pt x="2795" y="159"/>
                    </a:cubicBezTo>
                    <a:cubicBezTo>
                      <a:pt x="2683" y="90"/>
                      <a:pt x="2565" y="24"/>
                      <a:pt x="2434" y="6"/>
                    </a:cubicBezTo>
                    <a:cubicBezTo>
                      <a:pt x="2408" y="2"/>
                      <a:pt x="2382" y="0"/>
                      <a:pt x="2357" y="0"/>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 name="Group 26">
            <a:extLst>
              <a:ext uri="{FF2B5EF4-FFF2-40B4-BE49-F238E27FC236}">
                <a16:creationId xmlns:a16="http://schemas.microsoft.com/office/drawing/2014/main" id="{CA3DD3AB-9AF6-465D-90BE-8AD588912A27}"/>
              </a:ext>
            </a:extLst>
          </p:cNvPr>
          <p:cNvGrpSpPr/>
          <p:nvPr/>
        </p:nvGrpSpPr>
        <p:grpSpPr>
          <a:xfrm>
            <a:off x="1019862" y="3038795"/>
            <a:ext cx="259956" cy="361489"/>
            <a:chOff x="1019862" y="3038795"/>
            <a:chExt cx="259956" cy="361489"/>
          </a:xfrm>
        </p:grpSpPr>
        <p:sp>
          <p:nvSpPr>
            <p:cNvPr id="169" name="Google Shape;169;p26"/>
            <p:cNvSpPr/>
            <p:nvPr/>
          </p:nvSpPr>
          <p:spPr>
            <a:xfrm>
              <a:off x="1248646" y="3038795"/>
              <a:ext cx="72" cy="144"/>
            </a:xfrm>
            <a:custGeom>
              <a:avLst/>
              <a:gdLst/>
              <a:ahLst/>
              <a:cxnLst/>
              <a:rect l="l" t="t" r="r" b="b"/>
              <a:pathLst>
                <a:path w="2" h="4" fill="none" extrusionOk="0">
                  <a:moveTo>
                    <a:pt x="0" y="4"/>
                  </a:moveTo>
                  <a:lnTo>
                    <a:pt x="1"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p:nvPr/>
          </p:nvSpPr>
          <p:spPr>
            <a:xfrm>
              <a:off x="1043448" y="3400140"/>
              <a:ext cx="108" cy="144"/>
            </a:xfrm>
            <a:custGeom>
              <a:avLst/>
              <a:gdLst/>
              <a:ahLst/>
              <a:cxnLst/>
              <a:rect l="l" t="t" r="r" b="b"/>
              <a:pathLst>
                <a:path w="3" h="4" fill="none" extrusionOk="0">
                  <a:moveTo>
                    <a:pt x="0" y="3"/>
                  </a:moveTo>
                  <a:lnTo>
                    <a:pt x="2" y="1"/>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1019862" y="3125519"/>
              <a:ext cx="89758" cy="211483"/>
            </a:xfrm>
            <a:custGeom>
              <a:avLst/>
              <a:gdLst/>
              <a:ahLst/>
              <a:cxnLst/>
              <a:rect l="l" t="t" r="r" b="b"/>
              <a:pathLst>
                <a:path w="2485" h="5855" extrusionOk="0">
                  <a:moveTo>
                    <a:pt x="956" y="0"/>
                  </a:moveTo>
                  <a:cubicBezTo>
                    <a:pt x="365" y="641"/>
                    <a:pt x="0" y="1494"/>
                    <a:pt x="0" y="2435"/>
                  </a:cubicBezTo>
                  <a:cubicBezTo>
                    <a:pt x="0" y="4032"/>
                    <a:pt x="1043" y="5386"/>
                    <a:pt x="2484" y="5855"/>
                  </a:cubicBezTo>
                  <a:cubicBezTo>
                    <a:pt x="2445" y="5713"/>
                    <a:pt x="2424" y="5568"/>
                    <a:pt x="2421" y="5422"/>
                  </a:cubicBezTo>
                  <a:cubicBezTo>
                    <a:pt x="2419" y="5246"/>
                    <a:pt x="2442" y="5067"/>
                    <a:pt x="2396" y="4897"/>
                  </a:cubicBezTo>
                  <a:cubicBezTo>
                    <a:pt x="2340" y="4693"/>
                    <a:pt x="2188" y="4507"/>
                    <a:pt x="2218" y="4299"/>
                  </a:cubicBezTo>
                  <a:cubicBezTo>
                    <a:pt x="2235" y="4177"/>
                    <a:pt x="2313" y="4074"/>
                    <a:pt x="2368" y="3964"/>
                  </a:cubicBezTo>
                  <a:cubicBezTo>
                    <a:pt x="2422" y="3854"/>
                    <a:pt x="2450" y="3712"/>
                    <a:pt x="2376" y="3614"/>
                  </a:cubicBezTo>
                  <a:cubicBezTo>
                    <a:pt x="2345" y="3573"/>
                    <a:pt x="2298" y="3545"/>
                    <a:pt x="2264" y="3505"/>
                  </a:cubicBezTo>
                  <a:cubicBezTo>
                    <a:pt x="2154" y="3369"/>
                    <a:pt x="2235" y="3163"/>
                    <a:pt x="2184" y="2995"/>
                  </a:cubicBezTo>
                  <a:cubicBezTo>
                    <a:pt x="2125" y="2803"/>
                    <a:pt x="1910" y="2709"/>
                    <a:pt x="1717" y="2652"/>
                  </a:cubicBezTo>
                  <a:cubicBezTo>
                    <a:pt x="1523" y="2594"/>
                    <a:pt x="1306" y="2534"/>
                    <a:pt x="1204" y="2360"/>
                  </a:cubicBezTo>
                  <a:cubicBezTo>
                    <a:pt x="1100" y="2186"/>
                    <a:pt x="1151" y="1958"/>
                    <a:pt x="1088" y="1763"/>
                  </a:cubicBezTo>
                  <a:cubicBezTo>
                    <a:pt x="1046" y="1633"/>
                    <a:pt x="954" y="1526"/>
                    <a:pt x="885" y="1408"/>
                  </a:cubicBezTo>
                  <a:cubicBezTo>
                    <a:pt x="718" y="1125"/>
                    <a:pt x="676" y="786"/>
                    <a:pt x="769" y="471"/>
                  </a:cubicBezTo>
                  <a:cubicBezTo>
                    <a:pt x="817" y="313"/>
                    <a:pt x="898" y="157"/>
                    <a:pt x="956" y="0"/>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1179801" y="3112949"/>
              <a:ext cx="95393" cy="89830"/>
            </a:xfrm>
            <a:custGeom>
              <a:avLst/>
              <a:gdLst/>
              <a:ahLst/>
              <a:cxnLst/>
              <a:rect l="l" t="t" r="r" b="b"/>
              <a:pathLst>
                <a:path w="2641" h="2487" extrusionOk="0">
                  <a:moveTo>
                    <a:pt x="1452" y="0"/>
                  </a:moveTo>
                  <a:cubicBezTo>
                    <a:pt x="1398" y="68"/>
                    <a:pt x="1366" y="150"/>
                    <a:pt x="1358" y="236"/>
                  </a:cubicBezTo>
                  <a:cubicBezTo>
                    <a:pt x="1343" y="385"/>
                    <a:pt x="1366" y="543"/>
                    <a:pt x="1305" y="680"/>
                  </a:cubicBezTo>
                  <a:cubicBezTo>
                    <a:pt x="1258" y="784"/>
                    <a:pt x="1169" y="860"/>
                    <a:pt x="1076" y="927"/>
                  </a:cubicBezTo>
                  <a:cubicBezTo>
                    <a:pt x="835" y="1106"/>
                    <a:pt x="562" y="1244"/>
                    <a:pt x="352" y="1458"/>
                  </a:cubicBezTo>
                  <a:cubicBezTo>
                    <a:pt x="141" y="1672"/>
                    <a:pt x="0" y="1994"/>
                    <a:pt x="108" y="2274"/>
                  </a:cubicBezTo>
                  <a:cubicBezTo>
                    <a:pt x="145" y="2371"/>
                    <a:pt x="219" y="2463"/>
                    <a:pt x="321" y="2483"/>
                  </a:cubicBezTo>
                  <a:cubicBezTo>
                    <a:pt x="335" y="2486"/>
                    <a:pt x="349" y="2487"/>
                    <a:pt x="362" y="2487"/>
                  </a:cubicBezTo>
                  <a:cubicBezTo>
                    <a:pt x="529" y="2487"/>
                    <a:pt x="650" y="2290"/>
                    <a:pt x="671" y="2115"/>
                  </a:cubicBezTo>
                  <a:cubicBezTo>
                    <a:pt x="676" y="2078"/>
                    <a:pt x="680" y="2039"/>
                    <a:pt x="705" y="2012"/>
                  </a:cubicBezTo>
                  <a:cubicBezTo>
                    <a:pt x="724" y="1992"/>
                    <a:pt x="745" y="1985"/>
                    <a:pt x="769" y="1985"/>
                  </a:cubicBezTo>
                  <a:cubicBezTo>
                    <a:pt x="832" y="1985"/>
                    <a:pt x="909" y="2037"/>
                    <a:pt x="979" y="2051"/>
                  </a:cubicBezTo>
                  <a:cubicBezTo>
                    <a:pt x="992" y="2053"/>
                    <a:pt x="1005" y="2055"/>
                    <a:pt x="1017" y="2055"/>
                  </a:cubicBezTo>
                  <a:cubicBezTo>
                    <a:pt x="1179" y="2055"/>
                    <a:pt x="1283" y="1845"/>
                    <a:pt x="1436" y="1762"/>
                  </a:cubicBezTo>
                  <a:cubicBezTo>
                    <a:pt x="1494" y="1729"/>
                    <a:pt x="1557" y="1717"/>
                    <a:pt x="1621" y="1717"/>
                  </a:cubicBezTo>
                  <a:cubicBezTo>
                    <a:pt x="1755" y="1717"/>
                    <a:pt x="1899" y="1770"/>
                    <a:pt x="2032" y="1807"/>
                  </a:cubicBezTo>
                  <a:cubicBezTo>
                    <a:pt x="2158" y="1842"/>
                    <a:pt x="2287" y="1856"/>
                    <a:pt x="2417" y="1856"/>
                  </a:cubicBezTo>
                  <a:cubicBezTo>
                    <a:pt x="2491" y="1856"/>
                    <a:pt x="2566" y="1851"/>
                    <a:pt x="2641" y="1843"/>
                  </a:cubicBezTo>
                  <a:cubicBezTo>
                    <a:pt x="2445" y="1120"/>
                    <a:pt x="2029" y="476"/>
                    <a:pt x="1452" y="0"/>
                  </a:cubicBezTo>
                  <a:close/>
                </a:path>
              </a:pathLst>
            </a:custGeom>
            <a:solidFill>
              <a:srgbClr val="B2D078"/>
            </a:solidFill>
            <a:ln w="9525" cap="flat" cmpd="sng">
              <a:solidFill>
                <a:srgbClr val="B2D0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1044315" y="3091747"/>
              <a:ext cx="141988" cy="251142"/>
            </a:xfrm>
            <a:custGeom>
              <a:avLst/>
              <a:gdLst/>
              <a:ahLst/>
              <a:cxnLst/>
              <a:rect l="l" t="t" r="r" b="b"/>
              <a:pathLst>
                <a:path w="3931" h="6953" extrusionOk="0">
                  <a:moveTo>
                    <a:pt x="1667" y="1"/>
                  </a:moveTo>
                  <a:cubicBezTo>
                    <a:pt x="1137" y="199"/>
                    <a:pt x="661" y="519"/>
                    <a:pt x="280" y="935"/>
                  </a:cubicBezTo>
                  <a:cubicBezTo>
                    <a:pt x="221" y="1092"/>
                    <a:pt x="140" y="1248"/>
                    <a:pt x="92" y="1406"/>
                  </a:cubicBezTo>
                  <a:cubicBezTo>
                    <a:pt x="0" y="1721"/>
                    <a:pt x="41" y="2060"/>
                    <a:pt x="208" y="2343"/>
                  </a:cubicBezTo>
                  <a:cubicBezTo>
                    <a:pt x="279" y="2461"/>
                    <a:pt x="370" y="2568"/>
                    <a:pt x="412" y="2698"/>
                  </a:cubicBezTo>
                  <a:cubicBezTo>
                    <a:pt x="475" y="2893"/>
                    <a:pt x="422" y="3120"/>
                    <a:pt x="527" y="3295"/>
                  </a:cubicBezTo>
                  <a:cubicBezTo>
                    <a:pt x="630" y="3470"/>
                    <a:pt x="846" y="3529"/>
                    <a:pt x="1040" y="3587"/>
                  </a:cubicBezTo>
                  <a:cubicBezTo>
                    <a:pt x="1234" y="3644"/>
                    <a:pt x="1448" y="3738"/>
                    <a:pt x="1507" y="3930"/>
                  </a:cubicBezTo>
                  <a:cubicBezTo>
                    <a:pt x="1558" y="4098"/>
                    <a:pt x="1477" y="4304"/>
                    <a:pt x="1588" y="4440"/>
                  </a:cubicBezTo>
                  <a:cubicBezTo>
                    <a:pt x="1621" y="4480"/>
                    <a:pt x="1668" y="4507"/>
                    <a:pt x="1699" y="4549"/>
                  </a:cubicBezTo>
                  <a:cubicBezTo>
                    <a:pt x="1774" y="4647"/>
                    <a:pt x="1745" y="4789"/>
                    <a:pt x="1691" y="4899"/>
                  </a:cubicBezTo>
                  <a:cubicBezTo>
                    <a:pt x="1636" y="5009"/>
                    <a:pt x="1558" y="5112"/>
                    <a:pt x="1541" y="5234"/>
                  </a:cubicBezTo>
                  <a:cubicBezTo>
                    <a:pt x="1511" y="5443"/>
                    <a:pt x="1665" y="5629"/>
                    <a:pt x="1720" y="5832"/>
                  </a:cubicBezTo>
                  <a:cubicBezTo>
                    <a:pt x="1766" y="6002"/>
                    <a:pt x="1742" y="6181"/>
                    <a:pt x="1744" y="6357"/>
                  </a:cubicBezTo>
                  <a:cubicBezTo>
                    <a:pt x="1747" y="6503"/>
                    <a:pt x="1768" y="6648"/>
                    <a:pt x="1807" y="6790"/>
                  </a:cubicBezTo>
                  <a:cubicBezTo>
                    <a:pt x="2071" y="6875"/>
                    <a:pt x="2345" y="6930"/>
                    <a:pt x="2622" y="6953"/>
                  </a:cubicBezTo>
                  <a:cubicBezTo>
                    <a:pt x="2611" y="6866"/>
                    <a:pt x="2612" y="6779"/>
                    <a:pt x="2644" y="6696"/>
                  </a:cubicBezTo>
                  <a:cubicBezTo>
                    <a:pt x="2694" y="6562"/>
                    <a:pt x="2794" y="6452"/>
                    <a:pt x="2885" y="6342"/>
                  </a:cubicBezTo>
                  <a:cubicBezTo>
                    <a:pt x="3931" y="5077"/>
                    <a:pt x="3449" y="4973"/>
                    <a:pt x="3145" y="4973"/>
                  </a:cubicBezTo>
                  <a:cubicBezTo>
                    <a:pt x="3108" y="4973"/>
                    <a:pt x="3075" y="4975"/>
                    <a:pt x="3046" y="4976"/>
                  </a:cubicBezTo>
                  <a:cubicBezTo>
                    <a:pt x="3046" y="4976"/>
                    <a:pt x="3046" y="4976"/>
                    <a:pt x="3045" y="4976"/>
                  </a:cubicBezTo>
                  <a:cubicBezTo>
                    <a:pt x="3003" y="4976"/>
                    <a:pt x="3056" y="4885"/>
                    <a:pt x="3043" y="4843"/>
                  </a:cubicBezTo>
                  <a:cubicBezTo>
                    <a:pt x="3023" y="4779"/>
                    <a:pt x="3201" y="4453"/>
                    <a:pt x="3133" y="4448"/>
                  </a:cubicBezTo>
                  <a:cubicBezTo>
                    <a:pt x="2029" y="4402"/>
                    <a:pt x="2313" y="4190"/>
                    <a:pt x="2067" y="3889"/>
                  </a:cubicBezTo>
                  <a:cubicBezTo>
                    <a:pt x="2003" y="3811"/>
                    <a:pt x="1941" y="3730"/>
                    <a:pt x="1858" y="3674"/>
                  </a:cubicBezTo>
                  <a:cubicBezTo>
                    <a:pt x="1767" y="3609"/>
                    <a:pt x="1644" y="3569"/>
                    <a:pt x="1606" y="3464"/>
                  </a:cubicBezTo>
                  <a:cubicBezTo>
                    <a:pt x="1572" y="3368"/>
                    <a:pt x="1625" y="3265"/>
                    <a:pt x="1687" y="3184"/>
                  </a:cubicBezTo>
                  <a:cubicBezTo>
                    <a:pt x="1796" y="3042"/>
                    <a:pt x="1935" y="2925"/>
                    <a:pt x="2093" y="2840"/>
                  </a:cubicBezTo>
                  <a:cubicBezTo>
                    <a:pt x="2296" y="2734"/>
                    <a:pt x="2561" y="2642"/>
                    <a:pt x="2598" y="2416"/>
                  </a:cubicBezTo>
                  <a:cubicBezTo>
                    <a:pt x="2611" y="2342"/>
                    <a:pt x="2594" y="2267"/>
                    <a:pt x="2598" y="2192"/>
                  </a:cubicBezTo>
                  <a:cubicBezTo>
                    <a:pt x="2609" y="2011"/>
                    <a:pt x="2741" y="1860"/>
                    <a:pt x="2890" y="1757"/>
                  </a:cubicBezTo>
                  <a:cubicBezTo>
                    <a:pt x="3038" y="1652"/>
                    <a:pt x="3207" y="1583"/>
                    <a:pt x="3352" y="1474"/>
                  </a:cubicBezTo>
                  <a:cubicBezTo>
                    <a:pt x="3637" y="1256"/>
                    <a:pt x="3800" y="914"/>
                    <a:pt x="3788" y="555"/>
                  </a:cubicBezTo>
                  <a:cubicBezTo>
                    <a:pt x="3784" y="464"/>
                    <a:pt x="3768" y="372"/>
                    <a:pt x="3716" y="299"/>
                  </a:cubicBezTo>
                  <a:cubicBezTo>
                    <a:pt x="3614" y="152"/>
                    <a:pt x="3414" y="124"/>
                    <a:pt x="3237" y="108"/>
                  </a:cubicBezTo>
                  <a:lnTo>
                    <a:pt x="2701" y="62"/>
                  </a:lnTo>
                  <a:cubicBezTo>
                    <a:pt x="2664" y="59"/>
                    <a:pt x="2626" y="56"/>
                    <a:pt x="2589" y="56"/>
                  </a:cubicBezTo>
                  <a:cubicBezTo>
                    <a:pt x="2544" y="56"/>
                    <a:pt x="2499" y="60"/>
                    <a:pt x="2457" y="74"/>
                  </a:cubicBezTo>
                  <a:cubicBezTo>
                    <a:pt x="2300" y="125"/>
                    <a:pt x="2183" y="301"/>
                    <a:pt x="2025" y="301"/>
                  </a:cubicBezTo>
                  <a:cubicBezTo>
                    <a:pt x="2015" y="301"/>
                    <a:pt x="2005" y="300"/>
                    <a:pt x="1994" y="299"/>
                  </a:cubicBezTo>
                  <a:cubicBezTo>
                    <a:pt x="1847" y="277"/>
                    <a:pt x="1768" y="113"/>
                    <a:pt x="1667" y="1"/>
                  </a:cubicBezTo>
                  <a:close/>
                </a:path>
              </a:pathLst>
            </a:custGeom>
            <a:solidFill>
              <a:srgbClr val="B2D078"/>
            </a:solidFill>
            <a:ln w="9525" cap="flat" cmpd="sng">
              <a:solidFill>
                <a:srgbClr val="B2D0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1241061" y="3211557"/>
              <a:ext cx="38757" cy="94201"/>
            </a:xfrm>
            <a:custGeom>
              <a:avLst/>
              <a:gdLst/>
              <a:ahLst/>
              <a:cxnLst/>
              <a:rect l="l" t="t" r="r" b="b"/>
              <a:pathLst>
                <a:path w="1073" h="2608" extrusionOk="0">
                  <a:moveTo>
                    <a:pt x="1070" y="1"/>
                  </a:moveTo>
                  <a:cubicBezTo>
                    <a:pt x="962" y="184"/>
                    <a:pt x="827" y="349"/>
                    <a:pt x="658" y="479"/>
                  </a:cubicBezTo>
                  <a:cubicBezTo>
                    <a:pt x="464" y="629"/>
                    <a:pt x="225" y="746"/>
                    <a:pt x="117" y="967"/>
                  </a:cubicBezTo>
                  <a:cubicBezTo>
                    <a:pt x="51" y="1100"/>
                    <a:pt x="43" y="1253"/>
                    <a:pt x="35" y="1402"/>
                  </a:cubicBezTo>
                  <a:cubicBezTo>
                    <a:pt x="20" y="1750"/>
                    <a:pt x="9" y="2098"/>
                    <a:pt x="1" y="2447"/>
                  </a:cubicBezTo>
                  <a:cubicBezTo>
                    <a:pt x="0" y="2500"/>
                    <a:pt x="5" y="2554"/>
                    <a:pt x="5" y="2608"/>
                  </a:cubicBezTo>
                  <a:cubicBezTo>
                    <a:pt x="689" y="1933"/>
                    <a:pt x="1073" y="1013"/>
                    <a:pt x="1073" y="52"/>
                  </a:cubicBezTo>
                  <a:cubicBezTo>
                    <a:pt x="1073" y="35"/>
                    <a:pt x="1070" y="18"/>
                    <a:pt x="1070" y="1"/>
                  </a:cubicBezTo>
                  <a:close/>
                </a:path>
              </a:pathLst>
            </a:custGeom>
            <a:solidFill>
              <a:srgbClr val="B2D078"/>
            </a:solidFill>
            <a:ln w="9525" cap="flat" cmpd="sng">
              <a:solidFill>
                <a:srgbClr val="B2D0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1101024" y="3083476"/>
              <a:ext cx="178722" cy="259956"/>
            </a:xfrm>
            <a:custGeom>
              <a:avLst/>
              <a:gdLst/>
              <a:ahLst/>
              <a:cxnLst/>
              <a:rect l="l" t="t" r="r" b="b"/>
              <a:pathLst>
                <a:path w="4948" h="7197" extrusionOk="0">
                  <a:moveTo>
                    <a:pt x="1357" y="0"/>
                  </a:moveTo>
                  <a:cubicBezTo>
                    <a:pt x="933" y="0"/>
                    <a:pt x="506" y="76"/>
                    <a:pt x="97" y="230"/>
                  </a:cubicBezTo>
                  <a:cubicBezTo>
                    <a:pt x="198" y="343"/>
                    <a:pt x="276" y="507"/>
                    <a:pt x="424" y="528"/>
                  </a:cubicBezTo>
                  <a:cubicBezTo>
                    <a:pt x="435" y="530"/>
                    <a:pt x="445" y="530"/>
                    <a:pt x="456" y="530"/>
                  </a:cubicBezTo>
                  <a:cubicBezTo>
                    <a:pt x="613" y="530"/>
                    <a:pt x="730" y="355"/>
                    <a:pt x="887" y="304"/>
                  </a:cubicBezTo>
                  <a:cubicBezTo>
                    <a:pt x="929" y="290"/>
                    <a:pt x="973" y="285"/>
                    <a:pt x="1018" y="285"/>
                  </a:cubicBezTo>
                  <a:cubicBezTo>
                    <a:pt x="1056" y="285"/>
                    <a:pt x="1094" y="288"/>
                    <a:pt x="1131" y="292"/>
                  </a:cubicBezTo>
                  <a:lnTo>
                    <a:pt x="1667" y="339"/>
                  </a:lnTo>
                  <a:cubicBezTo>
                    <a:pt x="1843" y="354"/>
                    <a:pt x="2044" y="382"/>
                    <a:pt x="2145" y="528"/>
                  </a:cubicBezTo>
                  <a:cubicBezTo>
                    <a:pt x="2196" y="602"/>
                    <a:pt x="2214" y="694"/>
                    <a:pt x="2217" y="784"/>
                  </a:cubicBezTo>
                  <a:cubicBezTo>
                    <a:pt x="2229" y="1143"/>
                    <a:pt x="2067" y="1486"/>
                    <a:pt x="1781" y="1704"/>
                  </a:cubicBezTo>
                  <a:cubicBezTo>
                    <a:pt x="1636" y="1813"/>
                    <a:pt x="1466" y="1882"/>
                    <a:pt x="1318" y="1987"/>
                  </a:cubicBezTo>
                  <a:cubicBezTo>
                    <a:pt x="1171" y="2090"/>
                    <a:pt x="1038" y="2241"/>
                    <a:pt x="1028" y="2422"/>
                  </a:cubicBezTo>
                  <a:cubicBezTo>
                    <a:pt x="1024" y="2497"/>
                    <a:pt x="1040" y="2572"/>
                    <a:pt x="1028" y="2646"/>
                  </a:cubicBezTo>
                  <a:cubicBezTo>
                    <a:pt x="990" y="2872"/>
                    <a:pt x="724" y="2963"/>
                    <a:pt x="522" y="3070"/>
                  </a:cubicBezTo>
                  <a:cubicBezTo>
                    <a:pt x="364" y="3155"/>
                    <a:pt x="226" y="3272"/>
                    <a:pt x="116" y="3414"/>
                  </a:cubicBezTo>
                  <a:cubicBezTo>
                    <a:pt x="55" y="3495"/>
                    <a:pt x="1" y="3598"/>
                    <a:pt x="35" y="3694"/>
                  </a:cubicBezTo>
                  <a:cubicBezTo>
                    <a:pt x="73" y="3798"/>
                    <a:pt x="196" y="3840"/>
                    <a:pt x="288" y="3904"/>
                  </a:cubicBezTo>
                  <a:cubicBezTo>
                    <a:pt x="370" y="3960"/>
                    <a:pt x="343" y="4202"/>
                    <a:pt x="346" y="4302"/>
                  </a:cubicBezTo>
                  <a:cubicBezTo>
                    <a:pt x="363" y="4893"/>
                    <a:pt x="564" y="5034"/>
                    <a:pt x="784" y="5034"/>
                  </a:cubicBezTo>
                  <a:cubicBezTo>
                    <a:pt x="983" y="5034"/>
                    <a:pt x="1198" y="4918"/>
                    <a:pt x="1305" y="4918"/>
                  </a:cubicBezTo>
                  <a:cubicBezTo>
                    <a:pt x="1319" y="4918"/>
                    <a:pt x="1330" y="4920"/>
                    <a:pt x="1340" y="4924"/>
                  </a:cubicBezTo>
                  <a:cubicBezTo>
                    <a:pt x="1403" y="4953"/>
                    <a:pt x="1451" y="5007"/>
                    <a:pt x="1473" y="5072"/>
                  </a:cubicBezTo>
                  <a:cubicBezTo>
                    <a:pt x="1486" y="5115"/>
                    <a:pt x="1442" y="5176"/>
                    <a:pt x="1475" y="5205"/>
                  </a:cubicBezTo>
                  <a:cubicBezTo>
                    <a:pt x="1661" y="5374"/>
                    <a:pt x="2118" y="5572"/>
                    <a:pt x="1314" y="6571"/>
                  </a:cubicBezTo>
                  <a:cubicBezTo>
                    <a:pt x="1225" y="6683"/>
                    <a:pt x="1124" y="6791"/>
                    <a:pt x="1073" y="6925"/>
                  </a:cubicBezTo>
                  <a:cubicBezTo>
                    <a:pt x="1041" y="7008"/>
                    <a:pt x="1040" y="7095"/>
                    <a:pt x="1051" y="7182"/>
                  </a:cubicBezTo>
                  <a:cubicBezTo>
                    <a:pt x="1150" y="7190"/>
                    <a:pt x="1250" y="7197"/>
                    <a:pt x="1351" y="7197"/>
                  </a:cubicBezTo>
                  <a:cubicBezTo>
                    <a:pt x="1352" y="7197"/>
                    <a:pt x="1354" y="7197"/>
                    <a:pt x="1355" y="7197"/>
                  </a:cubicBezTo>
                  <a:cubicBezTo>
                    <a:pt x="2301" y="7197"/>
                    <a:pt x="3210" y="6823"/>
                    <a:pt x="3882" y="6155"/>
                  </a:cubicBezTo>
                  <a:cubicBezTo>
                    <a:pt x="3882" y="6100"/>
                    <a:pt x="3877" y="6047"/>
                    <a:pt x="3878" y="5994"/>
                  </a:cubicBezTo>
                  <a:cubicBezTo>
                    <a:pt x="3886" y="5646"/>
                    <a:pt x="3898" y="5296"/>
                    <a:pt x="3913" y="4948"/>
                  </a:cubicBezTo>
                  <a:cubicBezTo>
                    <a:pt x="3920" y="4800"/>
                    <a:pt x="3928" y="4647"/>
                    <a:pt x="3995" y="4513"/>
                  </a:cubicBezTo>
                  <a:cubicBezTo>
                    <a:pt x="4104" y="4293"/>
                    <a:pt x="4342" y="4175"/>
                    <a:pt x="4537" y="4026"/>
                  </a:cubicBezTo>
                  <a:cubicBezTo>
                    <a:pt x="4704" y="3896"/>
                    <a:pt x="4840" y="3730"/>
                    <a:pt x="4948" y="3548"/>
                  </a:cubicBezTo>
                  <a:cubicBezTo>
                    <a:pt x="4942" y="3247"/>
                    <a:pt x="4901" y="2949"/>
                    <a:pt x="4822" y="2659"/>
                  </a:cubicBezTo>
                  <a:cubicBezTo>
                    <a:pt x="4747" y="2667"/>
                    <a:pt x="4673" y="2672"/>
                    <a:pt x="4598" y="2672"/>
                  </a:cubicBezTo>
                  <a:cubicBezTo>
                    <a:pt x="4468" y="2672"/>
                    <a:pt x="4339" y="2658"/>
                    <a:pt x="4213" y="2623"/>
                  </a:cubicBezTo>
                  <a:cubicBezTo>
                    <a:pt x="4080" y="2586"/>
                    <a:pt x="3937" y="2533"/>
                    <a:pt x="3802" y="2533"/>
                  </a:cubicBezTo>
                  <a:cubicBezTo>
                    <a:pt x="3738" y="2533"/>
                    <a:pt x="3675" y="2545"/>
                    <a:pt x="3617" y="2578"/>
                  </a:cubicBezTo>
                  <a:cubicBezTo>
                    <a:pt x="3464" y="2661"/>
                    <a:pt x="3360" y="2871"/>
                    <a:pt x="3198" y="2871"/>
                  </a:cubicBezTo>
                  <a:cubicBezTo>
                    <a:pt x="3186" y="2871"/>
                    <a:pt x="3173" y="2869"/>
                    <a:pt x="3160" y="2867"/>
                  </a:cubicBezTo>
                  <a:cubicBezTo>
                    <a:pt x="3091" y="2853"/>
                    <a:pt x="3013" y="2801"/>
                    <a:pt x="2950" y="2801"/>
                  </a:cubicBezTo>
                  <a:cubicBezTo>
                    <a:pt x="2926" y="2801"/>
                    <a:pt x="2905" y="2808"/>
                    <a:pt x="2886" y="2828"/>
                  </a:cubicBezTo>
                  <a:cubicBezTo>
                    <a:pt x="2861" y="2855"/>
                    <a:pt x="2858" y="2895"/>
                    <a:pt x="2854" y="2931"/>
                  </a:cubicBezTo>
                  <a:cubicBezTo>
                    <a:pt x="2831" y="3106"/>
                    <a:pt x="2711" y="3303"/>
                    <a:pt x="2544" y="3303"/>
                  </a:cubicBezTo>
                  <a:cubicBezTo>
                    <a:pt x="2530" y="3303"/>
                    <a:pt x="2516" y="3302"/>
                    <a:pt x="2502" y="3299"/>
                  </a:cubicBezTo>
                  <a:cubicBezTo>
                    <a:pt x="2401" y="3279"/>
                    <a:pt x="2327" y="3187"/>
                    <a:pt x="2290" y="3090"/>
                  </a:cubicBezTo>
                  <a:cubicBezTo>
                    <a:pt x="2182" y="2810"/>
                    <a:pt x="2323" y="2488"/>
                    <a:pt x="2533" y="2274"/>
                  </a:cubicBezTo>
                  <a:cubicBezTo>
                    <a:pt x="2744" y="2061"/>
                    <a:pt x="3017" y="1920"/>
                    <a:pt x="3258" y="1743"/>
                  </a:cubicBezTo>
                  <a:cubicBezTo>
                    <a:pt x="3350" y="1676"/>
                    <a:pt x="3439" y="1600"/>
                    <a:pt x="3486" y="1496"/>
                  </a:cubicBezTo>
                  <a:cubicBezTo>
                    <a:pt x="3548" y="1359"/>
                    <a:pt x="3524" y="1201"/>
                    <a:pt x="3539" y="1052"/>
                  </a:cubicBezTo>
                  <a:cubicBezTo>
                    <a:pt x="3547" y="966"/>
                    <a:pt x="3579" y="884"/>
                    <a:pt x="3633" y="816"/>
                  </a:cubicBezTo>
                  <a:cubicBezTo>
                    <a:pt x="2981" y="280"/>
                    <a:pt x="2174" y="0"/>
                    <a:pt x="1357" y="0"/>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roup 20">
            <a:extLst>
              <a:ext uri="{FF2B5EF4-FFF2-40B4-BE49-F238E27FC236}">
                <a16:creationId xmlns:a16="http://schemas.microsoft.com/office/drawing/2014/main" id="{7F8D63A2-CBA2-4691-AD54-FB423A845672}"/>
              </a:ext>
            </a:extLst>
          </p:cNvPr>
          <p:cNvGrpSpPr/>
          <p:nvPr/>
        </p:nvGrpSpPr>
        <p:grpSpPr>
          <a:xfrm>
            <a:off x="1562348" y="2273990"/>
            <a:ext cx="260859" cy="259776"/>
            <a:chOff x="1562348" y="2273990"/>
            <a:chExt cx="260859" cy="259776"/>
          </a:xfrm>
        </p:grpSpPr>
        <p:sp>
          <p:nvSpPr>
            <p:cNvPr id="168" name="Google Shape;168;p26"/>
            <p:cNvSpPr/>
            <p:nvPr/>
          </p:nvSpPr>
          <p:spPr>
            <a:xfrm>
              <a:off x="1693139" y="2532971"/>
              <a:ext cx="36" cy="181"/>
            </a:xfrm>
            <a:custGeom>
              <a:avLst/>
              <a:gdLst/>
              <a:ahLst/>
              <a:cxnLst/>
              <a:rect l="l" t="t" r="r" b="b"/>
              <a:pathLst>
                <a:path w="1" h="5" fill="none" extrusionOk="0">
                  <a:moveTo>
                    <a:pt x="1" y="5"/>
                  </a:moveTo>
                  <a:lnTo>
                    <a:pt x="1"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1663412" y="2273990"/>
              <a:ext cx="159795" cy="140543"/>
            </a:xfrm>
            <a:custGeom>
              <a:avLst/>
              <a:gdLst/>
              <a:ahLst/>
              <a:cxnLst/>
              <a:rect l="l" t="t" r="r" b="b"/>
              <a:pathLst>
                <a:path w="4424" h="3891" extrusionOk="0">
                  <a:moveTo>
                    <a:pt x="800" y="0"/>
                  </a:moveTo>
                  <a:cubicBezTo>
                    <a:pt x="532" y="0"/>
                    <a:pt x="264" y="31"/>
                    <a:pt x="0" y="91"/>
                  </a:cubicBezTo>
                  <a:cubicBezTo>
                    <a:pt x="285" y="574"/>
                    <a:pt x="159" y="1279"/>
                    <a:pt x="499" y="1752"/>
                  </a:cubicBezTo>
                  <a:cubicBezTo>
                    <a:pt x="717" y="2058"/>
                    <a:pt x="1091" y="2207"/>
                    <a:pt x="1380" y="2448"/>
                  </a:cubicBezTo>
                  <a:cubicBezTo>
                    <a:pt x="1675" y="2695"/>
                    <a:pt x="1878" y="3035"/>
                    <a:pt x="2164" y="3292"/>
                  </a:cubicBezTo>
                  <a:cubicBezTo>
                    <a:pt x="2693" y="3768"/>
                    <a:pt x="3407" y="3890"/>
                    <a:pt x="4136" y="3890"/>
                  </a:cubicBezTo>
                  <a:cubicBezTo>
                    <a:pt x="4221" y="3890"/>
                    <a:pt x="4306" y="3889"/>
                    <a:pt x="4390" y="3886"/>
                  </a:cubicBezTo>
                  <a:cubicBezTo>
                    <a:pt x="4424" y="3452"/>
                    <a:pt x="4379" y="3015"/>
                    <a:pt x="4256" y="2598"/>
                  </a:cubicBezTo>
                  <a:cubicBezTo>
                    <a:pt x="4175" y="2554"/>
                    <a:pt x="4091" y="2511"/>
                    <a:pt x="4000" y="2486"/>
                  </a:cubicBezTo>
                  <a:cubicBezTo>
                    <a:pt x="3889" y="2456"/>
                    <a:pt x="3777" y="2446"/>
                    <a:pt x="3664" y="2446"/>
                  </a:cubicBezTo>
                  <a:cubicBezTo>
                    <a:pt x="3374" y="2446"/>
                    <a:pt x="3076" y="2515"/>
                    <a:pt x="2785" y="2515"/>
                  </a:cubicBezTo>
                  <a:cubicBezTo>
                    <a:pt x="2686" y="2515"/>
                    <a:pt x="2588" y="2507"/>
                    <a:pt x="2491" y="2486"/>
                  </a:cubicBezTo>
                  <a:cubicBezTo>
                    <a:pt x="2005" y="2380"/>
                    <a:pt x="1627" y="1908"/>
                    <a:pt x="1627" y="1412"/>
                  </a:cubicBezTo>
                  <a:cubicBezTo>
                    <a:pt x="1627" y="1233"/>
                    <a:pt x="1670" y="1057"/>
                    <a:pt x="1678" y="879"/>
                  </a:cubicBezTo>
                  <a:cubicBezTo>
                    <a:pt x="1690" y="605"/>
                    <a:pt x="1616" y="337"/>
                    <a:pt x="1526" y="75"/>
                  </a:cubicBezTo>
                  <a:cubicBezTo>
                    <a:pt x="1286" y="25"/>
                    <a:pt x="1043" y="0"/>
                    <a:pt x="800" y="0"/>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1718495" y="2276699"/>
              <a:ext cx="98680" cy="91131"/>
            </a:xfrm>
            <a:custGeom>
              <a:avLst/>
              <a:gdLst/>
              <a:ahLst/>
              <a:cxnLst/>
              <a:rect l="l" t="t" r="r" b="b"/>
              <a:pathLst>
                <a:path w="2732" h="2523" extrusionOk="0">
                  <a:moveTo>
                    <a:pt x="1" y="1"/>
                  </a:moveTo>
                  <a:lnTo>
                    <a:pt x="1" y="1"/>
                  </a:lnTo>
                  <a:cubicBezTo>
                    <a:pt x="91" y="262"/>
                    <a:pt x="165" y="530"/>
                    <a:pt x="154" y="804"/>
                  </a:cubicBezTo>
                  <a:cubicBezTo>
                    <a:pt x="145" y="982"/>
                    <a:pt x="102" y="1158"/>
                    <a:pt x="102" y="1337"/>
                  </a:cubicBezTo>
                  <a:cubicBezTo>
                    <a:pt x="102" y="1834"/>
                    <a:pt x="480" y="2305"/>
                    <a:pt x="966" y="2412"/>
                  </a:cubicBezTo>
                  <a:cubicBezTo>
                    <a:pt x="1062" y="2433"/>
                    <a:pt x="1160" y="2441"/>
                    <a:pt x="1259" y="2441"/>
                  </a:cubicBezTo>
                  <a:cubicBezTo>
                    <a:pt x="1550" y="2441"/>
                    <a:pt x="1847" y="2372"/>
                    <a:pt x="2138" y="2372"/>
                  </a:cubicBezTo>
                  <a:cubicBezTo>
                    <a:pt x="2251" y="2372"/>
                    <a:pt x="2364" y="2382"/>
                    <a:pt x="2475" y="2412"/>
                  </a:cubicBezTo>
                  <a:cubicBezTo>
                    <a:pt x="2566" y="2436"/>
                    <a:pt x="2649" y="2479"/>
                    <a:pt x="2731" y="2523"/>
                  </a:cubicBezTo>
                  <a:cubicBezTo>
                    <a:pt x="2620" y="2136"/>
                    <a:pt x="2445" y="1771"/>
                    <a:pt x="2214" y="1442"/>
                  </a:cubicBezTo>
                  <a:cubicBezTo>
                    <a:pt x="2165" y="1510"/>
                    <a:pt x="2123" y="1582"/>
                    <a:pt x="2071" y="1647"/>
                  </a:cubicBezTo>
                  <a:cubicBezTo>
                    <a:pt x="1946" y="1801"/>
                    <a:pt x="1807" y="1949"/>
                    <a:pt x="1632" y="2041"/>
                  </a:cubicBezTo>
                  <a:cubicBezTo>
                    <a:pt x="1527" y="2095"/>
                    <a:pt x="1408" y="2128"/>
                    <a:pt x="1292" y="2128"/>
                  </a:cubicBezTo>
                  <a:cubicBezTo>
                    <a:pt x="1211" y="2128"/>
                    <a:pt x="1131" y="2113"/>
                    <a:pt x="1058" y="2078"/>
                  </a:cubicBezTo>
                  <a:cubicBezTo>
                    <a:pt x="824" y="1966"/>
                    <a:pt x="711" y="1686"/>
                    <a:pt x="708" y="1427"/>
                  </a:cubicBezTo>
                  <a:cubicBezTo>
                    <a:pt x="705" y="1167"/>
                    <a:pt x="786" y="915"/>
                    <a:pt x="838" y="660"/>
                  </a:cubicBezTo>
                  <a:cubicBezTo>
                    <a:pt x="865" y="543"/>
                    <a:pt x="879" y="422"/>
                    <a:pt x="880" y="301"/>
                  </a:cubicBezTo>
                  <a:cubicBezTo>
                    <a:pt x="601" y="164"/>
                    <a:pt x="305" y="63"/>
                    <a:pt x="1" y="1"/>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1621513" y="2277277"/>
              <a:ext cx="200502" cy="199419"/>
            </a:xfrm>
            <a:custGeom>
              <a:avLst/>
              <a:gdLst/>
              <a:ahLst/>
              <a:cxnLst/>
              <a:rect l="l" t="t" r="r" b="b"/>
              <a:pathLst>
                <a:path w="5551" h="5521" extrusionOk="0">
                  <a:moveTo>
                    <a:pt x="1160" y="0"/>
                  </a:moveTo>
                  <a:cubicBezTo>
                    <a:pt x="748" y="96"/>
                    <a:pt x="355" y="263"/>
                    <a:pt x="1" y="494"/>
                  </a:cubicBezTo>
                  <a:cubicBezTo>
                    <a:pt x="559" y="1198"/>
                    <a:pt x="885" y="2065"/>
                    <a:pt x="1261" y="2887"/>
                  </a:cubicBezTo>
                  <a:cubicBezTo>
                    <a:pt x="1679" y="3801"/>
                    <a:pt x="2248" y="4727"/>
                    <a:pt x="3168" y="5132"/>
                  </a:cubicBezTo>
                  <a:cubicBezTo>
                    <a:pt x="3723" y="5376"/>
                    <a:pt x="4347" y="5405"/>
                    <a:pt x="4942" y="5520"/>
                  </a:cubicBezTo>
                  <a:cubicBezTo>
                    <a:pt x="5027" y="5397"/>
                    <a:pt x="5103" y="5269"/>
                    <a:pt x="5172" y="5136"/>
                  </a:cubicBezTo>
                  <a:cubicBezTo>
                    <a:pt x="5385" y="4718"/>
                    <a:pt x="5513" y="4263"/>
                    <a:pt x="5550" y="3795"/>
                  </a:cubicBezTo>
                  <a:lnTo>
                    <a:pt x="5550" y="3795"/>
                  </a:lnTo>
                  <a:cubicBezTo>
                    <a:pt x="5466" y="3798"/>
                    <a:pt x="5381" y="3799"/>
                    <a:pt x="5297" y="3799"/>
                  </a:cubicBezTo>
                  <a:cubicBezTo>
                    <a:pt x="4567" y="3799"/>
                    <a:pt x="3853" y="3677"/>
                    <a:pt x="3324" y="3201"/>
                  </a:cubicBezTo>
                  <a:cubicBezTo>
                    <a:pt x="3038" y="2944"/>
                    <a:pt x="2835" y="2604"/>
                    <a:pt x="2540" y="2357"/>
                  </a:cubicBezTo>
                  <a:cubicBezTo>
                    <a:pt x="2251" y="2116"/>
                    <a:pt x="1877" y="1967"/>
                    <a:pt x="1659" y="1661"/>
                  </a:cubicBezTo>
                  <a:cubicBezTo>
                    <a:pt x="1319" y="1188"/>
                    <a:pt x="1445" y="483"/>
                    <a:pt x="1160" y="0"/>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1743923" y="2287571"/>
              <a:ext cx="54505" cy="66027"/>
            </a:xfrm>
            <a:custGeom>
              <a:avLst/>
              <a:gdLst/>
              <a:ahLst/>
              <a:cxnLst/>
              <a:rect l="l" t="t" r="r" b="b"/>
              <a:pathLst>
                <a:path w="1509" h="1828" extrusionOk="0">
                  <a:moveTo>
                    <a:pt x="175" y="0"/>
                  </a:moveTo>
                  <a:cubicBezTo>
                    <a:pt x="174" y="121"/>
                    <a:pt x="159" y="242"/>
                    <a:pt x="134" y="359"/>
                  </a:cubicBezTo>
                  <a:cubicBezTo>
                    <a:pt x="82" y="614"/>
                    <a:pt x="1" y="866"/>
                    <a:pt x="4" y="1125"/>
                  </a:cubicBezTo>
                  <a:cubicBezTo>
                    <a:pt x="7" y="1385"/>
                    <a:pt x="119" y="1665"/>
                    <a:pt x="354" y="1777"/>
                  </a:cubicBezTo>
                  <a:cubicBezTo>
                    <a:pt x="428" y="1811"/>
                    <a:pt x="507" y="1827"/>
                    <a:pt x="588" y="1827"/>
                  </a:cubicBezTo>
                  <a:cubicBezTo>
                    <a:pt x="705" y="1827"/>
                    <a:pt x="823" y="1794"/>
                    <a:pt x="926" y="1740"/>
                  </a:cubicBezTo>
                  <a:cubicBezTo>
                    <a:pt x="1103" y="1647"/>
                    <a:pt x="1242" y="1499"/>
                    <a:pt x="1367" y="1346"/>
                  </a:cubicBezTo>
                  <a:cubicBezTo>
                    <a:pt x="1419" y="1281"/>
                    <a:pt x="1461" y="1209"/>
                    <a:pt x="1508" y="1140"/>
                  </a:cubicBezTo>
                  <a:cubicBezTo>
                    <a:pt x="1172" y="665"/>
                    <a:pt x="725" y="278"/>
                    <a:pt x="205" y="13"/>
                  </a:cubicBezTo>
                  <a:cubicBezTo>
                    <a:pt x="195" y="9"/>
                    <a:pt x="184" y="6"/>
                    <a:pt x="175" y="0"/>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1568163" y="2325642"/>
              <a:ext cx="182803" cy="207076"/>
            </a:xfrm>
            <a:custGeom>
              <a:avLst/>
              <a:gdLst/>
              <a:ahLst/>
              <a:cxnLst/>
              <a:rect l="l" t="t" r="r" b="b"/>
              <a:pathLst>
                <a:path w="5061" h="5733" extrusionOk="0">
                  <a:moveTo>
                    <a:pt x="580" y="0"/>
                  </a:moveTo>
                  <a:cubicBezTo>
                    <a:pt x="453" y="167"/>
                    <a:pt x="333" y="342"/>
                    <a:pt x="234" y="537"/>
                  </a:cubicBezTo>
                  <a:cubicBezTo>
                    <a:pt x="138" y="725"/>
                    <a:pt x="61" y="921"/>
                    <a:pt x="0" y="1122"/>
                  </a:cubicBezTo>
                  <a:cubicBezTo>
                    <a:pt x="272" y="1323"/>
                    <a:pt x="484" y="1627"/>
                    <a:pt x="638" y="1936"/>
                  </a:cubicBezTo>
                  <a:cubicBezTo>
                    <a:pt x="877" y="2417"/>
                    <a:pt x="1036" y="2948"/>
                    <a:pt x="1382" y="3359"/>
                  </a:cubicBezTo>
                  <a:cubicBezTo>
                    <a:pt x="1782" y="3833"/>
                    <a:pt x="2421" y="4136"/>
                    <a:pt x="2618" y="4724"/>
                  </a:cubicBezTo>
                  <a:cubicBezTo>
                    <a:pt x="2720" y="5028"/>
                    <a:pt x="2674" y="5345"/>
                    <a:pt x="2583" y="5658"/>
                  </a:cubicBezTo>
                  <a:cubicBezTo>
                    <a:pt x="2723" y="5691"/>
                    <a:pt x="2865" y="5716"/>
                    <a:pt x="3008" y="5733"/>
                  </a:cubicBezTo>
                  <a:cubicBezTo>
                    <a:pt x="3077" y="5595"/>
                    <a:pt x="3173" y="5479"/>
                    <a:pt x="3317" y="5430"/>
                  </a:cubicBezTo>
                  <a:cubicBezTo>
                    <a:pt x="3367" y="5413"/>
                    <a:pt x="3418" y="5406"/>
                    <a:pt x="3470" y="5406"/>
                  </a:cubicBezTo>
                  <a:cubicBezTo>
                    <a:pt x="3609" y="5406"/>
                    <a:pt x="3751" y="5459"/>
                    <a:pt x="3880" y="5517"/>
                  </a:cubicBezTo>
                  <a:cubicBezTo>
                    <a:pt x="3984" y="5565"/>
                    <a:pt x="4080" y="5628"/>
                    <a:pt x="4180" y="5684"/>
                  </a:cubicBezTo>
                  <a:cubicBezTo>
                    <a:pt x="4486" y="5617"/>
                    <a:pt x="4782" y="5512"/>
                    <a:pt x="5060" y="5369"/>
                  </a:cubicBezTo>
                  <a:cubicBezTo>
                    <a:pt x="4350" y="5232"/>
                    <a:pt x="3683" y="4860"/>
                    <a:pt x="3218" y="4304"/>
                  </a:cubicBezTo>
                  <a:cubicBezTo>
                    <a:pt x="2718" y="3705"/>
                    <a:pt x="2452" y="2936"/>
                    <a:pt x="1949" y="2339"/>
                  </a:cubicBezTo>
                  <a:cubicBezTo>
                    <a:pt x="1647" y="1981"/>
                    <a:pt x="1258" y="1683"/>
                    <a:pt x="1063" y="1258"/>
                  </a:cubicBezTo>
                  <a:cubicBezTo>
                    <a:pt x="938" y="986"/>
                    <a:pt x="902" y="682"/>
                    <a:pt x="803" y="400"/>
                  </a:cubicBezTo>
                  <a:cubicBezTo>
                    <a:pt x="753" y="257"/>
                    <a:pt x="679" y="115"/>
                    <a:pt x="580" y="0"/>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1589113" y="2295120"/>
              <a:ext cx="210941" cy="224486"/>
            </a:xfrm>
            <a:custGeom>
              <a:avLst/>
              <a:gdLst/>
              <a:ahLst/>
              <a:cxnLst/>
              <a:rect l="l" t="t" r="r" b="b"/>
              <a:pathLst>
                <a:path w="5840" h="6215" extrusionOk="0">
                  <a:moveTo>
                    <a:pt x="898" y="0"/>
                  </a:moveTo>
                  <a:cubicBezTo>
                    <a:pt x="618" y="183"/>
                    <a:pt x="365" y="404"/>
                    <a:pt x="146" y="657"/>
                  </a:cubicBezTo>
                  <a:cubicBezTo>
                    <a:pt x="95" y="717"/>
                    <a:pt x="49" y="782"/>
                    <a:pt x="0" y="845"/>
                  </a:cubicBezTo>
                  <a:cubicBezTo>
                    <a:pt x="99" y="960"/>
                    <a:pt x="173" y="1102"/>
                    <a:pt x="223" y="1245"/>
                  </a:cubicBezTo>
                  <a:cubicBezTo>
                    <a:pt x="322" y="1527"/>
                    <a:pt x="358" y="1831"/>
                    <a:pt x="483" y="2103"/>
                  </a:cubicBezTo>
                  <a:cubicBezTo>
                    <a:pt x="678" y="2528"/>
                    <a:pt x="1067" y="2826"/>
                    <a:pt x="1369" y="3184"/>
                  </a:cubicBezTo>
                  <a:cubicBezTo>
                    <a:pt x="1872" y="3781"/>
                    <a:pt x="2138" y="4550"/>
                    <a:pt x="2638" y="5149"/>
                  </a:cubicBezTo>
                  <a:cubicBezTo>
                    <a:pt x="3103" y="5705"/>
                    <a:pt x="3770" y="6077"/>
                    <a:pt x="4480" y="6214"/>
                  </a:cubicBezTo>
                  <a:cubicBezTo>
                    <a:pt x="5031" y="5946"/>
                    <a:pt x="5500" y="5535"/>
                    <a:pt x="5839" y="5026"/>
                  </a:cubicBezTo>
                  <a:cubicBezTo>
                    <a:pt x="5244" y="4911"/>
                    <a:pt x="4620" y="4882"/>
                    <a:pt x="4065" y="4638"/>
                  </a:cubicBezTo>
                  <a:cubicBezTo>
                    <a:pt x="3145" y="4233"/>
                    <a:pt x="2575" y="3307"/>
                    <a:pt x="2158" y="2393"/>
                  </a:cubicBezTo>
                  <a:cubicBezTo>
                    <a:pt x="1782" y="1571"/>
                    <a:pt x="1456" y="704"/>
                    <a:pt x="898" y="0"/>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1676812" y="2520907"/>
              <a:ext cx="42369" cy="12859"/>
            </a:xfrm>
            <a:custGeom>
              <a:avLst/>
              <a:gdLst/>
              <a:ahLst/>
              <a:cxnLst/>
              <a:rect l="l" t="t" r="r" b="b"/>
              <a:pathLst>
                <a:path w="1173" h="356" extrusionOk="0">
                  <a:moveTo>
                    <a:pt x="462" y="1"/>
                  </a:moveTo>
                  <a:cubicBezTo>
                    <a:pt x="411" y="1"/>
                    <a:pt x="359" y="8"/>
                    <a:pt x="309" y="25"/>
                  </a:cubicBezTo>
                  <a:cubicBezTo>
                    <a:pt x="165" y="74"/>
                    <a:pt x="69" y="190"/>
                    <a:pt x="0" y="328"/>
                  </a:cubicBezTo>
                  <a:cubicBezTo>
                    <a:pt x="147" y="346"/>
                    <a:pt x="294" y="355"/>
                    <a:pt x="441" y="355"/>
                  </a:cubicBezTo>
                  <a:cubicBezTo>
                    <a:pt x="686" y="355"/>
                    <a:pt x="931" y="330"/>
                    <a:pt x="1172" y="279"/>
                  </a:cubicBezTo>
                  <a:cubicBezTo>
                    <a:pt x="1072" y="223"/>
                    <a:pt x="976" y="159"/>
                    <a:pt x="872" y="112"/>
                  </a:cubicBezTo>
                  <a:cubicBezTo>
                    <a:pt x="743" y="54"/>
                    <a:pt x="601" y="1"/>
                    <a:pt x="462" y="1"/>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1562348" y="2366168"/>
              <a:ext cx="104098" cy="163840"/>
            </a:xfrm>
            <a:custGeom>
              <a:avLst/>
              <a:gdLst/>
              <a:ahLst/>
              <a:cxnLst/>
              <a:rect l="l" t="t" r="r" b="b"/>
              <a:pathLst>
                <a:path w="2882" h="4536" extrusionOk="0">
                  <a:moveTo>
                    <a:pt x="161" y="0"/>
                  </a:moveTo>
                  <a:cubicBezTo>
                    <a:pt x="101" y="201"/>
                    <a:pt x="59" y="406"/>
                    <a:pt x="34" y="614"/>
                  </a:cubicBezTo>
                  <a:cubicBezTo>
                    <a:pt x="5" y="852"/>
                    <a:pt x="0" y="1092"/>
                    <a:pt x="20" y="1332"/>
                  </a:cubicBezTo>
                  <a:cubicBezTo>
                    <a:pt x="25" y="1397"/>
                    <a:pt x="39" y="1460"/>
                    <a:pt x="47" y="1524"/>
                  </a:cubicBezTo>
                  <a:cubicBezTo>
                    <a:pt x="299" y="1663"/>
                    <a:pt x="522" y="1851"/>
                    <a:pt x="702" y="2076"/>
                  </a:cubicBezTo>
                  <a:cubicBezTo>
                    <a:pt x="847" y="2262"/>
                    <a:pt x="961" y="2470"/>
                    <a:pt x="1074" y="2676"/>
                  </a:cubicBezTo>
                  <a:cubicBezTo>
                    <a:pt x="1328" y="3139"/>
                    <a:pt x="1582" y="3622"/>
                    <a:pt x="1750" y="4120"/>
                  </a:cubicBezTo>
                  <a:cubicBezTo>
                    <a:pt x="1824" y="4165"/>
                    <a:pt x="1894" y="4213"/>
                    <a:pt x="1973" y="4253"/>
                  </a:cubicBezTo>
                  <a:cubicBezTo>
                    <a:pt x="2219" y="4375"/>
                    <a:pt x="2477" y="4470"/>
                    <a:pt x="2744" y="4536"/>
                  </a:cubicBezTo>
                  <a:cubicBezTo>
                    <a:pt x="2835" y="4224"/>
                    <a:pt x="2881" y="3907"/>
                    <a:pt x="2779" y="3603"/>
                  </a:cubicBezTo>
                  <a:cubicBezTo>
                    <a:pt x="2583" y="3015"/>
                    <a:pt x="1943" y="2712"/>
                    <a:pt x="1543" y="2237"/>
                  </a:cubicBezTo>
                  <a:cubicBezTo>
                    <a:pt x="1197" y="1827"/>
                    <a:pt x="1038" y="1295"/>
                    <a:pt x="799" y="814"/>
                  </a:cubicBezTo>
                  <a:cubicBezTo>
                    <a:pt x="645" y="506"/>
                    <a:pt x="433" y="202"/>
                    <a:pt x="161" y="0"/>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1564046" y="2421215"/>
              <a:ext cx="61512" cy="93804"/>
            </a:xfrm>
            <a:custGeom>
              <a:avLst/>
              <a:gdLst/>
              <a:ahLst/>
              <a:cxnLst/>
              <a:rect l="l" t="t" r="r" b="b"/>
              <a:pathLst>
                <a:path w="1703" h="2597" extrusionOk="0">
                  <a:moveTo>
                    <a:pt x="0" y="0"/>
                  </a:moveTo>
                  <a:lnTo>
                    <a:pt x="0" y="0"/>
                  </a:lnTo>
                  <a:cubicBezTo>
                    <a:pt x="143" y="1050"/>
                    <a:pt x="741" y="2017"/>
                    <a:pt x="1703" y="2596"/>
                  </a:cubicBezTo>
                  <a:cubicBezTo>
                    <a:pt x="1534" y="2098"/>
                    <a:pt x="1281" y="1614"/>
                    <a:pt x="1027" y="1152"/>
                  </a:cubicBezTo>
                  <a:cubicBezTo>
                    <a:pt x="914" y="946"/>
                    <a:pt x="800" y="738"/>
                    <a:pt x="655" y="552"/>
                  </a:cubicBezTo>
                  <a:cubicBezTo>
                    <a:pt x="475" y="327"/>
                    <a:pt x="252" y="139"/>
                    <a:pt x="0" y="0"/>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roup 30">
            <a:extLst>
              <a:ext uri="{FF2B5EF4-FFF2-40B4-BE49-F238E27FC236}">
                <a16:creationId xmlns:a16="http://schemas.microsoft.com/office/drawing/2014/main" id="{2F1F7DBB-5A46-430F-ACD1-F9552F025440}"/>
              </a:ext>
            </a:extLst>
          </p:cNvPr>
          <p:cNvGrpSpPr/>
          <p:nvPr/>
        </p:nvGrpSpPr>
        <p:grpSpPr>
          <a:xfrm>
            <a:off x="1643076" y="1461290"/>
            <a:ext cx="490799" cy="524029"/>
            <a:chOff x="1643076" y="1461290"/>
            <a:chExt cx="490799" cy="524029"/>
          </a:xfrm>
        </p:grpSpPr>
        <p:grpSp>
          <p:nvGrpSpPr>
            <p:cNvPr id="30" name="Group 29">
              <a:extLst>
                <a:ext uri="{FF2B5EF4-FFF2-40B4-BE49-F238E27FC236}">
                  <a16:creationId xmlns:a16="http://schemas.microsoft.com/office/drawing/2014/main" id="{ACD77BDC-7D68-4A98-B829-62A0D35D07AC}"/>
                </a:ext>
              </a:extLst>
            </p:cNvPr>
            <p:cNvGrpSpPr/>
            <p:nvPr/>
          </p:nvGrpSpPr>
          <p:grpSpPr>
            <a:xfrm>
              <a:off x="1643076" y="1562065"/>
              <a:ext cx="490799" cy="423254"/>
              <a:chOff x="1643076" y="1562065"/>
              <a:chExt cx="490799" cy="423254"/>
            </a:xfrm>
          </p:grpSpPr>
          <p:sp>
            <p:nvSpPr>
              <p:cNvPr id="233" name="Google Shape;233;p26"/>
              <p:cNvSpPr/>
              <p:nvPr/>
            </p:nvSpPr>
            <p:spPr>
              <a:xfrm>
                <a:off x="1650553" y="1668727"/>
                <a:ext cx="479637" cy="117029"/>
              </a:xfrm>
              <a:custGeom>
                <a:avLst/>
                <a:gdLst/>
                <a:ahLst/>
                <a:cxnLst/>
                <a:rect l="l" t="t" r="r" b="b"/>
                <a:pathLst>
                  <a:path w="13279" h="3240" extrusionOk="0">
                    <a:moveTo>
                      <a:pt x="6146" y="908"/>
                    </a:moveTo>
                    <a:cubicBezTo>
                      <a:pt x="6308" y="908"/>
                      <a:pt x="6470" y="914"/>
                      <a:pt x="6633" y="925"/>
                    </a:cubicBezTo>
                    <a:cubicBezTo>
                      <a:pt x="6889" y="944"/>
                      <a:pt x="7218" y="1056"/>
                      <a:pt x="7212" y="1312"/>
                    </a:cubicBezTo>
                    <a:cubicBezTo>
                      <a:pt x="7207" y="1476"/>
                      <a:pt x="7059" y="1593"/>
                      <a:pt x="6919" y="1676"/>
                    </a:cubicBezTo>
                    <a:cubicBezTo>
                      <a:pt x="6495" y="1922"/>
                      <a:pt x="6008" y="2042"/>
                      <a:pt x="5519" y="2042"/>
                    </a:cubicBezTo>
                    <a:cubicBezTo>
                      <a:pt x="4843" y="2042"/>
                      <a:pt x="4165" y="1813"/>
                      <a:pt x="3651" y="1373"/>
                    </a:cubicBezTo>
                    <a:cubicBezTo>
                      <a:pt x="4448" y="1065"/>
                      <a:pt x="5294" y="908"/>
                      <a:pt x="6146" y="908"/>
                    </a:cubicBezTo>
                    <a:close/>
                    <a:moveTo>
                      <a:pt x="193" y="0"/>
                    </a:moveTo>
                    <a:cubicBezTo>
                      <a:pt x="113" y="262"/>
                      <a:pt x="49" y="530"/>
                      <a:pt x="1" y="800"/>
                    </a:cubicBezTo>
                    <a:cubicBezTo>
                      <a:pt x="1940" y="1206"/>
                      <a:pt x="3579" y="2856"/>
                      <a:pt x="5580" y="3194"/>
                    </a:cubicBezTo>
                    <a:cubicBezTo>
                      <a:pt x="5742" y="3222"/>
                      <a:pt x="5908" y="3239"/>
                      <a:pt x="6073" y="3239"/>
                    </a:cubicBezTo>
                    <a:cubicBezTo>
                      <a:pt x="6298" y="3239"/>
                      <a:pt x="6520" y="3206"/>
                      <a:pt x="6726" y="3118"/>
                    </a:cubicBezTo>
                    <a:cubicBezTo>
                      <a:pt x="7275" y="2884"/>
                      <a:pt x="7604" y="2313"/>
                      <a:pt x="8110" y="1997"/>
                    </a:cubicBezTo>
                    <a:cubicBezTo>
                      <a:pt x="8649" y="1661"/>
                      <a:pt x="9302" y="1654"/>
                      <a:pt x="9949" y="1654"/>
                    </a:cubicBezTo>
                    <a:cubicBezTo>
                      <a:pt x="9977" y="1654"/>
                      <a:pt x="10004" y="1654"/>
                      <a:pt x="10032" y="1654"/>
                    </a:cubicBezTo>
                    <a:cubicBezTo>
                      <a:pt x="10188" y="1654"/>
                      <a:pt x="10343" y="1654"/>
                      <a:pt x="10496" y="1649"/>
                    </a:cubicBezTo>
                    <a:cubicBezTo>
                      <a:pt x="11465" y="1614"/>
                      <a:pt x="12423" y="1346"/>
                      <a:pt x="13279" y="890"/>
                    </a:cubicBezTo>
                    <a:cubicBezTo>
                      <a:pt x="13239" y="647"/>
                      <a:pt x="13184" y="406"/>
                      <a:pt x="13118" y="169"/>
                    </a:cubicBezTo>
                    <a:cubicBezTo>
                      <a:pt x="12123" y="524"/>
                      <a:pt x="11104" y="789"/>
                      <a:pt x="10083" y="789"/>
                    </a:cubicBezTo>
                    <a:cubicBezTo>
                      <a:pt x="9728" y="789"/>
                      <a:pt x="9373" y="757"/>
                      <a:pt x="9019" y="686"/>
                    </a:cubicBezTo>
                    <a:cubicBezTo>
                      <a:pt x="8271" y="534"/>
                      <a:pt x="7561" y="212"/>
                      <a:pt x="6804" y="128"/>
                    </a:cubicBezTo>
                    <a:cubicBezTo>
                      <a:pt x="6653" y="111"/>
                      <a:pt x="6503" y="103"/>
                      <a:pt x="6353" y="103"/>
                    </a:cubicBezTo>
                    <a:cubicBezTo>
                      <a:pt x="5450" y="103"/>
                      <a:pt x="4553" y="373"/>
                      <a:pt x="3649" y="472"/>
                    </a:cubicBezTo>
                    <a:cubicBezTo>
                      <a:pt x="3394" y="500"/>
                      <a:pt x="3139" y="514"/>
                      <a:pt x="2883" y="514"/>
                    </a:cubicBezTo>
                    <a:cubicBezTo>
                      <a:pt x="1965" y="514"/>
                      <a:pt x="1047" y="337"/>
                      <a:pt x="19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1657560" y="1606240"/>
                <a:ext cx="466815" cy="90986"/>
              </a:xfrm>
              <a:custGeom>
                <a:avLst/>
                <a:gdLst/>
                <a:ahLst/>
                <a:cxnLst/>
                <a:rect l="l" t="t" r="r" b="b"/>
                <a:pathLst>
                  <a:path w="12924" h="2519" extrusionOk="0">
                    <a:moveTo>
                      <a:pt x="842" y="0"/>
                    </a:moveTo>
                    <a:cubicBezTo>
                      <a:pt x="484" y="530"/>
                      <a:pt x="195" y="1108"/>
                      <a:pt x="0" y="1730"/>
                    </a:cubicBezTo>
                    <a:cubicBezTo>
                      <a:pt x="853" y="2067"/>
                      <a:pt x="1769" y="2243"/>
                      <a:pt x="2685" y="2243"/>
                    </a:cubicBezTo>
                    <a:cubicBezTo>
                      <a:pt x="2942" y="2243"/>
                      <a:pt x="3199" y="2229"/>
                      <a:pt x="3455" y="2201"/>
                    </a:cubicBezTo>
                    <a:cubicBezTo>
                      <a:pt x="4358" y="2102"/>
                      <a:pt x="5256" y="1833"/>
                      <a:pt x="6159" y="1833"/>
                    </a:cubicBezTo>
                    <a:cubicBezTo>
                      <a:pt x="6309" y="1833"/>
                      <a:pt x="6459" y="1841"/>
                      <a:pt x="6610" y="1858"/>
                    </a:cubicBezTo>
                    <a:cubicBezTo>
                      <a:pt x="7367" y="1942"/>
                      <a:pt x="8077" y="2264"/>
                      <a:pt x="8825" y="2415"/>
                    </a:cubicBezTo>
                    <a:cubicBezTo>
                      <a:pt x="9180" y="2487"/>
                      <a:pt x="9536" y="2519"/>
                      <a:pt x="9892" y="2519"/>
                    </a:cubicBezTo>
                    <a:cubicBezTo>
                      <a:pt x="10912" y="2519"/>
                      <a:pt x="11930" y="2254"/>
                      <a:pt x="12924" y="1899"/>
                    </a:cubicBezTo>
                    <a:cubicBezTo>
                      <a:pt x="12767" y="1351"/>
                      <a:pt x="12539" y="835"/>
                      <a:pt x="12257" y="354"/>
                    </a:cubicBezTo>
                    <a:cubicBezTo>
                      <a:pt x="12220" y="357"/>
                      <a:pt x="12182" y="366"/>
                      <a:pt x="12144" y="368"/>
                    </a:cubicBezTo>
                    <a:cubicBezTo>
                      <a:pt x="12119" y="369"/>
                      <a:pt x="12094" y="369"/>
                      <a:pt x="12069" y="369"/>
                    </a:cubicBezTo>
                    <a:cubicBezTo>
                      <a:pt x="11632" y="369"/>
                      <a:pt x="11200" y="265"/>
                      <a:pt x="10763" y="226"/>
                    </a:cubicBezTo>
                    <a:cubicBezTo>
                      <a:pt x="10619" y="213"/>
                      <a:pt x="10475" y="207"/>
                      <a:pt x="10330" y="207"/>
                    </a:cubicBezTo>
                    <a:cubicBezTo>
                      <a:pt x="9873" y="207"/>
                      <a:pt x="9415" y="263"/>
                      <a:pt x="8959" y="318"/>
                    </a:cubicBezTo>
                    <a:cubicBezTo>
                      <a:pt x="8587" y="363"/>
                      <a:pt x="8211" y="408"/>
                      <a:pt x="7855" y="530"/>
                    </a:cubicBezTo>
                    <a:cubicBezTo>
                      <a:pt x="7547" y="635"/>
                      <a:pt x="7259" y="796"/>
                      <a:pt x="6945" y="875"/>
                    </a:cubicBezTo>
                    <a:cubicBezTo>
                      <a:pt x="6755" y="923"/>
                      <a:pt x="6561" y="941"/>
                      <a:pt x="6365" y="941"/>
                    </a:cubicBezTo>
                    <a:cubicBezTo>
                      <a:pt x="6126" y="941"/>
                      <a:pt x="5885" y="914"/>
                      <a:pt x="5648" y="885"/>
                    </a:cubicBezTo>
                    <a:cubicBezTo>
                      <a:pt x="4031" y="683"/>
                      <a:pt x="2435" y="348"/>
                      <a:pt x="84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1687974" y="1562065"/>
                <a:ext cx="412310" cy="78200"/>
              </a:xfrm>
              <a:custGeom>
                <a:avLst/>
                <a:gdLst/>
                <a:ahLst/>
                <a:cxnLst/>
                <a:rect l="l" t="t" r="r" b="b"/>
                <a:pathLst>
                  <a:path w="11415" h="2165" extrusionOk="0">
                    <a:moveTo>
                      <a:pt x="1046" y="1"/>
                    </a:moveTo>
                    <a:cubicBezTo>
                      <a:pt x="650" y="365"/>
                      <a:pt x="300" y="775"/>
                      <a:pt x="0" y="1222"/>
                    </a:cubicBezTo>
                    <a:cubicBezTo>
                      <a:pt x="1592" y="1569"/>
                      <a:pt x="3189" y="1905"/>
                      <a:pt x="4806" y="2107"/>
                    </a:cubicBezTo>
                    <a:cubicBezTo>
                      <a:pt x="5043" y="2137"/>
                      <a:pt x="5285" y="2164"/>
                      <a:pt x="5524" y="2164"/>
                    </a:cubicBezTo>
                    <a:cubicBezTo>
                      <a:pt x="5719" y="2164"/>
                      <a:pt x="5913" y="2147"/>
                      <a:pt x="6102" y="2098"/>
                    </a:cubicBezTo>
                    <a:cubicBezTo>
                      <a:pt x="6417" y="2019"/>
                      <a:pt x="6705" y="1858"/>
                      <a:pt x="7013" y="1753"/>
                    </a:cubicBezTo>
                    <a:cubicBezTo>
                      <a:pt x="7368" y="1631"/>
                      <a:pt x="7744" y="1586"/>
                      <a:pt x="8117" y="1541"/>
                    </a:cubicBezTo>
                    <a:cubicBezTo>
                      <a:pt x="8572" y="1486"/>
                      <a:pt x="9030" y="1430"/>
                      <a:pt x="9487" y="1430"/>
                    </a:cubicBezTo>
                    <a:cubicBezTo>
                      <a:pt x="9632" y="1430"/>
                      <a:pt x="9776" y="1436"/>
                      <a:pt x="9920" y="1449"/>
                    </a:cubicBezTo>
                    <a:cubicBezTo>
                      <a:pt x="10358" y="1488"/>
                      <a:pt x="10790" y="1592"/>
                      <a:pt x="11227" y="1592"/>
                    </a:cubicBezTo>
                    <a:cubicBezTo>
                      <a:pt x="11252" y="1592"/>
                      <a:pt x="11277" y="1592"/>
                      <a:pt x="11302" y="1591"/>
                    </a:cubicBezTo>
                    <a:cubicBezTo>
                      <a:pt x="11339" y="1590"/>
                      <a:pt x="11377" y="1580"/>
                      <a:pt x="11415" y="1577"/>
                    </a:cubicBezTo>
                    <a:cubicBezTo>
                      <a:pt x="11277" y="1338"/>
                      <a:pt x="11125" y="1107"/>
                      <a:pt x="10958" y="886"/>
                    </a:cubicBezTo>
                    <a:cubicBezTo>
                      <a:pt x="10933" y="851"/>
                      <a:pt x="10903" y="821"/>
                      <a:pt x="10876" y="787"/>
                    </a:cubicBezTo>
                    <a:cubicBezTo>
                      <a:pt x="10553" y="925"/>
                      <a:pt x="10191" y="985"/>
                      <a:pt x="9829" y="985"/>
                    </a:cubicBezTo>
                    <a:cubicBezTo>
                      <a:pt x="9663" y="985"/>
                      <a:pt x="9497" y="973"/>
                      <a:pt x="9335" y="949"/>
                    </a:cubicBezTo>
                    <a:cubicBezTo>
                      <a:pt x="8927" y="891"/>
                      <a:pt x="8524" y="774"/>
                      <a:pt x="8111" y="749"/>
                    </a:cubicBezTo>
                    <a:cubicBezTo>
                      <a:pt x="8051" y="745"/>
                      <a:pt x="7991" y="744"/>
                      <a:pt x="7931" y="744"/>
                    </a:cubicBezTo>
                    <a:cubicBezTo>
                      <a:pt x="7042" y="744"/>
                      <a:pt x="6180" y="1122"/>
                      <a:pt x="5287" y="1179"/>
                    </a:cubicBezTo>
                    <a:cubicBezTo>
                      <a:pt x="5202" y="1184"/>
                      <a:pt x="5118" y="1187"/>
                      <a:pt x="5034" y="1187"/>
                    </a:cubicBezTo>
                    <a:cubicBezTo>
                      <a:pt x="4101" y="1187"/>
                      <a:pt x="3189" y="864"/>
                      <a:pt x="2305" y="545"/>
                    </a:cubicBezTo>
                    <a:cubicBezTo>
                      <a:pt x="1877" y="390"/>
                      <a:pt x="1443" y="221"/>
                      <a:pt x="104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1658102" y="1816025"/>
                <a:ext cx="463528" cy="69423"/>
              </a:xfrm>
              <a:custGeom>
                <a:avLst/>
                <a:gdLst/>
                <a:ahLst/>
                <a:cxnLst/>
                <a:rect l="l" t="t" r="r" b="b"/>
                <a:pathLst>
                  <a:path w="12833" h="1922" extrusionOk="0">
                    <a:moveTo>
                      <a:pt x="1" y="1"/>
                    </a:moveTo>
                    <a:lnTo>
                      <a:pt x="1" y="1"/>
                    </a:lnTo>
                    <a:cubicBezTo>
                      <a:pt x="87" y="264"/>
                      <a:pt x="189" y="522"/>
                      <a:pt x="307" y="773"/>
                    </a:cubicBezTo>
                    <a:cubicBezTo>
                      <a:pt x="1126" y="892"/>
                      <a:pt x="1962" y="911"/>
                      <a:pt x="2801" y="911"/>
                    </a:cubicBezTo>
                    <a:cubicBezTo>
                      <a:pt x="3205" y="911"/>
                      <a:pt x="3609" y="907"/>
                      <a:pt x="4014" y="907"/>
                    </a:cubicBezTo>
                    <a:cubicBezTo>
                      <a:pt x="4560" y="907"/>
                      <a:pt x="5105" y="915"/>
                      <a:pt x="5646" y="953"/>
                    </a:cubicBezTo>
                    <a:cubicBezTo>
                      <a:pt x="7729" y="1101"/>
                      <a:pt x="9801" y="1709"/>
                      <a:pt x="11862" y="1921"/>
                    </a:cubicBezTo>
                    <a:cubicBezTo>
                      <a:pt x="12283" y="1349"/>
                      <a:pt x="12611" y="715"/>
                      <a:pt x="12833" y="40"/>
                    </a:cubicBezTo>
                    <a:cubicBezTo>
                      <a:pt x="12595" y="29"/>
                      <a:pt x="12357" y="24"/>
                      <a:pt x="12118" y="24"/>
                    </a:cubicBezTo>
                    <a:cubicBezTo>
                      <a:pt x="9854" y="24"/>
                      <a:pt x="7540" y="473"/>
                      <a:pt x="5257" y="498"/>
                    </a:cubicBezTo>
                    <a:cubicBezTo>
                      <a:pt x="5192" y="499"/>
                      <a:pt x="5126" y="499"/>
                      <a:pt x="5060" y="499"/>
                    </a:cubicBezTo>
                    <a:cubicBezTo>
                      <a:pt x="3877" y="499"/>
                      <a:pt x="2696" y="391"/>
                      <a:pt x="1517" y="282"/>
                    </a:cubicBezTo>
                    <a:cubicBezTo>
                      <a:pt x="1009" y="235"/>
                      <a:pt x="474" y="176"/>
                      <a:pt x="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1694439" y="1885303"/>
                <a:ext cx="348305" cy="71879"/>
              </a:xfrm>
              <a:custGeom>
                <a:avLst/>
                <a:gdLst/>
                <a:ahLst/>
                <a:cxnLst/>
                <a:rect l="l" t="t" r="r" b="b"/>
                <a:pathLst>
                  <a:path w="9643" h="1990" extrusionOk="0">
                    <a:moveTo>
                      <a:pt x="1280" y="1"/>
                    </a:moveTo>
                    <a:cubicBezTo>
                      <a:pt x="854" y="1"/>
                      <a:pt x="427" y="13"/>
                      <a:pt x="1" y="30"/>
                    </a:cubicBezTo>
                    <a:cubicBezTo>
                      <a:pt x="152" y="236"/>
                      <a:pt x="316" y="433"/>
                      <a:pt x="490" y="620"/>
                    </a:cubicBezTo>
                    <a:cubicBezTo>
                      <a:pt x="869" y="575"/>
                      <a:pt x="1248" y="543"/>
                      <a:pt x="1626" y="543"/>
                    </a:cubicBezTo>
                    <a:cubicBezTo>
                      <a:pt x="1934" y="543"/>
                      <a:pt x="2242" y="564"/>
                      <a:pt x="2547" y="617"/>
                    </a:cubicBezTo>
                    <a:cubicBezTo>
                      <a:pt x="3103" y="713"/>
                      <a:pt x="3636" y="908"/>
                      <a:pt x="4173" y="1080"/>
                    </a:cubicBezTo>
                    <a:cubicBezTo>
                      <a:pt x="5599" y="1538"/>
                      <a:pt x="7069" y="1843"/>
                      <a:pt x="8560" y="1990"/>
                    </a:cubicBezTo>
                    <a:cubicBezTo>
                      <a:pt x="8943" y="1787"/>
                      <a:pt x="9304" y="1549"/>
                      <a:pt x="9642" y="1278"/>
                    </a:cubicBezTo>
                    <a:cubicBezTo>
                      <a:pt x="8574" y="1233"/>
                      <a:pt x="7510" y="1088"/>
                      <a:pt x="6468" y="848"/>
                    </a:cubicBezTo>
                    <a:cubicBezTo>
                      <a:pt x="5560" y="637"/>
                      <a:pt x="4669" y="353"/>
                      <a:pt x="3751" y="191"/>
                    </a:cubicBezTo>
                    <a:cubicBezTo>
                      <a:pt x="2936" y="47"/>
                      <a:pt x="2109" y="1"/>
                      <a:pt x="128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1712138" y="1904916"/>
                <a:ext cx="291488" cy="80403"/>
              </a:xfrm>
              <a:custGeom>
                <a:avLst/>
                <a:gdLst/>
                <a:ahLst/>
                <a:cxnLst/>
                <a:rect l="l" t="t" r="r" b="b"/>
                <a:pathLst>
                  <a:path w="8070" h="2226" extrusionOk="0">
                    <a:moveTo>
                      <a:pt x="1136" y="0"/>
                    </a:moveTo>
                    <a:cubicBezTo>
                      <a:pt x="759" y="0"/>
                      <a:pt x="379" y="32"/>
                      <a:pt x="0" y="77"/>
                    </a:cubicBezTo>
                    <a:cubicBezTo>
                      <a:pt x="1232" y="1396"/>
                      <a:pt x="2981" y="2226"/>
                      <a:pt x="4929" y="2226"/>
                    </a:cubicBezTo>
                    <a:cubicBezTo>
                      <a:pt x="6023" y="2226"/>
                      <a:pt x="7101" y="1959"/>
                      <a:pt x="8070" y="1447"/>
                    </a:cubicBezTo>
                    <a:cubicBezTo>
                      <a:pt x="6579" y="1300"/>
                      <a:pt x="5109" y="995"/>
                      <a:pt x="3683" y="538"/>
                    </a:cubicBezTo>
                    <a:cubicBezTo>
                      <a:pt x="3146" y="365"/>
                      <a:pt x="2613" y="170"/>
                      <a:pt x="2057" y="74"/>
                    </a:cubicBezTo>
                    <a:cubicBezTo>
                      <a:pt x="1752" y="21"/>
                      <a:pt x="1445" y="0"/>
                      <a:pt x="113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1643076" y="1697587"/>
                <a:ext cx="490799" cy="136497"/>
              </a:xfrm>
              <a:custGeom>
                <a:avLst/>
                <a:gdLst/>
                <a:ahLst/>
                <a:cxnLst/>
                <a:rect l="l" t="t" r="r" b="b"/>
                <a:pathLst>
                  <a:path w="13588" h="3779" extrusionOk="0">
                    <a:moveTo>
                      <a:pt x="209" y="1"/>
                    </a:moveTo>
                    <a:lnTo>
                      <a:pt x="209" y="1"/>
                    </a:lnTo>
                    <a:cubicBezTo>
                      <a:pt x="1" y="1094"/>
                      <a:pt x="73" y="2221"/>
                      <a:pt x="417" y="3280"/>
                    </a:cubicBezTo>
                    <a:cubicBezTo>
                      <a:pt x="891" y="3455"/>
                      <a:pt x="1425" y="3514"/>
                      <a:pt x="1934" y="3561"/>
                    </a:cubicBezTo>
                    <a:cubicBezTo>
                      <a:pt x="3112" y="3670"/>
                      <a:pt x="4293" y="3778"/>
                      <a:pt x="5476" y="3778"/>
                    </a:cubicBezTo>
                    <a:cubicBezTo>
                      <a:pt x="5542" y="3778"/>
                      <a:pt x="5608" y="3778"/>
                      <a:pt x="5673" y="3777"/>
                    </a:cubicBezTo>
                    <a:cubicBezTo>
                      <a:pt x="7957" y="3753"/>
                      <a:pt x="10271" y="3303"/>
                      <a:pt x="12536" y="3303"/>
                    </a:cubicBezTo>
                    <a:cubicBezTo>
                      <a:pt x="12775" y="3303"/>
                      <a:pt x="13012" y="3308"/>
                      <a:pt x="13250" y="3319"/>
                    </a:cubicBezTo>
                    <a:cubicBezTo>
                      <a:pt x="13473" y="2640"/>
                      <a:pt x="13587" y="1931"/>
                      <a:pt x="13587" y="1217"/>
                    </a:cubicBezTo>
                    <a:cubicBezTo>
                      <a:pt x="13587" y="833"/>
                      <a:pt x="13548" y="459"/>
                      <a:pt x="13486" y="91"/>
                    </a:cubicBezTo>
                    <a:cubicBezTo>
                      <a:pt x="12630" y="547"/>
                      <a:pt x="11672" y="815"/>
                      <a:pt x="10703" y="850"/>
                    </a:cubicBezTo>
                    <a:cubicBezTo>
                      <a:pt x="9889" y="878"/>
                      <a:pt x="9009" y="768"/>
                      <a:pt x="8317" y="1198"/>
                    </a:cubicBezTo>
                    <a:cubicBezTo>
                      <a:pt x="7811" y="1514"/>
                      <a:pt x="7482" y="2085"/>
                      <a:pt x="6933" y="2319"/>
                    </a:cubicBezTo>
                    <a:cubicBezTo>
                      <a:pt x="6728" y="2407"/>
                      <a:pt x="6506" y="2440"/>
                      <a:pt x="6282" y="2440"/>
                    </a:cubicBezTo>
                    <a:cubicBezTo>
                      <a:pt x="6116" y="2440"/>
                      <a:pt x="5950" y="2422"/>
                      <a:pt x="5788" y="2394"/>
                    </a:cubicBezTo>
                    <a:cubicBezTo>
                      <a:pt x="3786" y="2057"/>
                      <a:pt x="2147" y="407"/>
                      <a:pt x="20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roup 19">
              <a:extLst>
                <a:ext uri="{FF2B5EF4-FFF2-40B4-BE49-F238E27FC236}">
                  <a16:creationId xmlns:a16="http://schemas.microsoft.com/office/drawing/2014/main" id="{6C1C2FB4-A768-4633-9285-18DA497018B1}"/>
                </a:ext>
              </a:extLst>
            </p:cNvPr>
            <p:cNvGrpSpPr/>
            <p:nvPr/>
          </p:nvGrpSpPr>
          <p:grpSpPr>
            <a:xfrm>
              <a:off x="1669191" y="1461290"/>
              <a:ext cx="417403" cy="470210"/>
              <a:chOff x="1669191" y="1461290"/>
              <a:chExt cx="417403" cy="470210"/>
            </a:xfrm>
          </p:grpSpPr>
          <p:sp>
            <p:nvSpPr>
              <p:cNvPr id="162" name="Google Shape;162;p26"/>
              <p:cNvSpPr/>
              <p:nvPr/>
            </p:nvSpPr>
            <p:spPr>
              <a:xfrm>
                <a:off x="1725827" y="1461290"/>
                <a:ext cx="72" cy="108"/>
              </a:xfrm>
              <a:custGeom>
                <a:avLst/>
                <a:gdLst/>
                <a:ahLst/>
                <a:cxnLst/>
                <a:rect l="l" t="t" r="r" b="b"/>
                <a:pathLst>
                  <a:path w="2" h="3" fill="none" extrusionOk="0">
                    <a:moveTo>
                      <a:pt x="0" y="0"/>
                    </a:moveTo>
                    <a:lnTo>
                      <a:pt x="1" y="2"/>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1725719" y="1516951"/>
                <a:ext cx="355132" cy="88061"/>
              </a:xfrm>
              <a:custGeom>
                <a:avLst/>
                <a:gdLst/>
                <a:ahLst/>
                <a:cxnLst/>
                <a:rect l="l" t="t" r="r" b="b"/>
                <a:pathLst>
                  <a:path w="9832" h="2438" extrusionOk="0">
                    <a:moveTo>
                      <a:pt x="7152" y="1"/>
                    </a:moveTo>
                    <a:cubicBezTo>
                      <a:pt x="6409" y="245"/>
                      <a:pt x="5690" y="615"/>
                      <a:pt x="4930" y="813"/>
                    </a:cubicBezTo>
                    <a:cubicBezTo>
                      <a:pt x="4519" y="921"/>
                      <a:pt x="4094" y="974"/>
                      <a:pt x="3669" y="974"/>
                    </a:cubicBezTo>
                    <a:cubicBezTo>
                      <a:pt x="2819" y="974"/>
                      <a:pt x="1968" y="763"/>
                      <a:pt x="1218" y="362"/>
                    </a:cubicBezTo>
                    <a:cubicBezTo>
                      <a:pt x="1033" y="467"/>
                      <a:pt x="852" y="578"/>
                      <a:pt x="678" y="700"/>
                    </a:cubicBezTo>
                    <a:cubicBezTo>
                      <a:pt x="445" y="866"/>
                      <a:pt x="223" y="1045"/>
                      <a:pt x="12" y="1239"/>
                    </a:cubicBezTo>
                    <a:cubicBezTo>
                      <a:pt x="9" y="1242"/>
                      <a:pt x="5" y="1246"/>
                      <a:pt x="1" y="1251"/>
                    </a:cubicBezTo>
                    <a:cubicBezTo>
                      <a:pt x="398" y="1470"/>
                      <a:pt x="832" y="1639"/>
                      <a:pt x="1260" y="1795"/>
                    </a:cubicBezTo>
                    <a:cubicBezTo>
                      <a:pt x="2143" y="2113"/>
                      <a:pt x="3056" y="2437"/>
                      <a:pt x="3989" y="2437"/>
                    </a:cubicBezTo>
                    <a:cubicBezTo>
                      <a:pt x="4073" y="2437"/>
                      <a:pt x="4157" y="2434"/>
                      <a:pt x="4242" y="2429"/>
                    </a:cubicBezTo>
                    <a:cubicBezTo>
                      <a:pt x="5134" y="2371"/>
                      <a:pt x="5995" y="1994"/>
                      <a:pt x="6883" y="1994"/>
                    </a:cubicBezTo>
                    <a:cubicBezTo>
                      <a:pt x="6944" y="1994"/>
                      <a:pt x="7005" y="1995"/>
                      <a:pt x="7066" y="1999"/>
                    </a:cubicBezTo>
                    <a:cubicBezTo>
                      <a:pt x="7479" y="2024"/>
                      <a:pt x="7881" y="2140"/>
                      <a:pt x="8290" y="2198"/>
                    </a:cubicBezTo>
                    <a:cubicBezTo>
                      <a:pt x="8453" y="2222"/>
                      <a:pt x="8620" y="2235"/>
                      <a:pt x="8786" y="2235"/>
                    </a:cubicBezTo>
                    <a:cubicBezTo>
                      <a:pt x="9148" y="2235"/>
                      <a:pt x="9509" y="2175"/>
                      <a:pt x="9831" y="2037"/>
                    </a:cubicBezTo>
                    <a:cubicBezTo>
                      <a:pt x="9128" y="1139"/>
                      <a:pt x="8205" y="437"/>
                      <a:pt x="715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p:nvPr/>
            </p:nvSpPr>
            <p:spPr>
              <a:xfrm>
                <a:off x="1669191" y="1843945"/>
                <a:ext cx="417403" cy="87555"/>
              </a:xfrm>
              <a:custGeom>
                <a:avLst/>
                <a:gdLst/>
                <a:ahLst/>
                <a:cxnLst/>
                <a:rect l="l" t="t" r="r" b="b"/>
                <a:pathLst>
                  <a:path w="11556" h="2424" extrusionOk="0">
                    <a:moveTo>
                      <a:pt x="0" y="0"/>
                    </a:moveTo>
                    <a:lnTo>
                      <a:pt x="0" y="0"/>
                    </a:lnTo>
                    <a:cubicBezTo>
                      <a:pt x="193" y="415"/>
                      <a:pt x="427" y="809"/>
                      <a:pt x="700" y="1175"/>
                    </a:cubicBezTo>
                    <a:cubicBezTo>
                      <a:pt x="1125" y="1158"/>
                      <a:pt x="1550" y="1147"/>
                      <a:pt x="1974" y="1147"/>
                    </a:cubicBezTo>
                    <a:cubicBezTo>
                      <a:pt x="2805" y="1147"/>
                      <a:pt x="3633" y="1192"/>
                      <a:pt x="4450" y="1336"/>
                    </a:cubicBezTo>
                    <a:cubicBezTo>
                      <a:pt x="5368" y="1500"/>
                      <a:pt x="6259" y="1782"/>
                      <a:pt x="7167" y="1993"/>
                    </a:cubicBezTo>
                    <a:cubicBezTo>
                      <a:pt x="8210" y="2234"/>
                      <a:pt x="9273" y="2378"/>
                      <a:pt x="10341" y="2423"/>
                    </a:cubicBezTo>
                    <a:cubicBezTo>
                      <a:pt x="10799" y="2052"/>
                      <a:pt x="11207" y="1624"/>
                      <a:pt x="11555" y="1148"/>
                    </a:cubicBezTo>
                    <a:cubicBezTo>
                      <a:pt x="9494" y="937"/>
                      <a:pt x="7422" y="328"/>
                      <a:pt x="5339" y="181"/>
                    </a:cubicBezTo>
                    <a:cubicBezTo>
                      <a:pt x="4793" y="142"/>
                      <a:pt x="4242" y="134"/>
                      <a:pt x="3691" y="134"/>
                    </a:cubicBezTo>
                    <a:cubicBezTo>
                      <a:pt x="3295" y="134"/>
                      <a:pt x="2898" y="138"/>
                      <a:pt x="2502" y="138"/>
                    </a:cubicBezTo>
                    <a:cubicBezTo>
                      <a:pt x="1660" y="138"/>
                      <a:pt x="822" y="119"/>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1782391" y="1701488"/>
                <a:ext cx="128948" cy="40996"/>
              </a:xfrm>
              <a:custGeom>
                <a:avLst/>
                <a:gdLst/>
                <a:ahLst/>
                <a:cxnLst/>
                <a:rect l="l" t="t" r="r" b="b"/>
                <a:pathLst>
                  <a:path w="3570" h="1135" extrusionOk="0">
                    <a:moveTo>
                      <a:pt x="2496" y="1"/>
                    </a:moveTo>
                    <a:cubicBezTo>
                      <a:pt x="1644" y="1"/>
                      <a:pt x="798" y="158"/>
                      <a:pt x="1" y="466"/>
                    </a:cubicBezTo>
                    <a:cubicBezTo>
                      <a:pt x="515" y="906"/>
                      <a:pt x="1193" y="1135"/>
                      <a:pt x="1869" y="1135"/>
                    </a:cubicBezTo>
                    <a:cubicBezTo>
                      <a:pt x="2358" y="1135"/>
                      <a:pt x="2845" y="1015"/>
                      <a:pt x="3269" y="769"/>
                    </a:cubicBezTo>
                    <a:cubicBezTo>
                      <a:pt x="3409" y="687"/>
                      <a:pt x="3557" y="569"/>
                      <a:pt x="3562" y="405"/>
                    </a:cubicBezTo>
                    <a:cubicBezTo>
                      <a:pt x="3569" y="149"/>
                      <a:pt x="3239" y="37"/>
                      <a:pt x="2983" y="18"/>
                    </a:cubicBezTo>
                    <a:cubicBezTo>
                      <a:pt x="2820" y="7"/>
                      <a:pt x="2658" y="1"/>
                      <a:pt x="249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1816019" y="1497844"/>
                <a:ext cx="116306" cy="21997"/>
              </a:xfrm>
              <a:custGeom>
                <a:avLst/>
                <a:gdLst/>
                <a:ahLst/>
                <a:cxnLst/>
                <a:rect l="l" t="t" r="r" b="b"/>
                <a:pathLst>
                  <a:path w="3220" h="609" extrusionOk="0">
                    <a:moveTo>
                      <a:pt x="2053" y="1"/>
                    </a:moveTo>
                    <a:cubicBezTo>
                      <a:pt x="1335" y="1"/>
                      <a:pt x="649" y="127"/>
                      <a:pt x="1" y="337"/>
                    </a:cubicBezTo>
                    <a:cubicBezTo>
                      <a:pt x="442" y="517"/>
                      <a:pt x="920" y="609"/>
                      <a:pt x="1397" y="609"/>
                    </a:cubicBezTo>
                    <a:cubicBezTo>
                      <a:pt x="1931" y="609"/>
                      <a:pt x="2465" y="493"/>
                      <a:pt x="2945" y="255"/>
                    </a:cubicBezTo>
                    <a:cubicBezTo>
                      <a:pt x="3037" y="210"/>
                      <a:pt x="3129" y="160"/>
                      <a:pt x="3219" y="111"/>
                    </a:cubicBezTo>
                    <a:cubicBezTo>
                      <a:pt x="2835" y="40"/>
                      <a:pt x="2444" y="3"/>
                      <a:pt x="205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1769713" y="1501817"/>
                <a:ext cx="214300" cy="50315"/>
              </a:xfrm>
              <a:custGeom>
                <a:avLst/>
                <a:gdLst/>
                <a:ahLst/>
                <a:cxnLst/>
                <a:rect l="l" t="t" r="r" b="b"/>
                <a:pathLst>
                  <a:path w="5933" h="1393" extrusionOk="0">
                    <a:moveTo>
                      <a:pt x="4501" y="1"/>
                    </a:moveTo>
                    <a:cubicBezTo>
                      <a:pt x="4411" y="51"/>
                      <a:pt x="4319" y="100"/>
                      <a:pt x="4227" y="145"/>
                    </a:cubicBezTo>
                    <a:cubicBezTo>
                      <a:pt x="3747" y="383"/>
                      <a:pt x="3213" y="499"/>
                      <a:pt x="2679" y="499"/>
                    </a:cubicBezTo>
                    <a:cubicBezTo>
                      <a:pt x="2202" y="499"/>
                      <a:pt x="1725" y="407"/>
                      <a:pt x="1283" y="227"/>
                    </a:cubicBezTo>
                    <a:cubicBezTo>
                      <a:pt x="835" y="372"/>
                      <a:pt x="402" y="551"/>
                      <a:pt x="0" y="781"/>
                    </a:cubicBezTo>
                    <a:cubicBezTo>
                      <a:pt x="750" y="1182"/>
                      <a:pt x="1602" y="1393"/>
                      <a:pt x="2453" y="1393"/>
                    </a:cubicBezTo>
                    <a:cubicBezTo>
                      <a:pt x="2878" y="1393"/>
                      <a:pt x="3302" y="1341"/>
                      <a:pt x="3712" y="1233"/>
                    </a:cubicBezTo>
                    <a:cubicBezTo>
                      <a:pt x="4472" y="1034"/>
                      <a:pt x="5191" y="663"/>
                      <a:pt x="5933" y="420"/>
                    </a:cubicBezTo>
                    <a:cubicBezTo>
                      <a:pt x="5473" y="227"/>
                      <a:pt x="4993" y="87"/>
                      <a:pt x="450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 name="Group 34">
            <a:extLst>
              <a:ext uri="{FF2B5EF4-FFF2-40B4-BE49-F238E27FC236}">
                <a16:creationId xmlns:a16="http://schemas.microsoft.com/office/drawing/2014/main" id="{B0C4A607-DB8C-4C87-9B12-0285D8B10282}"/>
              </a:ext>
            </a:extLst>
          </p:cNvPr>
          <p:cNvGrpSpPr/>
          <p:nvPr/>
        </p:nvGrpSpPr>
        <p:grpSpPr>
          <a:xfrm>
            <a:off x="1676271" y="3525331"/>
            <a:ext cx="623937" cy="424952"/>
            <a:chOff x="1676271" y="3525331"/>
            <a:chExt cx="623937" cy="424952"/>
          </a:xfrm>
        </p:grpSpPr>
        <p:grpSp>
          <p:nvGrpSpPr>
            <p:cNvPr id="26" name="Group 25">
              <a:extLst>
                <a:ext uri="{FF2B5EF4-FFF2-40B4-BE49-F238E27FC236}">
                  <a16:creationId xmlns:a16="http://schemas.microsoft.com/office/drawing/2014/main" id="{A6FA993C-140A-482F-96CF-01E1964A0E9B}"/>
                </a:ext>
              </a:extLst>
            </p:cNvPr>
            <p:cNvGrpSpPr/>
            <p:nvPr/>
          </p:nvGrpSpPr>
          <p:grpSpPr>
            <a:xfrm>
              <a:off x="1796622" y="3525331"/>
              <a:ext cx="370772" cy="424952"/>
              <a:chOff x="1796622" y="3525331"/>
              <a:chExt cx="370772" cy="424952"/>
            </a:xfrm>
          </p:grpSpPr>
          <p:sp>
            <p:nvSpPr>
              <p:cNvPr id="151" name="Google Shape;151;p26"/>
              <p:cNvSpPr/>
              <p:nvPr/>
            </p:nvSpPr>
            <p:spPr>
              <a:xfrm>
                <a:off x="2139943" y="3525331"/>
                <a:ext cx="108" cy="144"/>
              </a:xfrm>
              <a:custGeom>
                <a:avLst/>
                <a:gdLst/>
                <a:ahLst/>
                <a:cxnLst/>
                <a:rect l="l" t="t" r="r" b="b"/>
                <a:pathLst>
                  <a:path w="3" h="4" fill="none" extrusionOk="0">
                    <a:moveTo>
                      <a:pt x="1" y="3"/>
                    </a:moveTo>
                    <a:lnTo>
                      <a:pt x="3"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1803738" y="3686860"/>
                <a:ext cx="363476" cy="95104"/>
              </a:xfrm>
              <a:custGeom>
                <a:avLst/>
                <a:gdLst/>
                <a:ahLst/>
                <a:cxnLst/>
                <a:rect l="l" t="t" r="r" b="b"/>
                <a:pathLst>
                  <a:path w="10063" h="2633" extrusionOk="0">
                    <a:moveTo>
                      <a:pt x="324" y="1"/>
                    </a:moveTo>
                    <a:cubicBezTo>
                      <a:pt x="189" y="289"/>
                      <a:pt x="80" y="590"/>
                      <a:pt x="0" y="898"/>
                    </a:cubicBezTo>
                    <a:cubicBezTo>
                      <a:pt x="291" y="952"/>
                      <a:pt x="577" y="1022"/>
                      <a:pt x="847" y="1141"/>
                    </a:cubicBezTo>
                    <a:cubicBezTo>
                      <a:pt x="1235" y="1312"/>
                      <a:pt x="1577" y="1575"/>
                      <a:pt x="1940" y="1796"/>
                    </a:cubicBezTo>
                    <a:cubicBezTo>
                      <a:pt x="2833" y="2337"/>
                      <a:pt x="3856" y="2627"/>
                      <a:pt x="4901" y="2632"/>
                    </a:cubicBezTo>
                    <a:cubicBezTo>
                      <a:pt x="4909" y="2632"/>
                      <a:pt x="4917" y="2632"/>
                      <a:pt x="4925" y="2632"/>
                    </a:cubicBezTo>
                    <a:cubicBezTo>
                      <a:pt x="5673" y="2632"/>
                      <a:pt x="6411" y="2487"/>
                      <a:pt x="7150" y="2373"/>
                    </a:cubicBezTo>
                    <a:cubicBezTo>
                      <a:pt x="8115" y="2226"/>
                      <a:pt x="9088" y="2130"/>
                      <a:pt x="10063" y="2084"/>
                    </a:cubicBezTo>
                    <a:cubicBezTo>
                      <a:pt x="10054" y="1556"/>
                      <a:pt x="9963" y="1033"/>
                      <a:pt x="9794" y="534"/>
                    </a:cubicBezTo>
                    <a:cubicBezTo>
                      <a:pt x="9500" y="579"/>
                      <a:pt x="9210" y="642"/>
                      <a:pt x="8932" y="753"/>
                    </a:cubicBezTo>
                    <a:cubicBezTo>
                      <a:pt x="8431" y="954"/>
                      <a:pt x="7984" y="1275"/>
                      <a:pt x="7479" y="1469"/>
                    </a:cubicBezTo>
                    <a:cubicBezTo>
                      <a:pt x="7019" y="1647"/>
                      <a:pt x="6532" y="1714"/>
                      <a:pt x="6039" y="1714"/>
                    </a:cubicBezTo>
                    <a:cubicBezTo>
                      <a:pt x="5520" y="1714"/>
                      <a:pt x="4994" y="1640"/>
                      <a:pt x="4484" y="1543"/>
                    </a:cubicBezTo>
                    <a:cubicBezTo>
                      <a:pt x="3910" y="1434"/>
                      <a:pt x="3339" y="1298"/>
                      <a:pt x="2806" y="1062"/>
                    </a:cubicBezTo>
                    <a:cubicBezTo>
                      <a:pt x="2262" y="822"/>
                      <a:pt x="1767" y="482"/>
                      <a:pt x="1218" y="255"/>
                    </a:cubicBezTo>
                    <a:cubicBezTo>
                      <a:pt x="930" y="139"/>
                      <a:pt x="630" y="53"/>
                      <a:pt x="324" y="1"/>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1829781" y="3634920"/>
                <a:ext cx="316483" cy="83437"/>
              </a:xfrm>
              <a:custGeom>
                <a:avLst/>
                <a:gdLst/>
                <a:ahLst/>
                <a:cxnLst/>
                <a:rect l="l" t="t" r="r" b="b"/>
                <a:pathLst>
                  <a:path w="8762" h="2310" extrusionOk="0">
                    <a:moveTo>
                      <a:pt x="7853" y="0"/>
                    </a:moveTo>
                    <a:cubicBezTo>
                      <a:pt x="7658" y="36"/>
                      <a:pt x="7464" y="82"/>
                      <a:pt x="7275" y="149"/>
                    </a:cubicBezTo>
                    <a:cubicBezTo>
                      <a:pt x="6657" y="371"/>
                      <a:pt x="6111" y="769"/>
                      <a:pt x="5483" y="961"/>
                    </a:cubicBezTo>
                    <a:cubicBezTo>
                      <a:pt x="5165" y="1058"/>
                      <a:pt x="4840" y="1099"/>
                      <a:pt x="4511" y="1099"/>
                    </a:cubicBezTo>
                    <a:cubicBezTo>
                      <a:pt x="3791" y="1099"/>
                      <a:pt x="3057" y="902"/>
                      <a:pt x="2365" y="674"/>
                    </a:cubicBezTo>
                    <a:cubicBezTo>
                      <a:pt x="1755" y="471"/>
                      <a:pt x="1142" y="243"/>
                      <a:pt x="518" y="99"/>
                    </a:cubicBezTo>
                    <a:cubicBezTo>
                      <a:pt x="328" y="296"/>
                      <a:pt x="156" y="509"/>
                      <a:pt x="1" y="735"/>
                    </a:cubicBezTo>
                    <a:cubicBezTo>
                      <a:pt x="767" y="839"/>
                      <a:pt x="1510" y="1139"/>
                      <a:pt x="2193" y="1514"/>
                    </a:cubicBezTo>
                    <a:cubicBezTo>
                      <a:pt x="2685" y="1783"/>
                      <a:pt x="3164" y="2097"/>
                      <a:pt x="3710" y="2231"/>
                    </a:cubicBezTo>
                    <a:cubicBezTo>
                      <a:pt x="3942" y="2287"/>
                      <a:pt x="4181" y="2310"/>
                      <a:pt x="4421" y="2310"/>
                    </a:cubicBezTo>
                    <a:cubicBezTo>
                      <a:pt x="4609" y="2310"/>
                      <a:pt x="4797" y="2296"/>
                      <a:pt x="4982" y="2274"/>
                    </a:cubicBezTo>
                    <a:cubicBezTo>
                      <a:pt x="6276" y="2118"/>
                      <a:pt x="7505" y="1577"/>
                      <a:pt x="8762" y="1242"/>
                    </a:cubicBezTo>
                    <a:cubicBezTo>
                      <a:pt x="8524" y="784"/>
                      <a:pt x="8217" y="366"/>
                      <a:pt x="7853"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1848419" y="3612525"/>
                <a:ext cx="265049" cy="62090"/>
              </a:xfrm>
              <a:custGeom>
                <a:avLst/>
                <a:gdLst/>
                <a:ahLst/>
                <a:cxnLst/>
                <a:rect l="l" t="t" r="r" b="b"/>
                <a:pathLst>
                  <a:path w="7338" h="1719" extrusionOk="0">
                    <a:moveTo>
                      <a:pt x="6590" y="0"/>
                    </a:moveTo>
                    <a:cubicBezTo>
                      <a:pt x="5728" y="468"/>
                      <a:pt x="4870" y="942"/>
                      <a:pt x="3909" y="1024"/>
                    </a:cubicBezTo>
                    <a:cubicBezTo>
                      <a:pt x="3806" y="1033"/>
                      <a:pt x="3703" y="1037"/>
                      <a:pt x="3600" y="1037"/>
                    </a:cubicBezTo>
                    <a:cubicBezTo>
                      <a:pt x="2725" y="1037"/>
                      <a:pt x="1865" y="739"/>
                      <a:pt x="1013" y="506"/>
                    </a:cubicBezTo>
                    <a:cubicBezTo>
                      <a:pt x="802" y="448"/>
                      <a:pt x="588" y="408"/>
                      <a:pt x="376" y="358"/>
                    </a:cubicBezTo>
                    <a:cubicBezTo>
                      <a:pt x="245" y="471"/>
                      <a:pt x="120" y="592"/>
                      <a:pt x="0" y="717"/>
                    </a:cubicBezTo>
                    <a:cubicBezTo>
                      <a:pt x="625" y="862"/>
                      <a:pt x="1239" y="1090"/>
                      <a:pt x="1848" y="1292"/>
                    </a:cubicBezTo>
                    <a:cubicBezTo>
                      <a:pt x="2541" y="1522"/>
                      <a:pt x="3275" y="1719"/>
                      <a:pt x="3996" y="1719"/>
                    </a:cubicBezTo>
                    <a:cubicBezTo>
                      <a:pt x="4323" y="1719"/>
                      <a:pt x="4649" y="1678"/>
                      <a:pt x="4966" y="1581"/>
                    </a:cubicBezTo>
                    <a:cubicBezTo>
                      <a:pt x="5595" y="1388"/>
                      <a:pt x="6140" y="990"/>
                      <a:pt x="6759" y="769"/>
                    </a:cubicBezTo>
                    <a:cubicBezTo>
                      <a:pt x="6947" y="701"/>
                      <a:pt x="7142" y="656"/>
                      <a:pt x="7337" y="619"/>
                    </a:cubicBezTo>
                    <a:cubicBezTo>
                      <a:pt x="7108" y="390"/>
                      <a:pt x="6858" y="183"/>
                      <a:pt x="6590" y="0"/>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1919142" y="3580559"/>
                <a:ext cx="116920" cy="18530"/>
              </a:xfrm>
              <a:custGeom>
                <a:avLst/>
                <a:gdLst/>
                <a:ahLst/>
                <a:cxnLst/>
                <a:rect l="l" t="t" r="r" b="b"/>
                <a:pathLst>
                  <a:path w="3237" h="513" extrusionOk="0">
                    <a:moveTo>
                      <a:pt x="1761" y="0"/>
                    </a:moveTo>
                    <a:cubicBezTo>
                      <a:pt x="1164" y="0"/>
                      <a:pt x="568" y="106"/>
                      <a:pt x="1" y="316"/>
                    </a:cubicBezTo>
                    <a:lnTo>
                      <a:pt x="306" y="329"/>
                    </a:lnTo>
                    <a:cubicBezTo>
                      <a:pt x="867" y="351"/>
                      <a:pt x="1429" y="374"/>
                      <a:pt x="1984" y="458"/>
                    </a:cubicBezTo>
                    <a:cubicBezTo>
                      <a:pt x="2149" y="482"/>
                      <a:pt x="2316" y="512"/>
                      <a:pt x="2483" y="512"/>
                    </a:cubicBezTo>
                    <a:cubicBezTo>
                      <a:pt x="2538" y="512"/>
                      <a:pt x="2593" y="509"/>
                      <a:pt x="2648" y="501"/>
                    </a:cubicBezTo>
                    <a:cubicBezTo>
                      <a:pt x="2872" y="468"/>
                      <a:pt x="3064" y="363"/>
                      <a:pt x="3236" y="220"/>
                    </a:cubicBezTo>
                    <a:cubicBezTo>
                      <a:pt x="2755" y="74"/>
                      <a:pt x="2257" y="0"/>
                      <a:pt x="1761" y="0"/>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1862000" y="3588469"/>
                <a:ext cx="224486" cy="61548"/>
              </a:xfrm>
              <a:custGeom>
                <a:avLst/>
                <a:gdLst/>
                <a:ahLst/>
                <a:cxnLst/>
                <a:rect l="l" t="t" r="r" b="b"/>
                <a:pathLst>
                  <a:path w="6215" h="1704" extrusionOk="0">
                    <a:moveTo>
                      <a:pt x="4819" y="0"/>
                    </a:moveTo>
                    <a:cubicBezTo>
                      <a:pt x="4646" y="143"/>
                      <a:pt x="4454" y="248"/>
                      <a:pt x="4230" y="281"/>
                    </a:cubicBezTo>
                    <a:cubicBezTo>
                      <a:pt x="4175" y="289"/>
                      <a:pt x="4120" y="292"/>
                      <a:pt x="4066" y="292"/>
                    </a:cubicBezTo>
                    <a:cubicBezTo>
                      <a:pt x="3899" y="292"/>
                      <a:pt x="3732" y="262"/>
                      <a:pt x="3567" y="238"/>
                    </a:cubicBezTo>
                    <a:cubicBezTo>
                      <a:pt x="3012" y="154"/>
                      <a:pt x="2450" y="132"/>
                      <a:pt x="1888" y="109"/>
                    </a:cubicBezTo>
                    <a:lnTo>
                      <a:pt x="1583" y="96"/>
                    </a:lnTo>
                    <a:cubicBezTo>
                      <a:pt x="1004" y="308"/>
                      <a:pt x="468" y="623"/>
                      <a:pt x="1" y="1025"/>
                    </a:cubicBezTo>
                    <a:cubicBezTo>
                      <a:pt x="213" y="1074"/>
                      <a:pt x="427" y="1114"/>
                      <a:pt x="637" y="1172"/>
                    </a:cubicBezTo>
                    <a:cubicBezTo>
                      <a:pt x="1490" y="1405"/>
                      <a:pt x="2350" y="1704"/>
                      <a:pt x="3226" y="1704"/>
                    </a:cubicBezTo>
                    <a:cubicBezTo>
                      <a:pt x="3329" y="1704"/>
                      <a:pt x="3431" y="1700"/>
                      <a:pt x="3534" y="1691"/>
                    </a:cubicBezTo>
                    <a:cubicBezTo>
                      <a:pt x="4495" y="1609"/>
                      <a:pt x="5352" y="1134"/>
                      <a:pt x="6214" y="667"/>
                    </a:cubicBezTo>
                    <a:cubicBezTo>
                      <a:pt x="5785" y="375"/>
                      <a:pt x="5315" y="150"/>
                      <a:pt x="4819"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1815405" y="3661396"/>
                <a:ext cx="342129" cy="87374"/>
              </a:xfrm>
              <a:custGeom>
                <a:avLst/>
                <a:gdLst/>
                <a:ahLst/>
                <a:cxnLst/>
                <a:rect l="l" t="t" r="r" b="b"/>
                <a:pathLst>
                  <a:path w="9472" h="2419" extrusionOk="0">
                    <a:moveTo>
                      <a:pt x="398" y="1"/>
                    </a:moveTo>
                    <a:cubicBezTo>
                      <a:pt x="246" y="225"/>
                      <a:pt x="114" y="460"/>
                      <a:pt x="1" y="704"/>
                    </a:cubicBezTo>
                    <a:cubicBezTo>
                      <a:pt x="306" y="757"/>
                      <a:pt x="607" y="843"/>
                      <a:pt x="895" y="960"/>
                    </a:cubicBezTo>
                    <a:cubicBezTo>
                      <a:pt x="1444" y="1187"/>
                      <a:pt x="1940" y="1527"/>
                      <a:pt x="2483" y="1766"/>
                    </a:cubicBezTo>
                    <a:cubicBezTo>
                      <a:pt x="3016" y="2002"/>
                      <a:pt x="3587" y="2138"/>
                      <a:pt x="4161" y="2247"/>
                    </a:cubicBezTo>
                    <a:cubicBezTo>
                      <a:pt x="4671" y="2344"/>
                      <a:pt x="5198" y="2419"/>
                      <a:pt x="5717" y="2419"/>
                    </a:cubicBezTo>
                    <a:cubicBezTo>
                      <a:pt x="6210" y="2419"/>
                      <a:pt x="6696" y="2352"/>
                      <a:pt x="7156" y="2173"/>
                    </a:cubicBezTo>
                    <a:cubicBezTo>
                      <a:pt x="7661" y="1978"/>
                      <a:pt x="8108" y="1657"/>
                      <a:pt x="8609" y="1457"/>
                    </a:cubicBezTo>
                    <a:cubicBezTo>
                      <a:pt x="8887" y="1346"/>
                      <a:pt x="9177" y="1283"/>
                      <a:pt x="9471" y="1238"/>
                    </a:cubicBezTo>
                    <a:cubicBezTo>
                      <a:pt x="9386" y="986"/>
                      <a:pt x="9282" y="743"/>
                      <a:pt x="9160" y="509"/>
                    </a:cubicBezTo>
                    <a:cubicBezTo>
                      <a:pt x="7903" y="844"/>
                      <a:pt x="6674" y="1385"/>
                      <a:pt x="5380" y="1541"/>
                    </a:cubicBezTo>
                    <a:cubicBezTo>
                      <a:pt x="5194" y="1563"/>
                      <a:pt x="5006" y="1577"/>
                      <a:pt x="4818" y="1577"/>
                    </a:cubicBezTo>
                    <a:cubicBezTo>
                      <a:pt x="4579" y="1577"/>
                      <a:pt x="4340" y="1554"/>
                      <a:pt x="4108" y="1498"/>
                    </a:cubicBezTo>
                    <a:cubicBezTo>
                      <a:pt x="3562" y="1364"/>
                      <a:pt x="3082" y="1050"/>
                      <a:pt x="2590" y="781"/>
                    </a:cubicBezTo>
                    <a:cubicBezTo>
                      <a:pt x="1908" y="405"/>
                      <a:pt x="1164" y="105"/>
                      <a:pt x="398" y="1"/>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1801210" y="3801108"/>
                <a:ext cx="340395" cy="83690"/>
              </a:xfrm>
              <a:custGeom>
                <a:avLst/>
                <a:gdLst/>
                <a:ahLst/>
                <a:cxnLst/>
                <a:rect l="l" t="t" r="r" b="b"/>
                <a:pathLst>
                  <a:path w="9424" h="2317" extrusionOk="0">
                    <a:moveTo>
                      <a:pt x="1" y="0"/>
                    </a:moveTo>
                    <a:lnTo>
                      <a:pt x="1" y="0"/>
                    </a:lnTo>
                    <a:cubicBezTo>
                      <a:pt x="36" y="183"/>
                      <a:pt x="81" y="362"/>
                      <a:pt x="136" y="540"/>
                    </a:cubicBezTo>
                    <a:cubicBezTo>
                      <a:pt x="1050" y="891"/>
                      <a:pt x="2018" y="1100"/>
                      <a:pt x="2996" y="1143"/>
                    </a:cubicBezTo>
                    <a:cubicBezTo>
                      <a:pt x="3156" y="1149"/>
                      <a:pt x="3317" y="1152"/>
                      <a:pt x="3479" y="1152"/>
                    </a:cubicBezTo>
                    <a:cubicBezTo>
                      <a:pt x="4014" y="1152"/>
                      <a:pt x="4553" y="1123"/>
                      <a:pt x="5087" y="1123"/>
                    </a:cubicBezTo>
                    <a:cubicBezTo>
                      <a:pt x="5782" y="1123"/>
                      <a:pt x="6468" y="1172"/>
                      <a:pt x="7122" y="1396"/>
                    </a:cubicBezTo>
                    <a:cubicBezTo>
                      <a:pt x="7608" y="1562"/>
                      <a:pt x="8056" y="1818"/>
                      <a:pt x="8500" y="2074"/>
                    </a:cubicBezTo>
                    <a:lnTo>
                      <a:pt x="8924" y="2316"/>
                    </a:lnTo>
                    <a:cubicBezTo>
                      <a:pt x="9110" y="2096"/>
                      <a:pt x="9278" y="1858"/>
                      <a:pt x="9423" y="1609"/>
                    </a:cubicBezTo>
                    <a:cubicBezTo>
                      <a:pt x="8738" y="1209"/>
                      <a:pt x="8050" y="797"/>
                      <a:pt x="7289" y="629"/>
                    </a:cubicBezTo>
                    <a:cubicBezTo>
                      <a:pt x="6964" y="557"/>
                      <a:pt x="6636" y="532"/>
                      <a:pt x="6305" y="532"/>
                    </a:cubicBezTo>
                    <a:cubicBezTo>
                      <a:pt x="5697" y="532"/>
                      <a:pt x="5083" y="617"/>
                      <a:pt x="4473" y="652"/>
                    </a:cubicBezTo>
                    <a:cubicBezTo>
                      <a:pt x="4262" y="664"/>
                      <a:pt x="4050" y="670"/>
                      <a:pt x="3839" y="670"/>
                    </a:cubicBezTo>
                    <a:cubicBezTo>
                      <a:pt x="2532" y="670"/>
                      <a:pt x="1233" y="444"/>
                      <a:pt x="1" y="0"/>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1806086" y="3820576"/>
                <a:ext cx="317495" cy="111719"/>
              </a:xfrm>
              <a:custGeom>
                <a:avLst/>
                <a:gdLst/>
                <a:ahLst/>
                <a:cxnLst/>
                <a:rect l="l" t="t" r="r" b="b"/>
                <a:pathLst>
                  <a:path w="8790" h="3093" extrusionOk="0">
                    <a:moveTo>
                      <a:pt x="1" y="1"/>
                    </a:moveTo>
                    <a:lnTo>
                      <a:pt x="1" y="1"/>
                    </a:lnTo>
                    <a:cubicBezTo>
                      <a:pt x="105" y="333"/>
                      <a:pt x="243" y="652"/>
                      <a:pt x="413" y="956"/>
                    </a:cubicBezTo>
                    <a:cubicBezTo>
                      <a:pt x="1249" y="1137"/>
                      <a:pt x="2056" y="1436"/>
                      <a:pt x="2808" y="1845"/>
                    </a:cubicBezTo>
                    <a:cubicBezTo>
                      <a:pt x="3160" y="2038"/>
                      <a:pt x="3501" y="2256"/>
                      <a:pt x="3877" y="2398"/>
                    </a:cubicBezTo>
                    <a:cubicBezTo>
                      <a:pt x="4525" y="2641"/>
                      <a:pt x="5236" y="2644"/>
                      <a:pt x="5918" y="2761"/>
                    </a:cubicBezTo>
                    <a:cubicBezTo>
                      <a:pt x="6314" y="2829"/>
                      <a:pt x="6700" y="2948"/>
                      <a:pt x="7076" y="3093"/>
                    </a:cubicBezTo>
                    <a:cubicBezTo>
                      <a:pt x="7254" y="3008"/>
                      <a:pt x="7427" y="2914"/>
                      <a:pt x="7593" y="2810"/>
                    </a:cubicBezTo>
                    <a:cubicBezTo>
                      <a:pt x="7380" y="2693"/>
                      <a:pt x="7168" y="2575"/>
                      <a:pt x="6953" y="2470"/>
                    </a:cubicBezTo>
                    <a:cubicBezTo>
                      <a:pt x="6244" y="2127"/>
                      <a:pt x="5461" y="1919"/>
                      <a:pt x="4830" y="1447"/>
                    </a:cubicBezTo>
                    <a:cubicBezTo>
                      <a:pt x="4848" y="1373"/>
                      <a:pt x="4936" y="1354"/>
                      <a:pt x="5016" y="1354"/>
                    </a:cubicBezTo>
                    <a:cubicBezTo>
                      <a:pt x="5027" y="1354"/>
                      <a:pt x="5038" y="1355"/>
                      <a:pt x="5049" y="1355"/>
                    </a:cubicBezTo>
                    <a:cubicBezTo>
                      <a:pt x="6167" y="1428"/>
                      <a:pt x="7261" y="1778"/>
                      <a:pt x="8232" y="2339"/>
                    </a:cubicBezTo>
                    <a:cubicBezTo>
                      <a:pt x="8431" y="2167"/>
                      <a:pt x="8618" y="1979"/>
                      <a:pt x="8789" y="1777"/>
                    </a:cubicBezTo>
                    <a:lnTo>
                      <a:pt x="8365" y="1535"/>
                    </a:lnTo>
                    <a:cubicBezTo>
                      <a:pt x="7921" y="1279"/>
                      <a:pt x="7473" y="1023"/>
                      <a:pt x="6987" y="857"/>
                    </a:cubicBezTo>
                    <a:cubicBezTo>
                      <a:pt x="6332" y="633"/>
                      <a:pt x="5645" y="584"/>
                      <a:pt x="4949" y="584"/>
                    </a:cubicBezTo>
                    <a:cubicBezTo>
                      <a:pt x="4419" y="584"/>
                      <a:pt x="3884" y="612"/>
                      <a:pt x="3353" y="612"/>
                    </a:cubicBezTo>
                    <a:cubicBezTo>
                      <a:pt x="3188" y="612"/>
                      <a:pt x="3024" y="609"/>
                      <a:pt x="2861" y="602"/>
                    </a:cubicBezTo>
                    <a:cubicBezTo>
                      <a:pt x="1883" y="561"/>
                      <a:pt x="915" y="352"/>
                      <a:pt x="1" y="1"/>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1799259" y="3719224"/>
                <a:ext cx="368135" cy="87988"/>
              </a:xfrm>
              <a:custGeom>
                <a:avLst/>
                <a:gdLst/>
                <a:ahLst/>
                <a:cxnLst/>
                <a:rect l="l" t="t" r="r" b="b"/>
                <a:pathLst>
                  <a:path w="10192" h="2436" extrusionOk="0">
                    <a:moveTo>
                      <a:pt x="124" y="1"/>
                    </a:moveTo>
                    <a:cubicBezTo>
                      <a:pt x="69" y="214"/>
                      <a:pt x="28" y="431"/>
                      <a:pt x="0" y="649"/>
                    </a:cubicBezTo>
                    <a:cubicBezTo>
                      <a:pt x="205" y="713"/>
                      <a:pt x="405" y="791"/>
                      <a:pt x="599" y="884"/>
                    </a:cubicBezTo>
                    <a:cubicBezTo>
                      <a:pt x="1079" y="1119"/>
                      <a:pt x="1512" y="1443"/>
                      <a:pt x="1998" y="1666"/>
                    </a:cubicBezTo>
                    <a:cubicBezTo>
                      <a:pt x="2564" y="1926"/>
                      <a:pt x="3186" y="2043"/>
                      <a:pt x="3805" y="2111"/>
                    </a:cubicBezTo>
                    <a:cubicBezTo>
                      <a:pt x="4407" y="2176"/>
                      <a:pt x="5012" y="2195"/>
                      <a:pt x="5617" y="2195"/>
                    </a:cubicBezTo>
                    <a:cubicBezTo>
                      <a:pt x="5873" y="2195"/>
                      <a:pt x="6128" y="2192"/>
                      <a:pt x="6383" y="2187"/>
                    </a:cubicBezTo>
                    <a:cubicBezTo>
                      <a:pt x="6794" y="2178"/>
                      <a:pt x="7205" y="2166"/>
                      <a:pt x="7615" y="2166"/>
                    </a:cubicBezTo>
                    <a:cubicBezTo>
                      <a:pt x="8056" y="2166"/>
                      <a:pt x="8496" y="2180"/>
                      <a:pt x="8935" y="2228"/>
                    </a:cubicBezTo>
                    <a:cubicBezTo>
                      <a:pt x="9313" y="2268"/>
                      <a:pt x="9686" y="2344"/>
                      <a:pt x="10055" y="2436"/>
                    </a:cubicBezTo>
                    <a:cubicBezTo>
                      <a:pt x="10144" y="2057"/>
                      <a:pt x="10190" y="1669"/>
                      <a:pt x="10191" y="1279"/>
                    </a:cubicBezTo>
                    <a:cubicBezTo>
                      <a:pt x="10191" y="1248"/>
                      <a:pt x="10188" y="1218"/>
                      <a:pt x="10187" y="1187"/>
                    </a:cubicBezTo>
                    <a:cubicBezTo>
                      <a:pt x="9212" y="1234"/>
                      <a:pt x="8239" y="1330"/>
                      <a:pt x="7274" y="1477"/>
                    </a:cubicBezTo>
                    <a:cubicBezTo>
                      <a:pt x="6535" y="1591"/>
                      <a:pt x="5797" y="1736"/>
                      <a:pt x="5049" y="1736"/>
                    </a:cubicBezTo>
                    <a:cubicBezTo>
                      <a:pt x="5041" y="1736"/>
                      <a:pt x="5033" y="1736"/>
                      <a:pt x="5025" y="1736"/>
                    </a:cubicBezTo>
                    <a:cubicBezTo>
                      <a:pt x="3980" y="1731"/>
                      <a:pt x="2956" y="1441"/>
                      <a:pt x="2064" y="900"/>
                    </a:cubicBezTo>
                    <a:cubicBezTo>
                      <a:pt x="1701" y="679"/>
                      <a:pt x="1359" y="416"/>
                      <a:pt x="971" y="244"/>
                    </a:cubicBezTo>
                    <a:cubicBezTo>
                      <a:pt x="701" y="125"/>
                      <a:pt x="415" y="55"/>
                      <a:pt x="124" y="1"/>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1796622" y="3742666"/>
                <a:ext cx="365859" cy="116631"/>
              </a:xfrm>
              <a:custGeom>
                <a:avLst/>
                <a:gdLst/>
                <a:ahLst/>
                <a:cxnLst/>
                <a:rect l="l" t="t" r="r" b="b"/>
                <a:pathLst>
                  <a:path w="10129" h="3229" extrusionOk="0">
                    <a:moveTo>
                      <a:pt x="72" y="0"/>
                    </a:moveTo>
                    <a:cubicBezTo>
                      <a:pt x="1" y="539"/>
                      <a:pt x="19" y="1086"/>
                      <a:pt x="127" y="1618"/>
                    </a:cubicBezTo>
                    <a:cubicBezTo>
                      <a:pt x="1360" y="2062"/>
                      <a:pt x="2659" y="2288"/>
                      <a:pt x="3965" y="2288"/>
                    </a:cubicBezTo>
                    <a:cubicBezTo>
                      <a:pt x="4177" y="2288"/>
                      <a:pt x="4388" y="2282"/>
                      <a:pt x="4599" y="2270"/>
                    </a:cubicBezTo>
                    <a:cubicBezTo>
                      <a:pt x="5208" y="2235"/>
                      <a:pt x="5823" y="2151"/>
                      <a:pt x="6431" y="2151"/>
                    </a:cubicBezTo>
                    <a:cubicBezTo>
                      <a:pt x="6762" y="2151"/>
                      <a:pt x="7091" y="2176"/>
                      <a:pt x="7416" y="2247"/>
                    </a:cubicBezTo>
                    <a:cubicBezTo>
                      <a:pt x="8176" y="2415"/>
                      <a:pt x="8864" y="2827"/>
                      <a:pt x="9550" y="3228"/>
                    </a:cubicBezTo>
                    <a:cubicBezTo>
                      <a:pt x="9816" y="2780"/>
                      <a:pt x="10011" y="2294"/>
                      <a:pt x="10128" y="1787"/>
                    </a:cubicBezTo>
                    <a:cubicBezTo>
                      <a:pt x="9759" y="1695"/>
                      <a:pt x="9386" y="1620"/>
                      <a:pt x="9008" y="1579"/>
                    </a:cubicBezTo>
                    <a:cubicBezTo>
                      <a:pt x="8569" y="1531"/>
                      <a:pt x="8129" y="1517"/>
                      <a:pt x="7689" y="1517"/>
                    </a:cubicBezTo>
                    <a:cubicBezTo>
                      <a:pt x="7278" y="1517"/>
                      <a:pt x="6867" y="1529"/>
                      <a:pt x="6456" y="1538"/>
                    </a:cubicBezTo>
                    <a:cubicBezTo>
                      <a:pt x="6201" y="1543"/>
                      <a:pt x="5946" y="1546"/>
                      <a:pt x="5690" y="1546"/>
                    </a:cubicBezTo>
                    <a:cubicBezTo>
                      <a:pt x="5085" y="1546"/>
                      <a:pt x="4480" y="1527"/>
                      <a:pt x="3878" y="1462"/>
                    </a:cubicBezTo>
                    <a:cubicBezTo>
                      <a:pt x="3259" y="1394"/>
                      <a:pt x="2637" y="1277"/>
                      <a:pt x="2071" y="1017"/>
                    </a:cubicBezTo>
                    <a:cubicBezTo>
                      <a:pt x="1585" y="794"/>
                      <a:pt x="1150" y="470"/>
                      <a:pt x="671" y="235"/>
                    </a:cubicBezTo>
                    <a:cubicBezTo>
                      <a:pt x="478" y="142"/>
                      <a:pt x="278" y="64"/>
                      <a:pt x="72"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1821003" y="3855071"/>
                <a:ext cx="240704" cy="95212"/>
              </a:xfrm>
              <a:custGeom>
                <a:avLst/>
                <a:gdLst/>
                <a:ahLst/>
                <a:cxnLst/>
                <a:rect l="l" t="t" r="r" b="b"/>
                <a:pathLst>
                  <a:path w="6664" h="2636" extrusionOk="0">
                    <a:moveTo>
                      <a:pt x="0" y="1"/>
                    </a:moveTo>
                    <a:cubicBezTo>
                      <a:pt x="874" y="1572"/>
                      <a:pt x="2548" y="2636"/>
                      <a:pt x="4474" y="2636"/>
                    </a:cubicBezTo>
                    <a:cubicBezTo>
                      <a:pt x="5232" y="2635"/>
                      <a:pt x="5979" y="2465"/>
                      <a:pt x="6664" y="2138"/>
                    </a:cubicBezTo>
                    <a:cubicBezTo>
                      <a:pt x="6287" y="1993"/>
                      <a:pt x="5902" y="1874"/>
                      <a:pt x="5506" y="1806"/>
                    </a:cubicBezTo>
                    <a:cubicBezTo>
                      <a:pt x="4823" y="1689"/>
                      <a:pt x="4112" y="1686"/>
                      <a:pt x="3464" y="1443"/>
                    </a:cubicBezTo>
                    <a:cubicBezTo>
                      <a:pt x="3089" y="1301"/>
                      <a:pt x="2747" y="1083"/>
                      <a:pt x="2395" y="890"/>
                    </a:cubicBezTo>
                    <a:cubicBezTo>
                      <a:pt x="1643" y="481"/>
                      <a:pt x="836" y="182"/>
                      <a:pt x="0" y="1"/>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1980546" y="3869483"/>
                <a:ext cx="122916" cy="52591"/>
              </a:xfrm>
              <a:custGeom>
                <a:avLst/>
                <a:gdLst/>
                <a:ahLst/>
                <a:cxnLst/>
                <a:rect l="l" t="t" r="r" b="b"/>
                <a:pathLst>
                  <a:path w="3403" h="1456" extrusionOk="0">
                    <a:moveTo>
                      <a:pt x="186" y="0"/>
                    </a:moveTo>
                    <a:cubicBezTo>
                      <a:pt x="106" y="0"/>
                      <a:pt x="18" y="19"/>
                      <a:pt x="0" y="93"/>
                    </a:cubicBezTo>
                    <a:cubicBezTo>
                      <a:pt x="630" y="565"/>
                      <a:pt x="1413" y="773"/>
                      <a:pt x="2123" y="1116"/>
                    </a:cubicBezTo>
                    <a:cubicBezTo>
                      <a:pt x="2338" y="1221"/>
                      <a:pt x="2550" y="1339"/>
                      <a:pt x="2763" y="1456"/>
                    </a:cubicBezTo>
                    <a:cubicBezTo>
                      <a:pt x="2988" y="1316"/>
                      <a:pt x="3202" y="1158"/>
                      <a:pt x="3402" y="985"/>
                    </a:cubicBezTo>
                    <a:cubicBezTo>
                      <a:pt x="2431" y="424"/>
                      <a:pt x="1337" y="74"/>
                      <a:pt x="219" y="1"/>
                    </a:cubicBezTo>
                    <a:cubicBezTo>
                      <a:pt x="208" y="1"/>
                      <a:pt x="197" y="0"/>
                      <a:pt x="186" y="0"/>
                    </a:cubicBezTo>
                    <a:close/>
                  </a:path>
                </a:pathLst>
              </a:custGeom>
              <a:solidFill>
                <a:srgbClr val="67E6E6"/>
              </a:solidFill>
              <a:ln w="9525" cap="flat" cmpd="sng">
                <a:solidFill>
                  <a:srgbClr val="67E6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6"/>
            <p:cNvSpPr/>
            <p:nvPr/>
          </p:nvSpPr>
          <p:spPr>
            <a:xfrm>
              <a:off x="1676271" y="3639724"/>
              <a:ext cx="623937" cy="251504"/>
            </a:xfrm>
            <a:custGeom>
              <a:avLst/>
              <a:gdLst/>
              <a:ahLst/>
              <a:cxnLst/>
              <a:rect l="l" t="t" r="r" b="b"/>
              <a:pathLst>
                <a:path w="17274" h="6963" extrusionOk="0">
                  <a:moveTo>
                    <a:pt x="14844" y="0"/>
                  </a:moveTo>
                  <a:cubicBezTo>
                    <a:pt x="14153" y="0"/>
                    <a:pt x="13328" y="77"/>
                    <a:pt x="12410" y="227"/>
                  </a:cubicBezTo>
                  <a:cubicBezTo>
                    <a:pt x="12469" y="297"/>
                    <a:pt x="12516" y="375"/>
                    <a:pt x="12570" y="448"/>
                  </a:cubicBezTo>
                  <a:cubicBezTo>
                    <a:pt x="12647" y="553"/>
                    <a:pt x="12729" y="655"/>
                    <a:pt x="12799" y="766"/>
                  </a:cubicBezTo>
                  <a:cubicBezTo>
                    <a:pt x="13352" y="689"/>
                    <a:pt x="13845" y="650"/>
                    <a:pt x="14260" y="650"/>
                  </a:cubicBezTo>
                  <a:cubicBezTo>
                    <a:pt x="15056" y="650"/>
                    <a:pt x="15567" y="794"/>
                    <a:pt x="15666" y="1097"/>
                  </a:cubicBezTo>
                  <a:cubicBezTo>
                    <a:pt x="15818" y="1558"/>
                    <a:pt x="14987" y="2285"/>
                    <a:pt x="13560" y="3059"/>
                  </a:cubicBezTo>
                  <a:cubicBezTo>
                    <a:pt x="12406" y="3686"/>
                    <a:pt x="10863" y="4342"/>
                    <a:pt x="9126" y="4913"/>
                  </a:cubicBezTo>
                  <a:cubicBezTo>
                    <a:pt x="7222" y="5538"/>
                    <a:pt x="5444" y="5941"/>
                    <a:pt x="4091" y="6094"/>
                  </a:cubicBezTo>
                  <a:cubicBezTo>
                    <a:pt x="3687" y="6139"/>
                    <a:pt x="3320" y="6162"/>
                    <a:pt x="3000" y="6162"/>
                  </a:cubicBezTo>
                  <a:cubicBezTo>
                    <a:pt x="2205" y="6162"/>
                    <a:pt x="1694" y="6019"/>
                    <a:pt x="1595" y="5716"/>
                  </a:cubicBezTo>
                  <a:cubicBezTo>
                    <a:pt x="1456" y="5292"/>
                    <a:pt x="2154" y="4637"/>
                    <a:pt x="3385" y="3930"/>
                  </a:cubicBezTo>
                  <a:cubicBezTo>
                    <a:pt x="3372" y="3782"/>
                    <a:pt x="3363" y="3632"/>
                    <a:pt x="3363" y="3480"/>
                  </a:cubicBezTo>
                  <a:cubicBezTo>
                    <a:pt x="3363" y="3466"/>
                    <a:pt x="3364" y="3454"/>
                    <a:pt x="3365" y="3441"/>
                  </a:cubicBezTo>
                  <a:cubicBezTo>
                    <a:pt x="3368" y="3375"/>
                    <a:pt x="3375" y="3308"/>
                    <a:pt x="3378" y="3242"/>
                  </a:cubicBezTo>
                  <a:lnTo>
                    <a:pt x="3378" y="3242"/>
                  </a:lnTo>
                  <a:cubicBezTo>
                    <a:pt x="1262" y="4360"/>
                    <a:pt x="0" y="5495"/>
                    <a:pt x="242" y="6234"/>
                  </a:cubicBezTo>
                  <a:cubicBezTo>
                    <a:pt x="403" y="6725"/>
                    <a:pt x="1205" y="6962"/>
                    <a:pt x="2422" y="6962"/>
                  </a:cubicBezTo>
                  <a:cubicBezTo>
                    <a:pt x="3044" y="6962"/>
                    <a:pt x="3774" y="6900"/>
                    <a:pt x="4583" y="6778"/>
                  </a:cubicBezTo>
                  <a:cubicBezTo>
                    <a:pt x="5984" y="6566"/>
                    <a:pt x="7618" y="6175"/>
                    <a:pt x="9331" y="5613"/>
                  </a:cubicBezTo>
                  <a:cubicBezTo>
                    <a:pt x="10923" y="5090"/>
                    <a:pt x="12369" y="4489"/>
                    <a:pt x="13573" y="3876"/>
                  </a:cubicBezTo>
                  <a:cubicBezTo>
                    <a:pt x="15872" y="2707"/>
                    <a:pt x="17273" y="1499"/>
                    <a:pt x="17020" y="727"/>
                  </a:cubicBezTo>
                  <a:cubicBezTo>
                    <a:pt x="16859" y="237"/>
                    <a:pt x="16058" y="0"/>
                    <a:pt x="14844"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roup 35">
            <a:extLst>
              <a:ext uri="{FF2B5EF4-FFF2-40B4-BE49-F238E27FC236}">
                <a16:creationId xmlns:a16="http://schemas.microsoft.com/office/drawing/2014/main" id="{B6C76363-9F8E-420D-A991-40B7A86EE3DF}"/>
              </a:ext>
            </a:extLst>
          </p:cNvPr>
          <p:cNvGrpSpPr/>
          <p:nvPr/>
        </p:nvGrpSpPr>
        <p:grpSpPr>
          <a:xfrm>
            <a:off x="2470477" y="2813009"/>
            <a:ext cx="312293" cy="569215"/>
            <a:chOff x="3505962" y="3674615"/>
            <a:chExt cx="312293" cy="569215"/>
          </a:xfrm>
        </p:grpSpPr>
        <p:sp>
          <p:nvSpPr>
            <p:cNvPr id="265" name="Google Shape;265;p26"/>
            <p:cNvSpPr/>
            <p:nvPr/>
          </p:nvSpPr>
          <p:spPr>
            <a:xfrm>
              <a:off x="3512427" y="3988809"/>
              <a:ext cx="305828" cy="59309"/>
            </a:xfrm>
            <a:custGeom>
              <a:avLst/>
              <a:gdLst/>
              <a:ahLst/>
              <a:cxnLst/>
              <a:rect l="l" t="t" r="r" b="b"/>
              <a:pathLst>
                <a:path w="8467" h="1642" extrusionOk="0">
                  <a:moveTo>
                    <a:pt x="8276" y="0"/>
                  </a:moveTo>
                  <a:cubicBezTo>
                    <a:pt x="7034" y="555"/>
                    <a:pt x="5660" y="813"/>
                    <a:pt x="4296" y="863"/>
                  </a:cubicBezTo>
                  <a:cubicBezTo>
                    <a:pt x="4109" y="870"/>
                    <a:pt x="3922" y="873"/>
                    <a:pt x="3736" y="873"/>
                  </a:cubicBezTo>
                  <a:cubicBezTo>
                    <a:pt x="2520" y="873"/>
                    <a:pt x="1308" y="734"/>
                    <a:pt x="102" y="559"/>
                  </a:cubicBezTo>
                  <a:cubicBezTo>
                    <a:pt x="42" y="824"/>
                    <a:pt x="8" y="1094"/>
                    <a:pt x="1" y="1366"/>
                  </a:cubicBezTo>
                  <a:cubicBezTo>
                    <a:pt x="1107" y="1535"/>
                    <a:pt x="2223" y="1641"/>
                    <a:pt x="3339" y="1641"/>
                  </a:cubicBezTo>
                  <a:cubicBezTo>
                    <a:pt x="3737" y="1641"/>
                    <a:pt x="4136" y="1628"/>
                    <a:pt x="4534" y="1598"/>
                  </a:cubicBezTo>
                  <a:cubicBezTo>
                    <a:pt x="5880" y="1499"/>
                    <a:pt x="7221" y="1212"/>
                    <a:pt x="8466" y="700"/>
                  </a:cubicBezTo>
                  <a:cubicBezTo>
                    <a:pt x="8423" y="462"/>
                    <a:pt x="8358" y="228"/>
                    <a:pt x="8276" y="0"/>
                  </a:cubicBezTo>
                  <a:close/>
                </a:path>
              </a:pathLst>
            </a:custGeom>
            <a:solidFill>
              <a:srgbClr val="ACE146"/>
            </a:solidFill>
            <a:ln w="9525" cap="flat" cmpd="sng">
              <a:solidFill>
                <a:srgbClr val="ACE1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3505962" y="3928107"/>
              <a:ext cx="307995" cy="65088"/>
            </a:xfrm>
            <a:custGeom>
              <a:avLst/>
              <a:gdLst/>
              <a:ahLst/>
              <a:cxnLst/>
              <a:rect l="l" t="t" r="r" b="b"/>
              <a:pathLst>
                <a:path w="8527" h="1802" extrusionOk="0">
                  <a:moveTo>
                    <a:pt x="8523" y="0"/>
                  </a:moveTo>
                  <a:cubicBezTo>
                    <a:pt x="7259" y="483"/>
                    <a:pt x="5888" y="700"/>
                    <a:pt x="4530" y="743"/>
                  </a:cubicBezTo>
                  <a:cubicBezTo>
                    <a:pt x="4344" y="749"/>
                    <a:pt x="4158" y="752"/>
                    <a:pt x="3972" y="752"/>
                  </a:cubicBezTo>
                  <a:cubicBezTo>
                    <a:pt x="2645" y="752"/>
                    <a:pt x="1321" y="610"/>
                    <a:pt x="0" y="445"/>
                  </a:cubicBezTo>
                  <a:lnTo>
                    <a:pt x="0" y="445"/>
                  </a:lnTo>
                  <a:cubicBezTo>
                    <a:pt x="27" y="753"/>
                    <a:pt x="87" y="1057"/>
                    <a:pt x="181" y="1352"/>
                  </a:cubicBezTo>
                  <a:cubicBezTo>
                    <a:pt x="1207" y="1654"/>
                    <a:pt x="2275" y="1802"/>
                    <a:pt x="3345" y="1802"/>
                  </a:cubicBezTo>
                  <a:cubicBezTo>
                    <a:pt x="5121" y="1802"/>
                    <a:pt x="6900" y="1394"/>
                    <a:pt x="8491" y="605"/>
                  </a:cubicBezTo>
                  <a:cubicBezTo>
                    <a:pt x="8515" y="404"/>
                    <a:pt x="8526" y="203"/>
                    <a:pt x="8523" y="0"/>
                  </a:cubicBezTo>
                  <a:close/>
                </a:path>
              </a:pathLst>
            </a:custGeom>
            <a:solidFill>
              <a:srgbClr val="ACE146"/>
            </a:solidFill>
            <a:ln w="9525" cap="flat" cmpd="sng">
              <a:solidFill>
                <a:srgbClr val="ACE1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roup 33">
              <a:extLst>
                <a:ext uri="{FF2B5EF4-FFF2-40B4-BE49-F238E27FC236}">
                  <a16:creationId xmlns:a16="http://schemas.microsoft.com/office/drawing/2014/main" id="{68791D7D-4526-4352-AD6A-66C168D20E65}"/>
                </a:ext>
              </a:extLst>
            </p:cNvPr>
            <p:cNvGrpSpPr/>
            <p:nvPr/>
          </p:nvGrpSpPr>
          <p:grpSpPr>
            <a:xfrm>
              <a:off x="3506468" y="3674615"/>
              <a:ext cx="308790" cy="569215"/>
              <a:chOff x="2470405" y="2797441"/>
              <a:chExt cx="308790" cy="569215"/>
            </a:xfrm>
          </p:grpSpPr>
          <p:sp>
            <p:nvSpPr>
              <p:cNvPr id="269" name="Google Shape;269;p26"/>
              <p:cNvSpPr/>
              <p:nvPr/>
            </p:nvSpPr>
            <p:spPr>
              <a:xfrm>
                <a:off x="2470405" y="3086401"/>
                <a:ext cx="308790" cy="53349"/>
              </a:xfrm>
              <a:custGeom>
                <a:avLst/>
                <a:gdLst/>
                <a:ahLst/>
                <a:cxnLst/>
                <a:rect l="l" t="t" r="r" b="b"/>
                <a:pathLst>
                  <a:path w="8549" h="1477" extrusionOk="0">
                    <a:moveTo>
                      <a:pt x="8472" y="1"/>
                    </a:moveTo>
                    <a:cubicBezTo>
                      <a:pt x="7226" y="512"/>
                      <a:pt x="5886" y="799"/>
                      <a:pt x="4540" y="898"/>
                    </a:cubicBezTo>
                    <a:cubicBezTo>
                      <a:pt x="4140" y="928"/>
                      <a:pt x="3739" y="942"/>
                      <a:pt x="3338" y="942"/>
                    </a:cubicBezTo>
                    <a:cubicBezTo>
                      <a:pt x="2224" y="942"/>
                      <a:pt x="1111" y="835"/>
                      <a:pt x="6" y="666"/>
                    </a:cubicBezTo>
                    <a:cubicBezTo>
                      <a:pt x="2" y="775"/>
                      <a:pt x="0" y="885"/>
                      <a:pt x="6" y="996"/>
                    </a:cubicBezTo>
                    <a:cubicBezTo>
                      <a:pt x="8" y="1055"/>
                      <a:pt x="18" y="1112"/>
                      <a:pt x="22" y="1169"/>
                    </a:cubicBezTo>
                    <a:cubicBezTo>
                      <a:pt x="1342" y="1334"/>
                      <a:pt x="2667" y="1476"/>
                      <a:pt x="3994" y="1476"/>
                    </a:cubicBezTo>
                    <a:cubicBezTo>
                      <a:pt x="4179" y="1476"/>
                      <a:pt x="4365" y="1473"/>
                      <a:pt x="4551" y="1467"/>
                    </a:cubicBezTo>
                    <a:cubicBezTo>
                      <a:pt x="5910" y="1425"/>
                      <a:pt x="7281" y="1208"/>
                      <a:pt x="8545" y="725"/>
                    </a:cubicBezTo>
                    <a:cubicBezTo>
                      <a:pt x="8545" y="680"/>
                      <a:pt x="8548" y="635"/>
                      <a:pt x="8545" y="589"/>
                    </a:cubicBezTo>
                    <a:cubicBezTo>
                      <a:pt x="8534" y="391"/>
                      <a:pt x="8510" y="194"/>
                      <a:pt x="847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roup 24">
                <a:extLst>
                  <a:ext uri="{FF2B5EF4-FFF2-40B4-BE49-F238E27FC236}">
                    <a16:creationId xmlns:a16="http://schemas.microsoft.com/office/drawing/2014/main" id="{70311969-3A98-4E37-88EF-A5E644E666CB}"/>
                  </a:ext>
                </a:extLst>
              </p:cNvPr>
              <p:cNvGrpSpPr/>
              <p:nvPr/>
            </p:nvGrpSpPr>
            <p:grpSpPr>
              <a:xfrm>
                <a:off x="2477665" y="2797441"/>
                <a:ext cx="300229" cy="569215"/>
                <a:chOff x="2477665" y="2797441"/>
                <a:chExt cx="300229" cy="569215"/>
              </a:xfrm>
            </p:grpSpPr>
            <p:sp>
              <p:nvSpPr>
                <p:cNvPr id="145" name="Google Shape;145;p26"/>
                <p:cNvSpPr/>
                <p:nvPr/>
              </p:nvSpPr>
              <p:spPr>
                <a:xfrm>
                  <a:off x="2683657" y="2797441"/>
                  <a:ext cx="36" cy="144"/>
                </a:xfrm>
                <a:custGeom>
                  <a:avLst/>
                  <a:gdLst/>
                  <a:ahLst/>
                  <a:cxnLst/>
                  <a:rect l="l" t="t" r="r" b="b"/>
                  <a:pathLst>
                    <a:path w="1" h="4" fill="none" extrusionOk="0">
                      <a:moveTo>
                        <a:pt x="1" y="3"/>
                      </a:moveTo>
                      <a:lnTo>
                        <a:pt x="1" y="0"/>
                      </a:lnTo>
                    </a:path>
                  </a:pathLst>
                </a:custGeom>
                <a:noFill/>
                <a:ln w="127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2525632" y="2980606"/>
                  <a:ext cx="216937" cy="42477"/>
                </a:xfrm>
                <a:custGeom>
                  <a:avLst/>
                  <a:gdLst/>
                  <a:ahLst/>
                  <a:cxnLst/>
                  <a:rect l="l" t="t" r="r" b="b"/>
                  <a:pathLst>
                    <a:path w="6006" h="1176" extrusionOk="0">
                      <a:moveTo>
                        <a:pt x="650" y="0"/>
                      </a:moveTo>
                      <a:cubicBezTo>
                        <a:pt x="420" y="129"/>
                        <a:pt x="203" y="281"/>
                        <a:pt x="1" y="450"/>
                      </a:cubicBezTo>
                      <a:cubicBezTo>
                        <a:pt x="1164" y="710"/>
                        <a:pt x="2316" y="1026"/>
                        <a:pt x="3501" y="1138"/>
                      </a:cubicBezTo>
                      <a:cubicBezTo>
                        <a:pt x="3756" y="1162"/>
                        <a:pt x="4015" y="1175"/>
                        <a:pt x="4276" y="1175"/>
                      </a:cubicBezTo>
                      <a:cubicBezTo>
                        <a:pt x="4860" y="1175"/>
                        <a:pt x="5448" y="1110"/>
                        <a:pt x="6005" y="962"/>
                      </a:cubicBezTo>
                      <a:cubicBezTo>
                        <a:pt x="5825" y="750"/>
                        <a:pt x="5624" y="555"/>
                        <a:pt x="5407" y="381"/>
                      </a:cubicBezTo>
                      <a:cubicBezTo>
                        <a:pt x="4932" y="469"/>
                        <a:pt x="4445" y="510"/>
                        <a:pt x="3960" y="510"/>
                      </a:cubicBezTo>
                      <a:cubicBezTo>
                        <a:pt x="3759" y="510"/>
                        <a:pt x="3558" y="503"/>
                        <a:pt x="3358" y="490"/>
                      </a:cubicBezTo>
                      <a:cubicBezTo>
                        <a:pt x="2441" y="426"/>
                        <a:pt x="1541" y="234"/>
                        <a:pt x="650" y="0"/>
                      </a:cubicBezTo>
                      <a:close/>
                    </a:path>
                  </a:pathLst>
                </a:custGeom>
                <a:solidFill>
                  <a:srgbClr val="ACE146"/>
                </a:solidFill>
                <a:ln w="9525" cap="flat" cmpd="sng">
                  <a:solidFill>
                    <a:srgbClr val="ACE1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2498651" y="2996896"/>
                  <a:ext cx="255332" cy="48943"/>
                </a:xfrm>
                <a:custGeom>
                  <a:avLst/>
                  <a:gdLst/>
                  <a:ahLst/>
                  <a:cxnLst/>
                  <a:rect l="l" t="t" r="r" b="b"/>
                  <a:pathLst>
                    <a:path w="7069" h="1355" extrusionOk="0">
                      <a:moveTo>
                        <a:pt x="748" y="1"/>
                      </a:moveTo>
                      <a:cubicBezTo>
                        <a:pt x="465" y="239"/>
                        <a:pt x="214" y="512"/>
                        <a:pt x="1" y="813"/>
                      </a:cubicBezTo>
                      <a:cubicBezTo>
                        <a:pt x="922" y="1042"/>
                        <a:pt x="1859" y="1201"/>
                        <a:pt x="2804" y="1291"/>
                      </a:cubicBezTo>
                      <a:cubicBezTo>
                        <a:pt x="3238" y="1331"/>
                        <a:pt x="3679" y="1354"/>
                        <a:pt x="4120" y="1354"/>
                      </a:cubicBezTo>
                      <a:cubicBezTo>
                        <a:pt x="5125" y="1354"/>
                        <a:pt x="6132" y="1235"/>
                        <a:pt x="7069" y="935"/>
                      </a:cubicBezTo>
                      <a:cubicBezTo>
                        <a:pt x="6972" y="787"/>
                        <a:pt x="6866" y="646"/>
                        <a:pt x="6752" y="511"/>
                      </a:cubicBezTo>
                      <a:cubicBezTo>
                        <a:pt x="6194" y="659"/>
                        <a:pt x="5603" y="725"/>
                        <a:pt x="5017" y="725"/>
                      </a:cubicBezTo>
                      <a:cubicBezTo>
                        <a:pt x="4759" y="725"/>
                        <a:pt x="4501" y="712"/>
                        <a:pt x="4247" y="688"/>
                      </a:cubicBezTo>
                      <a:cubicBezTo>
                        <a:pt x="3063" y="576"/>
                        <a:pt x="1910" y="261"/>
                        <a:pt x="74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2481638" y="3026298"/>
                  <a:ext cx="283650" cy="49629"/>
                </a:xfrm>
                <a:custGeom>
                  <a:avLst/>
                  <a:gdLst/>
                  <a:ahLst/>
                  <a:cxnLst/>
                  <a:rect l="l" t="t" r="r" b="b"/>
                  <a:pathLst>
                    <a:path w="7853" h="1374" extrusionOk="0">
                      <a:moveTo>
                        <a:pt x="472" y="0"/>
                      </a:moveTo>
                      <a:cubicBezTo>
                        <a:pt x="282" y="269"/>
                        <a:pt x="123" y="559"/>
                        <a:pt x="0" y="865"/>
                      </a:cubicBezTo>
                      <a:cubicBezTo>
                        <a:pt x="1269" y="1181"/>
                        <a:pt x="2569" y="1374"/>
                        <a:pt x="3872" y="1374"/>
                      </a:cubicBezTo>
                      <a:cubicBezTo>
                        <a:pt x="4169" y="1374"/>
                        <a:pt x="4466" y="1364"/>
                        <a:pt x="4763" y="1343"/>
                      </a:cubicBezTo>
                      <a:cubicBezTo>
                        <a:pt x="5815" y="1269"/>
                        <a:pt x="6863" y="1050"/>
                        <a:pt x="7852" y="685"/>
                      </a:cubicBezTo>
                      <a:cubicBezTo>
                        <a:pt x="7762" y="489"/>
                        <a:pt x="7657" y="301"/>
                        <a:pt x="7540" y="121"/>
                      </a:cubicBezTo>
                      <a:cubicBezTo>
                        <a:pt x="6603" y="421"/>
                        <a:pt x="5596" y="541"/>
                        <a:pt x="4591" y="541"/>
                      </a:cubicBezTo>
                      <a:cubicBezTo>
                        <a:pt x="4150" y="541"/>
                        <a:pt x="3710" y="518"/>
                        <a:pt x="3275" y="477"/>
                      </a:cubicBezTo>
                      <a:cubicBezTo>
                        <a:pt x="2330" y="388"/>
                        <a:pt x="1393" y="228"/>
                        <a:pt x="472" y="0"/>
                      </a:cubicBezTo>
                      <a:close/>
                    </a:path>
                  </a:pathLst>
                </a:custGeom>
                <a:solidFill>
                  <a:srgbClr val="ACE146"/>
                </a:solidFill>
                <a:ln w="9525" cap="flat" cmpd="sng">
                  <a:solidFill>
                    <a:srgbClr val="ACE1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2566737" y="2960631"/>
                  <a:ext cx="116920" cy="20191"/>
                </a:xfrm>
                <a:custGeom>
                  <a:avLst/>
                  <a:gdLst/>
                  <a:ahLst/>
                  <a:cxnLst/>
                  <a:rect l="l" t="t" r="r" b="b"/>
                  <a:pathLst>
                    <a:path w="3237" h="559" extrusionOk="0">
                      <a:moveTo>
                        <a:pt x="1608" y="0"/>
                      </a:moveTo>
                      <a:cubicBezTo>
                        <a:pt x="1062" y="0"/>
                        <a:pt x="516" y="106"/>
                        <a:pt x="1" y="318"/>
                      </a:cubicBezTo>
                      <a:cubicBezTo>
                        <a:pt x="525" y="479"/>
                        <a:pt x="1073" y="559"/>
                        <a:pt x="1621" y="559"/>
                      </a:cubicBezTo>
                      <a:cubicBezTo>
                        <a:pt x="2166" y="559"/>
                        <a:pt x="2712" y="480"/>
                        <a:pt x="3236" y="327"/>
                      </a:cubicBezTo>
                      <a:cubicBezTo>
                        <a:pt x="2716" y="109"/>
                        <a:pt x="2162" y="0"/>
                        <a:pt x="1608" y="0"/>
                      </a:cubicBezTo>
                      <a:close/>
                    </a:path>
                  </a:pathLst>
                </a:custGeom>
                <a:solidFill>
                  <a:srgbClr val="ACE146"/>
                </a:solidFill>
                <a:ln w="9525" cap="flat" cmpd="sng">
                  <a:solidFill>
                    <a:srgbClr val="ACE1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2549074" y="2972118"/>
                  <a:ext cx="171823" cy="26946"/>
                </a:xfrm>
                <a:custGeom>
                  <a:avLst/>
                  <a:gdLst/>
                  <a:ahLst/>
                  <a:cxnLst/>
                  <a:rect l="l" t="t" r="r" b="b"/>
                  <a:pathLst>
                    <a:path w="4757" h="746" extrusionOk="0">
                      <a:moveTo>
                        <a:pt x="490" y="0"/>
                      </a:moveTo>
                      <a:cubicBezTo>
                        <a:pt x="321" y="69"/>
                        <a:pt x="158" y="147"/>
                        <a:pt x="0" y="236"/>
                      </a:cubicBezTo>
                      <a:cubicBezTo>
                        <a:pt x="891" y="469"/>
                        <a:pt x="1791" y="663"/>
                        <a:pt x="2709" y="726"/>
                      </a:cubicBezTo>
                      <a:cubicBezTo>
                        <a:pt x="2907" y="739"/>
                        <a:pt x="3105" y="746"/>
                        <a:pt x="3304" y="746"/>
                      </a:cubicBezTo>
                      <a:cubicBezTo>
                        <a:pt x="3791" y="746"/>
                        <a:pt x="4279" y="705"/>
                        <a:pt x="4757" y="616"/>
                      </a:cubicBezTo>
                      <a:cubicBezTo>
                        <a:pt x="4443" y="366"/>
                        <a:pt x="4095" y="161"/>
                        <a:pt x="3725" y="9"/>
                      </a:cubicBezTo>
                      <a:cubicBezTo>
                        <a:pt x="3201" y="162"/>
                        <a:pt x="2655" y="241"/>
                        <a:pt x="2110" y="241"/>
                      </a:cubicBezTo>
                      <a:cubicBezTo>
                        <a:pt x="1562" y="241"/>
                        <a:pt x="1014" y="161"/>
                        <a:pt x="49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2484528" y="3170561"/>
                  <a:ext cx="284373" cy="54830"/>
                </a:xfrm>
                <a:custGeom>
                  <a:avLst/>
                  <a:gdLst/>
                  <a:ahLst/>
                  <a:cxnLst/>
                  <a:rect l="l" t="t" r="r" b="b"/>
                  <a:pathLst>
                    <a:path w="7873" h="1518" extrusionOk="0">
                      <a:moveTo>
                        <a:pt x="7872" y="0"/>
                      </a:moveTo>
                      <a:cubicBezTo>
                        <a:pt x="6885" y="386"/>
                        <a:pt x="5825" y="603"/>
                        <a:pt x="4764" y="670"/>
                      </a:cubicBezTo>
                      <a:cubicBezTo>
                        <a:pt x="4490" y="687"/>
                        <a:pt x="4216" y="696"/>
                        <a:pt x="3943" y="696"/>
                      </a:cubicBezTo>
                      <a:cubicBezTo>
                        <a:pt x="2621" y="696"/>
                        <a:pt x="1302" y="507"/>
                        <a:pt x="1" y="245"/>
                      </a:cubicBezTo>
                      <a:lnTo>
                        <a:pt x="1" y="245"/>
                      </a:lnTo>
                      <a:cubicBezTo>
                        <a:pt x="142" y="554"/>
                        <a:pt x="321" y="844"/>
                        <a:pt x="532" y="1110"/>
                      </a:cubicBezTo>
                      <a:cubicBezTo>
                        <a:pt x="1604" y="1382"/>
                        <a:pt x="2709" y="1518"/>
                        <a:pt x="3815" y="1518"/>
                      </a:cubicBezTo>
                      <a:cubicBezTo>
                        <a:pt x="4980" y="1518"/>
                        <a:pt x="6146" y="1367"/>
                        <a:pt x="7274" y="1066"/>
                      </a:cubicBezTo>
                      <a:cubicBezTo>
                        <a:pt x="7523" y="741"/>
                        <a:pt x="7724" y="382"/>
                        <a:pt x="7872" y="0"/>
                      </a:cubicBezTo>
                      <a:close/>
                    </a:path>
                  </a:pathLst>
                </a:custGeom>
                <a:solidFill>
                  <a:srgbClr val="ACE146"/>
                </a:solidFill>
                <a:ln w="9525" cap="flat" cmpd="sng">
                  <a:solidFill>
                    <a:srgbClr val="ACE1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2525055" y="3231748"/>
                  <a:ext cx="200683" cy="37745"/>
                </a:xfrm>
                <a:custGeom>
                  <a:avLst/>
                  <a:gdLst/>
                  <a:ahLst/>
                  <a:cxnLst/>
                  <a:rect l="l" t="t" r="r" b="b"/>
                  <a:pathLst>
                    <a:path w="5556" h="1045" extrusionOk="0">
                      <a:moveTo>
                        <a:pt x="5556" y="0"/>
                      </a:moveTo>
                      <a:cubicBezTo>
                        <a:pt x="4736" y="258"/>
                        <a:pt x="3867" y="364"/>
                        <a:pt x="2983" y="364"/>
                      </a:cubicBezTo>
                      <a:cubicBezTo>
                        <a:pt x="1990" y="364"/>
                        <a:pt x="979" y="230"/>
                        <a:pt x="1" y="27"/>
                      </a:cubicBezTo>
                      <a:lnTo>
                        <a:pt x="1" y="27"/>
                      </a:lnTo>
                      <a:cubicBezTo>
                        <a:pt x="749" y="661"/>
                        <a:pt x="1712" y="1044"/>
                        <a:pt x="2758" y="1044"/>
                      </a:cubicBezTo>
                      <a:cubicBezTo>
                        <a:pt x="2826" y="1044"/>
                        <a:pt x="2896" y="1042"/>
                        <a:pt x="2965" y="1039"/>
                      </a:cubicBezTo>
                      <a:cubicBezTo>
                        <a:pt x="3922" y="994"/>
                        <a:pt x="4834" y="628"/>
                        <a:pt x="5556" y="0"/>
                      </a:cubicBezTo>
                      <a:close/>
                    </a:path>
                  </a:pathLst>
                </a:custGeom>
                <a:solidFill>
                  <a:srgbClr val="ACE146"/>
                </a:solidFill>
                <a:ln w="9525" cap="flat" cmpd="sng">
                  <a:solidFill>
                    <a:srgbClr val="ACE1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2503708" y="3209029"/>
                  <a:ext cx="243557" cy="35903"/>
                </a:xfrm>
                <a:custGeom>
                  <a:avLst/>
                  <a:gdLst/>
                  <a:ahLst/>
                  <a:cxnLst/>
                  <a:rect l="l" t="t" r="r" b="b"/>
                  <a:pathLst>
                    <a:path w="6743" h="994" extrusionOk="0">
                      <a:moveTo>
                        <a:pt x="6743" y="0"/>
                      </a:moveTo>
                      <a:lnTo>
                        <a:pt x="6743" y="0"/>
                      </a:lnTo>
                      <a:cubicBezTo>
                        <a:pt x="5615" y="301"/>
                        <a:pt x="4448" y="452"/>
                        <a:pt x="3282" y="452"/>
                      </a:cubicBezTo>
                      <a:cubicBezTo>
                        <a:pt x="2177" y="452"/>
                        <a:pt x="1073" y="317"/>
                        <a:pt x="1" y="45"/>
                      </a:cubicBezTo>
                      <a:lnTo>
                        <a:pt x="1" y="45"/>
                      </a:lnTo>
                      <a:cubicBezTo>
                        <a:pt x="177" y="268"/>
                        <a:pt x="375" y="472"/>
                        <a:pt x="592" y="656"/>
                      </a:cubicBezTo>
                      <a:cubicBezTo>
                        <a:pt x="1570" y="859"/>
                        <a:pt x="2581" y="993"/>
                        <a:pt x="3574" y="993"/>
                      </a:cubicBezTo>
                      <a:cubicBezTo>
                        <a:pt x="4458" y="993"/>
                        <a:pt x="5328" y="887"/>
                        <a:pt x="6148" y="629"/>
                      </a:cubicBezTo>
                      <a:cubicBezTo>
                        <a:pt x="6366" y="440"/>
                        <a:pt x="6565" y="229"/>
                        <a:pt x="674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2477665" y="3134441"/>
                  <a:ext cx="300229" cy="61260"/>
                </a:xfrm>
                <a:custGeom>
                  <a:avLst/>
                  <a:gdLst/>
                  <a:ahLst/>
                  <a:cxnLst/>
                  <a:rect l="l" t="t" r="r" b="b"/>
                  <a:pathLst>
                    <a:path w="8312" h="1696" extrusionOk="0">
                      <a:moveTo>
                        <a:pt x="8311" y="0"/>
                      </a:moveTo>
                      <a:lnTo>
                        <a:pt x="8311" y="0"/>
                      </a:lnTo>
                      <a:cubicBezTo>
                        <a:pt x="6721" y="789"/>
                        <a:pt x="4942" y="1197"/>
                        <a:pt x="3166" y="1197"/>
                      </a:cubicBezTo>
                      <a:cubicBezTo>
                        <a:pt x="2096" y="1197"/>
                        <a:pt x="1027" y="1049"/>
                        <a:pt x="1" y="747"/>
                      </a:cubicBezTo>
                      <a:lnTo>
                        <a:pt x="1" y="747"/>
                      </a:lnTo>
                      <a:cubicBezTo>
                        <a:pt x="54" y="916"/>
                        <a:pt x="117" y="1083"/>
                        <a:pt x="191" y="1245"/>
                      </a:cubicBezTo>
                      <a:cubicBezTo>
                        <a:pt x="1492" y="1507"/>
                        <a:pt x="2811" y="1696"/>
                        <a:pt x="4133" y="1696"/>
                      </a:cubicBezTo>
                      <a:cubicBezTo>
                        <a:pt x="4406" y="1696"/>
                        <a:pt x="4680" y="1687"/>
                        <a:pt x="4954" y="1670"/>
                      </a:cubicBezTo>
                      <a:cubicBezTo>
                        <a:pt x="6015" y="1603"/>
                        <a:pt x="7075" y="1386"/>
                        <a:pt x="8062" y="999"/>
                      </a:cubicBezTo>
                      <a:cubicBezTo>
                        <a:pt x="8186" y="678"/>
                        <a:pt x="8270" y="342"/>
                        <a:pt x="831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2529353" y="2849454"/>
                  <a:ext cx="182406" cy="517202"/>
                </a:xfrm>
                <a:custGeom>
                  <a:avLst/>
                  <a:gdLst/>
                  <a:ahLst/>
                  <a:cxnLst/>
                  <a:rect l="l" t="t" r="r" b="b"/>
                  <a:pathLst>
                    <a:path w="5050" h="14319" extrusionOk="0">
                      <a:moveTo>
                        <a:pt x="4512" y="1"/>
                      </a:moveTo>
                      <a:cubicBezTo>
                        <a:pt x="4339" y="1"/>
                        <a:pt x="3996" y="216"/>
                        <a:pt x="3248" y="1975"/>
                      </a:cubicBezTo>
                      <a:cubicBezTo>
                        <a:pt x="3103" y="2316"/>
                        <a:pt x="2954" y="2689"/>
                        <a:pt x="2804" y="3087"/>
                      </a:cubicBezTo>
                      <a:cubicBezTo>
                        <a:pt x="2896" y="3090"/>
                        <a:pt x="2987" y="3098"/>
                        <a:pt x="3078" y="3108"/>
                      </a:cubicBezTo>
                      <a:cubicBezTo>
                        <a:pt x="3768" y="1290"/>
                        <a:pt x="4313" y="295"/>
                        <a:pt x="4512" y="266"/>
                      </a:cubicBezTo>
                      <a:lnTo>
                        <a:pt x="4512" y="266"/>
                      </a:lnTo>
                      <a:cubicBezTo>
                        <a:pt x="4671" y="399"/>
                        <a:pt x="4600" y="1512"/>
                        <a:pt x="4213" y="3384"/>
                      </a:cubicBezTo>
                      <a:cubicBezTo>
                        <a:pt x="3987" y="4470"/>
                        <a:pt x="3657" y="5810"/>
                        <a:pt x="3201" y="7367"/>
                      </a:cubicBezTo>
                      <a:cubicBezTo>
                        <a:pt x="2704" y="9065"/>
                        <a:pt x="2222" y="10463"/>
                        <a:pt x="1801" y="11539"/>
                      </a:cubicBezTo>
                      <a:cubicBezTo>
                        <a:pt x="1170" y="13150"/>
                        <a:pt x="678" y="14032"/>
                        <a:pt x="492" y="14059"/>
                      </a:cubicBezTo>
                      <a:cubicBezTo>
                        <a:pt x="339" y="13932"/>
                        <a:pt x="398" y="12905"/>
                        <a:pt x="743" y="11176"/>
                      </a:cubicBezTo>
                      <a:cubicBezTo>
                        <a:pt x="662" y="11135"/>
                        <a:pt x="580" y="11094"/>
                        <a:pt x="503" y="11049"/>
                      </a:cubicBezTo>
                      <a:cubicBezTo>
                        <a:pt x="158" y="12741"/>
                        <a:pt x="0" y="14191"/>
                        <a:pt x="410" y="14310"/>
                      </a:cubicBezTo>
                      <a:cubicBezTo>
                        <a:pt x="428" y="14316"/>
                        <a:pt x="446" y="14318"/>
                        <a:pt x="463" y="14318"/>
                      </a:cubicBezTo>
                      <a:cubicBezTo>
                        <a:pt x="467" y="14318"/>
                        <a:pt x="470" y="14318"/>
                        <a:pt x="473" y="14318"/>
                      </a:cubicBezTo>
                      <a:cubicBezTo>
                        <a:pt x="878" y="14298"/>
                        <a:pt x="1479" y="13084"/>
                        <a:pt x="2062" y="11587"/>
                      </a:cubicBezTo>
                      <a:cubicBezTo>
                        <a:pt x="2598" y="10210"/>
                        <a:pt x="3119" y="8594"/>
                        <a:pt x="3457" y="7442"/>
                      </a:cubicBezTo>
                      <a:cubicBezTo>
                        <a:pt x="3869" y="6032"/>
                        <a:pt x="4214" y="4671"/>
                        <a:pt x="4460" y="3498"/>
                      </a:cubicBezTo>
                      <a:cubicBezTo>
                        <a:pt x="4541" y="3107"/>
                        <a:pt x="4612" y="2737"/>
                        <a:pt x="4670" y="2392"/>
                      </a:cubicBezTo>
                      <a:cubicBezTo>
                        <a:pt x="5049" y="149"/>
                        <a:pt x="4729" y="55"/>
                        <a:pt x="4593" y="15"/>
                      </a:cubicBezTo>
                      <a:cubicBezTo>
                        <a:pt x="4571" y="8"/>
                        <a:pt x="4545" y="1"/>
                        <a:pt x="45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 name="Group 32">
            <a:extLst>
              <a:ext uri="{FF2B5EF4-FFF2-40B4-BE49-F238E27FC236}">
                <a16:creationId xmlns:a16="http://schemas.microsoft.com/office/drawing/2014/main" id="{5FDE7A45-D365-4B9E-A2FD-591CAFD22A1D}"/>
              </a:ext>
            </a:extLst>
          </p:cNvPr>
          <p:cNvGrpSpPr/>
          <p:nvPr/>
        </p:nvGrpSpPr>
        <p:grpSpPr>
          <a:xfrm>
            <a:off x="2799061" y="1723774"/>
            <a:ext cx="343284" cy="342201"/>
            <a:chOff x="2799061" y="1723774"/>
            <a:chExt cx="343284" cy="342201"/>
          </a:xfrm>
        </p:grpSpPr>
        <p:sp>
          <p:nvSpPr>
            <p:cNvPr id="276" name="Google Shape;276;p26"/>
            <p:cNvSpPr/>
            <p:nvPr/>
          </p:nvSpPr>
          <p:spPr>
            <a:xfrm>
              <a:off x="2813437" y="1956820"/>
              <a:ext cx="301169" cy="71951"/>
            </a:xfrm>
            <a:custGeom>
              <a:avLst/>
              <a:gdLst/>
              <a:ahLst/>
              <a:cxnLst/>
              <a:rect l="l" t="t" r="r" b="b"/>
              <a:pathLst>
                <a:path w="8338" h="1992" extrusionOk="0">
                  <a:moveTo>
                    <a:pt x="806" y="0"/>
                  </a:moveTo>
                  <a:cubicBezTo>
                    <a:pt x="530" y="0"/>
                    <a:pt x="258" y="32"/>
                    <a:pt x="1" y="104"/>
                  </a:cubicBezTo>
                  <a:cubicBezTo>
                    <a:pt x="190" y="570"/>
                    <a:pt x="459" y="1001"/>
                    <a:pt x="793" y="1377"/>
                  </a:cubicBezTo>
                  <a:cubicBezTo>
                    <a:pt x="807" y="1372"/>
                    <a:pt x="818" y="1363"/>
                    <a:pt x="831" y="1358"/>
                  </a:cubicBezTo>
                  <a:cubicBezTo>
                    <a:pt x="1109" y="1254"/>
                    <a:pt x="1408" y="1229"/>
                    <a:pt x="1705" y="1229"/>
                  </a:cubicBezTo>
                  <a:cubicBezTo>
                    <a:pt x="1766" y="1229"/>
                    <a:pt x="1828" y="1230"/>
                    <a:pt x="1889" y="1231"/>
                  </a:cubicBezTo>
                  <a:cubicBezTo>
                    <a:pt x="2291" y="1241"/>
                    <a:pt x="2696" y="1275"/>
                    <a:pt x="3085" y="1379"/>
                  </a:cubicBezTo>
                  <a:cubicBezTo>
                    <a:pt x="3400" y="1463"/>
                    <a:pt x="3699" y="1592"/>
                    <a:pt x="4008" y="1693"/>
                  </a:cubicBezTo>
                  <a:cubicBezTo>
                    <a:pt x="4681" y="1911"/>
                    <a:pt x="5378" y="1992"/>
                    <a:pt x="6084" y="1992"/>
                  </a:cubicBezTo>
                  <a:cubicBezTo>
                    <a:pt x="6522" y="1992"/>
                    <a:pt x="6965" y="1961"/>
                    <a:pt x="7407" y="1913"/>
                  </a:cubicBezTo>
                  <a:cubicBezTo>
                    <a:pt x="7767" y="1610"/>
                    <a:pt x="8081" y="1257"/>
                    <a:pt x="8338" y="862"/>
                  </a:cubicBezTo>
                  <a:cubicBezTo>
                    <a:pt x="8262" y="859"/>
                    <a:pt x="8187" y="858"/>
                    <a:pt x="8111" y="858"/>
                  </a:cubicBezTo>
                  <a:cubicBezTo>
                    <a:pt x="7229" y="858"/>
                    <a:pt x="6326" y="1008"/>
                    <a:pt x="5436" y="1008"/>
                  </a:cubicBezTo>
                  <a:cubicBezTo>
                    <a:pt x="5120" y="1008"/>
                    <a:pt x="4806" y="989"/>
                    <a:pt x="4495" y="938"/>
                  </a:cubicBezTo>
                  <a:cubicBezTo>
                    <a:pt x="3568" y="785"/>
                    <a:pt x="2711" y="350"/>
                    <a:pt x="1798" y="126"/>
                  </a:cubicBezTo>
                  <a:cubicBezTo>
                    <a:pt x="1479" y="47"/>
                    <a:pt x="1140" y="0"/>
                    <a:pt x="806"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a:extLst>
                <a:ext uri="{FF2B5EF4-FFF2-40B4-BE49-F238E27FC236}">
                  <a16:creationId xmlns:a16="http://schemas.microsoft.com/office/drawing/2014/main" id="{4A4B2EB5-791E-405B-8DFE-464CBFDF04DF}"/>
                </a:ext>
              </a:extLst>
            </p:cNvPr>
            <p:cNvGrpSpPr/>
            <p:nvPr/>
          </p:nvGrpSpPr>
          <p:grpSpPr>
            <a:xfrm>
              <a:off x="2799061" y="1723774"/>
              <a:ext cx="343284" cy="342201"/>
              <a:chOff x="2799061" y="1723774"/>
              <a:chExt cx="343284" cy="342201"/>
            </a:xfrm>
          </p:grpSpPr>
          <p:sp>
            <p:nvSpPr>
              <p:cNvPr id="277" name="Google Shape;277;p26"/>
              <p:cNvSpPr/>
              <p:nvPr/>
            </p:nvSpPr>
            <p:spPr>
              <a:xfrm>
                <a:off x="2842044" y="2001176"/>
                <a:ext cx="238934" cy="64799"/>
              </a:xfrm>
              <a:custGeom>
                <a:avLst/>
                <a:gdLst/>
                <a:ahLst/>
                <a:cxnLst/>
                <a:rect l="l" t="t" r="r" b="b"/>
                <a:pathLst>
                  <a:path w="6615" h="1794" extrusionOk="0">
                    <a:moveTo>
                      <a:pt x="925" y="0"/>
                    </a:moveTo>
                    <a:cubicBezTo>
                      <a:pt x="623" y="0"/>
                      <a:pt x="320" y="25"/>
                      <a:pt x="39" y="130"/>
                    </a:cubicBezTo>
                    <a:cubicBezTo>
                      <a:pt x="26" y="134"/>
                      <a:pt x="14" y="143"/>
                      <a:pt x="1" y="148"/>
                    </a:cubicBezTo>
                    <a:cubicBezTo>
                      <a:pt x="869" y="1152"/>
                      <a:pt x="2144" y="1793"/>
                      <a:pt x="3576" y="1793"/>
                    </a:cubicBezTo>
                    <a:cubicBezTo>
                      <a:pt x="3615" y="1793"/>
                      <a:pt x="3653" y="1789"/>
                      <a:pt x="3692" y="1788"/>
                    </a:cubicBezTo>
                    <a:cubicBezTo>
                      <a:pt x="4764" y="1762"/>
                      <a:pt x="5794" y="1372"/>
                      <a:pt x="6615" y="683"/>
                    </a:cubicBezTo>
                    <a:lnTo>
                      <a:pt x="6615" y="683"/>
                    </a:lnTo>
                    <a:cubicBezTo>
                      <a:pt x="6173" y="732"/>
                      <a:pt x="5731" y="763"/>
                      <a:pt x="5292" y="763"/>
                    </a:cubicBezTo>
                    <a:cubicBezTo>
                      <a:pt x="4587" y="763"/>
                      <a:pt x="3889" y="682"/>
                      <a:pt x="3216" y="464"/>
                    </a:cubicBezTo>
                    <a:cubicBezTo>
                      <a:pt x="2907" y="364"/>
                      <a:pt x="2608" y="235"/>
                      <a:pt x="2293" y="150"/>
                    </a:cubicBezTo>
                    <a:cubicBezTo>
                      <a:pt x="1904" y="47"/>
                      <a:pt x="1499" y="12"/>
                      <a:pt x="1097" y="2"/>
                    </a:cubicBezTo>
                    <a:cubicBezTo>
                      <a:pt x="1039" y="1"/>
                      <a:pt x="982" y="0"/>
                      <a:pt x="925" y="0"/>
                    </a:cubicBezTo>
                    <a:close/>
                  </a:path>
                </a:pathLst>
              </a:custGeom>
              <a:solidFill>
                <a:srgbClr val="ACE146"/>
              </a:solidFill>
              <a:ln w="9525" cap="flat" cmpd="sng">
                <a:solidFill>
                  <a:srgbClr val="ACE1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roup 21">
                <a:extLst>
                  <a:ext uri="{FF2B5EF4-FFF2-40B4-BE49-F238E27FC236}">
                    <a16:creationId xmlns:a16="http://schemas.microsoft.com/office/drawing/2014/main" id="{8AC9D260-5E72-4161-87F0-E272BD690951}"/>
                  </a:ext>
                </a:extLst>
              </p:cNvPr>
              <p:cNvGrpSpPr/>
              <p:nvPr/>
            </p:nvGrpSpPr>
            <p:grpSpPr>
              <a:xfrm>
                <a:off x="2799061" y="1723774"/>
                <a:ext cx="343284" cy="269455"/>
                <a:chOff x="2799061" y="1723774"/>
                <a:chExt cx="343284" cy="269455"/>
              </a:xfrm>
            </p:grpSpPr>
            <p:sp>
              <p:nvSpPr>
                <p:cNvPr id="272" name="Google Shape;272;p26"/>
                <p:cNvSpPr/>
                <p:nvPr/>
              </p:nvSpPr>
              <p:spPr>
                <a:xfrm>
                  <a:off x="2799061" y="1843693"/>
                  <a:ext cx="342851" cy="102834"/>
                </a:xfrm>
                <a:custGeom>
                  <a:avLst/>
                  <a:gdLst/>
                  <a:ahLst/>
                  <a:cxnLst/>
                  <a:rect l="l" t="t" r="r" b="b"/>
                  <a:pathLst>
                    <a:path w="9492" h="2847" extrusionOk="0">
                      <a:moveTo>
                        <a:pt x="3133" y="0"/>
                      </a:moveTo>
                      <a:cubicBezTo>
                        <a:pt x="2082" y="0"/>
                        <a:pt x="1030" y="247"/>
                        <a:pt x="87" y="713"/>
                      </a:cubicBezTo>
                      <a:cubicBezTo>
                        <a:pt x="1" y="1239"/>
                        <a:pt x="11" y="1776"/>
                        <a:pt x="114" y="2300"/>
                      </a:cubicBezTo>
                      <a:cubicBezTo>
                        <a:pt x="1499" y="1776"/>
                        <a:pt x="2929" y="1362"/>
                        <a:pt x="4353" y="1362"/>
                      </a:cubicBezTo>
                      <a:cubicBezTo>
                        <a:pt x="4883" y="1362"/>
                        <a:pt x="5413" y="1420"/>
                        <a:pt x="5939" y="1550"/>
                      </a:cubicBezTo>
                      <a:cubicBezTo>
                        <a:pt x="7097" y="1838"/>
                        <a:pt x="8157" y="2467"/>
                        <a:pt x="9282" y="2847"/>
                      </a:cubicBezTo>
                      <a:cubicBezTo>
                        <a:pt x="9404" y="2454"/>
                        <a:pt x="9475" y="2048"/>
                        <a:pt x="9492" y="1638"/>
                      </a:cubicBezTo>
                      <a:cubicBezTo>
                        <a:pt x="7790" y="1514"/>
                        <a:pt x="6179" y="493"/>
                        <a:pt x="4467" y="137"/>
                      </a:cubicBezTo>
                      <a:cubicBezTo>
                        <a:pt x="4028" y="45"/>
                        <a:pt x="3581" y="0"/>
                        <a:pt x="3133"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2851254" y="1723774"/>
                  <a:ext cx="182587" cy="60068"/>
                </a:xfrm>
                <a:custGeom>
                  <a:avLst/>
                  <a:gdLst/>
                  <a:ahLst/>
                  <a:cxnLst/>
                  <a:rect l="l" t="t" r="r" b="b"/>
                  <a:pathLst>
                    <a:path w="5055" h="1663" extrusionOk="0">
                      <a:moveTo>
                        <a:pt x="3317" y="1"/>
                      </a:moveTo>
                      <a:cubicBezTo>
                        <a:pt x="2098" y="1"/>
                        <a:pt x="900" y="473"/>
                        <a:pt x="1" y="1360"/>
                      </a:cubicBezTo>
                      <a:cubicBezTo>
                        <a:pt x="528" y="1546"/>
                        <a:pt x="1067" y="1663"/>
                        <a:pt x="1611" y="1663"/>
                      </a:cubicBezTo>
                      <a:cubicBezTo>
                        <a:pt x="1852" y="1663"/>
                        <a:pt x="2095" y="1639"/>
                        <a:pt x="2337" y="1589"/>
                      </a:cubicBezTo>
                      <a:cubicBezTo>
                        <a:pt x="3306" y="1384"/>
                        <a:pt x="4162" y="762"/>
                        <a:pt x="5054" y="332"/>
                      </a:cubicBezTo>
                      <a:cubicBezTo>
                        <a:pt x="4490" y="109"/>
                        <a:pt x="3901" y="1"/>
                        <a:pt x="3317" y="1"/>
                      </a:cubicBezTo>
                      <a:close/>
                    </a:path>
                  </a:pathLst>
                </a:custGeom>
                <a:solidFill>
                  <a:srgbClr val="ACE146"/>
                </a:solidFill>
                <a:ln w="9525" cap="flat" cmpd="sng">
                  <a:solidFill>
                    <a:srgbClr val="ACE1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2826476" y="1735766"/>
                  <a:ext cx="287118" cy="81198"/>
                </a:xfrm>
                <a:custGeom>
                  <a:avLst/>
                  <a:gdLst/>
                  <a:ahLst/>
                  <a:cxnLst/>
                  <a:rect l="l" t="t" r="r" b="b"/>
                  <a:pathLst>
                    <a:path w="7949" h="2248" extrusionOk="0">
                      <a:moveTo>
                        <a:pt x="5739" y="0"/>
                      </a:moveTo>
                      <a:cubicBezTo>
                        <a:pt x="4848" y="430"/>
                        <a:pt x="3992" y="1052"/>
                        <a:pt x="3022" y="1257"/>
                      </a:cubicBezTo>
                      <a:cubicBezTo>
                        <a:pt x="2780" y="1307"/>
                        <a:pt x="2538" y="1331"/>
                        <a:pt x="2296" y="1331"/>
                      </a:cubicBezTo>
                      <a:cubicBezTo>
                        <a:pt x="1753" y="1331"/>
                        <a:pt x="1214" y="1214"/>
                        <a:pt x="687" y="1028"/>
                      </a:cubicBezTo>
                      <a:cubicBezTo>
                        <a:pt x="425" y="1287"/>
                        <a:pt x="195" y="1575"/>
                        <a:pt x="0" y="1886"/>
                      </a:cubicBezTo>
                      <a:cubicBezTo>
                        <a:pt x="794" y="2124"/>
                        <a:pt x="1623" y="2247"/>
                        <a:pt x="2451" y="2247"/>
                      </a:cubicBezTo>
                      <a:cubicBezTo>
                        <a:pt x="2951" y="2247"/>
                        <a:pt x="3452" y="2202"/>
                        <a:pt x="3944" y="2110"/>
                      </a:cubicBezTo>
                      <a:cubicBezTo>
                        <a:pt x="4704" y="1966"/>
                        <a:pt x="5446" y="1717"/>
                        <a:pt x="6217" y="1650"/>
                      </a:cubicBezTo>
                      <a:cubicBezTo>
                        <a:pt x="6364" y="1637"/>
                        <a:pt x="6512" y="1630"/>
                        <a:pt x="6660" y="1630"/>
                      </a:cubicBezTo>
                      <a:cubicBezTo>
                        <a:pt x="7093" y="1630"/>
                        <a:pt x="7524" y="1684"/>
                        <a:pt x="7949" y="1778"/>
                      </a:cubicBezTo>
                      <a:cubicBezTo>
                        <a:pt x="7411" y="974"/>
                        <a:pt x="6640" y="353"/>
                        <a:pt x="5739"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2802167" y="1794642"/>
                  <a:ext cx="340178" cy="108252"/>
                </a:xfrm>
                <a:custGeom>
                  <a:avLst/>
                  <a:gdLst/>
                  <a:ahLst/>
                  <a:cxnLst/>
                  <a:rect l="l" t="t" r="r" b="b"/>
                  <a:pathLst>
                    <a:path w="9418" h="2997" extrusionOk="0">
                      <a:moveTo>
                        <a:pt x="7334" y="0"/>
                      </a:moveTo>
                      <a:cubicBezTo>
                        <a:pt x="7186" y="0"/>
                        <a:pt x="7038" y="7"/>
                        <a:pt x="6891" y="20"/>
                      </a:cubicBezTo>
                      <a:cubicBezTo>
                        <a:pt x="6119" y="87"/>
                        <a:pt x="5377" y="336"/>
                        <a:pt x="4617" y="480"/>
                      </a:cubicBezTo>
                      <a:cubicBezTo>
                        <a:pt x="4125" y="572"/>
                        <a:pt x="3624" y="617"/>
                        <a:pt x="3124" y="617"/>
                      </a:cubicBezTo>
                      <a:cubicBezTo>
                        <a:pt x="2296" y="617"/>
                        <a:pt x="1467" y="494"/>
                        <a:pt x="673" y="256"/>
                      </a:cubicBezTo>
                      <a:cubicBezTo>
                        <a:pt x="326" y="807"/>
                        <a:pt x="96" y="1426"/>
                        <a:pt x="1" y="2071"/>
                      </a:cubicBezTo>
                      <a:cubicBezTo>
                        <a:pt x="944" y="1605"/>
                        <a:pt x="1996" y="1359"/>
                        <a:pt x="3047" y="1359"/>
                      </a:cubicBezTo>
                      <a:cubicBezTo>
                        <a:pt x="3495" y="1359"/>
                        <a:pt x="3942" y="1404"/>
                        <a:pt x="4381" y="1495"/>
                      </a:cubicBezTo>
                      <a:cubicBezTo>
                        <a:pt x="6093" y="1852"/>
                        <a:pt x="7704" y="2872"/>
                        <a:pt x="9406" y="2996"/>
                      </a:cubicBezTo>
                      <a:cubicBezTo>
                        <a:pt x="9409" y="2922"/>
                        <a:pt x="9417" y="2849"/>
                        <a:pt x="9417" y="2774"/>
                      </a:cubicBezTo>
                      <a:cubicBezTo>
                        <a:pt x="9418" y="1840"/>
                        <a:pt x="9142" y="926"/>
                        <a:pt x="8622" y="148"/>
                      </a:cubicBezTo>
                      <a:cubicBezTo>
                        <a:pt x="8197" y="54"/>
                        <a:pt x="7766" y="0"/>
                        <a:pt x="7334" y="0"/>
                      </a:cubicBezTo>
                      <a:close/>
                    </a:path>
                  </a:pathLst>
                </a:custGeom>
                <a:solidFill>
                  <a:srgbClr val="ACE146"/>
                </a:solidFill>
                <a:ln w="9525" cap="flat" cmpd="sng">
                  <a:solidFill>
                    <a:srgbClr val="ACE1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2803142" y="1892888"/>
                  <a:ext cx="331184" cy="100341"/>
                </a:xfrm>
                <a:custGeom>
                  <a:avLst/>
                  <a:gdLst/>
                  <a:ahLst/>
                  <a:cxnLst/>
                  <a:rect l="l" t="t" r="r" b="b"/>
                  <a:pathLst>
                    <a:path w="9169" h="2778" extrusionOk="0">
                      <a:moveTo>
                        <a:pt x="4099" y="364"/>
                      </a:moveTo>
                      <a:cubicBezTo>
                        <a:pt x="4353" y="364"/>
                        <a:pt x="4607" y="379"/>
                        <a:pt x="4859" y="409"/>
                      </a:cubicBezTo>
                      <a:cubicBezTo>
                        <a:pt x="5200" y="449"/>
                        <a:pt x="5603" y="575"/>
                        <a:pt x="5685" y="908"/>
                      </a:cubicBezTo>
                      <a:cubicBezTo>
                        <a:pt x="5742" y="1140"/>
                        <a:pt x="5602" y="1388"/>
                        <a:pt x="5400" y="1516"/>
                      </a:cubicBezTo>
                      <a:cubicBezTo>
                        <a:pt x="5383" y="1527"/>
                        <a:pt x="5362" y="1534"/>
                        <a:pt x="5344" y="1544"/>
                      </a:cubicBezTo>
                      <a:cubicBezTo>
                        <a:pt x="5205" y="1635"/>
                        <a:pt x="5010" y="1670"/>
                        <a:pt x="4838" y="1675"/>
                      </a:cubicBezTo>
                      <a:cubicBezTo>
                        <a:pt x="4794" y="1677"/>
                        <a:pt x="4751" y="1677"/>
                        <a:pt x="4708" y="1677"/>
                      </a:cubicBezTo>
                      <a:cubicBezTo>
                        <a:pt x="4346" y="1677"/>
                        <a:pt x="3985" y="1629"/>
                        <a:pt x="3637" y="1533"/>
                      </a:cubicBezTo>
                      <a:cubicBezTo>
                        <a:pt x="3327" y="1448"/>
                        <a:pt x="2974" y="1251"/>
                        <a:pt x="2978" y="930"/>
                      </a:cubicBezTo>
                      <a:cubicBezTo>
                        <a:pt x="2979" y="736"/>
                        <a:pt x="3122" y="566"/>
                        <a:pt x="3295" y="480"/>
                      </a:cubicBezTo>
                      <a:cubicBezTo>
                        <a:pt x="3469" y="393"/>
                        <a:pt x="3667" y="376"/>
                        <a:pt x="3861" y="369"/>
                      </a:cubicBezTo>
                      <a:cubicBezTo>
                        <a:pt x="3940" y="366"/>
                        <a:pt x="4019" y="364"/>
                        <a:pt x="4099" y="364"/>
                      </a:cubicBezTo>
                      <a:close/>
                      <a:moveTo>
                        <a:pt x="4239" y="0"/>
                      </a:moveTo>
                      <a:cubicBezTo>
                        <a:pt x="2816" y="0"/>
                        <a:pt x="1386" y="414"/>
                        <a:pt x="1" y="937"/>
                      </a:cubicBezTo>
                      <a:cubicBezTo>
                        <a:pt x="63" y="1259"/>
                        <a:pt x="159" y="1572"/>
                        <a:pt x="286" y="1873"/>
                      </a:cubicBezTo>
                      <a:cubicBezTo>
                        <a:pt x="542" y="1802"/>
                        <a:pt x="814" y="1770"/>
                        <a:pt x="1089" y="1770"/>
                      </a:cubicBezTo>
                      <a:cubicBezTo>
                        <a:pt x="1424" y="1770"/>
                        <a:pt x="1763" y="1817"/>
                        <a:pt x="2083" y="1896"/>
                      </a:cubicBezTo>
                      <a:cubicBezTo>
                        <a:pt x="2996" y="2120"/>
                        <a:pt x="3853" y="2554"/>
                        <a:pt x="4780" y="2708"/>
                      </a:cubicBezTo>
                      <a:cubicBezTo>
                        <a:pt x="5090" y="2759"/>
                        <a:pt x="5404" y="2778"/>
                        <a:pt x="5719" y="2778"/>
                      </a:cubicBezTo>
                      <a:cubicBezTo>
                        <a:pt x="6607" y="2778"/>
                        <a:pt x="7510" y="2628"/>
                        <a:pt x="8391" y="2628"/>
                      </a:cubicBezTo>
                      <a:cubicBezTo>
                        <a:pt x="8468" y="2628"/>
                        <a:pt x="8546" y="2629"/>
                        <a:pt x="8623" y="2632"/>
                      </a:cubicBezTo>
                      <a:cubicBezTo>
                        <a:pt x="8856" y="2276"/>
                        <a:pt x="9039" y="1890"/>
                        <a:pt x="9169" y="1485"/>
                      </a:cubicBezTo>
                      <a:cubicBezTo>
                        <a:pt x="8044" y="1105"/>
                        <a:pt x="6984" y="475"/>
                        <a:pt x="5826" y="188"/>
                      </a:cubicBezTo>
                      <a:cubicBezTo>
                        <a:pt x="5300" y="58"/>
                        <a:pt x="4770" y="0"/>
                        <a:pt x="4239" y="0"/>
                      </a:cubicBezTo>
                      <a:close/>
                    </a:path>
                  </a:pathLst>
                </a:custGeom>
                <a:solidFill>
                  <a:srgbClr val="ACE146"/>
                </a:solidFill>
                <a:ln w="9525" cap="flat" cmpd="sng">
                  <a:solidFill>
                    <a:srgbClr val="ACE1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2910563" y="1906000"/>
                  <a:ext cx="99980" cy="47462"/>
                </a:xfrm>
                <a:custGeom>
                  <a:avLst/>
                  <a:gdLst/>
                  <a:ahLst/>
                  <a:cxnLst/>
                  <a:rect l="l" t="t" r="r" b="b"/>
                  <a:pathLst>
                    <a:path w="2768" h="1314" extrusionOk="0">
                      <a:moveTo>
                        <a:pt x="1117" y="0"/>
                      </a:moveTo>
                      <a:cubicBezTo>
                        <a:pt x="1040" y="0"/>
                        <a:pt x="964" y="2"/>
                        <a:pt x="887" y="5"/>
                      </a:cubicBezTo>
                      <a:cubicBezTo>
                        <a:pt x="693" y="12"/>
                        <a:pt x="494" y="30"/>
                        <a:pt x="321" y="116"/>
                      </a:cubicBezTo>
                      <a:cubicBezTo>
                        <a:pt x="148" y="203"/>
                        <a:pt x="5" y="372"/>
                        <a:pt x="4" y="566"/>
                      </a:cubicBezTo>
                      <a:cubicBezTo>
                        <a:pt x="0" y="888"/>
                        <a:pt x="353" y="1084"/>
                        <a:pt x="663" y="1170"/>
                      </a:cubicBezTo>
                      <a:cubicBezTo>
                        <a:pt x="1009" y="1265"/>
                        <a:pt x="1367" y="1314"/>
                        <a:pt x="1725" y="1314"/>
                      </a:cubicBezTo>
                      <a:cubicBezTo>
                        <a:pt x="1771" y="1314"/>
                        <a:pt x="1818" y="1313"/>
                        <a:pt x="1864" y="1311"/>
                      </a:cubicBezTo>
                      <a:cubicBezTo>
                        <a:pt x="2036" y="1306"/>
                        <a:pt x="2231" y="1271"/>
                        <a:pt x="2370" y="1181"/>
                      </a:cubicBezTo>
                      <a:cubicBezTo>
                        <a:pt x="2388" y="1171"/>
                        <a:pt x="2409" y="1164"/>
                        <a:pt x="2426" y="1152"/>
                      </a:cubicBezTo>
                      <a:cubicBezTo>
                        <a:pt x="2628" y="1024"/>
                        <a:pt x="2768" y="777"/>
                        <a:pt x="2711" y="545"/>
                      </a:cubicBezTo>
                      <a:cubicBezTo>
                        <a:pt x="2630" y="211"/>
                        <a:pt x="2226" y="86"/>
                        <a:pt x="1885" y="46"/>
                      </a:cubicBezTo>
                      <a:cubicBezTo>
                        <a:pt x="1630" y="16"/>
                        <a:pt x="1373" y="0"/>
                        <a:pt x="1117" y="0"/>
                      </a:cubicBezTo>
                      <a:close/>
                    </a:path>
                  </a:pathLst>
                </a:custGeom>
                <a:solidFill>
                  <a:srgbClr val="F1C232"/>
                </a:solidFill>
                <a:ln w="952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3" name="Group 22">
            <a:extLst>
              <a:ext uri="{FF2B5EF4-FFF2-40B4-BE49-F238E27FC236}">
                <a16:creationId xmlns:a16="http://schemas.microsoft.com/office/drawing/2014/main" id="{3093BAA7-476A-478C-ADF7-0108A2647E57}"/>
              </a:ext>
            </a:extLst>
          </p:cNvPr>
          <p:cNvGrpSpPr/>
          <p:nvPr/>
        </p:nvGrpSpPr>
        <p:grpSpPr>
          <a:xfrm>
            <a:off x="3274147" y="2223422"/>
            <a:ext cx="140218" cy="140218"/>
            <a:chOff x="3274147" y="2223422"/>
            <a:chExt cx="140218" cy="140218"/>
          </a:xfrm>
        </p:grpSpPr>
        <p:sp>
          <p:nvSpPr>
            <p:cNvPr id="280" name="Google Shape;280;p26"/>
            <p:cNvSpPr/>
            <p:nvPr/>
          </p:nvSpPr>
          <p:spPr>
            <a:xfrm>
              <a:off x="3276965" y="2223422"/>
              <a:ext cx="85135" cy="55372"/>
            </a:xfrm>
            <a:custGeom>
              <a:avLst/>
              <a:gdLst/>
              <a:ahLst/>
              <a:cxnLst/>
              <a:rect l="l" t="t" r="r" b="b"/>
              <a:pathLst>
                <a:path w="2357" h="1533" extrusionOk="0">
                  <a:moveTo>
                    <a:pt x="1863" y="1"/>
                  </a:moveTo>
                  <a:cubicBezTo>
                    <a:pt x="971" y="1"/>
                    <a:pt x="225" y="608"/>
                    <a:pt x="0" y="1428"/>
                  </a:cubicBezTo>
                  <a:cubicBezTo>
                    <a:pt x="156" y="1491"/>
                    <a:pt x="321" y="1532"/>
                    <a:pt x="490" y="1532"/>
                  </a:cubicBezTo>
                  <a:cubicBezTo>
                    <a:pt x="511" y="1532"/>
                    <a:pt x="532" y="1532"/>
                    <a:pt x="553" y="1530"/>
                  </a:cubicBezTo>
                  <a:cubicBezTo>
                    <a:pt x="965" y="1504"/>
                    <a:pt x="1346" y="1303"/>
                    <a:pt x="1691" y="1075"/>
                  </a:cubicBezTo>
                  <a:cubicBezTo>
                    <a:pt x="1771" y="1023"/>
                    <a:pt x="1852" y="967"/>
                    <a:pt x="1902" y="885"/>
                  </a:cubicBezTo>
                  <a:cubicBezTo>
                    <a:pt x="1989" y="739"/>
                    <a:pt x="1958" y="546"/>
                    <a:pt x="2045" y="399"/>
                  </a:cubicBezTo>
                  <a:cubicBezTo>
                    <a:pt x="2107" y="297"/>
                    <a:pt x="2217" y="235"/>
                    <a:pt x="2301" y="149"/>
                  </a:cubicBezTo>
                  <a:cubicBezTo>
                    <a:pt x="2323" y="126"/>
                    <a:pt x="2341" y="100"/>
                    <a:pt x="2357" y="72"/>
                  </a:cubicBezTo>
                  <a:cubicBezTo>
                    <a:pt x="2199" y="30"/>
                    <a:pt x="2035" y="1"/>
                    <a:pt x="1863"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3292352" y="2317262"/>
              <a:ext cx="68303" cy="46378"/>
            </a:xfrm>
            <a:custGeom>
              <a:avLst/>
              <a:gdLst/>
              <a:ahLst/>
              <a:cxnLst/>
              <a:rect l="l" t="t" r="r" b="b"/>
              <a:pathLst>
                <a:path w="1891" h="1284" extrusionOk="0">
                  <a:moveTo>
                    <a:pt x="1270" y="1"/>
                  </a:moveTo>
                  <a:cubicBezTo>
                    <a:pt x="1253" y="1"/>
                    <a:pt x="1235" y="2"/>
                    <a:pt x="1218" y="3"/>
                  </a:cubicBezTo>
                  <a:cubicBezTo>
                    <a:pt x="941" y="21"/>
                    <a:pt x="653" y="65"/>
                    <a:pt x="426" y="224"/>
                  </a:cubicBezTo>
                  <a:cubicBezTo>
                    <a:pt x="265" y="336"/>
                    <a:pt x="139" y="497"/>
                    <a:pt x="1" y="638"/>
                  </a:cubicBezTo>
                  <a:cubicBezTo>
                    <a:pt x="356" y="1031"/>
                    <a:pt x="866" y="1283"/>
                    <a:pt x="1437" y="1283"/>
                  </a:cubicBezTo>
                  <a:cubicBezTo>
                    <a:pt x="1590" y="1282"/>
                    <a:pt x="1741" y="1262"/>
                    <a:pt x="1890" y="1225"/>
                  </a:cubicBezTo>
                  <a:cubicBezTo>
                    <a:pt x="1881" y="1207"/>
                    <a:pt x="1874" y="1188"/>
                    <a:pt x="1864" y="1170"/>
                  </a:cubicBezTo>
                  <a:cubicBezTo>
                    <a:pt x="1730" y="956"/>
                    <a:pt x="1526" y="767"/>
                    <a:pt x="1500" y="514"/>
                  </a:cubicBezTo>
                  <a:cubicBezTo>
                    <a:pt x="1491" y="423"/>
                    <a:pt x="1506" y="330"/>
                    <a:pt x="1498" y="238"/>
                  </a:cubicBezTo>
                  <a:cubicBezTo>
                    <a:pt x="1488" y="146"/>
                    <a:pt x="1444" y="48"/>
                    <a:pt x="1358" y="15"/>
                  </a:cubicBezTo>
                  <a:cubicBezTo>
                    <a:pt x="1330" y="4"/>
                    <a:pt x="1300" y="1"/>
                    <a:pt x="1270" y="1"/>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3370226" y="2240001"/>
              <a:ext cx="44139" cy="70434"/>
            </a:xfrm>
            <a:custGeom>
              <a:avLst/>
              <a:gdLst/>
              <a:ahLst/>
              <a:cxnLst/>
              <a:rect l="l" t="t" r="r" b="b"/>
              <a:pathLst>
                <a:path w="1222" h="1950" extrusionOk="0">
                  <a:moveTo>
                    <a:pt x="519" y="1"/>
                  </a:moveTo>
                  <a:cubicBezTo>
                    <a:pt x="332" y="161"/>
                    <a:pt x="197" y="388"/>
                    <a:pt x="74" y="609"/>
                  </a:cubicBezTo>
                  <a:cubicBezTo>
                    <a:pt x="47" y="657"/>
                    <a:pt x="19" y="706"/>
                    <a:pt x="13" y="760"/>
                  </a:cubicBezTo>
                  <a:cubicBezTo>
                    <a:pt x="1" y="854"/>
                    <a:pt x="52" y="943"/>
                    <a:pt x="100" y="1023"/>
                  </a:cubicBezTo>
                  <a:cubicBezTo>
                    <a:pt x="188" y="1169"/>
                    <a:pt x="282" y="1320"/>
                    <a:pt x="427" y="1407"/>
                  </a:cubicBezTo>
                  <a:cubicBezTo>
                    <a:pt x="529" y="1467"/>
                    <a:pt x="648" y="1491"/>
                    <a:pt x="751" y="1550"/>
                  </a:cubicBezTo>
                  <a:cubicBezTo>
                    <a:pt x="916" y="1645"/>
                    <a:pt x="1020" y="1816"/>
                    <a:pt x="1158" y="1949"/>
                  </a:cubicBezTo>
                  <a:cubicBezTo>
                    <a:pt x="1198" y="1797"/>
                    <a:pt x="1219" y="1640"/>
                    <a:pt x="1222" y="1482"/>
                  </a:cubicBezTo>
                  <a:cubicBezTo>
                    <a:pt x="1222" y="884"/>
                    <a:pt x="944" y="356"/>
                    <a:pt x="519"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3274147" y="2225987"/>
              <a:ext cx="137942" cy="100739"/>
            </a:xfrm>
            <a:custGeom>
              <a:avLst/>
              <a:gdLst/>
              <a:ahLst/>
              <a:cxnLst/>
              <a:rect l="l" t="t" r="r" b="b"/>
              <a:pathLst>
                <a:path w="3819" h="2789" extrusionOk="0">
                  <a:moveTo>
                    <a:pt x="2435" y="0"/>
                  </a:moveTo>
                  <a:cubicBezTo>
                    <a:pt x="2419" y="29"/>
                    <a:pt x="2401" y="54"/>
                    <a:pt x="2379" y="76"/>
                  </a:cubicBezTo>
                  <a:cubicBezTo>
                    <a:pt x="2295" y="162"/>
                    <a:pt x="2185" y="226"/>
                    <a:pt x="2123" y="328"/>
                  </a:cubicBezTo>
                  <a:cubicBezTo>
                    <a:pt x="2036" y="474"/>
                    <a:pt x="2067" y="667"/>
                    <a:pt x="1980" y="814"/>
                  </a:cubicBezTo>
                  <a:cubicBezTo>
                    <a:pt x="1930" y="896"/>
                    <a:pt x="1849" y="952"/>
                    <a:pt x="1769" y="1004"/>
                  </a:cubicBezTo>
                  <a:cubicBezTo>
                    <a:pt x="1424" y="1232"/>
                    <a:pt x="1043" y="1433"/>
                    <a:pt x="631" y="1458"/>
                  </a:cubicBezTo>
                  <a:cubicBezTo>
                    <a:pt x="610" y="1459"/>
                    <a:pt x="589" y="1460"/>
                    <a:pt x="568" y="1460"/>
                  </a:cubicBezTo>
                  <a:cubicBezTo>
                    <a:pt x="399" y="1460"/>
                    <a:pt x="234" y="1419"/>
                    <a:pt x="78" y="1356"/>
                  </a:cubicBezTo>
                  <a:cubicBezTo>
                    <a:pt x="32" y="1520"/>
                    <a:pt x="1" y="1690"/>
                    <a:pt x="1" y="1869"/>
                  </a:cubicBezTo>
                  <a:cubicBezTo>
                    <a:pt x="1" y="1901"/>
                    <a:pt x="9" y="1930"/>
                    <a:pt x="10" y="1962"/>
                  </a:cubicBezTo>
                  <a:cubicBezTo>
                    <a:pt x="147" y="1993"/>
                    <a:pt x="289" y="2009"/>
                    <a:pt x="430" y="2009"/>
                  </a:cubicBezTo>
                  <a:cubicBezTo>
                    <a:pt x="758" y="2009"/>
                    <a:pt x="1086" y="1924"/>
                    <a:pt x="1366" y="1754"/>
                  </a:cubicBezTo>
                  <a:cubicBezTo>
                    <a:pt x="1500" y="1672"/>
                    <a:pt x="1630" y="1571"/>
                    <a:pt x="1785" y="1550"/>
                  </a:cubicBezTo>
                  <a:cubicBezTo>
                    <a:pt x="1807" y="1547"/>
                    <a:pt x="1828" y="1545"/>
                    <a:pt x="1849" y="1545"/>
                  </a:cubicBezTo>
                  <a:cubicBezTo>
                    <a:pt x="2211" y="1545"/>
                    <a:pt x="2454" y="1971"/>
                    <a:pt x="2786" y="2156"/>
                  </a:cubicBezTo>
                  <a:cubicBezTo>
                    <a:pt x="2962" y="2253"/>
                    <a:pt x="3173" y="2285"/>
                    <a:pt x="3337" y="2404"/>
                  </a:cubicBezTo>
                  <a:cubicBezTo>
                    <a:pt x="3470" y="2502"/>
                    <a:pt x="3555" y="2644"/>
                    <a:pt x="3639" y="2789"/>
                  </a:cubicBezTo>
                  <a:cubicBezTo>
                    <a:pt x="3718" y="2646"/>
                    <a:pt x="3778" y="2494"/>
                    <a:pt x="3818" y="2336"/>
                  </a:cubicBezTo>
                  <a:cubicBezTo>
                    <a:pt x="3680" y="2204"/>
                    <a:pt x="3576" y="2033"/>
                    <a:pt x="3411" y="1937"/>
                  </a:cubicBezTo>
                  <a:cubicBezTo>
                    <a:pt x="3308" y="1878"/>
                    <a:pt x="3189" y="1854"/>
                    <a:pt x="3087" y="1794"/>
                  </a:cubicBezTo>
                  <a:cubicBezTo>
                    <a:pt x="2942" y="1708"/>
                    <a:pt x="2848" y="1556"/>
                    <a:pt x="2760" y="1410"/>
                  </a:cubicBezTo>
                  <a:cubicBezTo>
                    <a:pt x="2712" y="1330"/>
                    <a:pt x="2661" y="1242"/>
                    <a:pt x="2673" y="1148"/>
                  </a:cubicBezTo>
                  <a:cubicBezTo>
                    <a:pt x="2679" y="1094"/>
                    <a:pt x="2707" y="1044"/>
                    <a:pt x="2734" y="996"/>
                  </a:cubicBezTo>
                  <a:cubicBezTo>
                    <a:pt x="2857" y="776"/>
                    <a:pt x="2992" y="549"/>
                    <a:pt x="3180" y="388"/>
                  </a:cubicBezTo>
                  <a:cubicBezTo>
                    <a:pt x="2962" y="205"/>
                    <a:pt x="2709" y="73"/>
                    <a:pt x="2435" y="0"/>
                  </a:cubicBezTo>
                  <a:close/>
                </a:path>
              </a:pathLst>
            </a:custGeom>
            <a:solidFill>
              <a:srgbClr val="FFD966"/>
            </a:solidFill>
            <a:ln w="9525"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3274472" y="2281828"/>
              <a:ext cx="131116" cy="79717"/>
            </a:xfrm>
            <a:custGeom>
              <a:avLst/>
              <a:gdLst/>
              <a:ahLst/>
              <a:cxnLst/>
              <a:rect l="l" t="t" r="r" b="b"/>
              <a:pathLst>
                <a:path w="3630" h="2207" extrusionOk="0">
                  <a:moveTo>
                    <a:pt x="1840" y="0"/>
                  </a:moveTo>
                  <a:cubicBezTo>
                    <a:pt x="1819" y="0"/>
                    <a:pt x="1798" y="2"/>
                    <a:pt x="1776" y="5"/>
                  </a:cubicBezTo>
                  <a:cubicBezTo>
                    <a:pt x="1621" y="25"/>
                    <a:pt x="1491" y="126"/>
                    <a:pt x="1357" y="208"/>
                  </a:cubicBezTo>
                  <a:cubicBezTo>
                    <a:pt x="1077" y="379"/>
                    <a:pt x="749" y="464"/>
                    <a:pt x="420" y="464"/>
                  </a:cubicBezTo>
                  <a:cubicBezTo>
                    <a:pt x="279" y="464"/>
                    <a:pt x="138" y="448"/>
                    <a:pt x="1" y="417"/>
                  </a:cubicBezTo>
                  <a:lnTo>
                    <a:pt x="1" y="417"/>
                  </a:lnTo>
                  <a:cubicBezTo>
                    <a:pt x="21" y="863"/>
                    <a:pt x="196" y="1288"/>
                    <a:pt x="496" y="1619"/>
                  </a:cubicBezTo>
                  <a:cubicBezTo>
                    <a:pt x="634" y="1479"/>
                    <a:pt x="760" y="1318"/>
                    <a:pt x="921" y="1206"/>
                  </a:cubicBezTo>
                  <a:cubicBezTo>
                    <a:pt x="1148" y="1047"/>
                    <a:pt x="1436" y="1002"/>
                    <a:pt x="1713" y="985"/>
                  </a:cubicBezTo>
                  <a:cubicBezTo>
                    <a:pt x="1730" y="984"/>
                    <a:pt x="1748" y="983"/>
                    <a:pt x="1765" y="983"/>
                  </a:cubicBezTo>
                  <a:cubicBezTo>
                    <a:pt x="1795" y="983"/>
                    <a:pt x="1825" y="986"/>
                    <a:pt x="1853" y="997"/>
                  </a:cubicBezTo>
                  <a:cubicBezTo>
                    <a:pt x="1939" y="1029"/>
                    <a:pt x="1983" y="1127"/>
                    <a:pt x="1993" y="1220"/>
                  </a:cubicBezTo>
                  <a:cubicBezTo>
                    <a:pt x="2001" y="1311"/>
                    <a:pt x="1986" y="1404"/>
                    <a:pt x="1995" y="1496"/>
                  </a:cubicBezTo>
                  <a:cubicBezTo>
                    <a:pt x="2021" y="1748"/>
                    <a:pt x="2225" y="1937"/>
                    <a:pt x="2359" y="2152"/>
                  </a:cubicBezTo>
                  <a:cubicBezTo>
                    <a:pt x="2369" y="2170"/>
                    <a:pt x="2376" y="2189"/>
                    <a:pt x="2384" y="2207"/>
                  </a:cubicBezTo>
                  <a:cubicBezTo>
                    <a:pt x="2917" y="2077"/>
                    <a:pt x="3370" y="1728"/>
                    <a:pt x="3630" y="1245"/>
                  </a:cubicBezTo>
                  <a:cubicBezTo>
                    <a:pt x="3546" y="1100"/>
                    <a:pt x="3461" y="958"/>
                    <a:pt x="3328" y="860"/>
                  </a:cubicBezTo>
                  <a:cubicBezTo>
                    <a:pt x="3164" y="739"/>
                    <a:pt x="2953" y="709"/>
                    <a:pt x="2777" y="611"/>
                  </a:cubicBezTo>
                  <a:cubicBezTo>
                    <a:pt x="2445" y="427"/>
                    <a:pt x="2202" y="0"/>
                    <a:pt x="184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5" name="Google Shape;285;p26"/>
          <p:cNvCxnSpPr/>
          <p:nvPr/>
        </p:nvCxnSpPr>
        <p:spPr>
          <a:xfrm>
            <a:off x="5764288" y="2769509"/>
            <a:ext cx="1349400" cy="0"/>
          </a:xfrm>
          <a:prstGeom prst="straightConnector1">
            <a:avLst/>
          </a:prstGeom>
          <a:noFill/>
          <a:ln w="9525" cap="flat" cmpd="sng">
            <a:solidFill>
              <a:srgbClr val="FFFFFF"/>
            </a:solidFill>
            <a:prstDash val="solid"/>
            <a:round/>
            <a:headEnd type="none" w="med" len="med"/>
            <a:tailEnd type="none" w="med" len="med"/>
          </a:ln>
        </p:spPr>
      </p:cxnSp>
      <p:sp>
        <p:nvSpPr>
          <p:cNvPr id="6" name="TextBox 5">
            <a:extLst>
              <a:ext uri="{FF2B5EF4-FFF2-40B4-BE49-F238E27FC236}">
                <a16:creationId xmlns:a16="http://schemas.microsoft.com/office/drawing/2014/main" id="{7134F8A8-0B7D-422D-A312-037C47FC8D22}"/>
              </a:ext>
            </a:extLst>
          </p:cNvPr>
          <p:cNvSpPr txBox="1"/>
          <p:nvPr/>
        </p:nvSpPr>
        <p:spPr>
          <a:xfrm>
            <a:off x="3457672" y="3599089"/>
            <a:ext cx="3954966" cy="646331"/>
          </a:xfrm>
          <a:prstGeom prst="rect">
            <a:avLst/>
          </a:prstGeom>
          <a:noFill/>
        </p:spPr>
        <p:txBody>
          <a:bodyPr wrap="square" rtlCol="1">
            <a:spAutoFit/>
          </a:bodyPr>
          <a:lstStyle/>
          <a:p>
            <a:pPr algn="ctr"/>
            <a:r>
              <a:rPr lang="ar-EG" sz="3600" b="1" dirty="0">
                <a:solidFill>
                  <a:srgbClr val="FFFFFF"/>
                </a:solidFill>
              </a:rPr>
              <a:t>حركة الشمس والارض </a:t>
            </a:r>
          </a:p>
        </p:txBody>
      </p:sp>
      <p:pic>
        <p:nvPicPr>
          <p:cNvPr id="10" name="Picture 9">
            <a:extLst>
              <a:ext uri="{FF2B5EF4-FFF2-40B4-BE49-F238E27FC236}">
                <a16:creationId xmlns:a16="http://schemas.microsoft.com/office/drawing/2014/main" id="{6F9DDAB2-6B0C-4BCF-84E8-27B81CFA6C83}"/>
              </a:ext>
            </a:extLst>
          </p:cNvPr>
          <p:cNvPicPr>
            <a:picLocks noChangeAspect="1"/>
          </p:cNvPicPr>
          <p:nvPr/>
        </p:nvPicPr>
        <p:blipFill>
          <a:blip r:embed="rId3"/>
          <a:stretch>
            <a:fillRect/>
          </a:stretch>
        </p:blipFill>
        <p:spPr>
          <a:xfrm>
            <a:off x="8415918" y="113535"/>
            <a:ext cx="620525" cy="620525"/>
          </a:xfrm>
          <a:prstGeom prst="rect">
            <a:avLst/>
          </a:prstGeom>
        </p:spPr>
      </p:pic>
      <p:pic>
        <p:nvPicPr>
          <p:cNvPr id="14" name="Picture 13">
            <a:extLst>
              <a:ext uri="{FF2B5EF4-FFF2-40B4-BE49-F238E27FC236}">
                <a16:creationId xmlns:a16="http://schemas.microsoft.com/office/drawing/2014/main" id="{95E61FA3-E603-457E-BE38-5A849521584B}"/>
              </a:ext>
            </a:extLst>
          </p:cNvPr>
          <p:cNvPicPr>
            <a:picLocks noChangeAspect="1"/>
          </p:cNvPicPr>
          <p:nvPr/>
        </p:nvPicPr>
        <p:blipFill>
          <a:blip r:embed="rId4"/>
          <a:stretch>
            <a:fillRect/>
          </a:stretch>
        </p:blipFill>
        <p:spPr>
          <a:xfrm>
            <a:off x="2883915" y="113535"/>
            <a:ext cx="816873" cy="714764"/>
          </a:xfrm>
          <a:prstGeom prst="rect">
            <a:avLst/>
          </a:prstGeom>
        </p:spPr>
      </p:pic>
      <p:sp>
        <p:nvSpPr>
          <p:cNvPr id="15" name="TextBox 14">
            <a:extLst>
              <a:ext uri="{FF2B5EF4-FFF2-40B4-BE49-F238E27FC236}">
                <a16:creationId xmlns:a16="http://schemas.microsoft.com/office/drawing/2014/main" id="{81E6E215-DF7C-4A09-924C-7FD30948F4A7}"/>
              </a:ext>
            </a:extLst>
          </p:cNvPr>
          <p:cNvSpPr txBox="1"/>
          <p:nvPr/>
        </p:nvSpPr>
        <p:spPr>
          <a:xfrm>
            <a:off x="5882999" y="1157709"/>
            <a:ext cx="3637243" cy="584775"/>
          </a:xfrm>
          <a:prstGeom prst="rect">
            <a:avLst/>
          </a:prstGeom>
          <a:noFill/>
        </p:spPr>
        <p:txBody>
          <a:bodyPr wrap="square" rtlCol="1">
            <a:spAutoFit/>
          </a:bodyPr>
          <a:lstStyle/>
          <a:p>
            <a:pPr algn="ctr"/>
            <a:r>
              <a:rPr lang="ar-EG" sz="3200" b="1" dirty="0">
                <a:solidFill>
                  <a:schemeClr val="bg1">
                    <a:lumMod val="95000"/>
                  </a:schemeClr>
                </a:solidFill>
              </a:rPr>
              <a:t>علوم </a:t>
            </a:r>
          </a:p>
        </p:txBody>
      </p:sp>
      <p:sp>
        <p:nvSpPr>
          <p:cNvPr id="16" name="TextBox 15">
            <a:extLst>
              <a:ext uri="{FF2B5EF4-FFF2-40B4-BE49-F238E27FC236}">
                <a16:creationId xmlns:a16="http://schemas.microsoft.com/office/drawing/2014/main" id="{82B7C883-9EFD-4FA5-901B-42454313941B}"/>
              </a:ext>
            </a:extLst>
          </p:cNvPr>
          <p:cNvSpPr txBox="1"/>
          <p:nvPr/>
        </p:nvSpPr>
        <p:spPr>
          <a:xfrm>
            <a:off x="6610677" y="1885625"/>
            <a:ext cx="2181888" cy="523220"/>
          </a:xfrm>
          <a:prstGeom prst="rect">
            <a:avLst/>
          </a:prstGeom>
          <a:noFill/>
        </p:spPr>
        <p:txBody>
          <a:bodyPr wrap="square" rtlCol="1">
            <a:spAutoFit/>
          </a:bodyPr>
          <a:lstStyle/>
          <a:p>
            <a:pPr algn="ctr"/>
            <a:r>
              <a:rPr lang="ar-EG" sz="2800" b="1" dirty="0">
                <a:solidFill>
                  <a:schemeClr val="bg1"/>
                </a:solidFill>
                <a:latin typeface="Arabic Typesetting" panose="03020402040406030203" pitchFamily="66" charset="-78"/>
                <a:cs typeface="Arabic Typesetting" panose="03020402040406030203" pitchFamily="66" charset="-78"/>
              </a:rPr>
              <a:t>الصف الرابع الابتدائى </a:t>
            </a:r>
          </a:p>
        </p:txBody>
      </p:sp>
      <p:sp>
        <p:nvSpPr>
          <p:cNvPr id="287" name="TextBox 286">
            <a:extLst>
              <a:ext uri="{FF2B5EF4-FFF2-40B4-BE49-F238E27FC236}">
                <a16:creationId xmlns:a16="http://schemas.microsoft.com/office/drawing/2014/main" id="{23368EC2-C336-4FCF-9416-7CD8193A0A1A}"/>
              </a:ext>
            </a:extLst>
          </p:cNvPr>
          <p:cNvSpPr txBox="1"/>
          <p:nvPr/>
        </p:nvSpPr>
        <p:spPr>
          <a:xfrm>
            <a:off x="4569526" y="3131930"/>
            <a:ext cx="1754792" cy="400110"/>
          </a:xfrm>
          <a:prstGeom prst="rect">
            <a:avLst/>
          </a:prstGeom>
          <a:noFill/>
        </p:spPr>
        <p:txBody>
          <a:bodyPr wrap="square" rtlCol="1">
            <a:spAutoFit/>
          </a:bodyPr>
          <a:lstStyle/>
          <a:p>
            <a:pPr algn="ctr"/>
            <a:r>
              <a:rPr lang="ar-EG" sz="2000" b="1" dirty="0">
                <a:solidFill>
                  <a:schemeClr val="bg1">
                    <a:lumMod val="95000"/>
                  </a:schemeClr>
                </a:solidFill>
                <a:latin typeface="Abd ElRady" panose="02000500000000000000" pitchFamily="2" charset="-78"/>
                <a:cs typeface="Abd ElRady" panose="02000500000000000000" pitchFamily="2" charset="-78"/>
              </a:rPr>
              <a:t>الوحدة الثانية </a:t>
            </a:r>
          </a:p>
        </p:txBody>
      </p:sp>
      <p:pic>
        <p:nvPicPr>
          <p:cNvPr id="41" name="Picture 40">
            <a:hlinkClick r:id="rId5" action="ppaction://hlinksldjump"/>
            <a:extLst>
              <a:ext uri="{FF2B5EF4-FFF2-40B4-BE49-F238E27FC236}">
                <a16:creationId xmlns:a16="http://schemas.microsoft.com/office/drawing/2014/main" id="{84F80A3B-8E51-44E7-AA81-6E14E106321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2222" r="99556"/>
                    </a14:imgEffect>
                  </a14:imgLayer>
                </a14:imgProps>
              </a:ext>
            </a:extLst>
          </a:blip>
          <a:stretch>
            <a:fillRect/>
          </a:stretch>
        </p:blipFill>
        <p:spPr>
          <a:xfrm flipH="1">
            <a:off x="8295013" y="4697023"/>
            <a:ext cx="390166" cy="332942"/>
          </a:xfrm>
          <a:prstGeom prst="rect">
            <a:avLst/>
          </a:prstGeom>
        </p:spPr>
      </p:pic>
      <p:pic>
        <p:nvPicPr>
          <p:cNvPr id="43" name="Picture 42">
            <a:hlinkClick r:id="rId5" action="ppaction://hlinksldjump"/>
            <a:extLst>
              <a:ext uri="{FF2B5EF4-FFF2-40B4-BE49-F238E27FC236}">
                <a16:creationId xmlns:a16="http://schemas.microsoft.com/office/drawing/2014/main" id="{E7D8F4E7-DE2A-4EBE-9399-3E758B2B0D05}"/>
              </a:ext>
            </a:extLst>
          </p:cNvPr>
          <p:cNvPicPr>
            <a:picLocks noChangeAspect="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962" b="97115" l="10000" r="90000"/>
                    </a14:imgEffect>
                  </a14:imgLayer>
                </a14:imgProps>
              </a:ext>
            </a:extLst>
          </a:blip>
          <a:stretch>
            <a:fillRect/>
          </a:stretch>
        </p:blipFill>
        <p:spPr>
          <a:xfrm>
            <a:off x="8567756" y="4713559"/>
            <a:ext cx="576244" cy="3329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000"/>
                                        <p:tgtEl>
                                          <p:spTgt spid="28"/>
                                        </p:tgtEl>
                                      </p:cBhvr>
                                    </p:animEffect>
                                    <p:anim calcmode="lin" valueType="num">
                                      <p:cBhvr>
                                        <p:cTn id="8" dur="7000" fill="hold"/>
                                        <p:tgtEl>
                                          <p:spTgt spid="28"/>
                                        </p:tgtEl>
                                        <p:attrNameLst>
                                          <p:attrName>ppt_w</p:attrName>
                                        </p:attrNameLst>
                                      </p:cBhvr>
                                      <p:tavLst>
                                        <p:tav tm="0" fmla="#ppt_w*sin(2.5*pi*$)">
                                          <p:val>
                                            <p:fltVal val="0"/>
                                          </p:val>
                                        </p:tav>
                                        <p:tav tm="100000">
                                          <p:val>
                                            <p:fltVal val="1"/>
                                          </p:val>
                                        </p:tav>
                                      </p:tavLst>
                                    </p:anim>
                                    <p:anim calcmode="lin" valueType="num">
                                      <p:cBhvr>
                                        <p:cTn id="9" dur="7000" fill="hold"/>
                                        <p:tgtEl>
                                          <p:spTgt spid="28"/>
                                        </p:tgtEl>
                                        <p:attrNameLst>
                                          <p:attrName>ppt_h</p:attrName>
                                        </p:attrNameLst>
                                      </p:cBhvr>
                                      <p:tavLst>
                                        <p:tav tm="0">
                                          <p:val>
                                            <p:strVal val="#ppt_h"/>
                                          </p:val>
                                        </p:tav>
                                        <p:tav tm="100000">
                                          <p:val>
                                            <p:strVal val="#ppt_h"/>
                                          </p:val>
                                        </p:tav>
                                      </p:tavLst>
                                    </p:anim>
                                  </p:childTnLst>
                                </p:cTn>
                              </p:par>
                              <p:par>
                                <p:cTn id="10" presetID="19" presetClass="entr" presetSubtype="1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7000" fill="hold"/>
                                        <p:tgtEl>
                                          <p:spTgt spid="29"/>
                                        </p:tgtEl>
                                        <p:attrNameLst>
                                          <p:attrName>ppt_w</p:attrName>
                                        </p:attrNameLst>
                                      </p:cBhvr>
                                      <p:tavLst>
                                        <p:tav tm="0" fmla="#ppt_w*sin(2.5*pi*$)">
                                          <p:val>
                                            <p:fltVal val="0"/>
                                          </p:val>
                                        </p:tav>
                                        <p:tav tm="100000">
                                          <p:val>
                                            <p:fltVal val="1"/>
                                          </p:val>
                                        </p:tav>
                                      </p:tavLst>
                                    </p:anim>
                                    <p:anim calcmode="lin" valueType="num">
                                      <p:cBhvr>
                                        <p:cTn id="13" dur="7000" fill="hold"/>
                                        <p:tgtEl>
                                          <p:spTgt spid="29"/>
                                        </p:tgtEl>
                                        <p:attrNameLst>
                                          <p:attrName>ppt_h</p:attrName>
                                        </p:attrNameLst>
                                      </p:cBhvr>
                                      <p:tavLst>
                                        <p:tav tm="0">
                                          <p:val>
                                            <p:strVal val="#ppt_h"/>
                                          </p:val>
                                        </p:tav>
                                        <p:tav tm="100000">
                                          <p:val>
                                            <p:strVal val="#ppt_h"/>
                                          </p:val>
                                        </p:tav>
                                      </p:tavLst>
                                    </p:anim>
                                  </p:childTnLst>
                                </p:cTn>
                              </p:par>
                              <p:par>
                                <p:cTn id="14" presetID="19"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7000" fill="hold"/>
                                        <p:tgtEl>
                                          <p:spTgt spid="31"/>
                                        </p:tgtEl>
                                        <p:attrNameLst>
                                          <p:attrName>ppt_w</p:attrName>
                                        </p:attrNameLst>
                                      </p:cBhvr>
                                      <p:tavLst>
                                        <p:tav tm="0" fmla="#ppt_w*sin(2.5*pi*$)">
                                          <p:val>
                                            <p:fltVal val="0"/>
                                          </p:val>
                                        </p:tav>
                                        <p:tav tm="100000">
                                          <p:val>
                                            <p:fltVal val="1"/>
                                          </p:val>
                                        </p:tav>
                                      </p:tavLst>
                                    </p:anim>
                                    <p:anim calcmode="lin" valueType="num">
                                      <p:cBhvr>
                                        <p:cTn id="17" dur="7000" fill="hold"/>
                                        <p:tgtEl>
                                          <p:spTgt spid="31"/>
                                        </p:tgtEl>
                                        <p:attrNameLst>
                                          <p:attrName>ppt_h</p:attrName>
                                        </p:attrNameLst>
                                      </p:cBhvr>
                                      <p:tavLst>
                                        <p:tav tm="0">
                                          <p:val>
                                            <p:strVal val="#ppt_h"/>
                                          </p:val>
                                        </p:tav>
                                        <p:tav tm="100000">
                                          <p:val>
                                            <p:strVal val="#ppt_h"/>
                                          </p:val>
                                        </p:tav>
                                      </p:tavLst>
                                    </p:anim>
                                  </p:childTnLst>
                                </p:cTn>
                              </p:par>
                              <p:par>
                                <p:cTn id="18" presetID="19"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7000" fill="hold"/>
                                        <p:tgtEl>
                                          <p:spTgt spid="21"/>
                                        </p:tgtEl>
                                        <p:attrNameLst>
                                          <p:attrName>ppt_w</p:attrName>
                                        </p:attrNameLst>
                                      </p:cBhvr>
                                      <p:tavLst>
                                        <p:tav tm="0" fmla="#ppt_w*sin(2.5*pi*$)">
                                          <p:val>
                                            <p:fltVal val="0"/>
                                          </p:val>
                                        </p:tav>
                                        <p:tav tm="100000">
                                          <p:val>
                                            <p:fltVal val="1"/>
                                          </p:val>
                                        </p:tav>
                                      </p:tavLst>
                                    </p:anim>
                                    <p:anim calcmode="lin" valueType="num">
                                      <p:cBhvr>
                                        <p:cTn id="21" dur="7000" fill="hold"/>
                                        <p:tgtEl>
                                          <p:spTgt spid="21"/>
                                        </p:tgtEl>
                                        <p:attrNameLst>
                                          <p:attrName>ppt_h</p:attrName>
                                        </p:attrNameLst>
                                      </p:cBhvr>
                                      <p:tavLst>
                                        <p:tav tm="0">
                                          <p:val>
                                            <p:strVal val="#ppt_h"/>
                                          </p:val>
                                        </p:tav>
                                        <p:tav tm="100000">
                                          <p:val>
                                            <p:strVal val="#ppt_h"/>
                                          </p:val>
                                        </p:tav>
                                      </p:tavLst>
                                    </p:anim>
                                  </p:childTnLst>
                                </p:cTn>
                              </p:par>
                              <p:par>
                                <p:cTn id="22" presetID="19" presetClass="entr" presetSubtype="1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7000" fill="hold"/>
                                        <p:tgtEl>
                                          <p:spTgt spid="27"/>
                                        </p:tgtEl>
                                        <p:attrNameLst>
                                          <p:attrName>ppt_w</p:attrName>
                                        </p:attrNameLst>
                                      </p:cBhvr>
                                      <p:tavLst>
                                        <p:tav tm="0" fmla="#ppt_w*sin(2.5*pi*$)">
                                          <p:val>
                                            <p:fltVal val="0"/>
                                          </p:val>
                                        </p:tav>
                                        <p:tav tm="100000">
                                          <p:val>
                                            <p:fltVal val="1"/>
                                          </p:val>
                                        </p:tav>
                                      </p:tavLst>
                                    </p:anim>
                                    <p:anim calcmode="lin" valueType="num">
                                      <p:cBhvr>
                                        <p:cTn id="25" dur="7000" fill="hold"/>
                                        <p:tgtEl>
                                          <p:spTgt spid="27"/>
                                        </p:tgtEl>
                                        <p:attrNameLst>
                                          <p:attrName>ppt_h</p:attrName>
                                        </p:attrNameLst>
                                      </p:cBhvr>
                                      <p:tavLst>
                                        <p:tav tm="0">
                                          <p:val>
                                            <p:strVal val="#ppt_h"/>
                                          </p:val>
                                        </p:tav>
                                        <p:tav tm="100000">
                                          <p:val>
                                            <p:strVal val="#ppt_h"/>
                                          </p:val>
                                        </p:tav>
                                      </p:tavLst>
                                    </p:anim>
                                  </p:childTnLst>
                                </p:cTn>
                              </p:par>
                              <p:par>
                                <p:cTn id="26" presetID="19" presetClass="entr" presetSubtype="1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7000" fill="hold"/>
                                        <p:tgtEl>
                                          <p:spTgt spid="35"/>
                                        </p:tgtEl>
                                        <p:attrNameLst>
                                          <p:attrName>ppt_w</p:attrName>
                                        </p:attrNameLst>
                                      </p:cBhvr>
                                      <p:tavLst>
                                        <p:tav tm="0" fmla="#ppt_w*sin(2.5*pi*$)">
                                          <p:val>
                                            <p:fltVal val="0"/>
                                          </p:val>
                                        </p:tav>
                                        <p:tav tm="100000">
                                          <p:val>
                                            <p:fltVal val="1"/>
                                          </p:val>
                                        </p:tav>
                                      </p:tavLst>
                                    </p:anim>
                                    <p:anim calcmode="lin" valueType="num">
                                      <p:cBhvr>
                                        <p:cTn id="29" dur="7000" fill="hold"/>
                                        <p:tgtEl>
                                          <p:spTgt spid="35"/>
                                        </p:tgtEl>
                                        <p:attrNameLst>
                                          <p:attrName>ppt_h</p:attrName>
                                        </p:attrNameLst>
                                      </p:cBhvr>
                                      <p:tavLst>
                                        <p:tav tm="0">
                                          <p:val>
                                            <p:strVal val="#ppt_h"/>
                                          </p:val>
                                        </p:tav>
                                        <p:tav tm="100000">
                                          <p:val>
                                            <p:strVal val="#ppt_h"/>
                                          </p:val>
                                        </p:tav>
                                      </p:tavLst>
                                    </p:anim>
                                  </p:childTnLst>
                                </p:cTn>
                              </p:par>
                              <p:par>
                                <p:cTn id="30" presetID="19" presetClass="entr" presetSubtype="1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7000" fill="hold"/>
                                        <p:tgtEl>
                                          <p:spTgt spid="36"/>
                                        </p:tgtEl>
                                        <p:attrNameLst>
                                          <p:attrName>ppt_w</p:attrName>
                                        </p:attrNameLst>
                                      </p:cBhvr>
                                      <p:tavLst>
                                        <p:tav tm="0" fmla="#ppt_w*sin(2.5*pi*$)">
                                          <p:val>
                                            <p:fltVal val="0"/>
                                          </p:val>
                                        </p:tav>
                                        <p:tav tm="100000">
                                          <p:val>
                                            <p:fltVal val="1"/>
                                          </p:val>
                                        </p:tav>
                                      </p:tavLst>
                                    </p:anim>
                                    <p:anim calcmode="lin" valueType="num">
                                      <p:cBhvr>
                                        <p:cTn id="33" dur="7000" fill="hold"/>
                                        <p:tgtEl>
                                          <p:spTgt spid="36"/>
                                        </p:tgtEl>
                                        <p:attrNameLst>
                                          <p:attrName>ppt_h</p:attrName>
                                        </p:attrNameLst>
                                      </p:cBhvr>
                                      <p:tavLst>
                                        <p:tav tm="0">
                                          <p:val>
                                            <p:strVal val="#ppt_h"/>
                                          </p:val>
                                        </p:tav>
                                        <p:tav tm="100000">
                                          <p:val>
                                            <p:strVal val="#ppt_h"/>
                                          </p:val>
                                        </p:tav>
                                      </p:tavLst>
                                    </p:anim>
                                  </p:childTnLst>
                                </p:cTn>
                              </p:par>
                              <p:par>
                                <p:cTn id="34" presetID="19" presetClass="entr" presetSubtype="1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7000" fill="hold"/>
                                        <p:tgtEl>
                                          <p:spTgt spid="33"/>
                                        </p:tgtEl>
                                        <p:attrNameLst>
                                          <p:attrName>ppt_w</p:attrName>
                                        </p:attrNameLst>
                                      </p:cBhvr>
                                      <p:tavLst>
                                        <p:tav tm="0" fmla="#ppt_w*sin(2.5*pi*$)">
                                          <p:val>
                                            <p:fltVal val="0"/>
                                          </p:val>
                                        </p:tav>
                                        <p:tav tm="100000">
                                          <p:val>
                                            <p:fltVal val="1"/>
                                          </p:val>
                                        </p:tav>
                                      </p:tavLst>
                                    </p:anim>
                                    <p:anim calcmode="lin" valueType="num">
                                      <p:cBhvr>
                                        <p:cTn id="37" dur="7000" fill="hold"/>
                                        <p:tgtEl>
                                          <p:spTgt spid="33"/>
                                        </p:tgtEl>
                                        <p:attrNameLst>
                                          <p:attrName>ppt_h</p:attrName>
                                        </p:attrNameLst>
                                      </p:cBhvr>
                                      <p:tavLst>
                                        <p:tav tm="0">
                                          <p:val>
                                            <p:strVal val="#ppt_h"/>
                                          </p:val>
                                        </p:tav>
                                        <p:tav tm="100000">
                                          <p:val>
                                            <p:strVal val="#ppt_h"/>
                                          </p:val>
                                        </p:tav>
                                      </p:tavLst>
                                    </p:anim>
                                  </p:childTnLst>
                                </p:cTn>
                              </p:par>
                              <p:par>
                                <p:cTn id="38" presetID="19" presetClass="entr" presetSubtype="1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7000" fill="hold"/>
                                        <p:tgtEl>
                                          <p:spTgt spid="23"/>
                                        </p:tgtEl>
                                        <p:attrNameLst>
                                          <p:attrName>ppt_w</p:attrName>
                                        </p:attrNameLst>
                                      </p:cBhvr>
                                      <p:tavLst>
                                        <p:tav tm="0" fmla="#ppt_w*sin(2.5*pi*$)">
                                          <p:val>
                                            <p:fltVal val="0"/>
                                          </p:val>
                                        </p:tav>
                                        <p:tav tm="100000">
                                          <p:val>
                                            <p:fltVal val="1"/>
                                          </p:val>
                                        </p:tav>
                                      </p:tavLst>
                                    </p:anim>
                                    <p:anim calcmode="lin" valueType="num">
                                      <p:cBhvr>
                                        <p:cTn id="41" dur="7000" fill="hold"/>
                                        <p:tgtEl>
                                          <p:spTgt spid="23"/>
                                        </p:tgtEl>
                                        <p:attrNameLst>
                                          <p:attrName>ppt_h</p:attrName>
                                        </p:attrNameLst>
                                      </p:cBhvr>
                                      <p:tavLst>
                                        <p:tav tm="0">
                                          <p:val>
                                            <p:strVal val="#ppt_h"/>
                                          </p:val>
                                        </p:tav>
                                        <p:tav tm="100000">
                                          <p:val>
                                            <p:strVal val="#ppt_h"/>
                                          </p:val>
                                        </p:tav>
                                      </p:tavLst>
                                    </p:anim>
                                  </p:childTnLst>
                                </p:cTn>
                              </p:par>
                              <p:par>
                                <p:cTn id="42" presetID="14" presetClass="entr" presetSubtype="1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par>
                                <p:cTn id="45" presetID="14" presetClass="entr" presetSubtype="1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par>
                                <p:cTn id="48" presetID="42" presetClass="entr" presetSubtype="0" fill="hold" grpId="0" nodeType="withEffect">
                                  <p:stCondLst>
                                    <p:cond delay="26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36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22" presetClass="entr" presetSubtype="4" fill="hold" nodeType="withEffect">
                                  <p:stCondLst>
                                    <p:cond delay="4700"/>
                                  </p:stCondLst>
                                  <p:childTnLst>
                                    <p:set>
                                      <p:cBhvr>
                                        <p:cTn id="59" dur="1" fill="hold">
                                          <p:stCondLst>
                                            <p:cond delay="0"/>
                                          </p:stCondLst>
                                        </p:cTn>
                                        <p:tgtEl>
                                          <p:spTgt spid="285"/>
                                        </p:tgtEl>
                                        <p:attrNameLst>
                                          <p:attrName>style.visibility</p:attrName>
                                        </p:attrNameLst>
                                      </p:cBhvr>
                                      <p:to>
                                        <p:strVal val="visible"/>
                                      </p:to>
                                    </p:set>
                                    <p:animEffect transition="in" filter="wipe(down)">
                                      <p:cBhvr>
                                        <p:cTn id="60" dur="900"/>
                                        <p:tgtEl>
                                          <p:spTgt spid="285"/>
                                        </p:tgtEl>
                                      </p:cBhvr>
                                    </p:animEffect>
                                  </p:childTnLst>
                                </p:cTn>
                              </p:par>
                              <p:par>
                                <p:cTn id="61" presetID="42" presetClass="entr" presetSubtype="0" fill="hold" grpId="0" nodeType="withEffect">
                                  <p:stCondLst>
                                    <p:cond delay="5500"/>
                                  </p:stCondLst>
                                  <p:childTnLst>
                                    <p:set>
                                      <p:cBhvr>
                                        <p:cTn id="62" dur="1" fill="hold">
                                          <p:stCondLst>
                                            <p:cond delay="0"/>
                                          </p:stCondLst>
                                        </p:cTn>
                                        <p:tgtEl>
                                          <p:spTgt spid="287"/>
                                        </p:tgtEl>
                                        <p:attrNameLst>
                                          <p:attrName>style.visibility</p:attrName>
                                        </p:attrNameLst>
                                      </p:cBhvr>
                                      <p:to>
                                        <p:strVal val="visible"/>
                                      </p:to>
                                    </p:set>
                                    <p:animEffect transition="in" filter="fade">
                                      <p:cBhvr>
                                        <p:cTn id="63" dur="1000"/>
                                        <p:tgtEl>
                                          <p:spTgt spid="287"/>
                                        </p:tgtEl>
                                      </p:cBhvr>
                                    </p:animEffect>
                                    <p:anim calcmode="lin" valueType="num">
                                      <p:cBhvr>
                                        <p:cTn id="64" dur="1000" fill="hold"/>
                                        <p:tgtEl>
                                          <p:spTgt spid="287"/>
                                        </p:tgtEl>
                                        <p:attrNameLst>
                                          <p:attrName>ppt_x</p:attrName>
                                        </p:attrNameLst>
                                      </p:cBhvr>
                                      <p:tavLst>
                                        <p:tav tm="0">
                                          <p:val>
                                            <p:strVal val="#ppt_x"/>
                                          </p:val>
                                        </p:tav>
                                        <p:tav tm="100000">
                                          <p:val>
                                            <p:strVal val="#ppt_x"/>
                                          </p:val>
                                        </p:tav>
                                      </p:tavLst>
                                    </p:anim>
                                    <p:anim calcmode="lin" valueType="num">
                                      <p:cBhvr>
                                        <p:cTn id="65" dur="1000" fill="hold"/>
                                        <p:tgtEl>
                                          <p:spTgt spid="287"/>
                                        </p:tgtEl>
                                        <p:attrNameLst>
                                          <p:attrName>ppt_y</p:attrName>
                                        </p:attrNameLst>
                                      </p:cBhvr>
                                      <p:tavLst>
                                        <p:tav tm="0">
                                          <p:val>
                                            <p:strVal val="#ppt_y+.1"/>
                                          </p:val>
                                        </p:tav>
                                        <p:tav tm="100000">
                                          <p:val>
                                            <p:strVal val="#ppt_y"/>
                                          </p:val>
                                        </p:tav>
                                      </p:tavLst>
                                    </p:anim>
                                  </p:childTnLst>
                                </p:cTn>
                              </p:par>
                              <p:par>
                                <p:cTn id="66" presetID="14" presetClass="entr" presetSubtype="10" fill="hold" grpId="0" nodeType="withEffect">
                                  <p:stCondLst>
                                    <p:cond delay="6500"/>
                                  </p:stCondLst>
                                  <p:childTnLst>
                                    <p:set>
                                      <p:cBhvr>
                                        <p:cTn id="67" dur="1" fill="hold">
                                          <p:stCondLst>
                                            <p:cond delay="0"/>
                                          </p:stCondLst>
                                        </p:cTn>
                                        <p:tgtEl>
                                          <p:spTgt spid="6"/>
                                        </p:tgtEl>
                                        <p:attrNameLst>
                                          <p:attrName>style.visibility</p:attrName>
                                        </p:attrNameLst>
                                      </p:cBhvr>
                                      <p:to>
                                        <p:strVal val="visible"/>
                                      </p:to>
                                    </p:set>
                                    <p:animEffect transition="in" filter="randombar(horizontal)">
                                      <p:cBhvr>
                                        <p:cTn id="68" dur="1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2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2" name="TextBox 1">
            <a:extLst>
              <a:ext uri="{FF2B5EF4-FFF2-40B4-BE49-F238E27FC236}">
                <a16:creationId xmlns:a16="http://schemas.microsoft.com/office/drawing/2014/main" id="{5F96EF61-8B45-43F3-BD79-C970B68A5125}"/>
              </a:ext>
            </a:extLst>
          </p:cNvPr>
          <p:cNvSpPr txBox="1"/>
          <p:nvPr/>
        </p:nvSpPr>
        <p:spPr>
          <a:xfrm>
            <a:off x="3401367" y="398184"/>
            <a:ext cx="2341266" cy="584775"/>
          </a:xfrm>
          <a:prstGeom prst="rect">
            <a:avLst/>
          </a:prstGeom>
          <a:noFill/>
        </p:spPr>
        <p:txBody>
          <a:bodyPr wrap="square" rtlCol="1">
            <a:spAutoFit/>
          </a:bodyPr>
          <a:lstStyle/>
          <a:p>
            <a:pPr algn="ctr"/>
            <a:r>
              <a:rPr lang="ar-EG" sz="3200" b="1" dirty="0">
                <a:solidFill>
                  <a:schemeClr val="bg1"/>
                </a:solidFill>
                <a:latin typeface="Abd ElRady" panose="02000500000000000000" pitchFamily="2" charset="-78"/>
                <a:cs typeface="Abd ElRady" panose="02000500000000000000" pitchFamily="2" charset="-78"/>
              </a:rPr>
              <a:t>الفهرس </a:t>
            </a:r>
          </a:p>
        </p:txBody>
      </p:sp>
      <p:grpSp>
        <p:nvGrpSpPr>
          <p:cNvPr id="4" name="Group 3">
            <a:extLst>
              <a:ext uri="{FF2B5EF4-FFF2-40B4-BE49-F238E27FC236}">
                <a16:creationId xmlns:a16="http://schemas.microsoft.com/office/drawing/2014/main" id="{289CF5A3-B54B-4FB4-9748-23051403F85F}"/>
              </a:ext>
            </a:extLst>
          </p:cNvPr>
          <p:cNvGrpSpPr/>
          <p:nvPr/>
        </p:nvGrpSpPr>
        <p:grpSpPr>
          <a:xfrm>
            <a:off x="6593525" y="1670575"/>
            <a:ext cx="1166400" cy="1166400"/>
            <a:chOff x="6593525" y="1670575"/>
            <a:chExt cx="1166400" cy="1166400"/>
          </a:xfrm>
        </p:grpSpPr>
        <p:sp>
          <p:nvSpPr>
            <p:cNvPr id="104" name="Google Shape;631;p34">
              <a:extLst>
                <a:ext uri="{FF2B5EF4-FFF2-40B4-BE49-F238E27FC236}">
                  <a16:creationId xmlns:a16="http://schemas.microsoft.com/office/drawing/2014/main" id="{C0C1BA32-DD4F-4555-A6DA-DF72D542C336}"/>
                </a:ext>
              </a:extLst>
            </p:cNvPr>
            <p:cNvSpPr/>
            <p:nvPr/>
          </p:nvSpPr>
          <p:spPr>
            <a:xfrm>
              <a:off x="6593525" y="1670575"/>
              <a:ext cx="1166400" cy="1166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1942;p50">
              <a:extLst>
                <a:ext uri="{FF2B5EF4-FFF2-40B4-BE49-F238E27FC236}">
                  <a16:creationId xmlns:a16="http://schemas.microsoft.com/office/drawing/2014/main" id="{86DC57DB-7560-4FC7-96DA-1EEB0ED979D0}"/>
                </a:ext>
              </a:extLst>
            </p:cNvPr>
            <p:cNvGrpSpPr/>
            <p:nvPr/>
          </p:nvGrpSpPr>
          <p:grpSpPr>
            <a:xfrm>
              <a:off x="6896877" y="1979731"/>
              <a:ext cx="559695" cy="548088"/>
              <a:chOff x="1247050" y="3953175"/>
              <a:chExt cx="646150" cy="632750"/>
            </a:xfrm>
          </p:grpSpPr>
          <p:sp>
            <p:nvSpPr>
              <p:cNvPr id="106" name="Google Shape;1943;p50">
                <a:extLst>
                  <a:ext uri="{FF2B5EF4-FFF2-40B4-BE49-F238E27FC236}">
                    <a16:creationId xmlns:a16="http://schemas.microsoft.com/office/drawing/2014/main" id="{4FC83AE0-1C25-4A08-95AA-7893C729750C}"/>
                  </a:ext>
                </a:extLst>
              </p:cNvPr>
              <p:cNvSpPr/>
              <p:nvPr/>
            </p:nvSpPr>
            <p:spPr>
              <a:xfrm>
                <a:off x="1280225" y="3953175"/>
                <a:ext cx="545525" cy="565800"/>
              </a:xfrm>
              <a:custGeom>
                <a:avLst/>
                <a:gdLst/>
                <a:ahLst/>
                <a:cxnLst/>
                <a:rect l="l" t="t" r="r" b="b"/>
                <a:pathLst>
                  <a:path w="21821" h="22632" extrusionOk="0">
                    <a:moveTo>
                      <a:pt x="10305" y="1"/>
                    </a:moveTo>
                    <a:cubicBezTo>
                      <a:pt x="7978" y="1"/>
                      <a:pt x="5652" y="705"/>
                      <a:pt x="3661" y="2110"/>
                    </a:cubicBezTo>
                    <a:cubicBezTo>
                      <a:pt x="714" y="4196"/>
                      <a:pt x="1" y="7631"/>
                      <a:pt x="1" y="11518"/>
                    </a:cubicBezTo>
                    <a:cubicBezTo>
                      <a:pt x="1" y="17877"/>
                      <a:pt x="3944" y="22631"/>
                      <a:pt x="10303" y="22631"/>
                    </a:cubicBezTo>
                    <a:cubicBezTo>
                      <a:pt x="15630" y="22631"/>
                      <a:pt x="20113" y="19417"/>
                      <a:pt x="21428" y="14506"/>
                    </a:cubicBezTo>
                    <a:cubicBezTo>
                      <a:pt x="21689" y="13531"/>
                      <a:pt x="21820" y="12526"/>
                      <a:pt x="21820" y="11518"/>
                    </a:cubicBezTo>
                    <a:cubicBezTo>
                      <a:pt x="21820" y="8078"/>
                      <a:pt x="20312" y="4989"/>
                      <a:pt x="17921" y="2880"/>
                    </a:cubicBezTo>
                    <a:lnTo>
                      <a:pt x="17922" y="2880"/>
                    </a:lnTo>
                    <a:lnTo>
                      <a:pt x="16874" y="2058"/>
                    </a:lnTo>
                    <a:cubicBezTo>
                      <a:pt x="14898" y="686"/>
                      <a:pt x="12601" y="1"/>
                      <a:pt x="103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944;p50">
                <a:extLst>
                  <a:ext uri="{FF2B5EF4-FFF2-40B4-BE49-F238E27FC236}">
                    <a16:creationId xmlns:a16="http://schemas.microsoft.com/office/drawing/2014/main" id="{3A12113B-3780-47E6-8711-E561B9ED4268}"/>
                  </a:ext>
                </a:extLst>
              </p:cNvPr>
              <p:cNvSpPr/>
              <p:nvPr/>
            </p:nvSpPr>
            <p:spPr>
              <a:xfrm>
                <a:off x="1247050" y="4005875"/>
                <a:ext cx="568975" cy="523150"/>
              </a:xfrm>
              <a:custGeom>
                <a:avLst/>
                <a:gdLst/>
                <a:ahLst/>
                <a:cxnLst/>
                <a:rect l="l" t="t" r="r" b="b"/>
                <a:pathLst>
                  <a:path w="22759" h="20926" extrusionOk="0">
                    <a:moveTo>
                      <a:pt x="4989" y="1"/>
                    </a:moveTo>
                    <a:cubicBezTo>
                      <a:pt x="3628" y="964"/>
                      <a:pt x="2492" y="2209"/>
                      <a:pt x="1657" y="3651"/>
                    </a:cubicBezTo>
                    <a:lnTo>
                      <a:pt x="1224" y="4473"/>
                    </a:lnTo>
                    <a:cubicBezTo>
                      <a:pt x="404" y="6199"/>
                      <a:pt x="0" y="8163"/>
                      <a:pt x="145" y="10232"/>
                    </a:cubicBezTo>
                    <a:lnTo>
                      <a:pt x="232" y="11055"/>
                    </a:lnTo>
                    <a:cubicBezTo>
                      <a:pt x="978" y="16281"/>
                      <a:pt x="5307" y="20427"/>
                      <a:pt x="10622" y="20883"/>
                    </a:cubicBezTo>
                    <a:cubicBezTo>
                      <a:pt x="10961" y="20912"/>
                      <a:pt x="11298" y="20926"/>
                      <a:pt x="11632" y="20926"/>
                    </a:cubicBezTo>
                    <a:cubicBezTo>
                      <a:pt x="14330" y="20926"/>
                      <a:pt x="16807" y="19993"/>
                      <a:pt x="18768" y="18438"/>
                    </a:cubicBezTo>
                    <a:lnTo>
                      <a:pt x="18774" y="18438"/>
                    </a:lnTo>
                    <a:cubicBezTo>
                      <a:pt x="18805" y="18412"/>
                      <a:pt x="19210" y="18071"/>
                      <a:pt x="19377" y="17920"/>
                    </a:cubicBezTo>
                    <a:cubicBezTo>
                      <a:pt x="20980" y="16463"/>
                      <a:pt x="22175" y="14562"/>
                      <a:pt x="22755" y="12406"/>
                    </a:cubicBezTo>
                    <a:lnTo>
                      <a:pt x="22758" y="12398"/>
                    </a:lnTo>
                    <a:cubicBezTo>
                      <a:pt x="21949" y="12044"/>
                      <a:pt x="21107" y="11877"/>
                      <a:pt x="20280" y="11877"/>
                    </a:cubicBezTo>
                    <a:cubicBezTo>
                      <a:pt x="17837" y="11877"/>
                      <a:pt x="15521" y="13334"/>
                      <a:pt x="14551" y="15735"/>
                    </a:cubicBezTo>
                    <a:lnTo>
                      <a:pt x="14549" y="15735"/>
                    </a:lnTo>
                    <a:cubicBezTo>
                      <a:pt x="14340" y="16250"/>
                      <a:pt x="14203" y="16792"/>
                      <a:pt x="14142" y="17347"/>
                    </a:cubicBezTo>
                    <a:cubicBezTo>
                      <a:pt x="14095" y="17775"/>
                      <a:pt x="13746" y="18105"/>
                      <a:pt x="13325" y="18105"/>
                    </a:cubicBezTo>
                    <a:cubicBezTo>
                      <a:pt x="13299" y="18105"/>
                      <a:pt x="13272" y="18104"/>
                      <a:pt x="13245" y="18101"/>
                    </a:cubicBezTo>
                    <a:cubicBezTo>
                      <a:pt x="7424" y="17524"/>
                      <a:pt x="2878" y="12617"/>
                      <a:pt x="2878" y="6645"/>
                    </a:cubicBezTo>
                    <a:cubicBezTo>
                      <a:pt x="2875" y="4265"/>
                      <a:pt x="3612" y="1943"/>
                      <a:pt x="49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945;p50">
                <a:extLst>
                  <a:ext uri="{FF2B5EF4-FFF2-40B4-BE49-F238E27FC236}">
                    <a16:creationId xmlns:a16="http://schemas.microsoft.com/office/drawing/2014/main" id="{562E1644-D201-4ED4-94CD-21495AE92A11}"/>
                  </a:ext>
                </a:extLst>
              </p:cNvPr>
              <p:cNvSpPr/>
              <p:nvPr/>
            </p:nvSpPr>
            <p:spPr>
              <a:xfrm>
                <a:off x="1312025" y="4097150"/>
                <a:ext cx="236350" cy="20575"/>
              </a:xfrm>
              <a:custGeom>
                <a:avLst/>
                <a:gdLst/>
                <a:ahLst/>
                <a:cxnLst/>
                <a:rect l="l" t="t" r="r" b="b"/>
                <a:pathLst>
                  <a:path w="9454" h="823" extrusionOk="0">
                    <a:moveTo>
                      <a:pt x="9041" y="0"/>
                    </a:moveTo>
                    <a:cubicBezTo>
                      <a:pt x="9038" y="0"/>
                      <a:pt x="9035" y="0"/>
                      <a:pt x="9033" y="0"/>
                    </a:cubicBezTo>
                    <a:lnTo>
                      <a:pt x="435" y="0"/>
                    </a:lnTo>
                    <a:cubicBezTo>
                      <a:pt x="281" y="268"/>
                      <a:pt x="135" y="542"/>
                      <a:pt x="0" y="822"/>
                    </a:cubicBezTo>
                    <a:lnTo>
                      <a:pt x="9033" y="822"/>
                    </a:lnTo>
                    <a:cubicBezTo>
                      <a:pt x="9036" y="822"/>
                      <a:pt x="9040" y="822"/>
                      <a:pt x="9043" y="822"/>
                    </a:cubicBezTo>
                    <a:cubicBezTo>
                      <a:pt x="9269" y="822"/>
                      <a:pt x="9453" y="639"/>
                      <a:pt x="9453" y="412"/>
                    </a:cubicBezTo>
                    <a:cubicBezTo>
                      <a:pt x="9453" y="184"/>
                      <a:pt x="9268" y="0"/>
                      <a:pt x="90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946;p50">
                <a:extLst>
                  <a:ext uri="{FF2B5EF4-FFF2-40B4-BE49-F238E27FC236}">
                    <a16:creationId xmlns:a16="http://schemas.microsoft.com/office/drawing/2014/main" id="{C0E7682B-1397-46BB-B91E-2D140463CD36}"/>
                  </a:ext>
                </a:extLst>
              </p:cNvPr>
              <p:cNvSpPr/>
              <p:nvPr/>
            </p:nvSpPr>
            <p:spPr>
              <a:xfrm>
                <a:off x="1328075" y="4261650"/>
                <a:ext cx="364225" cy="20625"/>
              </a:xfrm>
              <a:custGeom>
                <a:avLst/>
                <a:gdLst/>
                <a:ahLst/>
                <a:cxnLst/>
                <a:rect l="l" t="t" r="r" b="b"/>
                <a:pathLst>
                  <a:path w="14569" h="825" extrusionOk="0">
                    <a:moveTo>
                      <a:pt x="14157" y="0"/>
                    </a:moveTo>
                    <a:cubicBezTo>
                      <a:pt x="14154" y="0"/>
                      <a:pt x="14152" y="1"/>
                      <a:pt x="14149" y="1"/>
                    </a:cubicBezTo>
                    <a:lnTo>
                      <a:pt x="1" y="1"/>
                    </a:lnTo>
                    <a:cubicBezTo>
                      <a:pt x="21" y="278"/>
                      <a:pt x="47" y="552"/>
                      <a:pt x="87" y="824"/>
                    </a:cubicBezTo>
                    <a:lnTo>
                      <a:pt x="14149" y="824"/>
                    </a:lnTo>
                    <a:cubicBezTo>
                      <a:pt x="14152" y="824"/>
                      <a:pt x="14154" y="824"/>
                      <a:pt x="14157" y="824"/>
                    </a:cubicBezTo>
                    <a:cubicBezTo>
                      <a:pt x="14383" y="824"/>
                      <a:pt x="14568" y="640"/>
                      <a:pt x="14568" y="412"/>
                    </a:cubicBezTo>
                    <a:cubicBezTo>
                      <a:pt x="14568" y="184"/>
                      <a:pt x="14383" y="0"/>
                      <a:pt x="141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947;p50">
                <a:extLst>
                  <a:ext uri="{FF2B5EF4-FFF2-40B4-BE49-F238E27FC236}">
                    <a16:creationId xmlns:a16="http://schemas.microsoft.com/office/drawing/2014/main" id="{D90AD7E3-4796-435F-88FE-4092F8ADEB20}"/>
                  </a:ext>
                </a:extLst>
              </p:cNvPr>
              <p:cNvSpPr/>
              <p:nvPr/>
            </p:nvSpPr>
            <p:spPr>
              <a:xfrm>
                <a:off x="1608300" y="4323350"/>
                <a:ext cx="284900" cy="262575"/>
              </a:xfrm>
              <a:custGeom>
                <a:avLst/>
                <a:gdLst/>
                <a:ahLst/>
                <a:cxnLst/>
                <a:rect l="l" t="t" r="r" b="b"/>
                <a:pathLst>
                  <a:path w="11396" h="10503" extrusionOk="0">
                    <a:moveTo>
                      <a:pt x="5816" y="0"/>
                    </a:moveTo>
                    <a:cubicBezTo>
                      <a:pt x="4835" y="0"/>
                      <a:pt x="3846" y="270"/>
                      <a:pt x="2966" y="825"/>
                    </a:cubicBezTo>
                    <a:cubicBezTo>
                      <a:pt x="2049" y="1402"/>
                      <a:pt x="1544" y="2294"/>
                      <a:pt x="1107" y="3374"/>
                    </a:cubicBezTo>
                    <a:cubicBezTo>
                      <a:pt x="0" y="6112"/>
                      <a:pt x="1207" y="8959"/>
                      <a:pt x="3945" y="10065"/>
                    </a:cubicBezTo>
                    <a:cubicBezTo>
                      <a:pt x="4673" y="10359"/>
                      <a:pt x="5415" y="10503"/>
                      <a:pt x="6135" y="10503"/>
                    </a:cubicBezTo>
                    <a:cubicBezTo>
                      <a:pt x="7829" y="10503"/>
                      <a:pt x="9396" y="9708"/>
                      <a:pt x="10344" y="8198"/>
                    </a:cubicBezTo>
                    <a:cubicBezTo>
                      <a:pt x="11194" y="6842"/>
                      <a:pt x="11395" y="5180"/>
                      <a:pt x="10893" y="3662"/>
                    </a:cubicBezTo>
                    <a:lnTo>
                      <a:pt x="9792" y="1769"/>
                    </a:lnTo>
                    <a:cubicBezTo>
                      <a:pt x="8746" y="608"/>
                      <a:pt x="7290" y="0"/>
                      <a:pt x="58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948;p50">
                <a:extLst>
                  <a:ext uri="{FF2B5EF4-FFF2-40B4-BE49-F238E27FC236}">
                    <a16:creationId xmlns:a16="http://schemas.microsoft.com/office/drawing/2014/main" id="{052B0B02-DE65-4225-9336-CF0983AE2503}"/>
                  </a:ext>
                </a:extLst>
              </p:cNvPr>
              <p:cNvSpPr/>
              <p:nvPr/>
            </p:nvSpPr>
            <p:spPr>
              <a:xfrm>
                <a:off x="1664525" y="4086000"/>
                <a:ext cx="87175" cy="87200"/>
              </a:xfrm>
              <a:custGeom>
                <a:avLst/>
                <a:gdLst/>
                <a:ahLst/>
                <a:cxnLst/>
                <a:rect l="l" t="t" r="r" b="b"/>
                <a:pathLst>
                  <a:path w="3487" h="3488" extrusionOk="0">
                    <a:moveTo>
                      <a:pt x="1020" y="1"/>
                    </a:moveTo>
                    <a:cubicBezTo>
                      <a:pt x="832" y="1"/>
                      <a:pt x="658" y="57"/>
                      <a:pt x="509" y="176"/>
                    </a:cubicBezTo>
                    <a:cubicBezTo>
                      <a:pt x="370" y="286"/>
                      <a:pt x="190" y="356"/>
                      <a:pt x="141" y="538"/>
                    </a:cubicBezTo>
                    <a:cubicBezTo>
                      <a:pt x="1" y="1057"/>
                      <a:pt x="213" y="1811"/>
                      <a:pt x="734" y="2469"/>
                    </a:cubicBezTo>
                    <a:cubicBezTo>
                      <a:pt x="1243" y="3112"/>
                      <a:pt x="1910" y="3488"/>
                      <a:pt x="2441" y="3488"/>
                    </a:cubicBezTo>
                    <a:cubicBezTo>
                      <a:pt x="2521" y="3488"/>
                      <a:pt x="2597" y="3480"/>
                      <a:pt x="2669" y="3463"/>
                    </a:cubicBezTo>
                    <a:cubicBezTo>
                      <a:pt x="2784" y="3436"/>
                      <a:pt x="2863" y="3342"/>
                      <a:pt x="2954" y="3270"/>
                    </a:cubicBezTo>
                    <a:cubicBezTo>
                      <a:pt x="3487" y="2847"/>
                      <a:pt x="3297" y="1903"/>
                      <a:pt x="2593" y="1013"/>
                    </a:cubicBezTo>
                    <a:cubicBezTo>
                      <a:pt x="2085" y="373"/>
                      <a:pt x="1505" y="1"/>
                      <a:pt x="1020" y="1"/>
                    </a:cubicBezTo>
                    <a:close/>
                  </a:path>
                </a:pathLst>
              </a:custGeom>
              <a:solidFill>
                <a:srgbClr val="E8C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949;p50">
                <a:extLst>
                  <a:ext uri="{FF2B5EF4-FFF2-40B4-BE49-F238E27FC236}">
                    <a16:creationId xmlns:a16="http://schemas.microsoft.com/office/drawing/2014/main" id="{4F96E431-97E5-476D-BC5C-B38B4481F517}"/>
                  </a:ext>
                </a:extLst>
              </p:cNvPr>
              <p:cNvSpPr/>
              <p:nvPr/>
            </p:nvSpPr>
            <p:spPr>
              <a:xfrm>
                <a:off x="1492875" y="4234000"/>
                <a:ext cx="82050" cy="79150"/>
              </a:xfrm>
              <a:custGeom>
                <a:avLst/>
                <a:gdLst/>
                <a:ahLst/>
                <a:cxnLst/>
                <a:rect l="l" t="t" r="r" b="b"/>
                <a:pathLst>
                  <a:path w="3282" h="3166" extrusionOk="0">
                    <a:moveTo>
                      <a:pt x="1799" y="0"/>
                    </a:moveTo>
                    <a:cubicBezTo>
                      <a:pt x="1186" y="0"/>
                      <a:pt x="651" y="208"/>
                      <a:pt x="368" y="705"/>
                    </a:cubicBezTo>
                    <a:cubicBezTo>
                      <a:pt x="1" y="1348"/>
                      <a:pt x="110" y="2159"/>
                      <a:pt x="634" y="2683"/>
                    </a:cubicBezTo>
                    <a:cubicBezTo>
                      <a:pt x="951" y="3000"/>
                      <a:pt x="1372" y="3165"/>
                      <a:pt x="1798" y="3165"/>
                    </a:cubicBezTo>
                    <a:cubicBezTo>
                      <a:pt x="2077" y="3165"/>
                      <a:pt x="2358" y="3094"/>
                      <a:pt x="2612" y="2949"/>
                    </a:cubicBezTo>
                    <a:cubicBezTo>
                      <a:pt x="3109" y="2666"/>
                      <a:pt x="3282" y="2131"/>
                      <a:pt x="3282" y="1518"/>
                    </a:cubicBezTo>
                    <a:cubicBezTo>
                      <a:pt x="3282" y="610"/>
                      <a:pt x="2707" y="0"/>
                      <a:pt x="1799" y="0"/>
                    </a:cubicBezTo>
                    <a:close/>
                  </a:path>
                </a:pathLst>
              </a:custGeom>
              <a:solidFill>
                <a:srgbClr val="E8C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950;p50">
                <a:extLst>
                  <a:ext uri="{FF2B5EF4-FFF2-40B4-BE49-F238E27FC236}">
                    <a16:creationId xmlns:a16="http://schemas.microsoft.com/office/drawing/2014/main" id="{D1185D8F-68FB-4647-A39D-565C9CF08A99}"/>
                  </a:ext>
                </a:extLst>
              </p:cNvPr>
              <p:cNvSpPr/>
              <p:nvPr/>
            </p:nvSpPr>
            <p:spPr>
              <a:xfrm>
                <a:off x="1466175" y="4415900"/>
                <a:ext cx="102750" cy="20575"/>
              </a:xfrm>
              <a:custGeom>
                <a:avLst/>
                <a:gdLst/>
                <a:ahLst/>
                <a:cxnLst/>
                <a:rect l="l" t="t" r="r" b="b"/>
                <a:pathLst>
                  <a:path w="4110" h="823" extrusionOk="0">
                    <a:moveTo>
                      <a:pt x="410" y="1"/>
                    </a:moveTo>
                    <a:cubicBezTo>
                      <a:pt x="184" y="1"/>
                      <a:pt x="0" y="184"/>
                      <a:pt x="0" y="411"/>
                    </a:cubicBezTo>
                    <a:cubicBezTo>
                      <a:pt x="0" y="639"/>
                      <a:pt x="186" y="823"/>
                      <a:pt x="413" y="823"/>
                    </a:cubicBezTo>
                    <a:cubicBezTo>
                      <a:pt x="415" y="823"/>
                      <a:pt x="418" y="823"/>
                      <a:pt x="421" y="823"/>
                    </a:cubicBezTo>
                    <a:lnTo>
                      <a:pt x="3689" y="823"/>
                    </a:lnTo>
                    <a:cubicBezTo>
                      <a:pt x="3691" y="823"/>
                      <a:pt x="3694" y="823"/>
                      <a:pt x="3697" y="823"/>
                    </a:cubicBezTo>
                    <a:cubicBezTo>
                      <a:pt x="3924" y="823"/>
                      <a:pt x="4109" y="639"/>
                      <a:pt x="4109" y="411"/>
                    </a:cubicBezTo>
                    <a:cubicBezTo>
                      <a:pt x="4109" y="184"/>
                      <a:pt x="3925" y="1"/>
                      <a:pt x="3699" y="1"/>
                    </a:cubicBezTo>
                    <a:cubicBezTo>
                      <a:pt x="3696" y="1"/>
                      <a:pt x="3692" y="1"/>
                      <a:pt x="3689" y="1"/>
                    </a:cubicBezTo>
                    <a:lnTo>
                      <a:pt x="421" y="1"/>
                    </a:lnTo>
                    <a:cubicBezTo>
                      <a:pt x="417" y="1"/>
                      <a:pt x="414" y="1"/>
                      <a:pt x="4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951;p50">
                <a:extLst>
                  <a:ext uri="{FF2B5EF4-FFF2-40B4-BE49-F238E27FC236}">
                    <a16:creationId xmlns:a16="http://schemas.microsoft.com/office/drawing/2014/main" id="{50224F47-8C62-4293-A947-39D85E4C689F}"/>
                  </a:ext>
                </a:extLst>
              </p:cNvPr>
              <p:cNvSpPr/>
              <p:nvPr/>
            </p:nvSpPr>
            <p:spPr>
              <a:xfrm>
                <a:off x="1502075" y="4230800"/>
                <a:ext cx="80350" cy="76900"/>
              </a:xfrm>
              <a:custGeom>
                <a:avLst/>
                <a:gdLst/>
                <a:ahLst/>
                <a:cxnLst/>
                <a:rect l="l" t="t" r="r" b="b"/>
                <a:pathLst>
                  <a:path w="3214" h="3076" extrusionOk="0">
                    <a:moveTo>
                      <a:pt x="1427" y="1"/>
                    </a:moveTo>
                    <a:cubicBezTo>
                      <a:pt x="837" y="1"/>
                      <a:pt x="291" y="319"/>
                      <a:pt x="0" y="833"/>
                    </a:cubicBezTo>
                    <a:cubicBezTo>
                      <a:pt x="255" y="687"/>
                      <a:pt x="536" y="616"/>
                      <a:pt x="816" y="616"/>
                    </a:cubicBezTo>
                    <a:cubicBezTo>
                      <a:pt x="1241" y="616"/>
                      <a:pt x="1662" y="781"/>
                      <a:pt x="1978" y="1097"/>
                    </a:cubicBezTo>
                    <a:cubicBezTo>
                      <a:pt x="2502" y="1622"/>
                      <a:pt x="2611" y="2432"/>
                      <a:pt x="2244" y="3075"/>
                    </a:cubicBezTo>
                    <a:cubicBezTo>
                      <a:pt x="2894" y="2707"/>
                      <a:pt x="3214" y="1946"/>
                      <a:pt x="3023" y="1225"/>
                    </a:cubicBezTo>
                    <a:cubicBezTo>
                      <a:pt x="2832" y="503"/>
                      <a:pt x="2180" y="1"/>
                      <a:pt x="1434" y="1"/>
                    </a:cubicBezTo>
                    <a:cubicBezTo>
                      <a:pt x="1433" y="1"/>
                      <a:pt x="1432" y="1"/>
                      <a:pt x="1431" y="1"/>
                    </a:cubicBezTo>
                    <a:cubicBezTo>
                      <a:pt x="1430" y="1"/>
                      <a:pt x="1428" y="1"/>
                      <a:pt x="1427"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952;p50">
                <a:extLst>
                  <a:ext uri="{FF2B5EF4-FFF2-40B4-BE49-F238E27FC236}">
                    <a16:creationId xmlns:a16="http://schemas.microsoft.com/office/drawing/2014/main" id="{A1FF11D2-8EA8-45A2-A608-78867F4D8C5B}"/>
                  </a:ext>
                </a:extLst>
              </p:cNvPr>
              <p:cNvSpPr/>
              <p:nvPr/>
            </p:nvSpPr>
            <p:spPr>
              <a:xfrm>
                <a:off x="1668025" y="4083925"/>
                <a:ext cx="84300" cy="88650"/>
              </a:xfrm>
              <a:custGeom>
                <a:avLst/>
                <a:gdLst/>
                <a:ahLst/>
                <a:cxnLst/>
                <a:rect l="l" t="t" r="r" b="b"/>
                <a:pathLst>
                  <a:path w="3372" h="3546" extrusionOk="0">
                    <a:moveTo>
                      <a:pt x="822" y="1"/>
                    </a:moveTo>
                    <a:cubicBezTo>
                      <a:pt x="617" y="1"/>
                      <a:pt x="432" y="56"/>
                      <a:pt x="284" y="174"/>
                    </a:cubicBezTo>
                    <a:cubicBezTo>
                      <a:pt x="145" y="284"/>
                      <a:pt x="50" y="440"/>
                      <a:pt x="1" y="621"/>
                    </a:cubicBezTo>
                    <a:cubicBezTo>
                      <a:pt x="76" y="602"/>
                      <a:pt x="156" y="593"/>
                      <a:pt x="240" y="593"/>
                    </a:cubicBezTo>
                    <a:cubicBezTo>
                      <a:pt x="770" y="593"/>
                      <a:pt x="1433" y="964"/>
                      <a:pt x="1942" y="1604"/>
                    </a:cubicBezTo>
                    <a:cubicBezTo>
                      <a:pt x="2464" y="2264"/>
                      <a:pt x="2671" y="3026"/>
                      <a:pt x="2528" y="3546"/>
                    </a:cubicBezTo>
                    <a:cubicBezTo>
                      <a:pt x="2641" y="3519"/>
                      <a:pt x="2746" y="3468"/>
                      <a:pt x="2838" y="3397"/>
                    </a:cubicBezTo>
                    <a:cubicBezTo>
                      <a:pt x="3371" y="2974"/>
                      <a:pt x="3232" y="1910"/>
                      <a:pt x="2528" y="1019"/>
                    </a:cubicBezTo>
                    <a:cubicBezTo>
                      <a:pt x="2019" y="376"/>
                      <a:pt x="1353" y="1"/>
                      <a:pt x="822"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953;p50">
                <a:extLst>
                  <a:ext uri="{FF2B5EF4-FFF2-40B4-BE49-F238E27FC236}">
                    <a16:creationId xmlns:a16="http://schemas.microsoft.com/office/drawing/2014/main" id="{E99F91FD-3F87-4B09-B337-87DB7C175774}"/>
                  </a:ext>
                </a:extLst>
              </p:cNvPr>
              <p:cNvSpPr/>
              <p:nvPr/>
            </p:nvSpPr>
            <p:spPr>
              <a:xfrm>
                <a:off x="1250650" y="4261650"/>
                <a:ext cx="90250" cy="20600"/>
              </a:xfrm>
              <a:custGeom>
                <a:avLst/>
                <a:gdLst/>
                <a:ahLst/>
                <a:cxnLst/>
                <a:rect l="l" t="t" r="r" b="b"/>
                <a:pathLst>
                  <a:path w="3610" h="824" extrusionOk="0">
                    <a:moveTo>
                      <a:pt x="1" y="1"/>
                    </a:moveTo>
                    <a:cubicBezTo>
                      <a:pt x="19" y="278"/>
                      <a:pt x="49" y="552"/>
                      <a:pt x="87" y="824"/>
                    </a:cubicBezTo>
                    <a:lnTo>
                      <a:pt x="3610" y="824"/>
                    </a:lnTo>
                    <a:cubicBezTo>
                      <a:pt x="3498" y="554"/>
                      <a:pt x="3396" y="281"/>
                      <a:pt x="3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954;p50">
                <a:extLst>
                  <a:ext uri="{FF2B5EF4-FFF2-40B4-BE49-F238E27FC236}">
                    <a16:creationId xmlns:a16="http://schemas.microsoft.com/office/drawing/2014/main" id="{0BE6186C-E31A-49AF-AE7B-3360B36D7551}"/>
                  </a:ext>
                </a:extLst>
              </p:cNvPr>
              <p:cNvSpPr/>
              <p:nvPr/>
            </p:nvSpPr>
            <p:spPr>
              <a:xfrm>
                <a:off x="1348275" y="4061100"/>
                <a:ext cx="141325" cy="124525"/>
              </a:xfrm>
              <a:custGeom>
                <a:avLst/>
                <a:gdLst/>
                <a:ahLst/>
                <a:cxnLst/>
                <a:rect l="l" t="t" r="r" b="b"/>
                <a:pathLst>
                  <a:path w="5653" h="4981" extrusionOk="0">
                    <a:moveTo>
                      <a:pt x="3513" y="1"/>
                    </a:moveTo>
                    <a:cubicBezTo>
                      <a:pt x="3288" y="1"/>
                      <a:pt x="3052" y="40"/>
                      <a:pt x="2811" y="126"/>
                    </a:cubicBezTo>
                    <a:cubicBezTo>
                      <a:pt x="2327" y="299"/>
                      <a:pt x="1840" y="605"/>
                      <a:pt x="1413" y="1030"/>
                    </a:cubicBezTo>
                    <a:cubicBezTo>
                      <a:pt x="278" y="2167"/>
                      <a:pt x="1" y="3731"/>
                      <a:pt x="796" y="4526"/>
                    </a:cubicBezTo>
                    <a:cubicBezTo>
                      <a:pt x="1083" y="4814"/>
                      <a:pt x="1472" y="4961"/>
                      <a:pt x="1904" y="4979"/>
                    </a:cubicBezTo>
                    <a:cubicBezTo>
                      <a:pt x="1922" y="4980"/>
                      <a:pt x="1941" y="4980"/>
                      <a:pt x="1960" y="4980"/>
                    </a:cubicBezTo>
                    <a:cubicBezTo>
                      <a:pt x="2707" y="4980"/>
                      <a:pt x="3512" y="4388"/>
                      <a:pt x="4010" y="3890"/>
                    </a:cubicBezTo>
                    <a:cubicBezTo>
                      <a:pt x="5146" y="2754"/>
                      <a:pt x="5653" y="1361"/>
                      <a:pt x="4856" y="565"/>
                    </a:cubicBezTo>
                    <a:cubicBezTo>
                      <a:pt x="4510" y="217"/>
                      <a:pt x="4040" y="1"/>
                      <a:pt x="3513" y="1"/>
                    </a:cubicBezTo>
                    <a:close/>
                  </a:path>
                </a:pathLst>
              </a:custGeom>
              <a:solidFill>
                <a:srgbClr val="E8C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955;p50">
                <a:extLst>
                  <a:ext uri="{FF2B5EF4-FFF2-40B4-BE49-F238E27FC236}">
                    <a16:creationId xmlns:a16="http://schemas.microsoft.com/office/drawing/2014/main" id="{D12C46BE-7CF7-4074-AD13-EB34EEFA7171}"/>
                  </a:ext>
                </a:extLst>
              </p:cNvPr>
              <p:cNvSpPr/>
              <p:nvPr/>
            </p:nvSpPr>
            <p:spPr>
              <a:xfrm>
                <a:off x="1395850" y="4060075"/>
                <a:ext cx="95025" cy="125550"/>
              </a:xfrm>
              <a:custGeom>
                <a:avLst/>
                <a:gdLst/>
                <a:ahLst/>
                <a:cxnLst/>
                <a:rect l="l" t="t" r="r" b="b"/>
                <a:pathLst>
                  <a:path w="3801" h="5022" extrusionOk="0">
                    <a:moveTo>
                      <a:pt x="1812" y="1"/>
                    </a:moveTo>
                    <a:cubicBezTo>
                      <a:pt x="1522" y="1"/>
                      <a:pt x="1216" y="57"/>
                      <a:pt x="908" y="167"/>
                    </a:cubicBezTo>
                    <a:cubicBezTo>
                      <a:pt x="1342" y="184"/>
                      <a:pt x="1732" y="330"/>
                      <a:pt x="2021" y="619"/>
                    </a:cubicBezTo>
                    <a:cubicBezTo>
                      <a:pt x="2816" y="1414"/>
                      <a:pt x="2539" y="2979"/>
                      <a:pt x="1404" y="4113"/>
                    </a:cubicBezTo>
                    <a:cubicBezTo>
                      <a:pt x="977" y="4541"/>
                      <a:pt x="485" y="4848"/>
                      <a:pt x="1" y="5020"/>
                    </a:cubicBezTo>
                    <a:cubicBezTo>
                      <a:pt x="28" y="5021"/>
                      <a:pt x="55" y="5022"/>
                      <a:pt x="82" y="5022"/>
                    </a:cubicBezTo>
                    <a:cubicBezTo>
                      <a:pt x="827" y="5022"/>
                      <a:pt x="1691" y="4649"/>
                      <a:pt x="2389" y="3951"/>
                    </a:cubicBezTo>
                    <a:cubicBezTo>
                      <a:pt x="3525" y="2814"/>
                      <a:pt x="3801" y="1250"/>
                      <a:pt x="3006" y="455"/>
                    </a:cubicBezTo>
                    <a:cubicBezTo>
                      <a:pt x="2699" y="148"/>
                      <a:pt x="2278" y="1"/>
                      <a:pt x="1812"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956;p50">
                <a:extLst>
                  <a:ext uri="{FF2B5EF4-FFF2-40B4-BE49-F238E27FC236}">
                    <a16:creationId xmlns:a16="http://schemas.microsoft.com/office/drawing/2014/main" id="{221DFAD9-9893-4598-BBF2-375CB731013F}"/>
                  </a:ext>
                </a:extLst>
              </p:cNvPr>
              <p:cNvSpPr/>
              <p:nvPr/>
            </p:nvSpPr>
            <p:spPr>
              <a:xfrm>
                <a:off x="1277650" y="4097150"/>
                <a:ext cx="51225" cy="20575"/>
              </a:xfrm>
              <a:custGeom>
                <a:avLst/>
                <a:gdLst/>
                <a:ahLst/>
                <a:cxnLst/>
                <a:rect l="l" t="t" r="r" b="b"/>
                <a:pathLst>
                  <a:path w="2049" h="823" extrusionOk="0">
                    <a:moveTo>
                      <a:pt x="432" y="0"/>
                    </a:moveTo>
                    <a:cubicBezTo>
                      <a:pt x="276" y="268"/>
                      <a:pt x="133" y="542"/>
                      <a:pt x="0" y="822"/>
                    </a:cubicBezTo>
                    <a:lnTo>
                      <a:pt x="1859" y="822"/>
                    </a:lnTo>
                    <a:cubicBezTo>
                      <a:pt x="1913" y="545"/>
                      <a:pt x="1975" y="270"/>
                      <a:pt x="20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957;p50">
                <a:extLst>
                  <a:ext uri="{FF2B5EF4-FFF2-40B4-BE49-F238E27FC236}">
                    <a16:creationId xmlns:a16="http://schemas.microsoft.com/office/drawing/2014/main" id="{499C9B52-D79E-4B94-9943-ECD12A639C45}"/>
                  </a:ext>
                </a:extLst>
              </p:cNvPr>
              <p:cNvSpPr/>
              <p:nvPr/>
            </p:nvSpPr>
            <p:spPr>
              <a:xfrm>
                <a:off x="1599725" y="4004600"/>
                <a:ext cx="128575" cy="20575"/>
              </a:xfrm>
              <a:custGeom>
                <a:avLst/>
                <a:gdLst/>
                <a:ahLst/>
                <a:cxnLst/>
                <a:rect l="l" t="t" r="r" b="b"/>
                <a:pathLst>
                  <a:path w="5143" h="823" extrusionOk="0">
                    <a:moveTo>
                      <a:pt x="404" y="1"/>
                    </a:moveTo>
                    <a:cubicBezTo>
                      <a:pt x="179" y="5"/>
                      <a:pt x="1" y="188"/>
                      <a:pt x="1" y="411"/>
                    </a:cubicBezTo>
                    <a:cubicBezTo>
                      <a:pt x="1" y="636"/>
                      <a:pt x="179" y="819"/>
                      <a:pt x="404" y="823"/>
                    </a:cubicBezTo>
                    <a:lnTo>
                      <a:pt x="5142" y="823"/>
                    </a:lnTo>
                    <a:cubicBezTo>
                      <a:pt x="4808" y="529"/>
                      <a:pt x="4459" y="254"/>
                      <a:pt x="40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958;p50">
                <a:extLst>
                  <a:ext uri="{FF2B5EF4-FFF2-40B4-BE49-F238E27FC236}">
                    <a16:creationId xmlns:a16="http://schemas.microsoft.com/office/drawing/2014/main" id="{1F7C5EB8-C4BA-4623-AD2F-660DC7249C1A}"/>
                  </a:ext>
                </a:extLst>
              </p:cNvPr>
              <p:cNvSpPr/>
              <p:nvPr/>
            </p:nvSpPr>
            <p:spPr>
              <a:xfrm>
                <a:off x="1436825" y="4400650"/>
                <a:ext cx="80975" cy="49100"/>
              </a:xfrm>
              <a:custGeom>
                <a:avLst/>
                <a:gdLst/>
                <a:ahLst/>
                <a:cxnLst/>
                <a:rect l="l" t="t" r="r" b="b"/>
                <a:pathLst>
                  <a:path w="3239" h="1964" extrusionOk="0">
                    <a:moveTo>
                      <a:pt x="749" y="0"/>
                    </a:moveTo>
                    <a:cubicBezTo>
                      <a:pt x="469" y="0"/>
                      <a:pt x="213" y="50"/>
                      <a:pt x="0" y="144"/>
                    </a:cubicBezTo>
                    <a:lnTo>
                      <a:pt x="1153" y="1963"/>
                    </a:lnTo>
                    <a:lnTo>
                      <a:pt x="3239" y="1805"/>
                    </a:lnTo>
                    <a:cubicBezTo>
                      <a:pt x="3236" y="1211"/>
                      <a:pt x="2656" y="544"/>
                      <a:pt x="1787" y="206"/>
                    </a:cubicBezTo>
                    <a:cubicBezTo>
                      <a:pt x="1432" y="67"/>
                      <a:pt x="1075" y="0"/>
                      <a:pt x="749" y="0"/>
                    </a:cubicBezTo>
                    <a:close/>
                  </a:path>
                </a:pathLst>
              </a:custGeom>
              <a:solidFill>
                <a:srgbClr val="E8C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959;p50">
                <a:extLst>
                  <a:ext uri="{FF2B5EF4-FFF2-40B4-BE49-F238E27FC236}">
                    <a16:creationId xmlns:a16="http://schemas.microsoft.com/office/drawing/2014/main" id="{EF5CAE7C-215F-4614-AB14-9DB8DE09A27F}"/>
                  </a:ext>
                </a:extLst>
              </p:cNvPr>
              <p:cNvSpPr/>
              <p:nvPr/>
            </p:nvSpPr>
            <p:spPr>
              <a:xfrm>
                <a:off x="1417000" y="4404225"/>
                <a:ext cx="100850" cy="66050"/>
              </a:xfrm>
              <a:custGeom>
                <a:avLst/>
                <a:gdLst/>
                <a:ahLst/>
                <a:cxnLst/>
                <a:rect l="l" t="t" r="r" b="b"/>
                <a:pathLst>
                  <a:path w="4034" h="2642" extrusionOk="0">
                    <a:moveTo>
                      <a:pt x="793" y="1"/>
                    </a:moveTo>
                    <a:cubicBezTo>
                      <a:pt x="538" y="114"/>
                      <a:pt x="349" y="289"/>
                      <a:pt x="257" y="523"/>
                    </a:cubicBezTo>
                    <a:cubicBezTo>
                      <a:pt x="1" y="1179"/>
                      <a:pt x="625" y="2035"/>
                      <a:pt x="1652" y="2437"/>
                    </a:cubicBezTo>
                    <a:cubicBezTo>
                      <a:pt x="2007" y="2575"/>
                      <a:pt x="2363" y="2641"/>
                      <a:pt x="2688" y="2641"/>
                    </a:cubicBezTo>
                    <a:cubicBezTo>
                      <a:pt x="3304" y="2641"/>
                      <a:pt x="3807" y="2405"/>
                      <a:pt x="3975" y="1976"/>
                    </a:cubicBezTo>
                    <a:cubicBezTo>
                      <a:pt x="4015" y="1875"/>
                      <a:pt x="4033" y="1769"/>
                      <a:pt x="4032" y="1662"/>
                    </a:cubicBezTo>
                    <a:cubicBezTo>
                      <a:pt x="2871" y="1283"/>
                      <a:pt x="1778" y="722"/>
                      <a:pt x="793"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960;p50">
                <a:extLst>
                  <a:ext uri="{FF2B5EF4-FFF2-40B4-BE49-F238E27FC236}">
                    <a16:creationId xmlns:a16="http://schemas.microsoft.com/office/drawing/2014/main" id="{BD94F8E0-D587-467B-AF1B-916278A57DC5}"/>
                  </a:ext>
                </a:extLst>
              </p:cNvPr>
              <p:cNvSpPr/>
              <p:nvPr/>
            </p:nvSpPr>
            <p:spPr>
              <a:xfrm>
                <a:off x="1686925" y="4367525"/>
                <a:ext cx="193725" cy="165700"/>
              </a:xfrm>
              <a:custGeom>
                <a:avLst/>
                <a:gdLst/>
                <a:ahLst/>
                <a:cxnLst/>
                <a:rect l="l" t="t" r="r" b="b"/>
                <a:pathLst>
                  <a:path w="7749" h="6628" extrusionOk="0">
                    <a:moveTo>
                      <a:pt x="6647" y="0"/>
                    </a:moveTo>
                    <a:lnTo>
                      <a:pt x="6647" y="2"/>
                    </a:lnTo>
                    <a:lnTo>
                      <a:pt x="1635" y="2125"/>
                    </a:lnTo>
                    <a:cubicBezTo>
                      <a:pt x="1118" y="2345"/>
                      <a:pt x="876" y="2943"/>
                      <a:pt x="1096" y="3459"/>
                    </a:cubicBezTo>
                    <a:cubicBezTo>
                      <a:pt x="1315" y="3977"/>
                      <a:pt x="1074" y="4576"/>
                      <a:pt x="556" y="4795"/>
                    </a:cubicBezTo>
                    <a:lnTo>
                      <a:pt x="0" y="5029"/>
                    </a:lnTo>
                    <a:lnTo>
                      <a:pt x="44" y="6380"/>
                    </a:lnTo>
                    <a:lnTo>
                      <a:pt x="1830" y="6627"/>
                    </a:lnTo>
                    <a:lnTo>
                      <a:pt x="4576" y="5457"/>
                    </a:lnTo>
                    <a:cubicBezTo>
                      <a:pt x="5094" y="5238"/>
                      <a:pt x="5336" y="4641"/>
                      <a:pt x="5117" y="4123"/>
                    </a:cubicBezTo>
                    <a:cubicBezTo>
                      <a:pt x="4896" y="3605"/>
                      <a:pt x="5138" y="3008"/>
                      <a:pt x="5656" y="2789"/>
                    </a:cubicBezTo>
                    <a:lnTo>
                      <a:pt x="7748" y="1893"/>
                    </a:lnTo>
                    <a:cubicBezTo>
                      <a:pt x="7515" y="1193"/>
                      <a:pt x="7141" y="549"/>
                      <a:pt x="6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61;p50">
                <a:extLst>
                  <a:ext uri="{FF2B5EF4-FFF2-40B4-BE49-F238E27FC236}">
                    <a16:creationId xmlns:a16="http://schemas.microsoft.com/office/drawing/2014/main" id="{132CD086-9C01-4F37-A747-7BAF8AF4631D}"/>
                  </a:ext>
                </a:extLst>
              </p:cNvPr>
              <p:cNvSpPr/>
              <p:nvPr/>
            </p:nvSpPr>
            <p:spPr>
              <a:xfrm>
                <a:off x="1633575" y="4493200"/>
                <a:ext cx="99100" cy="67175"/>
              </a:xfrm>
              <a:custGeom>
                <a:avLst/>
                <a:gdLst/>
                <a:ahLst/>
                <a:cxnLst/>
                <a:rect l="l" t="t" r="r" b="b"/>
                <a:pathLst>
                  <a:path w="3964" h="2687" extrusionOk="0">
                    <a:moveTo>
                      <a:pt x="2134" y="0"/>
                    </a:moveTo>
                    <a:lnTo>
                      <a:pt x="1" y="896"/>
                    </a:lnTo>
                    <a:cubicBezTo>
                      <a:pt x="338" y="1588"/>
                      <a:pt x="820" y="2199"/>
                      <a:pt x="1416" y="2687"/>
                    </a:cubicBezTo>
                    <a:lnTo>
                      <a:pt x="3964" y="1602"/>
                    </a:lnTo>
                    <a:cubicBezTo>
                      <a:pt x="3238" y="1217"/>
                      <a:pt x="2613" y="668"/>
                      <a:pt x="2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a:extLst>
              <a:ext uri="{FF2B5EF4-FFF2-40B4-BE49-F238E27FC236}">
                <a16:creationId xmlns:a16="http://schemas.microsoft.com/office/drawing/2014/main" id="{230086B2-9573-42EA-A117-E196FEC58D08}"/>
              </a:ext>
            </a:extLst>
          </p:cNvPr>
          <p:cNvGrpSpPr/>
          <p:nvPr/>
        </p:nvGrpSpPr>
        <p:grpSpPr>
          <a:xfrm>
            <a:off x="3988800" y="1670575"/>
            <a:ext cx="1166400" cy="1166400"/>
            <a:chOff x="3988800" y="1670575"/>
            <a:chExt cx="1166400" cy="1166400"/>
          </a:xfrm>
        </p:grpSpPr>
        <p:sp>
          <p:nvSpPr>
            <p:cNvPr id="103" name="Google Shape;630;p34">
              <a:extLst>
                <a:ext uri="{FF2B5EF4-FFF2-40B4-BE49-F238E27FC236}">
                  <a16:creationId xmlns:a16="http://schemas.microsoft.com/office/drawing/2014/main" id="{7380130E-57BD-4BA2-92BD-2F5A959AF944}"/>
                </a:ext>
              </a:extLst>
            </p:cNvPr>
            <p:cNvSpPr/>
            <p:nvPr/>
          </p:nvSpPr>
          <p:spPr>
            <a:xfrm>
              <a:off x="3988800" y="1670575"/>
              <a:ext cx="1166400" cy="1166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2119;p51">
              <a:extLst>
                <a:ext uri="{FF2B5EF4-FFF2-40B4-BE49-F238E27FC236}">
                  <a16:creationId xmlns:a16="http://schemas.microsoft.com/office/drawing/2014/main" id="{55C22F33-7ECF-4A2E-A550-80472C77D0C7}"/>
                </a:ext>
              </a:extLst>
            </p:cNvPr>
            <p:cNvGrpSpPr/>
            <p:nvPr/>
          </p:nvGrpSpPr>
          <p:grpSpPr>
            <a:xfrm>
              <a:off x="4240257" y="1912884"/>
              <a:ext cx="663485" cy="668095"/>
              <a:chOff x="3480750" y="883750"/>
              <a:chExt cx="1244450" cy="1244425"/>
            </a:xfrm>
          </p:grpSpPr>
          <p:sp>
            <p:nvSpPr>
              <p:cNvPr id="139" name="Google Shape;2120;p51">
                <a:extLst>
                  <a:ext uri="{FF2B5EF4-FFF2-40B4-BE49-F238E27FC236}">
                    <a16:creationId xmlns:a16="http://schemas.microsoft.com/office/drawing/2014/main" id="{5CD292C1-B2DF-45B3-BF77-88B65F2D0939}"/>
                  </a:ext>
                </a:extLst>
              </p:cNvPr>
              <p:cNvSpPr/>
              <p:nvPr/>
            </p:nvSpPr>
            <p:spPr>
              <a:xfrm>
                <a:off x="3480750" y="883750"/>
                <a:ext cx="1244450" cy="1244425"/>
              </a:xfrm>
              <a:custGeom>
                <a:avLst/>
                <a:gdLst/>
                <a:ahLst/>
                <a:cxnLst/>
                <a:rect l="l" t="t" r="r" b="b"/>
                <a:pathLst>
                  <a:path w="49778" h="49777" extrusionOk="0">
                    <a:moveTo>
                      <a:pt x="24888" y="0"/>
                    </a:moveTo>
                    <a:cubicBezTo>
                      <a:pt x="18289" y="0"/>
                      <a:pt x="11957" y="2622"/>
                      <a:pt x="7291" y="7290"/>
                    </a:cubicBezTo>
                    <a:cubicBezTo>
                      <a:pt x="2623" y="11958"/>
                      <a:pt x="1" y="18288"/>
                      <a:pt x="1" y="24888"/>
                    </a:cubicBezTo>
                    <a:cubicBezTo>
                      <a:pt x="1" y="31489"/>
                      <a:pt x="2623" y="37819"/>
                      <a:pt x="7291" y="42487"/>
                    </a:cubicBezTo>
                    <a:cubicBezTo>
                      <a:pt x="11957" y="47154"/>
                      <a:pt x="18289" y="49777"/>
                      <a:pt x="24888" y="49777"/>
                    </a:cubicBezTo>
                    <a:cubicBezTo>
                      <a:pt x="31489" y="49777"/>
                      <a:pt x="37820" y="47154"/>
                      <a:pt x="42487" y="42487"/>
                    </a:cubicBezTo>
                    <a:cubicBezTo>
                      <a:pt x="47155" y="37819"/>
                      <a:pt x="49777" y="31489"/>
                      <a:pt x="49777" y="24888"/>
                    </a:cubicBezTo>
                    <a:cubicBezTo>
                      <a:pt x="49777" y="18288"/>
                      <a:pt x="47155" y="11958"/>
                      <a:pt x="42487" y="7290"/>
                    </a:cubicBezTo>
                    <a:cubicBezTo>
                      <a:pt x="37820" y="2622"/>
                      <a:pt x="31489" y="0"/>
                      <a:pt x="24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21;p51">
                <a:extLst>
                  <a:ext uri="{FF2B5EF4-FFF2-40B4-BE49-F238E27FC236}">
                    <a16:creationId xmlns:a16="http://schemas.microsoft.com/office/drawing/2014/main" id="{21C14C29-010E-4345-8696-ECF8274FAB31}"/>
                  </a:ext>
                </a:extLst>
              </p:cNvPr>
              <p:cNvSpPr/>
              <p:nvPr/>
            </p:nvSpPr>
            <p:spPr>
              <a:xfrm>
                <a:off x="3963050" y="961000"/>
                <a:ext cx="762150" cy="1042475"/>
              </a:xfrm>
              <a:custGeom>
                <a:avLst/>
                <a:gdLst/>
                <a:ahLst/>
                <a:cxnLst/>
                <a:rect l="l" t="t" r="r" b="b"/>
                <a:pathLst>
                  <a:path w="30486" h="41699" extrusionOk="0">
                    <a:moveTo>
                      <a:pt x="17612" y="1"/>
                    </a:moveTo>
                    <a:cubicBezTo>
                      <a:pt x="17435" y="226"/>
                      <a:pt x="17326" y="492"/>
                      <a:pt x="17349" y="788"/>
                    </a:cubicBezTo>
                    <a:cubicBezTo>
                      <a:pt x="17119" y="657"/>
                      <a:pt x="16859" y="596"/>
                      <a:pt x="16598" y="596"/>
                    </a:cubicBezTo>
                    <a:cubicBezTo>
                      <a:pt x="15952" y="596"/>
                      <a:pt x="15294" y="968"/>
                      <a:pt x="15039" y="1570"/>
                    </a:cubicBezTo>
                    <a:cubicBezTo>
                      <a:pt x="14843" y="2037"/>
                      <a:pt x="14873" y="2563"/>
                      <a:pt x="14792" y="3063"/>
                    </a:cubicBezTo>
                    <a:cubicBezTo>
                      <a:pt x="14714" y="3563"/>
                      <a:pt x="14456" y="4104"/>
                      <a:pt x="13967" y="4239"/>
                    </a:cubicBezTo>
                    <a:cubicBezTo>
                      <a:pt x="13872" y="4265"/>
                      <a:pt x="13778" y="4277"/>
                      <a:pt x="13688" y="4277"/>
                    </a:cubicBezTo>
                    <a:cubicBezTo>
                      <a:pt x="12769" y="4277"/>
                      <a:pt x="12075" y="3053"/>
                      <a:pt x="11007" y="3053"/>
                    </a:cubicBezTo>
                    <a:cubicBezTo>
                      <a:pt x="10945" y="3053"/>
                      <a:pt x="10882" y="3057"/>
                      <a:pt x="10818" y="3066"/>
                    </a:cubicBezTo>
                    <a:cubicBezTo>
                      <a:pt x="9817" y="3200"/>
                      <a:pt x="8833" y="3777"/>
                      <a:pt x="8269" y="4624"/>
                    </a:cubicBezTo>
                    <a:cubicBezTo>
                      <a:pt x="7823" y="5291"/>
                      <a:pt x="7678" y="6794"/>
                      <a:pt x="8868" y="6794"/>
                    </a:cubicBezTo>
                    <a:cubicBezTo>
                      <a:pt x="8879" y="6794"/>
                      <a:pt x="8889" y="6794"/>
                      <a:pt x="8900" y="6794"/>
                    </a:cubicBezTo>
                    <a:cubicBezTo>
                      <a:pt x="9484" y="6781"/>
                      <a:pt x="9974" y="6200"/>
                      <a:pt x="10530" y="6200"/>
                    </a:cubicBezTo>
                    <a:cubicBezTo>
                      <a:pt x="10583" y="6200"/>
                      <a:pt x="10637" y="6205"/>
                      <a:pt x="10691" y="6217"/>
                    </a:cubicBezTo>
                    <a:cubicBezTo>
                      <a:pt x="11646" y="6418"/>
                      <a:pt x="11401" y="7182"/>
                      <a:pt x="10855" y="7719"/>
                    </a:cubicBezTo>
                    <a:cubicBezTo>
                      <a:pt x="9987" y="8571"/>
                      <a:pt x="9001" y="8381"/>
                      <a:pt x="7961" y="8694"/>
                    </a:cubicBezTo>
                    <a:cubicBezTo>
                      <a:pt x="7137" y="8942"/>
                      <a:pt x="6719" y="9844"/>
                      <a:pt x="5897" y="10076"/>
                    </a:cubicBezTo>
                    <a:cubicBezTo>
                      <a:pt x="5646" y="10148"/>
                      <a:pt x="5297" y="10217"/>
                      <a:pt x="5300" y="10477"/>
                    </a:cubicBezTo>
                    <a:cubicBezTo>
                      <a:pt x="5301" y="10643"/>
                      <a:pt x="5460" y="10755"/>
                      <a:pt x="5556" y="10890"/>
                    </a:cubicBezTo>
                    <a:cubicBezTo>
                      <a:pt x="5794" y="11224"/>
                      <a:pt x="5609" y="11716"/>
                      <a:pt x="5285" y="11968"/>
                    </a:cubicBezTo>
                    <a:cubicBezTo>
                      <a:pt x="4963" y="12220"/>
                      <a:pt x="4544" y="12302"/>
                      <a:pt x="4151" y="12417"/>
                    </a:cubicBezTo>
                    <a:cubicBezTo>
                      <a:pt x="3757" y="12533"/>
                      <a:pt x="3346" y="12712"/>
                      <a:pt x="3147" y="13070"/>
                    </a:cubicBezTo>
                    <a:cubicBezTo>
                      <a:pt x="2928" y="13462"/>
                      <a:pt x="3058" y="14013"/>
                      <a:pt x="3431" y="14266"/>
                    </a:cubicBezTo>
                    <a:cubicBezTo>
                      <a:pt x="3569" y="14359"/>
                      <a:pt x="3732" y="14398"/>
                      <a:pt x="3910" y="14398"/>
                    </a:cubicBezTo>
                    <a:cubicBezTo>
                      <a:pt x="4591" y="14398"/>
                      <a:pt x="5472" y="13814"/>
                      <a:pt x="5865" y="13451"/>
                    </a:cubicBezTo>
                    <a:lnTo>
                      <a:pt x="7259" y="12162"/>
                    </a:lnTo>
                    <a:cubicBezTo>
                      <a:pt x="7594" y="11850"/>
                      <a:pt x="8014" y="11522"/>
                      <a:pt x="8443" y="11522"/>
                    </a:cubicBezTo>
                    <a:cubicBezTo>
                      <a:pt x="8534" y="11522"/>
                      <a:pt x="8625" y="11536"/>
                      <a:pt x="8716" y="11569"/>
                    </a:cubicBezTo>
                    <a:cubicBezTo>
                      <a:pt x="8943" y="11650"/>
                      <a:pt x="9118" y="11835"/>
                      <a:pt x="9283" y="12014"/>
                    </a:cubicBezTo>
                    <a:lnTo>
                      <a:pt x="11402" y="14304"/>
                    </a:lnTo>
                    <a:cubicBezTo>
                      <a:pt x="11798" y="13733"/>
                      <a:pt x="11348" y="12972"/>
                      <a:pt x="10914" y="12429"/>
                    </a:cubicBezTo>
                    <a:cubicBezTo>
                      <a:pt x="11024" y="12292"/>
                      <a:pt x="11186" y="12232"/>
                      <a:pt x="11358" y="12232"/>
                    </a:cubicBezTo>
                    <a:cubicBezTo>
                      <a:pt x="11599" y="12232"/>
                      <a:pt x="11859" y="12351"/>
                      <a:pt x="12021" y="12538"/>
                    </a:cubicBezTo>
                    <a:cubicBezTo>
                      <a:pt x="12299" y="12859"/>
                      <a:pt x="12378" y="13299"/>
                      <a:pt x="12492" y="13707"/>
                    </a:cubicBezTo>
                    <a:cubicBezTo>
                      <a:pt x="12607" y="14115"/>
                      <a:pt x="12803" y="14549"/>
                      <a:pt x="13191" y="14720"/>
                    </a:cubicBezTo>
                    <a:cubicBezTo>
                      <a:pt x="13266" y="14753"/>
                      <a:pt x="13348" y="14768"/>
                      <a:pt x="13431" y="14768"/>
                    </a:cubicBezTo>
                    <a:cubicBezTo>
                      <a:pt x="13775" y="14768"/>
                      <a:pt x="14133" y="14503"/>
                      <a:pt x="14061" y="14170"/>
                    </a:cubicBezTo>
                    <a:cubicBezTo>
                      <a:pt x="13986" y="13826"/>
                      <a:pt x="13538" y="13654"/>
                      <a:pt x="13482" y="13307"/>
                    </a:cubicBezTo>
                    <a:cubicBezTo>
                      <a:pt x="13429" y="12981"/>
                      <a:pt x="13776" y="12756"/>
                      <a:pt x="14114" y="12756"/>
                    </a:cubicBezTo>
                    <a:cubicBezTo>
                      <a:pt x="14215" y="12756"/>
                      <a:pt x="14316" y="12776"/>
                      <a:pt x="14404" y="12820"/>
                    </a:cubicBezTo>
                    <a:cubicBezTo>
                      <a:pt x="14790" y="13012"/>
                      <a:pt x="14993" y="13429"/>
                      <a:pt x="15226" y="13790"/>
                    </a:cubicBezTo>
                    <a:cubicBezTo>
                      <a:pt x="15444" y="14126"/>
                      <a:pt x="15775" y="14460"/>
                      <a:pt x="16164" y="14460"/>
                    </a:cubicBezTo>
                    <a:cubicBezTo>
                      <a:pt x="16192" y="14460"/>
                      <a:pt x="16221" y="14458"/>
                      <a:pt x="16250" y="14455"/>
                    </a:cubicBezTo>
                    <a:cubicBezTo>
                      <a:pt x="16622" y="14408"/>
                      <a:pt x="16963" y="14056"/>
                      <a:pt x="17301" y="14056"/>
                    </a:cubicBezTo>
                    <a:cubicBezTo>
                      <a:pt x="17366" y="14056"/>
                      <a:pt x="17431" y="14069"/>
                      <a:pt x="17496" y="14099"/>
                    </a:cubicBezTo>
                    <a:cubicBezTo>
                      <a:pt x="17607" y="14152"/>
                      <a:pt x="17690" y="14250"/>
                      <a:pt x="17753" y="14356"/>
                    </a:cubicBezTo>
                    <a:cubicBezTo>
                      <a:pt x="18039" y="14828"/>
                      <a:pt x="17956" y="15494"/>
                      <a:pt x="17561" y="15881"/>
                    </a:cubicBezTo>
                    <a:cubicBezTo>
                      <a:pt x="17111" y="16321"/>
                      <a:pt x="16816" y="16594"/>
                      <a:pt x="16749" y="16833"/>
                    </a:cubicBezTo>
                    <a:cubicBezTo>
                      <a:pt x="16664" y="16786"/>
                      <a:pt x="16584" y="16735"/>
                      <a:pt x="16494" y="16696"/>
                    </a:cubicBezTo>
                    <a:cubicBezTo>
                      <a:pt x="16126" y="16545"/>
                      <a:pt x="15740" y="16491"/>
                      <a:pt x="15347" y="16491"/>
                    </a:cubicBezTo>
                    <a:cubicBezTo>
                      <a:pt x="14693" y="16491"/>
                      <a:pt x="14018" y="16639"/>
                      <a:pt x="13366" y="16740"/>
                    </a:cubicBezTo>
                    <a:cubicBezTo>
                      <a:pt x="13066" y="16787"/>
                      <a:pt x="12751" y="16817"/>
                      <a:pt x="12438" y="16817"/>
                    </a:cubicBezTo>
                    <a:cubicBezTo>
                      <a:pt x="11660" y="16817"/>
                      <a:pt x="10898" y="16631"/>
                      <a:pt x="10420" y="16046"/>
                    </a:cubicBezTo>
                    <a:cubicBezTo>
                      <a:pt x="10056" y="15600"/>
                      <a:pt x="9907" y="14970"/>
                      <a:pt x="9427" y="14651"/>
                    </a:cubicBezTo>
                    <a:cubicBezTo>
                      <a:pt x="9211" y="14507"/>
                      <a:pt x="8967" y="14451"/>
                      <a:pt x="8714" y="14451"/>
                    </a:cubicBezTo>
                    <a:cubicBezTo>
                      <a:pt x="8289" y="14451"/>
                      <a:pt x="7835" y="14607"/>
                      <a:pt x="7431" y="14770"/>
                    </a:cubicBezTo>
                    <a:cubicBezTo>
                      <a:pt x="6120" y="15294"/>
                      <a:pt x="4797" y="15841"/>
                      <a:pt x="3677" y="16700"/>
                    </a:cubicBezTo>
                    <a:cubicBezTo>
                      <a:pt x="1182" y="18614"/>
                      <a:pt x="1" y="22085"/>
                      <a:pt x="810" y="25123"/>
                    </a:cubicBezTo>
                    <a:cubicBezTo>
                      <a:pt x="1324" y="27053"/>
                      <a:pt x="2885" y="28925"/>
                      <a:pt x="4876" y="28925"/>
                    </a:cubicBezTo>
                    <a:cubicBezTo>
                      <a:pt x="4890" y="28925"/>
                      <a:pt x="4904" y="28924"/>
                      <a:pt x="4919" y="28924"/>
                    </a:cubicBezTo>
                    <a:cubicBezTo>
                      <a:pt x="5817" y="28913"/>
                      <a:pt x="6666" y="28525"/>
                      <a:pt x="7555" y="28407"/>
                    </a:cubicBezTo>
                    <a:cubicBezTo>
                      <a:pt x="7685" y="28390"/>
                      <a:pt x="7819" y="28381"/>
                      <a:pt x="7954" y="28381"/>
                    </a:cubicBezTo>
                    <a:cubicBezTo>
                      <a:pt x="8743" y="28381"/>
                      <a:pt x="9567" y="28687"/>
                      <a:pt x="9843" y="29404"/>
                    </a:cubicBezTo>
                    <a:cubicBezTo>
                      <a:pt x="10079" y="30021"/>
                      <a:pt x="9830" y="30756"/>
                      <a:pt x="10108" y="31356"/>
                    </a:cubicBezTo>
                    <a:cubicBezTo>
                      <a:pt x="10360" y="31905"/>
                      <a:pt x="10993" y="32208"/>
                      <a:pt x="11226" y="32765"/>
                    </a:cubicBezTo>
                    <a:cubicBezTo>
                      <a:pt x="11745" y="34006"/>
                      <a:pt x="9969" y="35263"/>
                      <a:pt x="10315" y="36562"/>
                    </a:cubicBezTo>
                    <a:cubicBezTo>
                      <a:pt x="10433" y="36999"/>
                      <a:pt x="10774" y="37338"/>
                      <a:pt x="10948" y="37755"/>
                    </a:cubicBezTo>
                    <a:cubicBezTo>
                      <a:pt x="11375" y="38769"/>
                      <a:pt x="10756" y="40053"/>
                      <a:pt x="11331" y="40992"/>
                    </a:cubicBezTo>
                    <a:cubicBezTo>
                      <a:pt x="11634" y="41488"/>
                      <a:pt x="12157" y="41699"/>
                      <a:pt x="12726" y="41699"/>
                    </a:cubicBezTo>
                    <a:cubicBezTo>
                      <a:pt x="13438" y="41699"/>
                      <a:pt x="14223" y="41370"/>
                      <a:pt x="14742" y="40860"/>
                    </a:cubicBezTo>
                    <a:cubicBezTo>
                      <a:pt x="15678" y="39944"/>
                      <a:pt x="16180" y="38649"/>
                      <a:pt x="17150" y="37768"/>
                    </a:cubicBezTo>
                    <a:cubicBezTo>
                      <a:pt x="17859" y="37126"/>
                      <a:pt x="18788" y="36730"/>
                      <a:pt x="19380" y="35981"/>
                    </a:cubicBezTo>
                    <a:cubicBezTo>
                      <a:pt x="20301" y="34816"/>
                      <a:pt x="20162" y="33145"/>
                      <a:pt x="20740" y="31779"/>
                    </a:cubicBezTo>
                    <a:cubicBezTo>
                      <a:pt x="21660" y="29603"/>
                      <a:pt x="24254" y="28470"/>
                      <a:pt x="25090" y="26263"/>
                    </a:cubicBezTo>
                    <a:cubicBezTo>
                      <a:pt x="25402" y="25440"/>
                      <a:pt x="25235" y="24235"/>
                      <a:pt x="24373" y="24063"/>
                    </a:cubicBezTo>
                    <a:cubicBezTo>
                      <a:pt x="24299" y="24048"/>
                      <a:pt x="24223" y="24042"/>
                      <a:pt x="24145" y="24042"/>
                    </a:cubicBezTo>
                    <a:cubicBezTo>
                      <a:pt x="24036" y="24042"/>
                      <a:pt x="23924" y="24055"/>
                      <a:pt x="23811" y="24073"/>
                    </a:cubicBezTo>
                    <a:cubicBezTo>
                      <a:pt x="23578" y="24194"/>
                      <a:pt x="23308" y="24253"/>
                      <a:pt x="23035" y="24253"/>
                    </a:cubicBezTo>
                    <a:cubicBezTo>
                      <a:pt x="22814" y="24253"/>
                      <a:pt x="22591" y="24214"/>
                      <a:pt x="22386" y="24139"/>
                    </a:cubicBezTo>
                    <a:cubicBezTo>
                      <a:pt x="21736" y="23901"/>
                      <a:pt x="21233" y="23382"/>
                      <a:pt x="20792" y="22847"/>
                    </a:cubicBezTo>
                    <a:cubicBezTo>
                      <a:pt x="20053" y="21951"/>
                      <a:pt x="19424" y="20970"/>
                      <a:pt x="18920" y="19926"/>
                    </a:cubicBezTo>
                    <a:cubicBezTo>
                      <a:pt x="18598" y="19258"/>
                      <a:pt x="18286" y="18532"/>
                      <a:pt x="17872" y="17918"/>
                    </a:cubicBezTo>
                    <a:lnTo>
                      <a:pt x="17872" y="17918"/>
                    </a:lnTo>
                    <a:cubicBezTo>
                      <a:pt x="18797" y="18538"/>
                      <a:pt x="19403" y="19429"/>
                      <a:pt x="20049" y="20341"/>
                    </a:cubicBezTo>
                    <a:cubicBezTo>
                      <a:pt x="20663" y="21207"/>
                      <a:pt x="21365" y="22010"/>
                      <a:pt x="22144" y="22731"/>
                    </a:cubicBezTo>
                    <a:cubicBezTo>
                      <a:pt x="22376" y="22946"/>
                      <a:pt x="22634" y="23162"/>
                      <a:pt x="22947" y="23197"/>
                    </a:cubicBezTo>
                    <a:cubicBezTo>
                      <a:pt x="22977" y="23200"/>
                      <a:pt x="23007" y="23202"/>
                      <a:pt x="23036" y="23202"/>
                    </a:cubicBezTo>
                    <a:cubicBezTo>
                      <a:pt x="23621" y="23202"/>
                      <a:pt x="24027" y="22570"/>
                      <a:pt x="24291" y="22022"/>
                    </a:cubicBezTo>
                    <a:lnTo>
                      <a:pt x="25010" y="20523"/>
                    </a:lnTo>
                    <a:cubicBezTo>
                      <a:pt x="25272" y="19976"/>
                      <a:pt x="25504" y="19238"/>
                      <a:pt x="25053" y="18831"/>
                    </a:cubicBezTo>
                    <a:cubicBezTo>
                      <a:pt x="24881" y="18678"/>
                      <a:pt x="24642" y="18612"/>
                      <a:pt x="24481" y="18448"/>
                    </a:cubicBezTo>
                    <a:cubicBezTo>
                      <a:pt x="24138" y="18095"/>
                      <a:pt x="24352" y="17442"/>
                      <a:pt x="24789" y="17216"/>
                    </a:cubicBezTo>
                    <a:cubicBezTo>
                      <a:pt x="24962" y="17126"/>
                      <a:pt x="25152" y="17088"/>
                      <a:pt x="25345" y="17088"/>
                    </a:cubicBezTo>
                    <a:cubicBezTo>
                      <a:pt x="25638" y="17088"/>
                      <a:pt x="25941" y="17176"/>
                      <a:pt x="26210" y="17300"/>
                    </a:cubicBezTo>
                    <a:cubicBezTo>
                      <a:pt x="27357" y="17833"/>
                      <a:pt x="28154" y="19051"/>
                      <a:pt x="28182" y="20315"/>
                    </a:cubicBezTo>
                    <a:cubicBezTo>
                      <a:pt x="28195" y="20932"/>
                      <a:pt x="28040" y="21554"/>
                      <a:pt x="28138" y="22164"/>
                    </a:cubicBezTo>
                    <a:cubicBezTo>
                      <a:pt x="28231" y="22751"/>
                      <a:pt x="28680" y="23354"/>
                      <a:pt x="29261" y="23354"/>
                    </a:cubicBezTo>
                    <a:cubicBezTo>
                      <a:pt x="29285" y="23354"/>
                      <a:pt x="29308" y="23353"/>
                      <a:pt x="29332" y="23351"/>
                    </a:cubicBezTo>
                    <a:cubicBezTo>
                      <a:pt x="29554" y="23333"/>
                      <a:pt x="29762" y="23227"/>
                      <a:pt x="29944" y="23101"/>
                    </a:cubicBezTo>
                    <a:cubicBezTo>
                      <a:pt x="30146" y="22960"/>
                      <a:pt x="30312" y="22794"/>
                      <a:pt x="30465" y="22615"/>
                    </a:cubicBezTo>
                    <a:cubicBezTo>
                      <a:pt x="30474" y="22343"/>
                      <a:pt x="30485" y="22073"/>
                      <a:pt x="30485" y="21799"/>
                    </a:cubicBezTo>
                    <a:cubicBezTo>
                      <a:pt x="30485" y="12411"/>
                      <a:pt x="25286" y="4240"/>
                      <a:pt x="17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22;p51">
                <a:extLst>
                  <a:ext uri="{FF2B5EF4-FFF2-40B4-BE49-F238E27FC236}">
                    <a16:creationId xmlns:a16="http://schemas.microsoft.com/office/drawing/2014/main" id="{3B53A0AD-2706-43BC-9781-EB8F2B4A1C71}"/>
                  </a:ext>
                </a:extLst>
              </p:cNvPr>
              <p:cNvSpPr/>
              <p:nvPr/>
            </p:nvSpPr>
            <p:spPr>
              <a:xfrm>
                <a:off x="3493650" y="1573700"/>
                <a:ext cx="508600" cy="445525"/>
              </a:xfrm>
              <a:custGeom>
                <a:avLst/>
                <a:gdLst/>
                <a:ahLst/>
                <a:cxnLst/>
                <a:rect l="l" t="t" r="r" b="b"/>
                <a:pathLst>
                  <a:path w="20344" h="17821" extrusionOk="0">
                    <a:moveTo>
                      <a:pt x="5299" y="0"/>
                    </a:moveTo>
                    <a:cubicBezTo>
                      <a:pt x="5277" y="0"/>
                      <a:pt x="5255" y="0"/>
                      <a:pt x="5233" y="1"/>
                    </a:cubicBezTo>
                    <a:cubicBezTo>
                      <a:pt x="4931" y="6"/>
                      <a:pt x="4618" y="58"/>
                      <a:pt x="4376" y="237"/>
                    </a:cubicBezTo>
                    <a:cubicBezTo>
                      <a:pt x="3763" y="690"/>
                      <a:pt x="3926" y="1674"/>
                      <a:pt x="4357" y="2302"/>
                    </a:cubicBezTo>
                    <a:cubicBezTo>
                      <a:pt x="4883" y="3069"/>
                      <a:pt x="5490" y="3573"/>
                      <a:pt x="4234" y="4014"/>
                    </a:cubicBezTo>
                    <a:cubicBezTo>
                      <a:pt x="4052" y="4077"/>
                      <a:pt x="3866" y="4107"/>
                      <a:pt x="3681" y="4107"/>
                    </a:cubicBezTo>
                    <a:cubicBezTo>
                      <a:pt x="3188" y="4107"/>
                      <a:pt x="2707" y="3894"/>
                      <a:pt x="2346" y="3541"/>
                    </a:cubicBezTo>
                    <a:cubicBezTo>
                      <a:pt x="2134" y="3332"/>
                      <a:pt x="1908" y="3140"/>
                      <a:pt x="1669" y="2965"/>
                    </a:cubicBezTo>
                    <a:cubicBezTo>
                      <a:pt x="1176" y="2610"/>
                      <a:pt x="608" y="2345"/>
                      <a:pt x="14" y="2345"/>
                    </a:cubicBezTo>
                    <a:cubicBezTo>
                      <a:pt x="10" y="2345"/>
                      <a:pt x="5" y="2345"/>
                      <a:pt x="0" y="2345"/>
                    </a:cubicBezTo>
                    <a:cubicBezTo>
                      <a:pt x="1309" y="8693"/>
                      <a:pt x="5040" y="14154"/>
                      <a:pt x="10180" y="17730"/>
                    </a:cubicBezTo>
                    <a:cubicBezTo>
                      <a:pt x="10315" y="17703"/>
                      <a:pt x="10448" y="17668"/>
                      <a:pt x="10586" y="17650"/>
                    </a:cubicBezTo>
                    <a:cubicBezTo>
                      <a:pt x="10913" y="17604"/>
                      <a:pt x="11242" y="17586"/>
                      <a:pt x="11570" y="17586"/>
                    </a:cubicBezTo>
                    <a:cubicBezTo>
                      <a:pt x="12758" y="17586"/>
                      <a:pt x="13954" y="17821"/>
                      <a:pt x="15148" y="17821"/>
                    </a:cubicBezTo>
                    <a:cubicBezTo>
                      <a:pt x="15170" y="17821"/>
                      <a:pt x="15192" y="17820"/>
                      <a:pt x="15215" y="17820"/>
                    </a:cubicBezTo>
                    <a:cubicBezTo>
                      <a:pt x="18118" y="17800"/>
                      <a:pt x="20343" y="15529"/>
                      <a:pt x="18576" y="12719"/>
                    </a:cubicBezTo>
                    <a:cubicBezTo>
                      <a:pt x="17727" y="11370"/>
                      <a:pt x="16376" y="10537"/>
                      <a:pt x="15275" y="9429"/>
                    </a:cubicBezTo>
                    <a:lnTo>
                      <a:pt x="12873" y="7016"/>
                    </a:lnTo>
                    <a:cubicBezTo>
                      <a:pt x="12647" y="6788"/>
                      <a:pt x="12405" y="6550"/>
                      <a:pt x="12092" y="6469"/>
                    </a:cubicBezTo>
                    <a:cubicBezTo>
                      <a:pt x="11984" y="6440"/>
                      <a:pt x="11871" y="6432"/>
                      <a:pt x="11756" y="6432"/>
                    </a:cubicBezTo>
                    <a:cubicBezTo>
                      <a:pt x="11569" y="6432"/>
                      <a:pt x="11376" y="6455"/>
                      <a:pt x="11194" y="6455"/>
                    </a:cubicBezTo>
                    <a:cubicBezTo>
                      <a:pt x="10981" y="6455"/>
                      <a:pt x="10781" y="6423"/>
                      <a:pt x="10619" y="6287"/>
                    </a:cubicBezTo>
                    <a:cubicBezTo>
                      <a:pt x="10488" y="6175"/>
                      <a:pt x="10411" y="6015"/>
                      <a:pt x="10331" y="5863"/>
                    </a:cubicBezTo>
                    <a:cubicBezTo>
                      <a:pt x="10021" y="5287"/>
                      <a:pt x="9496" y="4910"/>
                      <a:pt x="9162" y="4379"/>
                    </a:cubicBezTo>
                    <a:cubicBezTo>
                      <a:pt x="8843" y="3871"/>
                      <a:pt x="8778" y="3182"/>
                      <a:pt x="8636" y="2610"/>
                    </a:cubicBezTo>
                    <a:cubicBezTo>
                      <a:pt x="8272" y="1132"/>
                      <a:pt x="6819" y="0"/>
                      <a:pt x="5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23;p51">
                <a:extLst>
                  <a:ext uri="{FF2B5EF4-FFF2-40B4-BE49-F238E27FC236}">
                    <a16:creationId xmlns:a16="http://schemas.microsoft.com/office/drawing/2014/main" id="{370F1F15-1CB0-4246-8108-3134FF283AE2}"/>
                  </a:ext>
                </a:extLst>
              </p:cNvPr>
              <p:cNvSpPr/>
              <p:nvPr/>
            </p:nvSpPr>
            <p:spPr>
              <a:xfrm>
                <a:off x="3492025" y="960400"/>
                <a:ext cx="578175" cy="434075"/>
              </a:xfrm>
              <a:custGeom>
                <a:avLst/>
                <a:gdLst/>
                <a:ahLst/>
                <a:cxnLst/>
                <a:rect l="l" t="t" r="r" b="b"/>
                <a:pathLst>
                  <a:path w="23127" h="17363" extrusionOk="0">
                    <a:moveTo>
                      <a:pt x="18976" y="1"/>
                    </a:moveTo>
                    <a:cubicBezTo>
                      <a:pt x="17695" y="1"/>
                      <a:pt x="16438" y="173"/>
                      <a:pt x="15297" y="734"/>
                    </a:cubicBezTo>
                    <a:cubicBezTo>
                      <a:pt x="14655" y="1049"/>
                      <a:pt x="13949" y="1488"/>
                      <a:pt x="13281" y="1488"/>
                    </a:cubicBezTo>
                    <a:cubicBezTo>
                      <a:pt x="13072" y="1488"/>
                      <a:pt x="12867" y="1445"/>
                      <a:pt x="12669" y="1342"/>
                    </a:cubicBezTo>
                    <a:cubicBezTo>
                      <a:pt x="12458" y="1233"/>
                      <a:pt x="12283" y="1063"/>
                      <a:pt x="12067" y="966"/>
                    </a:cubicBezTo>
                    <a:cubicBezTo>
                      <a:pt x="11914" y="897"/>
                      <a:pt x="11750" y="869"/>
                      <a:pt x="11584" y="869"/>
                    </a:cubicBezTo>
                    <a:cubicBezTo>
                      <a:pt x="11304" y="869"/>
                      <a:pt x="11015" y="947"/>
                      <a:pt x="10748" y="1042"/>
                    </a:cubicBezTo>
                    <a:lnTo>
                      <a:pt x="10745" y="1042"/>
                    </a:lnTo>
                    <a:cubicBezTo>
                      <a:pt x="5253" y="4668"/>
                      <a:pt x="1285" y="10410"/>
                      <a:pt x="1" y="17108"/>
                    </a:cubicBezTo>
                    <a:cubicBezTo>
                      <a:pt x="136" y="17285"/>
                      <a:pt x="304" y="17362"/>
                      <a:pt x="495" y="17362"/>
                    </a:cubicBezTo>
                    <a:cubicBezTo>
                      <a:pt x="1622" y="17362"/>
                      <a:pt x="3528" y="14676"/>
                      <a:pt x="4007" y="14118"/>
                    </a:cubicBezTo>
                    <a:cubicBezTo>
                      <a:pt x="4369" y="13695"/>
                      <a:pt x="4740" y="13267"/>
                      <a:pt x="5215" y="12976"/>
                    </a:cubicBezTo>
                    <a:cubicBezTo>
                      <a:pt x="6315" y="12300"/>
                      <a:pt x="7978" y="12332"/>
                      <a:pt x="8530" y="11163"/>
                    </a:cubicBezTo>
                    <a:cubicBezTo>
                      <a:pt x="8714" y="10769"/>
                      <a:pt x="8724" y="10301"/>
                      <a:pt x="8961" y="9934"/>
                    </a:cubicBezTo>
                    <a:cubicBezTo>
                      <a:pt x="9098" y="9720"/>
                      <a:pt x="9375" y="9582"/>
                      <a:pt x="9617" y="9582"/>
                    </a:cubicBezTo>
                    <a:cubicBezTo>
                      <a:pt x="9791" y="9582"/>
                      <a:pt x="9947" y="9653"/>
                      <a:pt x="10022" y="9818"/>
                    </a:cubicBezTo>
                    <a:cubicBezTo>
                      <a:pt x="10177" y="10165"/>
                      <a:pt x="9821" y="10566"/>
                      <a:pt x="9922" y="10932"/>
                    </a:cubicBezTo>
                    <a:cubicBezTo>
                      <a:pt x="9988" y="11177"/>
                      <a:pt x="10240" y="11302"/>
                      <a:pt x="10497" y="11302"/>
                    </a:cubicBezTo>
                    <a:cubicBezTo>
                      <a:pt x="10625" y="11302"/>
                      <a:pt x="10755" y="11271"/>
                      <a:pt x="10864" y="11209"/>
                    </a:cubicBezTo>
                    <a:cubicBezTo>
                      <a:pt x="11192" y="11021"/>
                      <a:pt x="11374" y="10660"/>
                      <a:pt x="11537" y="10318"/>
                    </a:cubicBezTo>
                    <a:cubicBezTo>
                      <a:pt x="11083" y="10044"/>
                      <a:pt x="11152" y="9348"/>
                      <a:pt x="11431" y="8897"/>
                    </a:cubicBezTo>
                    <a:cubicBezTo>
                      <a:pt x="11711" y="8448"/>
                      <a:pt x="12140" y="8077"/>
                      <a:pt x="12281" y="7567"/>
                    </a:cubicBezTo>
                    <a:cubicBezTo>
                      <a:pt x="12375" y="7223"/>
                      <a:pt x="12326" y="6858"/>
                      <a:pt x="12394" y="6508"/>
                    </a:cubicBezTo>
                    <a:cubicBezTo>
                      <a:pt x="12464" y="6137"/>
                      <a:pt x="12661" y="5799"/>
                      <a:pt x="12725" y="5428"/>
                    </a:cubicBezTo>
                    <a:cubicBezTo>
                      <a:pt x="12788" y="5056"/>
                      <a:pt x="12654" y="4598"/>
                      <a:pt x="12293" y="4489"/>
                    </a:cubicBezTo>
                    <a:cubicBezTo>
                      <a:pt x="12237" y="4472"/>
                      <a:pt x="12180" y="4464"/>
                      <a:pt x="12123" y="4464"/>
                    </a:cubicBezTo>
                    <a:cubicBezTo>
                      <a:pt x="11951" y="4464"/>
                      <a:pt x="11776" y="4531"/>
                      <a:pt x="11613" y="4596"/>
                    </a:cubicBezTo>
                    <a:lnTo>
                      <a:pt x="8793" y="5716"/>
                    </a:lnTo>
                    <a:cubicBezTo>
                      <a:pt x="9132" y="4476"/>
                      <a:pt x="10372" y="3553"/>
                      <a:pt x="11651" y="3553"/>
                    </a:cubicBezTo>
                    <a:cubicBezTo>
                      <a:pt x="11713" y="3553"/>
                      <a:pt x="11776" y="3555"/>
                      <a:pt x="11838" y="3559"/>
                    </a:cubicBezTo>
                    <a:cubicBezTo>
                      <a:pt x="12285" y="3591"/>
                      <a:pt x="12730" y="3724"/>
                      <a:pt x="13173" y="3724"/>
                    </a:cubicBezTo>
                    <a:cubicBezTo>
                      <a:pt x="13257" y="3724"/>
                      <a:pt x="13341" y="3720"/>
                      <a:pt x="13425" y="3708"/>
                    </a:cubicBezTo>
                    <a:cubicBezTo>
                      <a:pt x="14591" y="3551"/>
                      <a:pt x="15265" y="2273"/>
                      <a:pt x="16344" y="1802"/>
                    </a:cubicBezTo>
                    <a:cubicBezTo>
                      <a:pt x="16480" y="1742"/>
                      <a:pt x="16641" y="1707"/>
                      <a:pt x="16796" y="1707"/>
                    </a:cubicBezTo>
                    <a:cubicBezTo>
                      <a:pt x="17048" y="1707"/>
                      <a:pt x="17281" y="1801"/>
                      <a:pt x="17352" y="2033"/>
                    </a:cubicBezTo>
                    <a:cubicBezTo>
                      <a:pt x="17384" y="2139"/>
                      <a:pt x="17372" y="2253"/>
                      <a:pt x="17348" y="2361"/>
                    </a:cubicBezTo>
                    <a:cubicBezTo>
                      <a:pt x="17212" y="2956"/>
                      <a:pt x="16725" y="3399"/>
                      <a:pt x="16253" y="3789"/>
                    </a:cubicBezTo>
                    <a:cubicBezTo>
                      <a:pt x="15782" y="4178"/>
                      <a:pt x="15278" y="4585"/>
                      <a:pt x="15081" y="5163"/>
                    </a:cubicBezTo>
                    <a:cubicBezTo>
                      <a:pt x="14883" y="5742"/>
                      <a:pt x="15165" y="6527"/>
                      <a:pt x="15771" y="6611"/>
                    </a:cubicBezTo>
                    <a:cubicBezTo>
                      <a:pt x="15810" y="6617"/>
                      <a:pt x="15848" y="6619"/>
                      <a:pt x="15885" y="6619"/>
                    </a:cubicBezTo>
                    <a:cubicBezTo>
                      <a:pt x="16436" y="6619"/>
                      <a:pt x="16852" y="6063"/>
                      <a:pt x="17249" y="5649"/>
                    </a:cubicBezTo>
                    <a:cubicBezTo>
                      <a:pt x="17863" y="5010"/>
                      <a:pt x="18681" y="4603"/>
                      <a:pt x="19560" y="4498"/>
                    </a:cubicBezTo>
                    <a:cubicBezTo>
                      <a:pt x="19974" y="4449"/>
                      <a:pt x="20398" y="4469"/>
                      <a:pt x="20799" y="4357"/>
                    </a:cubicBezTo>
                    <a:cubicBezTo>
                      <a:pt x="22015" y="4019"/>
                      <a:pt x="22592" y="2664"/>
                      <a:pt x="23004" y="1471"/>
                    </a:cubicBezTo>
                    <a:cubicBezTo>
                      <a:pt x="23065" y="1295"/>
                      <a:pt x="23127" y="1112"/>
                      <a:pt x="23098" y="927"/>
                    </a:cubicBezTo>
                    <a:cubicBezTo>
                      <a:pt x="23024" y="423"/>
                      <a:pt x="22392" y="255"/>
                      <a:pt x="21885" y="202"/>
                    </a:cubicBezTo>
                    <a:cubicBezTo>
                      <a:pt x="20928" y="99"/>
                      <a:pt x="19945" y="1"/>
                      <a:pt x="18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roup 5">
            <a:extLst>
              <a:ext uri="{FF2B5EF4-FFF2-40B4-BE49-F238E27FC236}">
                <a16:creationId xmlns:a16="http://schemas.microsoft.com/office/drawing/2014/main" id="{DE2F9F40-1B8A-4AD8-A461-5ABF47DD4825}"/>
              </a:ext>
            </a:extLst>
          </p:cNvPr>
          <p:cNvGrpSpPr/>
          <p:nvPr/>
        </p:nvGrpSpPr>
        <p:grpSpPr>
          <a:xfrm>
            <a:off x="1384075" y="1670575"/>
            <a:ext cx="1166400" cy="1166400"/>
            <a:chOff x="1384075" y="1670575"/>
            <a:chExt cx="1166400" cy="1166400"/>
          </a:xfrm>
        </p:grpSpPr>
        <p:sp>
          <p:nvSpPr>
            <p:cNvPr id="102" name="Google Shape;629;p34">
              <a:extLst>
                <a:ext uri="{FF2B5EF4-FFF2-40B4-BE49-F238E27FC236}">
                  <a16:creationId xmlns:a16="http://schemas.microsoft.com/office/drawing/2014/main" id="{C361C507-6604-4EAA-9554-FCAB442DE7C8}"/>
                </a:ext>
              </a:extLst>
            </p:cNvPr>
            <p:cNvSpPr/>
            <p:nvPr/>
          </p:nvSpPr>
          <p:spPr>
            <a:xfrm>
              <a:off x="1384075" y="1670575"/>
              <a:ext cx="1166400" cy="11664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864;p50">
              <a:extLst>
                <a:ext uri="{FF2B5EF4-FFF2-40B4-BE49-F238E27FC236}">
                  <a16:creationId xmlns:a16="http://schemas.microsoft.com/office/drawing/2014/main" id="{8B8DC20D-DF31-4A80-952A-F3F193A340FD}"/>
                </a:ext>
              </a:extLst>
            </p:cNvPr>
            <p:cNvGrpSpPr/>
            <p:nvPr/>
          </p:nvGrpSpPr>
          <p:grpSpPr>
            <a:xfrm>
              <a:off x="1615229" y="1893468"/>
              <a:ext cx="741773" cy="742615"/>
              <a:chOff x="5826263" y="2131788"/>
              <a:chExt cx="637600" cy="637575"/>
            </a:xfrm>
          </p:grpSpPr>
          <p:sp>
            <p:nvSpPr>
              <p:cNvPr id="144" name="Google Shape;1865;p50">
                <a:extLst>
                  <a:ext uri="{FF2B5EF4-FFF2-40B4-BE49-F238E27FC236}">
                    <a16:creationId xmlns:a16="http://schemas.microsoft.com/office/drawing/2014/main" id="{EAC3EF71-8AD6-44F1-94BC-84A39C452B8D}"/>
                  </a:ext>
                </a:extLst>
              </p:cNvPr>
              <p:cNvSpPr/>
              <p:nvPr/>
            </p:nvSpPr>
            <p:spPr>
              <a:xfrm>
                <a:off x="5826263" y="2131788"/>
                <a:ext cx="637600" cy="637575"/>
              </a:xfrm>
              <a:custGeom>
                <a:avLst/>
                <a:gdLst/>
                <a:ahLst/>
                <a:cxnLst/>
                <a:rect l="l" t="t" r="r" b="b"/>
                <a:pathLst>
                  <a:path w="25504" h="25503" extrusionOk="0">
                    <a:moveTo>
                      <a:pt x="12743" y="1"/>
                    </a:moveTo>
                    <a:cubicBezTo>
                      <a:pt x="12524" y="1"/>
                      <a:pt x="12345" y="179"/>
                      <a:pt x="12345" y="398"/>
                    </a:cubicBezTo>
                    <a:lnTo>
                      <a:pt x="12345" y="2037"/>
                    </a:lnTo>
                    <a:cubicBezTo>
                      <a:pt x="12345" y="2972"/>
                      <a:pt x="12177" y="3900"/>
                      <a:pt x="11847" y="4776"/>
                    </a:cubicBezTo>
                    <a:cubicBezTo>
                      <a:pt x="11722" y="5109"/>
                      <a:pt x="11414" y="5293"/>
                      <a:pt x="11099" y="5293"/>
                    </a:cubicBezTo>
                    <a:cubicBezTo>
                      <a:pt x="10891" y="5293"/>
                      <a:pt x="10680" y="5212"/>
                      <a:pt x="10519" y="5039"/>
                    </a:cubicBezTo>
                    <a:lnTo>
                      <a:pt x="9526" y="3978"/>
                    </a:lnTo>
                    <a:cubicBezTo>
                      <a:pt x="9441" y="3887"/>
                      <a:pt x="9334" y="3847"/>
                      <a:pt x="9229" y="3847"/>
                    </a:cubicBezTo>
                    <a:cubicBezTo>
                      <a:pt x="9014" y="3847"/>
                      <a:pt x="8807" y="4017"/>
                      <a:pt x="8815" y="4272"/>
                    </a:cubicBezTo>
                    <a:lnTo>
                      <a:pt x="8863" y="5725"/>
                    </a:lnTo>
                    <a:cubicBezTo>
                      <a:pt x="8879" y="6197"/>
                      <a:pt x="8497" y="6551"/>
                      <a:pt x="8068" y="6551"/>
                    </a:cubicBezTo>
                    <a:cubicBezTo>
                      <a:pt x="7960" y="6551"/>
                      <a:pt x="7848" y="6528"/>
                      <a:pt x="7739" y="6478"/>
                    </a:cubicBezTo>
                    <a:cubicBezTo>
                      <a:pt x="6886" y="6092"/>
                      <a:pt x="6110" y="5554"/>
                      <a:pt x="5449" y="4893"/>
                    </a:cubicBezTo>
                    <a:lnTo>
                      <a:pt x="4291" y="3735"/>
                    </a:lnTo>
                    <a:cubicBezTo>
                      <a:pt x="4213" y="3659"/>
                      <a:pt x="4113" y="3621"/>
                      <a:pt x="4012" y="3621"/>
                    </a:cubicBezTo>
                    <a:cubicBezTo>
                      <a:pt x="3910" y="3621"/>
                      <a:pt x="3808" y="3660"/>
                      <a:pt x="3730" y="3738"/>
                    </a:cubicBezTo>
                    <a:cubicBezTo>
                      <a:pt x="3576" y="3893"/>
                      <a:pt x="3575" y="4142"/>
                      <a:pt x="3728" y="4298"/>
                    </a:cubicBezTo>
                    <a:lnTo>
                      <a:pt x="4885" y="5457"/>
                    </a:lnTo>
                    <a:cubicBezTo>
                      <a:pt x="5547" y="6119"/>
                      <a:pt x="6085" y="6894"/>
                      <a:pt x="6471" y="7746"/>
                    </a:cubicBezTo>
                    <a:cubicBezTo>
                      <a:pt x="6710" y="8275"/>
                      <a:pt x="6321" y="8871"/>
                      <a:pt x="5746" y="8871"/>
                    </a:cubicBezTo>
                    <a:cubicBezTo>
                      <a:pt x="5737" y="8871"/>
                      <a:pt x="5728" y="8871"/>
                      <a:pt x="5718" y="8871"/>
                    </a:cubicBezTo>
                    <a:lnTo>
                      <a:pt x="4264" y="8822"/>
                    </a:lnTo>
                    <a:cubicBezTo>
                      <a:pt x="4259" y="8822"/>
                      <a:pt x="4254" y="8822"/>
                      <a:pt x="4249" y="8822"/>
                    </a:cubicBezTo>
                    <a:cubicBezTo>
                      <a:pt x="3880" y="8822"/>
                      <a:pt x="3697" y="9277"/>
                      <a:pt x="3970" y="9533"/>
                    </a:cubicBezTo>
                    <a:lnTo>
                      <a:pt x="5032" y="10527"/>
                    </a:lnTo>
                    <a:cubicBezTo>
                      <a:pt x="5464" y="10931"/>
                      <a:pt x="5322" y="11646"/>
                      <a:pt x="4769" y="11854"/>
                    </a:cubicBezTo>
                    <a:cubicBezTo>
                      <a:pt x="3893" y="12184"/>
                      <a:pt x="2965" y="12353"/>
                      <a:pt x="2030" y="12353"/>
                    </a:cubicBezTo>
                    <a:lnTo>
                      <a:pt x="391" y="12353"/>
                    </a:lnTo>
                    <a:cubicBezTo>
                      <a:pt x="174" y="12357"/>
                      <a:pt x="1" y="12534"/>
                      <a:pt x="1" y="12750"/>
                    </a:cubicBezTo>
                    <a:cubicBezTo>
                      <a:pt x="1" y="12968"/>
                      <a:pt x="174" y="13145"/>
                      <a:pt x="391" y="13149"/>
                    </a:cubicBezTo>
                    <a:lnTo>
                      <a:pt x="2030" y="13149"/>
                    </a:lnTo>
                    <a:cubicBezTo>
                      <a:pt x="2965" y="13149"/>
                      <a:pt x="3893" y="13319"/>
                      <a:pt x="4769" y="13649"/>
                    </a:cubicBezTo>
                    <a:cubicBezTo>
                      <a:pt x="5321" y="13855"/>
                      <a:pt x="5464" y="14572"/>
                      <a:pt x="5032" y="14976"/>
                    </a:cubicBezTo>
                    <a:lnTo>
                      <a:pt x="3970" y="15970"/>
                    </a:lnTo>
                    <a:cubicBezTo>
                      <a:pt x="3696" y="16226"/>
                      <a:pt x="3880" y="16681"/>
                      <a:pt x="4250" y="16681"/>
                    </a:cubicBezTo>
                    <a:cubicBezTo>
                      <a:pt x="4255" y="16681"/>
                      <a:pt x="4259" y="16681"/>
                      <a:pt x="4264" y="16681"/>
                    </a:cubicBezTo>
                    <a:lnTo>
                      <a:pt x="5718" y="16631"/>
                    </a:lnTo>
                    <a:cubicBezTo>
                      <a:pt x="5728" y="16631"/>
                      <a:pt x="5737" y="16631"/>
                      <a:pt x="5746" y="16631"/>
                    </a:cubicBezTo>
                    <a:cubicBezTo>
                      <a:pt x="6321" y="16631"/>
                      <a:pt x="6710" y="17228"/>
                      <a:pt x="6471" y="17757"/>
                    </a:cubicBezTo>
                    <a:cubicBezTo>
                      <a:pt x="6083" y="18609"/>
                      <a:pt x="5547" y="19384"/>
                      <a:pt x="4885" y="20046"/>
                    </a:cubicBezTo>
                    <a:lnTo>
                      <a:pt x="3728" y="21204"/>
                    </a:lnTo>
                    <a:cubicBezTo>
                      <a:pt x="3579" y="21361"/>
                      <a:pt x="3582" y="21607"/>
                      <a:pt x="3735" y="21760"/>
                    </a:cubicBezTo>
                    <a:cubicBezTo>
                      <a:pt x="3812" y="21837"/>
                      <a:pt x="3914" y="21876"/>
                      <a:pt x="4016" y="21876"/>
                    </a:cubicBezTo>
                    <a:cubicBezTo>
                      <a:pt x="4115" y="21876"/>
                      <a:pt x="4213" y="21840"/>
                      <a:pt x="4291" y="21767"/>
                    </a:cubicBezTo>
                    <a:lnTo>
                      <a:pt x="5449" y="20610"/>
                    </a:lnTo>
                    <a:cubicBezTo>
                      <a:pt x="6110" y="19947"/>
                      <a:pt x="6886" y="19411"/>
                      <a:pt x="7739" y="19025"/>
                    </a:cubicBezTo>
                    <a:cubicBezTo>
                      <a:pt x="7848" y="18975"/>
                      <a:pt x="7960" y="18952"/>
                      <a:pt x="8069" y="18952"/>
                    </a:cubicBezTo>
                    <a:cubicBezTo>
                      <a:pt x="8497" y="18952"/>
                      <a:pt x="8879" y="19306"/>
                      <a:pt x="8863" y="19776"/>
                    </a:cubicBezTo>
                    <a:lnTo>
                      <a:pt x="8815" y="21231"/>
                    </a:lnTo>
                    <a:cubicBezTo>
                      <a:pt x="8807" y="21486"/>
                      <a:pt x="9014" y="21656"/>
                      <a:pt x="9229" y="21656"/>
                    </a:cubicBezTo>
                    <a:cubicBezTo>
                      <a:pt x="9334" y="21656"/>
                      <a:pt x="9441" y="21616"/>
                      <a:pt x="9526" y="21525"/>
                    </a:cubicBezTo>
                    <a:lnTo>
                      <a:pt x="10520" y="20462"/>
                    </a:lnTo>
                    <a:cubicBezTo>
                      <a:pt x="10681" y="20291"/>
                      <a:pt x="10891" y="20210"/>
                      <a:pt x="11099" y="20210"/>
                    </a:cubicBezTo>
                    <a:cubicBezTo>
                      <a:pt x="11413" y="20210"/>
                      <a:pt x="11722" y="20394"/>
                      <a:pt x="11847" y="20727"/>
                    </a:cubicBezTo>
                    <a:cubicBezTo>
                      <a:pt x="12177" y="21603"/>
                      <a:pt x="12345" y="22531"/>
                      <a:pt x="12345" y="23466"/>
                    </a:cubicBezTo>
                    <a:lnTo>
                      <a:pt x="12345" y="25105"/>
                    </a:lnTo>
                    <a:cubicBezTo>
                      <a:pt x="12345" y="25324"/>
                      <a:pt x="12524" y="25502"/>
                      <a:pt x="12744" y="25502"/>
                    </a:cubicBezTo>
                    <a:cubicBezTo>
                      <a:pt x="12964" y="25502"/>
                      <a:pt x="13142" y="25324"/>
                      <a:pt x="13142" y="25105"/>
                    </a:cubicBezTo>
                    <a:lnTo>
                      <a:pt x="13142" y="23466"/>
                    </a:lnTo>
                    <a:cubicBezTo>
                      <a:pt x="13142" y="22531"/>
                      <a:pt x="13310" y="21603"/>
                      <a:pt x="13640" y="20727"/>
                    </a:cubicBezTo>
                    <a:cubicBezTo>
                      <a:pt x="13765" y="20394"/>
                      <a:pt x="14074" y="20210"/>
                      <a:pt x="14388" y="20210"/>
                    </a:cubicBezTo>
                    <a:cubicBezTo>
                      <a:pt x="14596" y="20210"/>
                      <a:pt x="14807" y="20291"/>
                      <a:pt x="14967" y="20462"/>
                    </a:cubicBezTo>
                    <a:lnTo>
                      <a:pt x="15962" y="21525"/>
                    </a:lnTo>
                    <a:cubicBezTo>
                      <a:pt x="16047" y="21616"/>
                      <a:pt x="16153" y="21656"/>
                      <a:pt x="16258" y="21656"/>
                    </a:cubicBezTo>
                    <a:cubicBezTo>
                      <a:pt x="16474" y="21656"/>
                      <a:pt x="16681" y="21486"/>
                      <a:pt x="16672" y="21231"/>
                    </a:cubicBezTo>
                    <a:lnTo>
                      <a:pt x="16624" y="19776"/>
                    </a:lnTo>
                    <a:cubicBezTo>
                      <a:pt x="16608" y="19306"/>
                      <a:pt x="16991" y="18952"/>
                      <a:pt x="17420" y="18952"/>
                    </a:cubicBezTo>
                    <a:cubicBezTo>
                      <a:pt x="17529" y="18952"/>
                      <a:pt x="17641" y="18975"/>
                      <a:pt x="17750" y="19025"/>
                    </a:cubicBezTo>
                    <a:cubicBezTo>
                      <a:pt x="18602" y="19411"/>
                      <a:pt x="19377" y="19947"/>
                      <a:pt x="20038" y="20610"/>
                    </a:cubicBezTo>
                    <a:lnTo>
                      <a:pt x="21197" y="21768"/>
                    </a:lnTo>
                    <a:cubicBezTo>
                      <a:pt x="21274" y="21843"/>
                      <a:pt x="21374" y="21881"/>
                      <a:pt x="21475" y="21881"/>
                    </a:cubicBezTo>
                    <a:cubicBezTo>
                      <a:pt x="21577" y="21881"/>
                      <a:pt x="21679" y="21842"/>
                      <a:pt x="21757" y="21764"/>
                    </a:cubicBezTo>
                    <a:cubicBezTo>
                      <a:pt x="21911" y="21610"/>
                      <a:pt x="21913" y="21361"/>
                      <a:pt x="21760" y="21204"/>
                    </a:cubicBezTo>
                    <a:lnTo>
                      <a:pt x="20602" y="20046"/>
                    </a:lnTo>
                    <a:cubicBezTo>
                      <a:pt x="19940" y="19384"/>
                      <a:pt x="19403" y="18609"/>
                      <a:pt x="19016" y="17757"/>
                    </a:cubicBezTo>
                    <a:cubicBezTo>
                      <a:pt x="18777" y="17228"/>
                      <a:pt x="19166" y="16631"/>
                      <a:pt x="19741" y="16631"/>
                    </a:cubicBezTo>
                    <a:cubicBezTo>
                      <a:pt x="19750" y="16631"/>
                      <a:pt x="19760" y="16631"/>
                      <a:pt x="19769" y="16631"/>
                    </a:cubicBezTo>
                    <a:lnTo>
                      <a:pt x="21224" y="16679"/>
                    </a:lnTo>
                    <a:cubicBezTo>
                      <a:pt x="21229" y="16679"/>
                      <a:pt x="21234" y="16679"/>
                      <a:pt x="21239" y="16679"/>
                    </a:cubicBezTo>
                    <a:cubicBezTo>
                      <a:pt x="21608" y="16679"/>
                      <a:pt x="21790" y="16226"/>
                      <a:pt x="21518" y="15969"/>
                    </a:cubicBezTo>
                    <a:lnTo>
                      <a:pt x="20455" y="14976"/>
                    </a:lnTo>
                    <a:cubicBezTo>
                      <a:pt x="20024" y="14572"/>
                      <a:pt x="20165" y="13855"/>
                      <a:pt x="20718" y="13647"/>
                    </a:cubicBezTo>
                    <a:cubicBezTo>
                      <a:pt x="21594" y="13319"/>
                      <a:pt x="22522" y="13150"/>
                      <a:pt x="23458" y="13150"/>
                    </a:cubicBezTo>
                    <a:lnTo>
                      <a:pt x="25096" y="13150"/>
                    </a:lnTo>
                    <a:cubicBezTo>
                      <a:pt x="25099" y="13151"/>
                      <a:pt x="25101" y="13151"/>
                      <a:pt x="25104" y="13151"/>
                    </a:cubicBezTo>
                    <a:cubicBezTo>
                      <a:pt x="25324" y="13151"/>
                      <a:pt x="25503" y="12972"/>
                      <a:pt x="25503" y="12751"/>
                    </a:cubicBezTo>
                    <a:cubicBezTo>
                      <a:pt x="25503" y="12531"/>
                      <a:pt x="25324" y="12352"/>
                      <a:pt x="25104" y="12352"/>
                    </a:cubicBezTo>
                    <a:cubicBezTo>
                      <a:pt x="25101" y="12352"/>
                      <a:pt x="25099" y="12352"/>
                      <a:pt x="25096" y="12353"/>
                    </a:cubicBezTo>
                    <a:lnTo>
                      <a:pt x="23458" y="12353"/>
                    </a:lnTo>
                    <a:cubicBezTo>
                      <a:pt x="22522" y="12353"/>
                      <a:pt x="21594" y="12184"/>
                      <a:pt x="20718" y="11854"/>
                    </a:cubicBezTo>
                    <a:cubicBezTo>
                      <a:pt x="20165" y="11646"/>
                      <a:pt x="20024" y="10931"/>
                      <a:pt x="20455" y="10527"/>
                    </a:cubicBezTo>
                    <a:lnTo>
                      <a:pt x="21518" y="9533"/>
                    </a:lnTo>
                    <a:cubicBezTo>
                      <a:pt x="21790" y="9277"/>
                      <a:pt x="21608" y="8822"/>
                      <a:pt x="21239" y="8822"/>
                    </a:cubicBezTo>
                    <a:cubicBezTo>
                      <a:pt x="21234" y="8822"/>
                      <a:pt x="21229" y="8822"/>
                      <a:pt x="21224" y="8822"/>
                    </a:cubicBezTo>
                    <a:lnTo>
                      <a:pt x="19769" y="8872"/>
                    </a:lnTo>
                    <a:cubicBezTo>
                      <a:pt x="19760" y="8872"/>
                      <a:pt x="19752" y="8872"/>
                      <a:pt x="19743" y="8872"/>
                    </a:cubicBezTo>
                    <a:cubicBezTo>
                      <a:pt x="19166" y="8872"/>
                      <a:pt x="18777" y="8275"/>
                      <a:pt x="19016" y="7746"/>
                    </a:cubicBezTo>
                    <a:cubicBezTo>
                      <a:pt x="19403" y="6894"/>
                      <a:pt x="19940" y="6119"/>
                      <a:pt x="20602" y="5457"/>
                    </a:cubicBezTo>
                    <a:lnTo>
                      <a:pt x="21760" y="4298"/>
                    </a:lnTo>
                    <a:cubicBezTo>
                      <a:pt x="21913" y="4142"/>
                      <a:pt x="21911" y="3893"/>
                      <a:pt x="21757" y="3738"/>
                    </a:cubicBezTo>
                    <a:cubicBezTo>
                      <a:pt x="21679" y="3660"/>
                      <a:pt x="21577" y="3621"/>
                      <a:pt x="21475" y="3621"/>
                    </a:cubicBezTo>
                    <a:cubicBezTo>
                      <a:pt x="21375" y="3621"/>
                      <a:pt x="21274" y="3659"/>
                      <a:pt x="21197" y="3735"/>
                    </a:cubicBezTo>
                    <a:lnTo>
                      <a:pt x="20038" y="4893"/>
                    </a:lnTo>
                    <a:cubicBezTo>
                      <a:pt x="19377" y="5554"/>
                      <a:pt x="18602" y="6092"/>
                      <a:pt x="17750" y="6478"/>
                    </a:cubicBezTo>
                    <a:cubicBezTo>
                      <a:pt x="17641" y="6528"/>
                      <a:pt x="17529" y="6551"/>
                      <a:pt x="17420" y="6551"/>
                    </a:cubicBezTo>
                    <a:cubicBezTo>
                      <a:pt x="16991" y="6551"/>
                      <a:pt x="16608" y="6197"/>
                      <a:pt x="16624" y="5725"/>
                    </a:cubicBezTo>
                    <a:lnTo>
                      <a:pt x="16672" y="4271"/>
                    </a:lnTo>
                    <a:cubicBezTo>
                      <a:pt x="16681" y="4017"/>
                      <a:pt x="16474" y="3847"/>
                      <a:pt x="16258" y="3847"/>
                    </a:cubicBezTo>
                    <a:cubicBezTo>
                      <a:pt x="16153" y="3847"/>
                      <a:pt x="16047" y="3887"/>
                      <a:pt x="15962" y="3978"/>
                    </a:cubicBezTo>
                    <a:lnTo>
                      <a:pt x="14967" y="5039"/>
                    </a:lnTo>
                    <a:cubicBezTo>
                      <a:pt x="14806" y="5212"/>
                      <a:pt x="14596" y="5293"/>
                      <a:pt x="14388" y="5293"/>
                    </a:cubicBezTo>
                    <a:cubicBezTo>
                      <a:pt x="14074" y="5293"/>
                      <a:pt x="13765" y="5109"/>
                      <a:pt x="13640" y="4776"/>
                    </a:cubicBezTo>
                    <a:cubicBezTo>
                      <a:pt x="13310" y="3900"/>
                      <a:pt x="13142" y="2972"/>
                      <a:pt x="13142" y="2037"/>
                    </a:cubicBezTo>
                    <a:lnTo>
                      <a:pt x="13142" y="398"/>
                    </a:lnTo>
                    <a:cubicBezTo>
                      <a:pt x="13142" y="179"/>
                      <a:pt x="12964" y="1"/>
                      <a:pt x="12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866;p50">
                <a:extLst>
                  <a:ext uri="{FF2B5EF4-FFF2-40B4-BE49-F238E27FC236}">
                    <a16:creationId xmlns:a16="http://schemas.microsoft.com/office/drawing/2014/main" id="{AE530847-5083-4064-8336-77FD6E0D95EE}"/>
                  </a:ext>
                </a:extLst>
              </p:cNvPr>
              <p:cNvSpPr/>
              <p:nvPr/>
            </p:nvSpPr>
            <p:spPr>
              <a:xfrm>
                <a:off x="5985438" y="2291188"/>
                <a:ext cx="318825" cy="318775"/>
              </a:xfrm>
              <a:custGeom>
                <a:avLst/>
                <a:gdLst/>
                <a:ahLst/>
                <a:cxnLst/>
                <a:rect l="l" t="t" r="r" b="b"/>
                <a:pathLst>
                  <a:path w="12753" h="12751" extrusionOk="0">
                    <a:moveTo>
                      <a:pt x="6377" y="0"/>
                    </a:moveTo>
                    <a:cubicBezTo>
                      <a:pt x="2856" y="0"/>
                      <a:pt x="1" y="2854"/>
                      <a:pt x="1" y="6375"/>
                    </a:cubicBezTo>
                    <a:cubicBezTo>
                      <a:pt x="1" y="9896"/>
                      <a:pt x="2856" y="12751"/>
                      <a:pt x="6377" y="12751"/>
                    </a:cubicBezTo>
                    <a:cubicBezTo>
                      <a:pt x="9898" y="12751"/>
                      <a:pt x="12753" y="9896"/>
                      <a:pt x="12753" y="6375"/>
                    </a:cubicBezTo>
                    <a:cubicBezTo>
                      <a:pt x="12753" y="2854"/>
                      <a:pt x="9898" y="0"/>
                      <a:pt x="6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867;p50">
                <a:extLst>
                  <a:ext uri="{FF2B5EF4-FFF2-40B4-BE49-F238E27FC236}">
                    <a16:creationId xmlns:a16="http://schemas.microsoft.com/office/drawing/2014/main" id="{698AA0A7-0815-4E1C-A031-4543048301DE}"/>
                  </a:ext>
                </a:extLst>
              </p:cNvPr>
              <p:cNvSpPr/>
              <p:nvPr/>
            </p:nvSpPr>
            <p:spPr>
              <a:xfrm>
                <a:off x="6032388" y="2321063"/>
                <a:ext cx="242025" cy="245925"/>
              </a:xfrm>
              <a:custGeom>
                <a:avLst/>
                <a:gdLst/>
                <a:ahLst/>
                <a:cxnLst/>
                <a:rect l="l" t="t" r="r" b="b"/>
                <a:pathLst>
                  <a:path w="9681" h="9837" extrusionOk="0">
                    <a:moveTo>
                      <a:pt x="4485" y="1"/>
                    </a:moveTo>
                    <a:cubicBezTo>
                      <a:pt x="3505" y="1"/>
                      <a:pt x="2547" y="281"/>
                      <a:pt x="1721" y="807"/>
                    </a:cubicBezTo>
                    <a:cubicBezTo>
                      <a:pt x="276" y="1727"/>
                      <a:pt x="0" y="3341"/>
                      <a:pt x="0" y="5180"/>
                    </a:cubicBezTo>
                    <a:cubicBezTo>
                      <a:pt x="0" y="8041"/>
                      <a:pt x="1637" y="9837"/>
                      <a:pt x="4499" y="9837"/>
                    </a:cubicBezTo>
                    <a:cubicBezTo>
                      <a:pt x="6337" y="9837"/>
                      <a:pt x="7952" y="9402"/>
                      <a:pt x="8871" y="7959"/>
                    </a:cubicBezTo>
                    <a:cubicBezTo>
                      <a:pt x="9400" y="7129"/>
                      <a:pt x="9681" y="6164"/>
                      <a:pt x="9679" y="5180"/>
                    </a:cubicBezTo>
                    <a:cubicBezTo>
                      <a:pt x="9679" y="2320"/>
                      <a:pt x="7360" y="1"/>
                      <a:pt x="4499" y="1"/>
                    </a:cubicBezTo>
                    <a:cubicBezTo>
                      <a:pt x="4494" y="1"/>
                      <a:pt x="4490" y="1"/>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868;p50">
                <a:extLst>
                  <a:ext uri="{FF2B5EF4-FFF2-40B4-BE49-F238E27FC236}">
                    <a16:creationId xmlns:a16="http://schemas.microsoft.com/office/drawing/2014/main" id="{82C77960-9E6C-4F0B-94F6-F862BFA3495F}"/>
                  </a:ext>
                </a:extLst>
              </p:cNvPr>
              <p:cNvSpPr/>
              <p:nvPr/>
            </p:nvSpPr>
            <p:spPr>
              <a:xfrm>
                <a:off x="6015338" y="2341238"/>
                <a:ext cx="238850" cy="238850"/>
              </a:xfrm>
              <a:custGeom>
                <a:avLst/>
                <a:gdLst/>
                <a:ahLst/>
                <a:cxnLst/>
                <a:rect l="l" t="t" r="r" b="b"/>
                <a:pathLst>
                  <a:path w="9554" h="9554" extrusionOk="0">
                    <a:moveTo>
                      <a:pt x="2403" y="0"/>
                    </a:moveTo>
                    <a:lnTo>
                      <a:pt x="2403" y="0"/>
                    </a:lnTo>
                    <a:cubicBezTo>
                      <a:pt x="958" y="920"/>
                      <a:pt x="0" y="2534"/>
                      <a:pt x="0" y="4373"/>
                    </a:cubicBezTo>
                    <a:cubicBezTo>
                      <a:pt x="0" y="7234"/>
                      <a:pt x="2319" y="9553"/>
                      <a:pt x="5181" y="9553"/>
                    </a:cubicBezTo>
                    <a:cubicBezTo>
                      <a:pt x="5183" y="9553"/>
                      <a:pt x="5184" y="9553"/>
                      <a:pt x="5186" y="9553"/>
                    </a:cubicBezTo>
                    <a:cubicBezTo>
                      <a:pt x="6955" y="9553"/>
                      <a:pt x="8605" y="8647"/>
                      <a:pt x="9553" y="7152"/>
                    </a:cubicBezTo>
                    <a:lnTo>
                      <a:pt x="9553" y="7152"/>
                    </a:lnTo>
                    <a:cubicBezTo>
                      <a:pt x="8725" y="7679"/>
                      <a:pt x="7764" y="7959"/>
                      <a:pt x="6782" y="7959"/>
                    </a:cubicBezTo>
                    <a:cubicBezTo>
                      <a:pt x="6779" y="7959"/>
                      <a:pt x="6777" y="7959"/>
                      <a:pt x="6775" y="7959"/>
                    </a:cubicBezTo>
                    <a:cubicBezTo>
                      <a:pt x="3914" y="7959"/>
                      <a:pt x="1595" y="5640"/>
                      <a:pt x="1595" y="2779"/>
                    </a:cubicBezTo>
                    <a:cubicBezTo>
                      <a:pt x="1593" y="1794"/>
                      <a:pt x="1874" y="831"/>
                      <a:pt x="2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extBox 2">
            <a:extLst>
              <a:ext uri="{FF2B5EF4-FFF2-40B4-BE49-F238E27FC236}">
                <a16:creationId xmlns:a16="http://schemas.microsoft.com/office/drawing/2014/main" id="{C38F00FA-0E15-42A5-9E10-F20905E3336C}"/>
              </a:ext>
            </a:extLst>
          </p:cNvPr>
          <p:cNvSpPr txBox="1"/>
          <p:nvPr/>
        </p:nvSpPr>
        <p:spPr>
          <a:xfrm>
            <a:off x="6064426" y="3146131"/>
            <a:ext cx="2245906" cy="400110"/>
          </a:xfrm>
          <a:prstGeom prst="rect">
            <a:avLst/>
          </a:prstGeom>
          <a:noFill/>
        </p:spPr>
        <p:txBody>
          <a:bodyPr wrap="square" rtlCol="1">
            <a:spAutoFit/>
          </a:bodyPr>
          <a:lstStyle/>
          <a:p>
            <a:pPr algn="ctr"/>
            <a:r>
              <a:rPr lang="ar-EG" sz="2000" b="1" dirty="0">
                <a:solidFill>
                  <a:schemeClr val="bg1"/>
                </a:solidFill>
                <a:latin typeface="Abd ElRady" panose="02000500000000000000" pitchFamily="2" charset="-78"/>
                <a:cs typeface="Abd ElRady" panose="02000500000000000000" pitchFamily="2" charset="-78"/>
                <a:hlinkClick r:id="rId3" action="ppaction://hlinksldjump"/>
              </a:rPr>
              <a:t>1. حركة الشمس والارض </a:t>
            </a:r>
            <a:endParaRPr lang="ar-EG" sz="2000" b="1" dirty="0">
              <a:solidFill>
                <a:schemeClr val="bg1"/>
              </a:solidFill>
              <a:latin typeface="Abd ElRady" panose="02000500000000000000" pitchFamily="2" charset="-78"/>
              <a:cs typeface="Abd ElRady" panose="02000500000000000000" pitchFamily="2" charset="-78"/>
            </a:endParaRPr>
          </a:p>
        </p:txBody>
      </p:sp>
      <p:sp>
        <p:nvSpPr>
          <p:cNvPr id="148" name="TextBox 147">
            <a:extLst>
              <a:ext uri="{FF2B5EF4-FFF2-40B4-BE49-F238E27FC236}">
                <a16:creationId xmlns:a16="http://schemas.microsoft.com/office/drawing/2014/main" id="{EBE40875-0ADD-4C79-A4E4-D4C77A4471A5}"/>
              </a:ext>
            </a:extLst>
          </p:cNvPr>
          <p:cNvSpPr txBox="1"/>
          <p:nvPr/>
        </p:nvSpPr>
        <p:spPr>
          <a:xfrm>
            <a:off x="3449046" y="3146131"/>
            <a:ext cx="2245906" cy="400110"/>
          </a:xfrm>
          <a:prstGeom prst="rect">
            <a:avLst/>
          </a:prstGeom>
          <a:noFill/>
        </p:spPr>
        <p:txBody>
          <a:bodyPr wrap="square" rtlCol="1">
            <a:spAutoFit/>
          </a:bodyPr>
          <a:lstStyle/>
          <a:p>
            <a:pPr algn="ctr"/>
            <a:r>
              <a:rPr lang="ar-EG" sz="2000" b="1" dirty="0">
                <a:solidFill>
                  <a:schemeClr val="bg1"/>
                </a:solidFill>
                <a:latin typeface="Abd ElRady" panose="02000500000000000000" pitchFamily="2" charset="-78"/>
                <a:cs typeface="Abd ElRady" panose="02000500000000000000" pitchFamily="2" charset="-78"/>
                <a:hlinkClick r:id="rId4" action="ppaction://hlinksldjump"/>
              </a:rPr>
              <a:t>2. حركة الارض</a:t>
            </a:r>
            <a:endParaRPr lang="ar-EG" sz="2000" b="1" dirty="0">
              <a:solidFill>
                <a:schemeClr val="bg1"/>
              </a:solidFill>
              <a:latin typeface="Abd ElRady" panose="02000500000000000000" pitchFamily="2" charset="-78"/>
              <a:cs typeface="Abd ElRady" panose="02000500000000000000" pitchFamily="2" charset="-78"/>
            </a:endParaRPr>
          </a:p>
        </p:txBody>
      </p:sp>
      <p:sp>
        <p:nvSpPr>
          <p:cNvPr id="149" name="TextBox 148">
            <a:extLst>
              <a:ext uri="{FF2B5EF4-FFF2-40B4-BE49-F238E27FC236}">
                <a16:creationId xmlns:a16="http://schemas.microsoft.com/office/drawing/2014/main" id="{CFD85CF7-E0DE-43BF-827D-7208A3FCC6F3}"/>
              </a:ext>
            </a:extLst>
          </p:cNvPr>
          <p:cNvSpPr txBox="1"/>
          <p:nvPr/>
        </p:nvSpPr>
        <p:spPr>
          <a:xfrm>
            <a:off x="833666" y="3146131"/>
            <a:ext cx="2245906" cy="400110"/>
          </a:xfrm>
          <a:prstGeom prst="rect">
            <a:avLst/>
          </a:prstGeom>
          <a:noFill/>
        </p:spPr>
        <p:txBody>
          <a:bodyPr wrap="square" rtlCol="1">
            <a:spAutoFit/>
          </a:bodyPr>
          <a:lstStyle/>
          <a:p>
            <a:pPr algn="ctr"/>
            <a:r>
              <a:rPr lang="ar-EG" sz="2000" b="1" dirty="0">
                <a:solidFill>
                  <a:schemeClr val="bg1"/>
                </a:solidFill>
                <a:latin typeface="Abd ElRady" panose="02000500000000000000" pitchFamily="2" charset="-78"/>
                <a:cs typeface="Abd ElRady" panose="02000500000000000000" pitchFamily="2" charset="-78"/>
                <a:hlinkClick r:id="rId5" action="ppaction://hlinksldjump"/>
              </a:rPr>
              <a:t>3. ملخص الدرس</a:t>
            </a:r>
            <a:endParaRPr lang="ar-EG" sz="2000" b="1" dirty="0">
              <a:solidFill>
                <a:schemeClr val="bg1"/>
              </a:solidFill>
              <a:latin typeface="Abd ElRady" panose="02000500000000000000" pitchFamily="2" charset="-78"/>
              <a:cs typeface="Abd ElRady" panose="02000500000000000000" pitchFamily="2" charset="-78"/>
            </a:endParaRPr>
          </a:p>
        </p:txBody>
      </p:sp>
      <p:pic>
        <p:nvPicPr>
          <p:cNvPr id="153" name="Picture 152">
            <a:hlinkClick r:id="rId6" action="ppaction://hlinksldjump"/>
            <a:extLst>
              <a:ext uri="{FF2B5EF4-FFF2-40B4-BE49-F238E27FC236}">
                <a16:creationId xmlns:a16="http://schemas.microsoft.com/office/drawing/2014/main" id="{64C98B0F-29C1-46D2-87DD-1EE062BDB38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2222" r="99556"/>
                    </a14:imgEffect>
                  </a14:imgLayer>
                </a14:imgProps>
              </a:ext>
            </a:extLst>
          </a:blip>
          <a:stretch>
            <a:fillRect/>
          </a:stretch>
        </p:blipFill>
        <p:spPr>
          <a:xfrm flipH="1">
            <a:off x="4507686" y="4679515"/>
            <a:ext cx="390166" cy="332942"/>
          </a:xfrm>
          <a:prstGeom prst="rect">
            <a:avLst/>
          </a:prstGeom>
        </p:spPr>
      </p:pic>
      <p:pic>
        <p:nvPicPr>
          <p:cNvPr id="154" name="Picture 153">
            <a:hlinkClick r:id="rId9" action="ppaction://hlinksldjump"/>
            <a:extLst>
              <a:ext uri="{FF2B5EF4-FFF2-40B4-BE49-F238E27FC236}">
                <a16:creationId xmlns:a16="http://schemas.microsoft.com/office/drawing/2014/main" id="{DD1101B5-98D4-4B5B-A871-3435810B56F2}"/>
              </a:ext>
            </a:extLst>
          </p:cNvPr>
          <p:cNvPicPr>
            <a:picLocks noChangeAspect="1"/>
          </p:cNvPicPr>
          <p:nvPr/>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backgroundRemoval t="962" b="97115" l="10000" r="90000"/>
                    </a14:imgEffect>
                  </a14:imgLayer>
                </a14:imgProps>
              </a:ext>
            </a:extLst>
          </a:blip>
          <a:stretch>
            <a:fillRect/>
          </a:stretch>
        </p:blipFill>
        <p:spPr>
          <a:xfrm>
            <a:off x="4780429" y="4696051"/>
            <a:ext cx="576244" cy="332941"/>
          </a:xfrm>
          <a:prstGeom prst="rect">
            <a:avLst/>
          </a:prstGeom>
        </p:spPr>
      </p:pic>
      <p:pic>
        <p:nvPicPr>
          <p:cNvPr id="155" name="Picture 154">
            <a:hlinkClick r:id="rId12" action="ppaction://hlinksldjump"/>
            <a:extLst>
              <a:ext uri="{FF2B5EF4-FFF2-40B4-BE49-F238E27FC236}">
                <a16:creationId xmlns:a16="http://schemas.microsoft.com/office/drawing/2014/main" id="{3974DDBD-F4F9-4F94-84E9-05FB947A5120}"/>
              </a:ext>
            </a:extLst>
          </p:cNvPr>
          <p:cNvPicPr>
            <a:picLocks noChangeAspect="1"/>
          </p:cNvPicPr>
          <p:nvPr/>
        </p:nvPicPr>
        <p:blipFill>
          <a:blip r:embed="rId10">
            <a:duotone>
              <a:schemeClr val="accent4">
                <a:shade val="45000"/>
                <a:satMod val="135000"/>
              </a:schemeClr>
              <a:prstClr val="white"/>
            </a:duotone>
            <a:extLst>
              <a:ext uri="{BEBA8EAE-BF5A-486C-A8C5-ECC9F3942E4B}">
                <a14:imgProps xmlns:a14="http://schemas.microsoft.com/office/drawing/2010/main">
                  <a14:imgLayer r:embed="rId11">
                    <a14:imgEffect>
                      <a14:backgroundRemoval t="962" b="97115" l="10000" r="90000"/>
                    </a14:imgEffect>
                  </a14:imgLayer>
                </a14:imgProps>
              </a:ext>
            </a:extLst>
          </a:blip>
          <a:stretch>
            <a:fillRect/>
          </a:stretch>
        </p:blipFill>
        <p:spPr>
          <a:xfrm flipH="1">
            <a:off x="4067814" y="4711889"/>
            <a:ext cx="576244" cy="332941"/>
          </a:xfrm>
          <a:prstGeom prst="rect">
            <a:avLst/>
          </a:prstGeom>
        </p:spPr>
      </p:pic>
    </p:spTree>
    <p:extLst>
      <p:ext uri="{BB962C8B-B14F-4D97-AF65-F5344CB8AC3E}">
        <p14:creationId xmlns:p14="http://schemas.microsoft.com/office/powerpoint/2010/main" val="1874956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300"/>
                                        <p:tgtEl>
                                          <p:spTgt spid="2"/>
                                        </p:tgtEl>
                                      </p:cBhvr>
                                    </p:animEffect>
                                  </p:childTnLst>
                                </p:cTn>
                              </p:par>
                            </p:childTnLst>
                          </p:cTn>
                        </p:par>
                        <p:par>
                          <p:cTn id="8" fill="hold">
                            <p:stCondLst>
                              <p:cond delay="13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3300"/>
                            </p:stCondLst>
                            <p:childTnLst>
                              <p:par>
                                <p:cTn id="13" presetID="16" presetClass="entr" presetSubtype="37"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1400"/>
                                        <p:tgtEl>
                                          <p:spTgt spid="3"/>
                                        </p:tgtEl>
                                      </p:cBhvr>
                                    </p:animEffect>
                                  </p:childTnLst>
                                </p:cTn>
                              </p:par>
                            </p:childTnLst>
                          </p:cTn>
                        </p:par>
                        <p:par>
                          <p:cTn id="16" fill="hold">
                            <p:stCondLst>
                              <p:cond delay="470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par>
                          <p:cTn id="20" fill="hold">
                            <p:stCondLst>
                              <p:cond delay="6700"/>
                            </p:stCondLst>
                            <p:childTnLst>
                              <p:par>
                                <p:cTn id="21" presetID="16" presetClass="entr" presetSubtype="37" fill="hold" grpId="0" nodeType="afterEffect">
                                  <p:stCondLst>
                                    <p:cond delay="0"/>
                                  </p:stCondLst>
                                  <p:childTnLst>
                                    <p:set>
                                      <p:cBhvr>
                                        <p:cTn id="22" dur="1" fill="hold">
                                          <p:stCondLst>
                                            <p:cond delay="0"/>
                                          </p:stCondLst>
                                        </p:cTn>
                                        <p:tgtEl>
                                          <p:spTgt spid="148"/>
                                        </p:tgtEl>
                                        <p:attrNameLst>
                                          <p:attrName>style.visibility</p:attrName>
                                        </p:attrNameLst>
                                      </p:cBhvr>
                                      <p:to>
                                        <p:strVal val="visible"/>
                                      </p:to>
                                    </p:set>
                                    <p:animEffect transition="in" filter="barn(outVertical)">
                                      <p:cBhvr>
                                        <p:cTn id="23" dur="1400"/>
                                        <p:tgtEl>
                                          <p:spTgt spid="148"/>
                                        </p:tgtEl>
                                      </p:cBhvr>
                                    </p:animEffect>
                                  </p:childTnLst>
                                </p:cTn>
                              </p:par>
                            </p:childTnLst>
                          </p:cTn>
                        </p:par>
                        <p:par>
                          <p:cTn id="24" fill="hold">
                            <p:stCondLst>
                              <p:cond delay="8100"/>
                            </p:stCondLst>
                            <p:childTnLst>
                              <p:par>
                                <p:cTn id="25" presetID="21"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par>
                          <p:cTn id="28" fill="hold">
                            <p:stCondLst>
                              <p:cond delay="10100"/>
                            </p:stCondLst>
                            <p:childTnLst>
                              <p:par>
                                <p:cTn id="29" presetID="16" presetClass="entr" presetSubtype="37"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barn(outVertical)">
                                      <p:cBhvr>
                                        <p:cTn id="31" dur="14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8" grpId="0"/>
      <p:bldP spid="1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8"/>
          <p:cNvSpPr/>
          <p:nvPr/>
        </p:nvSpPr>
        <p:spPr>
          <a:xfrm>
            <a:off x="3256000" y="1985425"/>
            <a:ext cx="804600" cy="804600"/>
          </a:xfrm>
          <a:prstGeom prst="ellipse">
            <a:avLst/>
          </a:prstGeom>
          <a:solidFill>
            <a:srgbClr val="ACE1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8"/>
          <p:cNvSpPr/>
          <p:nvPr/>
        </p:nvSpPr>
        <p:spPr>
          <a:xfrm>
            <a:off x="5083375" y="1985425"/>
            <a:ext cx="804600" cy="804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8"/>
          <p:cNvSpPr/>
          <p:nvPr/>
        </p:nvSpPr>
        <p:spPr>
          <a:xfrm>
            <a:off x="6910750" y="1985425"/>
            <a:ext cx="804600" cy="804600"/>
          </a:xfrm>
          <a:prstGeom prst="ellipse">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8"/>
          <p:cNvSpPr/>
          <p:nvPr/>
        </p:nvSpPr>
        <p:spPr>
          <a:xfrm>
            <a:off x="1428625" y="1985425"/>
            <a:ext cx="804600" cy="804600"/>
          </a:xfrm>
          <a:prstGeom prst="ellipse">
            <a:avLst/>
          </a:prstGeom>
          <a:solidFill>
            <a:srgbClr val="67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txBox="1">
            <a:spLocks noGrp="1"/>
          </p:cNvSpPr>
          <p:nvPr>
            <p:ph type="title" idx="8"/>
          </p:nvPr>
        </p:nvSpPr>
        <p:spPr>
          <a:xfrm>
            <a:off x="311700" y="3811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EG" sz="2800" b="1" dirty="0"/>
              <a:t>اهداف الدرس </a:t>
            </a:r>
            <a:endParaRPr sz="2800" b="1" dirty="0"/>
          </a:p>
        </p:txBody>
      </p:sp>
      <p:sp>
        <p:nvSpPr>
          <p:cNvPr id="303" name="Google Shape;303;p28"/>
          <p:cNvSpPr txBox="1">
            <a:spLocks noGrp="1"/>
          </p:cNvSpPr>
          <p:nvPr>
            <p:ph type="title" idx="9"/>
          </p:nvPr>
        </p:nvSpPr>
        <p:spPr>
          <a:xfrm>
            <a:off x="1207225" y="2108325"/>
            <a:ext cx="1247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73763"/>
                </a:solidFill>
              </a:rPr>
              <a:t>04</a:t>
            </a:r>
            <a:endParaRPr dirty="0">
              <a:solidFill>
                <a:srgbClr val="073763"/>
              </a:solidFill>
            </a:endParaRPr>
          </a:p>
        </p:txBody>
      </p:sp>
      <p:sp>
        <p:nvSpPr>
          <p:cNvPr id="304" name="Google Shape;304;p28"/>
          <p:cNvSpPr txBox="1">
            <a:spLocks noGrp="1"/>
          </p:cNvSpPr>
          <p:nvPr>
            <p:ph type="title" idx="13"/>
          </p:nvPr>
        </p:nvSpPr>
        <p:spPr>
          <a:xfrm>
            <a:off x="3034600" y="2108325"/>
            <a:ext cx="1247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73763"/>
                </a:solidFill>
              </a:rPr>
              <a:t>03</a:t>
            </a:r>
            <a:endParaRPr dirty="0">
              <a:solidFill>
                <a:srgbClr val="073763"/>
              </a:solidFill>
            </a:endParaRPr>
          </a:p>
        </p:txBody>
      </p:sp>
      <p:sp>
        <p:nvSpPr>
          <p:cNvPr id="305" name="Google Shape;305;p28"/>
          <p:cNvSpPr txBox="1">
            <a:spLocks noGrp="1"/>
          </p:cNvSpPr>
          <p:nvPr>
            <p:ph type="title" idx="14"/>
          </p:nvPr>
        </p:nvSpPr>
        <p:spPr>
          <a:xfrm>
            <a:off x="4861975" y="2108325"/>
            <a:ext cx="1247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73763"/>
                </a:solidFill>
              </a:rPr>
              <a:t>02</a:t>
            </a:r>
            <a:endParaRPr dirty="0">
              <a:solidFill>
                <a:srgbClr val="073763"/>
              </a:solidFill>
            </a:endParaRPr>
          </a:p>
        </p:txBody>
      </p:sp>
      <p:sp>
        <p:nvSpPr>
          <p:cNvPr id="306" name="Google Shape;306;p28"/>
          <p:cNvSpPr txBox="1">
            <a:spLocks noGrp="1"/>
          </p:cNvSpPr>
          <p:nvPr>
            <p:ph type="title" idx="15"/>
          </p:nvPr>
        </p:nvSpPr>
        <p:spPr>
          <a:xfrm>
            <a:off x="6689350" y="2108325"/>
            <a:ext cx="1247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73763"/>
                </a:solidFill>
              </a:rPr>
              <a:t>01</a:t>
            </a:r>
            <a:endParaRPr dirty="0">
              <a:solidFill>
                <a:srgbClr val="073763"/>
              </a:solidFill>
            </a:endParaRPr>
          </a:p>
        </p:txBody>
      </p:sp>
      <p:cxnSp>
        <p:nvCxnSpPr>
          <p:cNvPr id="307" name="Google Shape;307;p28"/>
          <p:cNvCxnSpPr>
            <a:stCxn id="301" idx="0"/>
            <a:endCxn id="298" idx="0"/>
          </p:cNvCxnSpPr>
          <p:nvPr/>
        </p:nvCxnSpPr>
        <p:spPr>
          <a:xfrm rot="-5400000" flipH="1">
            <a:off x="2744275" y="1072075"/>
            <a:ext cx="600" cy="1827300"/>
          </a:xfrm>
          <a:prstGeom prst="curvedConnector3">
            <a:avLst>
              <a:gd name="adj1" fmla="val -39687500"/>
            </a:avLst>
          </a:prstGeom>
          <a:noFill/>
          <a:ln w="9525" cap="flat" cmpd="sng">
            <a:solidFill>
              <a:srgbClr val="FFFFFF"/>
            </a:solidFill>
            <a:prstDash val="solid"/>
            <a:round/>
            <a:headEnd type="none" w="med" len="med"/>
            <a:tailEnd type="none" w="med" len="med"/>
          </a:ln>
        </p:spPr>
      </p:cxnSp>
      <p:cxnSp>
        <p:nvCxnSpPr>
          <p:cNvPr id="308" name="Google Shape;308;p28"/>
          <p:cNvCxnSpPr>
            <a:stCxn id="298" idx="0"/>
            <a:endCxn id="299" idx="0"/>
          </p:cNvCxnSpPr>
          <p:nvPr/>
        </p:nvCxnSpPr>
        <p:spPr>
          <a:xfrm rot="-5400000" flipH="1">
            <a:off x="4571650" y="1072075"/>
            <a:ext cx="600" cy="1827300"/>
          </a:xfrm>
          <a:prstGeom prst="curvedConnector3">
            <a:avLst>
              <a:gd name="adj1" fmla="val -63475000"/>
            </a:avLst>
          </a:prstGeom>
          <a:noFill/>
          <a:ln w="9525" cap="flat" cmpd="sng">
            <a:solidFill>
              <a:srgbClr val="FFFFFF"/>
            </a:solidFill>
            <a:prstDash val="solid"/>
            <a:round/>
            <a:headEnd type="none" w="med" len="med"/>
            <a:tailEnd type="none" w="med" len="med"/>
          </a:ln>
        </p:spPr>
      </p:cxnSp>
      <p:cxnSp>
        <p:nvCxnSpPr>
          <p:cNvPr id="309" name="Google Shape;309;p28"/>
          <p:cNvCxnSpPr>
            <a:stCxn id="299" idx="0"/>
            <a:endCxn id="300" idx="0"/>
          </p:cNvCxnSpPr>
          <p:nvPr/>
        </p:nvCxnSpPr>
        <p:spPr>
          <a:xfrm rot="-5400000" flipH="1">
            <a:off x="6399025" y="1072075"/>
            <a:ext cx="600" cy="1827300"/>
          </a:xfrm>
          <a:prstGeom prst="curvedConnector3">
            <a:avLst>
              <a:gd name="adj1" fmla="val -140841667"/>
            </a:avLst>
          </a:prstGeom>
          <a:noFill/>
          <a:ln w="9525" cap="flat" cmpd="sng">
            <a:solidFill>
              <a:srgbClr val="FFFFFF"/>
            </a:solidFill>
            <a:prstDash val="solid"/>
            <a:round/>
            <a:headEnd type="none" w="med" len="med"/>
            <a:tailEnd type="none" w="med" len="med"/>
          </a:ln>
        </p:spPr>
      </p:cxnSp>
      <p:sp>
        <p:nvSpPr>
          <p:cNvPr id="311" name="Google Shape;311;p28"/>
          <p:cNvSpPr txBox="1">
            <a:spLocks noGrp="1"/>
          </p:cNvSpPr>
          <p:nvPr>
            <p:ph type="subTitle" idx="1"/>
          </p:nvPr>
        </p:nvSpPr>
        <p:spPr>
          <a:xfrm>
            <a:off x="1005175" y="3477525"/>
            <a:ext cx="1651500" cy="928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ar-EG" sz="1600" b="1" dirty="0"/>
              <a:t>ان يفسر الطالب تعاقب الليل والنهار </a:t>
            </a:r>
            <a:endParaRPr sz="1600" b="1" dirty="0"/>
          </a:p>
        </p:txBody>
      </p:sp>
      <p:sp>
        <p:nvSpPr>
          <p:cNvPr id="313" name="Google Shape;313;p28"/>
          <p:cNvSpPr txBox="1">
            <a:spLocks noGrp="1"/>
          </p:cNvSpPr>
          <p:nvPr>
            <p:ph type="subTitle" idx="3"/>
          </p:nvPr>
        </p:nvSpPr>
        <p:spPr>
          <a:xfrm>
            <a:off x="2832550" y="3477525"/>
            <a:ext cx="1651500" cy="92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ar-EG" sz="1600" b="1" dirty="0">
                <a:solidFill>
                  <a:schemeClr val="lt1"/>
                </a:solidFill>
              </a:rPr>
              <a:t>ان يصمم الطالب تجربة توضح تعاقب فصول السنة </a:t>
            </a:r>
            <a:endParaRPr sz="1600" b="1" dirty="0">
              <a:solidFill>
                <a:schemeClr val="lt1"/>
              </a:solidFill>
            </a:endParaRPr>
          </a:p>
          <a:p>
            <a:pPr marL="0" lvl="0" indent="0" algn="ctr" rtl="0">
              <a:spcBef>
                <a:spcPts val="0"/>
              </a:spcBef>
              <a:spcAft>
                <a:spcPts val="0"/>
              </a:spcAft>
              <a:buClr>
                <a:schemeClr val="dk1"/>
              </a:buClr>
              <a:buSzPts val="1100"/>
              <a:buFont typeface="Arial"/>
              <a:buNone/>
            </a:pPr>
            <a:endParaRPr dirty="0">
              <a:solidFill>
                <a:schemeClr val="lt1"/>
              </a:solidFill>
            </a:endParaRPr>
          </a:p>
          <a:p>
            <a:pPr marL="0" lvl="0" indent="0" algn="ctr" rtl="0">
              <a:spcBef>
                <a:spcPts val="0"/>
              </a:spcBef>
              <a:spcAft>
                <a:spcPts val="0"/>
              </a:spcAft>
              <a:buNone/>
            </a:pPr>
            <a:endParaRPr dirty="0"/>
          </a:p>
        </p:txBody>
      </p:sp>
      <p:sp>
        <p:nvSpPr>
          <p:cNvPr id="315" name="Google Shape;315;p28"/>
          <p:cNvSpPr txBox="1">
            <a:spLocks noGrp="1"/>
          </p:cNvSpPr>
          <p:nvPr>
            <p:ph type="subTitle" idx="5"/>
          </p:nvPr>
        </p:nvSpPr>
        <p:spPr>
          <a:xfrm>
            <a:off x="4659925" y="3477525"/>
            <a:ext cx="1651500" cy="92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ar-EG" sz="1600" b="1" dirty="0">
                <a:solidFill>
                  <a:schemeClr val="lt1"/>
                </a:solidFill>
              </a:rPr>
              <a:t>ان يصمم الطالب تجربة توضح تعاقب الليل والنهار </a:t>
            </a:r>
            <a:endParaRPr sz="1600" b="1" dirty="0">
              <a:solidFill>
                <a:schemeClr val="lt1"/>
              </a:solidFill>
            </a:endParaRPr>
          </a:p>
          <a:p>
            <a:pPr marL="0" lvl="0" indent="0" algn="ctr" rtl="0">
              <a:spcBef>
                <a:spcPts val="0"/>
              </a:spcBef>
              <a:spcAft>
                <a:spcPts val="0"/>
              </a:spcAft>
              <a:buClr>
                <a:schemeClr val="dk1"/>
              </a:buClr>
              <a:buSzPts val="1100"/>
              <a:buFont typeface="Arial"/>
              <a:buNone/>
            </a:pPr>
            <a:endParaRPr dirty="0">
              <a:solidFill>
                <a:schemeClr val="lt1"/>
              </a:solidFill>
            </a:endParaRPr>
          </a:p>
          <a:p>
            <a:pPr marL="0" lvl="0" indent="0" algn="ctr" rtl="0">
              <a:spcBef>
                <a:spcPts val="0"/>
              </a:spcBef>
              <a:spcAft>
                <a:spcPts val="0"/>
              </a:spcAft>
              <a:buNone/>
            </a:pPr>
            <a:endParaRPr dirty="0"/>
          </a:p>
        </p:txBody>
      </p:sp>
      <p:sp>
        <p:nvSpPr>
          <p:cNvPr id="317" name="Google Shape;317;p28"/>
          <p:cNvSpPr txBox="1">
            <a:spLocks noGrp="1"/>
          </p:cNvSpPr>
          <p:nvPr>
            <p:ph type="subTitle" idx="7"/>
          </p:nvPr>
        </p:nvSpPr>
        <p:spPr>
          <a:xfrm>
            <a:off x="6487300" y="3477525"/>
            <a:ext cx="1651500" cy="92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ar-EG" sz="1600" b="1" dirty="0">
                <a:solidFill>
                  <a:schemeClr val="lt1"/>
                </a:solidFill>
              </a:rPr>
              <a:t>ان يتعرف الطالب على حركة الشمس وحر كة الارض </a:t>
            </a:r>
            <a:endParaRPr sz="1600" b="1" dirty="0">
              <a:solidFill>
                <a:schemeClr val="lt1"/>
              </a:solidFill>
            </a:endParaRPr>
          </a:p>
          <a:p>
            <a:pPr marL="0" lvl="0" indent="0" algn="ctr" rtl="0">
              <a:spcBef>
                <a:spcPts val="0"/>
              </a:spcBef>
              <a:spcAft>
                <a:spcPts val="0"/>
              </a:spcAft>
              <a:buClr>
                <a:schemeClr val="dk1"/>
              </a:buClr>
              <a:buSzPts val="1100"/>
              <a:buFont typeface="Arial"/>
              <a:buNone/>
            </a:pPr>
            <a:endParaRPr dirty="0">
              <a:solidFill>
                <a:schemeClr val="lt1"/>
              </a:solidFill>
            </a:endParaRPr>
          </a:p>
          <a:p>
            <a:pPr marL="0" lvl="0" indent="0" algn="ctr" rtl="0">
              <a:spcBef>
                <a:spcPts val="0"/>
              </a:spcBef>
              <a:spcAft>
                <a:spcPts val="0"/>
              </a:spcAft>
              <a:buNone/>
            </a:pPr>
            <a:endParaRPr dirty="0"/>
          </a:p>
        </p:txBody>
      </p:sp>
      <p:pic>
        <p:nvPicPr>
          <p:cNvPr id="35" name="Picture 34">
            <a:hlinkClick r:id="rId3" action="ppaction://hlinksldjump"/>
            <a:extLst>
              <a:ext uri="{FF2B5EF4-FFF2-40B4-BE49-F238E27FC236}">
                <a16:creationId xmlns:a16="http://schemas.microsoft.com/office/drawing/2014/main" id="{A84B11A0-7D15-4D31-B1DA-1166EF61EA6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222" r="99556"/>
                    </a14:imgEffect>
                  </a14:imgLayer>
                </a14:imgProps>
              </a:ext>
            </a:extLst>
          </a:blip>
          <a:stretch>
            <a:fillRect/>
          </a:stretch>
        </p:blipFill>
        <p:spPr>
          <a:xfrm flipH="1">
            <a:off x="4507686" y="4679515"/>
            <a:ext cx="390166" cy="332942"/>
          </a:xfrm>
          <a:prstGeom prst="rect">
            <a:avLst/>
          </a:prstGeom>
        </p:spPr>
      </p:pic>
      <p:pic>
        <p:nvPicPr>
          <p:cNvPr id="36" name="Picture 35">
            <a:hlinkClick r:id="rId6" action="ppaction://hlinksldjump"/>
            <a:extLst>
              <a:ext uri="{FF2B5EF4-FFF2-40B4-BE49-F238E27FC236}">
                <a16:creationId xmlns:a16="http://schemas.microsoft.com/office/drawing/2014/main" id="{973F6BB3-8790-4155-81FE-F6BEA531DF03}"/>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962" b="97115" l="10000" r="90000"/>
                    </a14:imgEffect>
                  </a14:imgLayer>
                </a14:imgProps>
              </a:ext>
            </a:extLst>
          </a:blip>
          <a:stretch>
            <a:fillRect/>
          </a:stretch>
        </p:blipFill>
        <p:spPr>
          <a:xfrm>
            <a:off x="4780429" y="4696051"/>
            <a:ext cx="576244" cy="332941"/>
          </a:xfrm>
          <a:prstGeom prst="rect">
            <a:avLst/>
          </a:prstGeom>
        </p:spPr>
      </p:pic>
      <p:pic>
        <p:nvPicPr>
          <p:cNvPr id="37" name="Picture 36">
            <a:hlinkClick r:id="rId3" action="ppaction://hlinksldjump"/>
            <a:extLst>
              <a:ext uri="{FF2B5EF4-FFF2-40B4-BE49-F238E27FC236}">
                <a16:creationId xmlns:a16="http://schemas.microsoft.com/office/drawing/2014/main" id="{73A0220A-B3B2-42C0-BE15-FA94A11DCD2C}"/>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962" b="97115" l="10000" r="90000"/>
                    </a14:imgEffect>
                  </a14:imgLayer>
                </a14:imgProps>
              </a:ext>
            </a:extLst>
          </a:blip>
          <a:stretch>
            <a:fillRect/>
          </a:stretch>
        </p:blipFill>
        <p:spPr>
          <a:xfrm flipH="1">
            <a:off x="4067814" y="4711889"/>
            <a:ext cx="576244" cy="3329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randombar(horizontal)">
                                      <p:cBhvr>
                                        <p:cTn id="7" dur="900"/>
                                        <p:tgtEl>
                                          <p:spTgt spid="302"/>
                                        </p:tgtEl>
                                      </p:cBhvr>
                                    </p:animEffect>
                                  </p:childTnLst>
                                </p:cTn>
                              </p:par>
                              <p:par>
                                <p:cTn id="8" presetID="53" presetClass="entr" presetSubtype="16" fill="hold" grpId="0" nodeType="withEffect">
                                  <p:stCondLst>
                                    <p:cond delay="700"/>
                                  </p:stCondLst>
                                  <p:childTnLst>
                                    <p:set>
                                      <p:cBhvr>
                                        <p:cTn id="9" dur="1" fill="hold">
                                          <p:stCondLst>
                                            <p:cond delay="0"/>
                                          </p:stCondLst>
                                        </p:cTn>
                                        <p:tgtEl>
                                          <p:spTgt spid="300"/>
                                        </p:tgtEl>
                                        <p:attrNameLst>
                                          <p:attrName>style.visibility</p:attrName>
                                        </p:attrNameLst>
                                      </p:cBhvr>
                                      <p:to>
                                        <p:strVal val="visible"/>
                                      </p:to>
                                    </p:set>
                                    <p:anim calcmode="lin" valueType="num">
                                      <p:cBhvr>
                                        <p:cTn id="10" dur="900" fill="hold"/>
                                        <p:tgtEl>
                                          <p:spTgt spid="300"/>
                                        </p:tgtEl>
                                        <p:attrNameLst>
                                          <p:attrName>ppt_w</p:attrName>
                                        </p:attrNameLst>
                                      </p:cBhvr>
                                      <p:tavLst>
                                        <p:tav tm="0">
                                          <p:val>
                                            <p:fltVal val="0"/>
                                          </p:val>
                                        </p:tav>
                                        <p:tav tm="100000">
                                          <p:val>
                                            <p:strVal val="#ppt_w"/>
                                          </p:val>
                                        </p:tav>
                                      </p:tavLst>
                                    </p:anim>
                                    <p:anim calcmode="lin" valueType="num">
                                      <p:cBhvr>
                                        <p:cTn id="11" dur="900" fill="hold"/>
                                        <p:tgtEl>
                                          <p:spTgt spid="300"/>
                                        </p:tgtEl>
                                        <p:attrNameLst>
                                          <p:attrName>ppt_h</p:attrName>
                                        </p:attrNameLst>
                                      </p:cBhvr>
                                      <p:tavLst>
                                        <p:tav tm="0">
                                          <p:val>
                                            <p:fltVal val="0"/>
                                          </p:val>
                                        </p:tav>
                                        <p:tav tm="100000">
                                          <p:val>
                                            <p:strVal val="#ppt_h"/>
                                          </p:val>
                                        </p:tav>
                                      </p:tavLst>
                                    </p:anim>
                                    <p:animEffect transition="in" filter="fade">
                                      <p:cBhvr>
                                        <p:cTn id="12" dur="900"/>
                                        <p:tgtEl>
                                          <p:spTgt spid="300"/>
                                        </p:tgtEl>
                                      </p:cBhvr>
                                    </p:animEffect>
                                  </p:childTnLst>
                                </p:cTn>
                              </p:par>
                              <p:par>
                                <p:cTn id="13" presetID="14" presetClass="entr" presetSubtype="10" fill="hold" grpId="0" nodeType="withEffect">
                                  <p:stCondLst>
                                    <p:cond delay="1100"/>
                                  </p:stCondLst>
                                  <p:childTnLst>
                                    <p:set>
                                      <p:cBhvr>
                                        <p:cTn id="14" dur="1" fill="hold">
                                          <p:stCondLst>
                                            <p:cond delay="0"/>
                                          </p:stCondLst>
                                        </p:cTn>
                                        <p:tgtEl>
                                          <p:spTgt spid="306"/>
                                        </p:tgtEl>
                                        <p:attrNameLst>
                                          <p:attrName>style.visibility</p:attrName>
                                        </p:attrNameLst>
                                      </p:cBhvr>
                                      <p:to>
                                        <p:strVal val="visible"/>
                                      </p:to>
                                    </p:set>
                                    <p:animEffect transition="in" filter="randombar(horizontal)">
                                      <p:cBhvr>
                                        <p:cTn id="15" dur="700"/>
                                        <p:tgtEl>
                                          <p:spTgt spid="306"/>
                                        </p:tgtEl>
                                      </p:cBhvr>
                                    </p:animEffect>
                                  </p:childTnLst>
                                </p:cTn>
                              </p:par>
                              <p:par>
                                <p:cTn id="16" presetID="16" presetClass="entr" presetSubtype="37" fill="hold" grpId="0" nodeType="withEffect">
                                  <p:stCondLst>
                                    <p:cond delay="1600"/>
                                  </p:stCondLst>
                                  <p:childTnLst>
                                    <p:set>
                                      <p:cBhvr>
                                        <p:cTn id="17" dur="1" fill="hold">
                                          <p:stCondLst>
                                            <p:cond delay="0"/>
                                          </p:stCondLst>
                                        </p:cTn>
                                        <p:tgtEl>
                                          <p:spTgt spid="317">
                                            <p:txEl>
                                              <p:pRg st="0" end="0"/>
                                            </p:txEl>
                                          </p:spTgt>
                                        </p:tgtEl>
                                        <p:attrNameLst>
                                          <p:attrName>style.visibility</p:attrName>
                                        </p:attrNameLst>
                                      </p:cBhvr>
                                      <p:to>
                                        <p:strVal val="visible"/>
                                      </p:to>
                                    </p:set>
                                    <p:animEffect transition="in" filter="barn(outVertical)">
                                      <p:cBhvr>
                                        <p:cTn id="18" dur="900"/>
                                        <p:tgtEl>
                                          <p:spTgt spid="317">
                                            <p:txEl>
                                              <p:pRg st="0" end="0"/>
                                            </p:txEl>
                                          </p:spTgt>
                                        </p:tgtEl>
                                      </p:cBhvr>
                                    </p:animEffect>
                                  </p:childTnLst>
                                </p:cTn>
                              </p:par>
                              <p:par>
                                <p:cTn id="19" presetID="21" presetClass="entr" presetSubtype="4" fill="hold" nodeType="withEffect">
                                  <p:stCondLst>
                                    <p:cond delay="2300"/>
                                  </p:stCondLst>
                                  <p:childTnLst>
                                    <p:set>
                                      <p:cBhvr>
                                        <p:cTn id="20" dur="1" fill="hold">
                                          <p:stCondLst>
                                            <p:cond delay="0"/>
                                          </p:stCondLst>
                                        </p:cTn>
                                        <p:tgtEl>
                                          <p:spTgt spid="309"/>
                                        </p:tgtEl>
                                        <p:attrNameLst>
                                          <p:attrName>style.visibility</p:attrName>
                                        </p:attrNameLst>
                                      </p:cBhvr>
                                      <p:to>
                                        <p:strVal val="visible"/>
                                      </p:to>
                                    </p:set>
                                    <p:animEffect transition="in" filter="wheel(4)">
                                      <p:cBhvr>
                                        <p:cTn id="21" dur="2000"/>
                                        <p:tgtEl>
                                          <p:spTgt spid="309"/>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99"/>
                                        </p:tgtEl>
                                        <p:attrNameLst>
                                          <p:attrName>style.visibility</p:attrName>
                                        </p:attrNameLst>
                                      </p:cBhvr>
                                      <p:to>
                                        <p:strVal val="visible"/>
                                      </p:to>
                                    </p:set>
                                    <p:anim calcmode="lin" valueType="num">
                                      <p:cBhvr>
                                        <p:cTn id="24" dur="900" fill="hold"/>
                                        <p:tgtEl>
                                          <p:spTgt spid="299"/>
                                        </p:tgtEl>
                                        <p:attrNameLst>
                                          <p:attrName>ppt_w</p:attrName>
                                        </p:attrNameLst>
                                      </p:cBhvr>
                                      <p:tavLst>
                                        <p:tav tm="0">
                                          <p:val>
                                            <p:fltVal val="0"/>
                                          </p:val>
                                        </p:tav>
                                        <p:tav tm="100000">
                                          <p:val>
                                            <p:strVal val="#ppt_w"/>
                                          </p:val>
                                        </p:tav>
                                      </p:tavLst>
                                    </p:anim>
                                    <p:anim calcmode="lin" valueType="num">
                                      <p:cBhvr>
                                        <p:cTn id="25" dur="900" fill="hold"/>
                                        <p:tgtEl>
                                          <p:spTgt spid="299"/>
                                        </p:tgtEl>
                                        <p:attrNameLst>
                                          <p:attrName>ppt_h</p:attrName>
                                        </p:attrNameLst>
                                      </p:cBhvr>
                                      <p:tavLst>
                                        <p:tav tm="0">
                                          <p:val>
                                            <p:fltVal val="0"/>
                                          </p:val>
                                        </p:tav>
                                        <p:tav tm="100000">
                                          <p:val>
                                            <p:strVal val="#ppt_h"/>
                                          </p:val>
                                        </p:tav>
                                      </p:tavLst>
                                    </p:anim>
                                    <p:animEffect transition="in" filter="fade">
                                      <p:cBhvr>
                                        <p:cTn id="26" dur="900"/>
                                        <p:tgtEl>
                                          <p:spTgt spid="299"/>
                                        </p:tgtEl>
                                      </p:cBhvr>
                                    </p:animEffect>
                                  </p:childTnLst>
                                </p:cTn>
                              </p:par>
                              <p:par>
                                <p:cTn id="27" presetID="14" presetClass="entr" presetSubtype="10" fill="hold" grpId="0" nodeType="withEffect">
                                  <p:stCondLst>
                                    <p:cond delay="4600"/>
                                  </p:stCondLst>
                                  <p:childTnLst>
                                    <p:set>
                                      <p:cBhvr>
                                        <p:cTn id="28" dur="1" fill="hold">
                                          <p:stCondLst>
                                            <p:cond delay="0"/>
                                          </p:stCondLst>
                                        </p:cTn>
                                        <p:tgtEl>
                                          <p:spTgt spid="305"/>
                                        </p:tgtEl>
                                        <p:attrNameLst>
                                          <p:attrName>style.visibility</p:attrName>
                                        </p:attrNameLst>
                                      </p:cBhvr>
                                      <p:to>
                                        <p:strVal val="visible"/>
                                      </p:to>
                                    </p:set>
                                    <p:animEffect transition="in" filter="randombar(horizontal)">
                                      <p:cBhvr>
                                        <p:cTn id="29" dur="800"/>
                                        <p:tgtEl>
                                          <p:spTgt spid="305"/>
                                        </p:tgtEl>
                                      </p:cBhvr>
                                    </p:animEffect>
                                  </p:childTnLst>
                                </p:cTn>
                              </p:par>
                              <p:par>
                                <p:cTn id="30" presetID="16" presetClass="entr" presetSubtype="37" fill="hold" grpId="0" nodeType="withEffect">
                                  <p:stCondLst>
                                    <p:cond delay="5200"/>
                                  </p:stCondLst>
                                  <p:childTnLst>
                                    <p:set>
                                      <p:cBhvr>
                                        <p:cTn id="31" dur="1" fill="hold">
                                          <p:stCondLst>
                                            <p:cond delay="0"/>
                                          </p:stCondLst>
                                        </p:cTn>
                                        <p:tgtEl>
                                          <p:spTgt spid="315">
                                            <p:txEl>
                                              <p:pRg st="0" end="0"/>
                                            </p:txEl>
                                          </p:spTgt>
                                        </p:tgtEl>
                                        <p:attrNameLst>
                                          <p:attrName>style.visibility</p:attrName>
                                        </p:attrNameLst>
                                      </p:cBhvr>
                                      <p:to>
                                        <p:strVal val="visible"/>
                                      </p:to>
                                    </p:set>
                                    <p:animEffect transition="in" filter="barn(outVertical)">
                                      <p:cBhvr>
                                        <p:cTn id="32" dur="900"/>
                                        <p:tgtEl>
                                          <p:spTgt spid="315">
                                            <p:txEl>
                                              <p:pRg st="0" end="0"/>
                                            </p:txEl>
                                          </p:spTgt>
                                        </p:tgtEl>
                                      </p:cBhvr>
                                    </p:animEffect>
                                  </p:childTnLst>
                                </p:cTn>
                              </p:par>
                              <p:par>
                                <p:cTn id="33" presetID="21" presetClass="entr" presetSubtype="4" fill="hold" nodeType="withEffect">
                                  <p:stCondLst>
                                    <p:cond delay="6000"/>
                                  </p:stCondLst>
                                  <p:childTnLst>
                                    <p:set>
                                      <p:cBhvr>
                                        <p:cTn id="34" dur="1" fill="hold">
                                          <p:stCondLst>
                                            <p:cond delay="0"/>
                                          </p:stCondLst>
                                        </p:cTn>
                                        <p:tgtEl>
                                          <p:spTgt spid="308"/>
                                        </p:tgtEl>
                                        <p:attrNameLst>
                                          <p:attrName>style.visibility</p:attrName>
                                        </p:attrNameLst>
                                      </p:cBhvr>
                                      <p:to>
                                        <p:strVal val="visible"/>
                                      </p:to>
                                    </p:set>
                                    <p:animEffect transition="in" filter="wheel(4)">
                                      <p:cBhvr>
                                        <p:cTn id="35" dur="2000"/>
                                        <p:tgtEl>
                                          <p:spTgt spid="308"/>
                                        </p:tgtEl>
                                      </p:cBhvr>
                                    </p:animEffect>
                                  </p:childTnLst>
                                </p:cTn>
                              </p:par>
                              <p:par>
                                <p:cTn id="36" presetID="53" presetClass="entr" presetSubtype="16" fill="hold" grpId="0" nodeType="withEffect">
                                  <p:stCondLst>
                                    <p:cond delay="7800"/>
                                  </p:stCondLst>
                                  <p:childTnLst>
                                    <p:set>
                                      <p:cBhvr>
                                        <p:cTn id="37" dur="1" fill="hold">
                                          <p:stCondLst>
                                            <p:cond delay="0"/>
                                          </p:stCondLst>
                                        </p:cTn>
                                        <p:tgtEl>
                                          <p:spTgt spid="298"/>
                                        </p:tgtEl>
                                        <p:attrNameLst>
                                          <p:attrName>style.visibility</p:attrName>
                                        </p:attrNameLst>
                                      </p:cBhvr>
                                      <p:to>
                                        <p:strVal val="visible"/>
                                      </p:to>
                                    </p:set>
                                    <p:anim calcmode="lin" valueType="num">
                                      <p:cBhvr>
                                        <p:cTn id="38" dur="800" fill="hold"/>
                                        <p:tgtEl>
                                          <p:spTgt spid="298"/>
                                        </p:tgtEl>
                                        <p:attrNameLst>
                                          <p:attrName>ppt_w</p:attrName>
                                        </p:attrNameLst>
                                      </p:cBhvr>
                                      <p:tavLst>
                                        <p:tav tm="0">
                                          <p:val>
                                            <p:fltVal val="0"/>
                                          </p:val>
                                        </p:tav>
                                        <p:tav tm="100000">
                                          <p:val>
                                            <p:strVal val="#ppt_w"/>
                                          </p:val>
                                        </p:tav>
                                      </p:tavLst>
                                    </p:anim>
                                    <p:anim calcmode="lin" valueType="num">
                                      <p:cBhvr>
                                        <p:cTn id="39" dur="800" fill="hold"/>
                                        <p:tgtEl>
                                          <p:spTgt spid="298"/>
                                        </p:tgtEl>
                                        <p:attrNameLst>
                                          <p:attrName>ppt_h</p:attrName>
                                        </p:attrNameLst>
                                      </p:cBhvr>
                                      <p:tavLst>
                                        <p:tav tm="0">
                                          <p:val>
                                            <p:fltVal val="0"/>
                                          </p:val>
                                        </p:tav>
                                        <p:tav tm="100000">
                                          <p:val>
                                            <p:strVal val="#ppt_h"/>
                                          </p:val>
                                        </p:tav>
                                      </p:tavLst>
                                    </p:anim>
                                    <p:animEffect transition="in" filter="fade">
                                      <p:cBhvr>
                                        <p:cTn id="40" dur="800"/>
                                        <p:tgtEl>
                                          <p:spTgt spid="298"/>
                                        </p:tgtEl>
                                      </p:cBhvr>
                                    </p:animEffect>
                                  </p:childTnLst>
                                </p:cTn>
                              </p:par>
                              <p:par>
                                <p:cTn id="41" presetID="14" presetClass="entr" presetSubtype="10" fill="hold" grpId="0" nodeType="withEffect">
                                  <p:stCondLst>
                                    <p:cond delay="8500"/>
                                  </p:stCondLst>
                                  <p:childTnLst>
                                    <p:set>
                                      <p:cBhvr>
                                        <p:cTn id="42" dur="1" fill="hold">
                                          <p:stCondLst>
                                            <p:cond delay="0"/>
                                          </p:stCondLst>
                                        </p:cTn>
                                        <p:tgtEl>
                                          <p:spTgt spid="304"/>
                                        </p:tgtEl>
                                        <p:attrNameLst>
                                          <p:attrName>style.visibility</p:attrName>
                                        </p:attrNameLst>
                                      </p:cBhvr>
                                      <p:to>
                                        <p:strVal val="visible"/>
                                      </p:to>
                                    </p:set>
                                    <p:animEffect transition="in" filter="randombar(horizontal)">
                                      <p:cBhvr>
                                        <p:cTn id="43" dur="700"/>
                                        <p:tgtEl>
                                          <p:spTgt spid="304"/>
                                        </p:tgtEl>
                                      </p:cBhvr>
                                    </p:animEffect>
                                  </p:childTnLst>
                                </p:cTn>
                              </p:par>
                              <p:par>
                                <p:cTn id="44" presetID="16" presetClass="entr" presetSubtype="37" fill="hold" grpId="0" nodeType="withEffect">
                                  <p:stCondLst>
                                    <p:cond delay="9100"/>
                                  </p:stCondLst>
                                  <p:childTnLst>
                                    <p:set>
                                      <p:cBhvr>
                                        <p:cTn id="45" dur="1" fill="hold">
                                          <p:stCondLst>
                                            <p:cond delay="0"/>
                                          </p:stCondLst>
                                        </p:cTn>
                                        <p:tgtEl>
                                          <p:spTgt spid="313">
                                            <p:txEl>
                                              <p:pRg st="0" end="0"/>
                                            </p:txEl>
                                          </p:spTgt>
                                        </p:tgtEl>
                                        <p:attrNameLst>
                                          <p:attrName>style.visibility</p:attrName>
                                        </p:attrNameLst>
                                      </p:cBhvr>
                                      <p:to>
                                        <p:strVal val="visible"/>
                                      </p:to>
                                    </p:set>
                                    <p:animEffect transition="in" filter="barn(outVertical)">
                                      <p:cBhvr>
                                        <p:cTn id="46" dur="800"/>
                                        <p:tgtEl>
                                          <p:spTgt spid="313">
                                            <p:txEl>
                                              <p:pRg st="0" end="0"/>
                                            </p:txEl>
                                          </p:spTgt>
                                        </p:tgtEl>
                                      </p:cBhvr>
                                    </p:animEffect>
                                  </p:childTnLst>
                                </p:cTn>
                              </p:par>
                              <p:par>
                                <p:cTn id="47" presetID="21" presetClass="entr" presetSubtype="4" fill="hold" nodeType="withEffect">
                                  <p:stCondLst>
                                    <p:cond delay="9800"/>
                                  </p:stCondLst>
                                  <p:childTnLst>
                                    <p:set>
                                      <p:cBhvr>
                                        <p:cTn id="48" dur="1" fill="hold">
                                          <p:stCondLst>
                                            <p:cond delay="0"/>
                                          </p:stCondLst>
                                        </p:cTn>
                                        <p:tgtEl>
                                          <p:spTgt spid="307"/>
                                        </p:tgtEl>
                                        <p:attrNameLst>
                                          <p:attrName>style.visibility</p:attrName>
                                        </p:attrNameLst>
                                      </p:cBhvr>
                                      <p:to>
                                        <p:strVal val="visible"/>
                                      </p:to>
                                    </p:set>
                                    <p:animEffect transition="in" filter="wheel(4)">
                                      <p:cBhvr>
                                        <p:cTn id="49" dur="2000"/>
                                        <p:tgtEl>
                                          <p:spTgt spid="307"/>
                                        </p:tgtEl>
                                      </p:cBhvr>
                                    </p:animEffect>
                                  </p:childTnLst>
                                </p:cTn>
                              </p:par>
                              <p:par>
                                <p:cTn id="50" presetID="53" presetClass="entr" presetSubtype="16" fill="hold" grpId="0" nodeType="withEffect">
                                  <p:stCondLst>
                                    <p:cond delay="11700"/>
                                  </p:stCondLst>
                                  <p:childTnLst>
                                    <p:set>
                                      <p:cBhvr>
                                        <p:cTn id="51" dur="1" fill="hold">
                                          <p:stCondLst>
                                            <p:cond delay="0"/>
                                          </p:stCondLst>
                                        </p:cTn>
                                        <p:tgtEl>
                                          <p:spTgt spid="301"/>
                                        </p:tgtEl>
                                        <p:attrNameLst>
                                          <p:attrName>style.visibility</p:attrName>
                                        </p:attrNameLst>
                                      </p:cBhvr>
                                      <p:to>
                                        <p:strVal val="visible"/>
                                      </p:to>
                                    </p:set>
                                    <p:anim calcmode="lin" valueType="num">
                                      <p:cBhvr>
                                        <p:cTn id="52" dur="1000" fill="hold"/>
                                        <p:tgtEl>
                                          <p:spTgt spid="301"/>
                                        </p:tgtEl>
                                        <p:attrNameLst>
                                          <p:attrName>ppt_w</p:attrName>
                                        </p:attrNameLst>
                                      </p:cBhvr>
                                      <p:tavLst>
                                        <p:tav tm="0">
                                          <p:val>
                                            <p:fltVal val="0"/>
                                          </p:val>
                                        </p:tav>
                                        <p:tav tm="100000">
                                          <p:val>
                                            <p:strVal val="#ppt_w"/>
                                          </p:val>
                                        </p:tav>
                                      </p:tavLst>
                                    </p:anim>
                                    <p:anim calcmode="lin" valueType="num">
                                      <p:cBhvr>
                                        <p:cTn id="53" dur="1000" fill="hold"/>
                                        <p:tgtEl>
                                          <p:spTgt spid="301"/>
                                        </p:tgtEl>
                                        <p:attrNameLst>
                                          <p:attrName>ppt_h</p:attrName>
                                        </p:attrNameLst>
                                      </p:cBhvr>
                                      <p:tavLst>
                                        <p:tav tm="0">
                                          <p:val>
                                            <p:fltVal val="0"/>
                                          </p:val>
                                        </p:tav>
                                        <p:tav tm="100000">
                                          <p:val>
                                            <p:strVal val="#ppt_h"/>
                                          </p:val>
                                        </p:tav>
                                      </p:tavLst>
                                    </p:anim>
                                    <p:animEffect transition="in" filter="fade">
                                      <p:cBhvr>
                                        <p:cTn id="54" dur="1000"/>
                                        <p:tgtEl>
                                          <p:spTgt spid="301"/>
                                        </p:tgtEl>
                                      </p:cBhvr>
                                    </p:animEffect>
                                  </p:childTnLst>
                                </p:cTn>
                              </p:par>
                              <p:par>
                                <p:cTn id="55" presetID="14" presetClass="entr" presetSubtype="10" fill="hold" grpId="0" nodeType="withEffect">
                                  <p:stCondLst>
                                    <p:cond delay="12500"/>
                                  </p:stCondLst>
                                  <p:childTnLst>
                                    <p:set>
                                      <p:cBhvr>
                                        <p:cTn id="56" dur="1" fill="hold">
                                          <p:stCondLst>
                                            <p:cond delay="0"/>
                                          </p:stCondLst>
                                        </p:cTn>
                                        <p:tgtEl>
                                          <p:spTgt spid="303"/>
                                        </p:tgtEl>
                                        <p:attrNameLst>
                                          <p:attrName>style.visibility</p:attrName>
                                        </p:attrNameLst>
                                      </p:cBhvr>
                                      <p:to>
                                        <p:strVal val="visible"/>
                                      </p:to>
                                    </p:set>
                                    <p:animEffect transition="in" filter="randombar(horizontal)">
                                      <p:cBhvr>
                                        <p:cTn id="57" dur="1100"/>
                                        <p:tgtEl>
                                          <p:spTgt spid="303"/>
                                        </p:tgtEl>
                                      </p:cBhvr>
                                    </p:animEffect>
                                  </p:childTnLst>
                                </p:cTn>
                              </p:par>
                              <p:par>
                                <p:cTn id="58" presetID="16" presetClass="entr" presetSubtype="37" fill="hold" grpId="0" nodeType="withEffect">
                                  <p:stCondLst>
                                    <p:cond delay="13600"/>
                                  </p:stCondLst>
                                  <p:childTnLst>
                                    <p:set>
                                      <p:cBhvr>
                                        <p:cTn id="59" dur="1" fill="hold">
                                          <p:stCondLst>
                                            <p:cond delay="0"/>
                                          </p:stCondLst>
                                        </p:cTn>
                                        <p:tgtEl>
                                          <p:spTgt spid="311">
                                            <p:txEl>
                                              <p:pRg st="0" end="0"/>
                                            </p:txEl>
                                          </p:spTgt>
                                        </p:tgtEl>
                                        <p:attrNameLst>
                                          <p:attrName>style.visibility</p:attrName>
                                        </p:attrNameLst>
                                      </p:cBhvr>
                                      <p:to>
                                        <p:strVal val="visible"/>
                                      </p:to>
                                    </p:set>
                                    <p:animEffect transition="in" filter="barn(outVertical)">
                                      <p:cBhvr>
                                        <p:cTn id="60" dur="1200"/>
                                        <p:tgtEl>
                                          <p:spTgt spid="3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P spid="299" grpId="0" animBg="1"/>
      <p:bldP spid="300" grpId="0" animBg="1"/>
      <p:bldP spid="301" grpId="0" animBg="1"/>
      <p:bldP spid="302" grpId="0"/>
      <p:bldP spid="303" grpId="0"/>
      <p:bldP spid="304" grpId="0"/>
      <p:bldP spid="305" grpId="0"/>
      <p:bldP spid="306" grpId="0"/>
      <p:bldP spid="311" grpId="0" build="p"/>
      <p:bldP spid="313" grpId="0" build="p"/>
      <p:bldP spid="315" grpId="0" build="p"/>
      <p:bldP spid="3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grpSp>
        <p:nvGrpSpPr>
          <p:cNvPr id="4" name="Group 3">
            <a:extLst>
              <a:ext uri="{FF2B5EF4-FFF2-40B4-BE49-F238E27FC236}">
                <a16:creationId xmlns:a16="http://schemas.microsoft.com/office/drawing/2014/main" id="{E21729FA-3597-4591-9122-C918B407FA40}"/>
              </a:ext>
            </a:extLst>
          </p:cNvPr>
          <p:cNvGrpSpPr/>
          <p:nvPr/>
        </p:nvGrpSpPr>
        <p:grpSpPr>
          <a:xfrm>
            <a:off x="530250" y="-1470000"/>
            <a:ext cx="8083500" cy="8083500"/>
            <a:chOff x="530250" y="-1470000"/>
            <a:chExt cx="8083500" cy="8083500"/>
          </a:xfrm>
        </p:grpSpPr>
        <p:sp>
          <p:nvSpPr>
            <p:cNvPr id="323" name="Google Shape;323;p29"/>
            <p:cNvSpPr/>
            <p:nvPr/>
          </p:nvSpPr>
          <p:spPr>
            <a:xfrm>
              <a:off x="530250" y="-1470000"/>
              <a:ext cx="8083500" cy="80835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a:off x="1185900" y="-814350"/>
              <a:ext cx="6772200" cy="67722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29"/>
          <p:cNvSpPr txBox="1">
            <a:spLocks noGrp="1"/>
          </p:cNvSpPr>
          <p:nvPr>
            <p:ph type="body" idx="1"/>
          </p:nvPr>
        </p:nvSpPr>
        <p:spPr>
          <a:xfrm>
            <a:off x="3168000" y="1540290"/>
            <a:ext cx="2808000" cy="10040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EG" dirty="0"/>
              <a:t>هو كل مايسبح فى الفضاء من نجوم وكواكب واقمار وتسمي بالاجرام السماوية </a:t>
            </a:r>
            <a:endParaRPr dirty="0"/>
          </a:p>
        </p:txBody>
      </p:sp>
      <p:sp>
        <p:nvSpPr>
          <p:cNvPr id="326" name="Google Shape;326;p29"/>
          <p:cNvSpPr txBox="1">
            <a:spLocks noGrp="1"/>
          </p:cNvSpPr>
          <p:nvPr>
            <p:ph type="title"/>
          </p:nvPr>
        </p:nvSpPr>
        <p:spPr>
          <a:xfrm>
            <a:off x="311700" y="3811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EG" sz="2800" b="1" dirty="0"/>
              <a:t>حركة الشمس والارض </a:t>
            </a:r>
            <a:endParaRPr sz="2800" b="1" dirty="0"/>
          </a:p>
        </p:txBody>
      </p:sp>
      <p:grpSp>
        <p:nvGrpSpPr>
          <p:cNvPr id="7" name="Google Shape;1864;p50">
            <a:extLst>
              <a:ext uri="{FF2B5EF4-FFF2-40B4-BE49-F238E27FC236}">
                <a16:creationId xmlns:a16="http://schemas.microsoft.com/office/drawing/2014/main" id="{4C69F980-376D-4408-B165-13B17403BB32}"/>
              </a:ext>
            </a:extLst>
          </p:cNvPr>
          <p:cNvGrpSpPr/>
          <p:nvPr/>
        </p:nvGrpSpPr>
        <p:grpSpPr>
          <a:xfrm>
            <a:off x="7608590" y="2955262"/>
            <a:ext cx="552289" cy="552267"/>
            <a:chOff x="5826263" y="2131788"/>
            <a:chExt cx="637600" cy="637575"/>
          </a:xfrm>
        </p:grpSpPr>
        <p:sp>
          <p:nvSpPr>
            <p:cNvPr id="8" name="Google Shape;1865;p50">
              <a:extLst>
                <a:ext uri="{FF2B5EF4-FFF2-40B4-BE49-F238E27FC236}">
                  <a16:creationId xmlns:a16="http://schemas.microsoft.com/office/drawing/2014/main" id="{4B67AB16-0233-45A0-B869-A6FDDB6391FE}"/>
                </a:ext>
              </a:extLst>
            </p:cNvPr>
            <p:cNvSpPr/>
            <p:nvPr/>
          </p:nvSpPr>
          <p:spPr>
            <a:xfrm>
              <a:off x="5826263" y="2131788"/>
              <a:ext cx="637600" cy="637575"/>
            </a:xfrm>
            <a:custGeom>
              <a:avLst/>
              <a:gdLst/>
              <a:ahLst/>
              <a:cxnLst/>
              <a:rect l="l" t="t" r="r" b="b"/>
              <a:pathLst>
                <a:path w="25504" h="25503" extrusionOk="0">
                  <a:moveTo>
                    <a:pt x="12743" y="1"/>
                  </a:moveTo>
                  <a:cubicBezTo>
                    <a:pt x="12524" y="1"/>
                    <a:pt x="12345" y="179"/>
                    <a:pt x="12345" y="398"/>
                  </a:cubicBezTo>
                  <a:lnTo>
                    <a:pt x="12345" y="2037"/>
                  </a:lnTo>
                  <a:cubicBezTo>
                    <a:pt x="12345" y="2972"/>
                    <a:pt x="12177" y="3900"/>
                    <a:pt x="11847" y="4776"/>
                  </a:cubicBezTo>
                  <a:cubicBezTo>
                    <a:pt x="11722" y="5109"/>
                    <a:pt x="11414" y="5293"/>
                    <a:pt x="11099" y="5293"/>
                  </a:cubicBezTo>
                  <a:cubicBezTo>
                    <a:pt x="10891" y="5293"/>
                    <a:pt x="10680" y="5212"/>
                    <a:pt x="10519" y="5039"/>
                  </a:cubicBezTo>
                  <a:lnTo>
                    <a:pt x="9526" y="3978"/>
                  </a:lnTo>
                  <a:cubicBezTo>
                    <a:pt x="9441" y="3887"/>
                    <a:pt x="9334" y="3847"/>
                    <a:pt x="9229" y="3847"/>
                  </a:cubicBezTo>
                  <a:cubicBezTo>
                    <a:pt x="9014" y="3847"/>
                    <a:pt x="8807" y="4017"/>
                    <a:pt x="8815" y="4272"/>
                  </a:cubicBezTo>
                  <a:lnTo>
                    <a:pt x="8863" y="5725"/>
                  </a:lnTo>
                  <a:cubicBezTo>
                    <a:pt x="8879" y="6197"/>
                    <a:pt x="8497" y="6551"/>
                    <a:pt x="8068" y="6551"/>
                  </a:cubicBezTo>
                  <a:cubicBezTo>
                    <a:pt x="7960" y="6551"/>
                    <a:pt x="7848" y="6528"/>
                    <a:pt x="7739" y="6478"/>
                  </a:cubicBezTo>
                  <a:cubicBezTo>
                    <a:pt x="6886" y="6092"/>
                    <a:pt x="6110" y="5554"/>
                    <a:pt x="5449" y="4893"/>
                  </a:cubicBezTo>
                  <a:lnTo>
                    <a:pt x="4291" y="3735"/>
                  </a:lnTo>
                  <a:cubicBezTo>
                    <a:pt x="4213" y="3659"/>
                    <a:pt x="4113" y="3621"/>
                    <a:pt x="4012" y="3621"/>
                  </a:cubicBezTo>
                  <a:cubicBezTo>
                    <a:pt x="3910" y="3621"/>
                    <a:pt x="3808" y="3660"/>
                    <a:pt x="3730" y="3738"/>
                  </a:cubicBezTo>
                  <a:cubicBezTo>
                    <a:pt x="3576" y="3893"/>
                    <a:pt x="3575" y="4142"/>
                    <a:pt x="3728" y="4298"/>
                  </a:cubicBezTo>
                  <a:lnTo>
                    <a:pt x="4885" y="5457"/>
                  </a:lnTo>
                  <a:cubicBezTo>
                    <a:pt x="5547" y="6119"/>
                    <a:pt x="6085" y="6894"/>
                    <a:pt x="6471" y="7746"/>
                  </a:cubicBezTo>
                  <a:cubicBezTo>
                    <a:pt x="6710" y="8275"/>
                    <a:pt x="6321" y="8871"/>
                    <a:pt x="5746" y="8871"/>
                  </a:cubicBezTo>
                  <a:cubicBezTo>
                    <a:pt x="5737" y="8871"/>
                    <a:pt x="5728" y="8871"/>
                    <a:pt x="5718" y="8871"/>
                  </a:cubicBezTo>
                  <a:lnTo>
                    <a:pt x="4264" y="8822"/>
                  </a:lnTo>
                  <a:cubicBezTo>
                    <a:pt x="4259" y="8822"/>
                    <a:pt x="4254" y="8822"/>
                    <a:pt x="4249" y="8822"/>
                  </a:cubicBezTo>
                  <a:cubicBezTo>
                    <a:pt x="3880" y="8822"/>
                    <a:pt x="3697" y="9277"/>
                    <a:pt x="3970" y="9533"/>
                  </a:cubicBezTo>
                  <a:lnTo>
                    <a:pt x="5032" y="10527"/>
                  </a:lnTo>
                  <a:cubicBezTo>
                    <a:pt x="5464" y="10931"/>
                    <a:pt x="5322" y="11646"/>
                    <a:pt x="4769" y="11854"/>
                  </a:cubicBezTo>
                  <a:cubicBezTo>
                    <a:pt x="3893" y="12184"/>
                    <a:pt x="2965" y="12353"/>
                    <a:pt x="2030" y="12353"/>
                  </a:cubicBezTo>
                  <a:lnTo>
                    <a:pt x="391" y="12353"/>
                  </a:lnTo>
                  <a:cubicBezTo>
                    <a:pt x="174" y="12357"/>
                    <a:pt x="1" y="12534"/>
                    <a:pt x="1" y="12750"/>
                  </a:cubicBezTo>
                  <a:cubicBezTo>
                    <a:pt x="1" y="12968"/>
                    <a:pt x="174" y="13145"/>
                    <a:pt x="391" y="13149"/>
                  </a:cubicBezTo>
                  <a:lnTo>
                    <a:pt x="2030" y="13149"/>
                  </a:lnTo>
                  <a:cubicBezTo>
                    <a:pt x="2965" y="13149"/>
                    <a:pt x="3893" y="13319"/>
                    <a:pt x="4769" y="13649"/>
                  </a:cubicBezTo>
                  <a:cubicBezTo>
                    <a:pt x="5321" y="13855"/>
                    <a:pt x="5464" y="14572"/>
                    <a:pt x="5032" y="14976"/>
                  </a:cubicBezTo>
                  <a:lnTo>
                    <a:pt x="3970" y="15970"/>
                  </a:lnTo>
                  <a:cubicBezTo>
                    <a:pt x="3696" y="16226"/>
                    <a:pt x="3880" y="16681"/>
                    <a:pt x="4250" y="16681"/>
                  </a:cubicBezTo>
                  <a:cubicBezTo>
                    <a:pt x="4255" y="16681"/>
                    <a:pt x="4259" y="16681"/>
                    <a:pt x="4264" y="16681"/>
                  </a:cubicBezTo>
                  <a:lnTo>
                    <a:pt x="5718" y="16631"/>
                  </a:lnTo>
                  <a:cubicBezTo>
                    <a:pt x="5728" y="16631"/>
                    <a:pt x="5737" y="16631"/>
                    <a:pt x="5746" y="16631"/>
                  </a:cubicBezTo>
                  <a:cubicBezTo>
                    <a:pt x="6321" y="16631"/>
                    <a:pt x="6710" y="17228"/>
                    <a:pt x="6471" y="17757"/>
                  </a:cubicBezTo>
                  <a:cubicBezTo>
                    <a:pt x="6083" y="18609"/>
                    <a:pt x="5547" y="19384"/>
                    <a:pt x="4885" y="20046"/>
                  </a:cubicBezTo>
                  <a:lnTo>
                    <a:pt x="3728" y="21204"/>
                  </a:lnTo>
                  <a:cubicBezTo>
                    <a:pt x="3579" y="21361"/>
                    <a:pt x="3582" y="21607"/>
                    <a:pt x="3735" y="21760"/>
                  </a:cubicBezTo>
                  <a:cubicBezTo>
                    <a:pt x="3812" y="21837"/>
                    <a:pt x="3914" y="21876"/>
                    <a:pt x="4016" y="21876"/>
                  </a:cubicBezTo>
                  <a:cubicBezTo>
                    <a:pt x="4115" y="21876"/>
                    <a:pt x="4213" y="21840"/>
                    <a:pt x="4291" y="21767"/>
                  </a:cubicBezTo>
                  <a:lnTo>
                    <a:pt x="5449" y="20610"/>
                  </a:lnTo>
                  <a:cubicBezTo>
                    <a:pt x="6110" y="19947"/>
                    <a:pt x="6886" y="19411"/>
                    <a:pt x="7739" y="19025"/>
                  </a:cubicBezTo>
                  <a:cubicBezTo>
                    <a:pt x="7848" y="18975"/>
                    <a:pt x="7960" y="18952"/>
                    <a:pt x="8069" y="18952"/>
                  </a:cubicBezTo>
                  <a:cubicBezTo>
                    <a:pt x="8497" y="18952"/>
                    <a:pt x="8879" y="19306"/>
                    <a:pt x="8863" y="19776"/>
                  </a:cubicBezTo>
                  <a:lnTo>
                    <a:pt x="8815" y="21231"/>
                  </a:lnTo>
                  <a:cubicBezTo>
                    <a:pt x="8807" y="21486"/>
                    <a:pt x="9014" y="21656"/>
                    <a:pt x="9229" y="21656"/>
                  </a:cubicBezTo>
                  <a:cubicBezTo>
                    <a:pt x="9334" y="21656"/>
                    <a:pt x="9441" y="21616"/>
                    <a:pt x="9526" y="21525"/>
                  </a:cubicBezTo>
                  <a:lnTo>
                    <a:pt x="10520" y="20462"/>
                  </a:lnTo>
                  <a:cubicBezTo>
                    <a:pt x="10681" y="20291"/>
                    <a:pt x="10891" y="20210"/>
                    <a:pt x="11099" y="20210"/>
                  </a:cubicBezTo>
                  <a:cubicBezTo>
                    <a:pt x="11413" y="20210"/>
                    <a:pt x="11722" y="20394"/>
                    <a:pt x="11847" y="20727"/>
                  </a:cubicBezTo>
                  <a:cubicBezTo>
                    <a:pt x="12177" y="21603"/>
                    <a:pt x="12345" y="22531"/>
                    <a:pt x="12345" y="23466"/>
                  </a:cubicBezTo>
                  <a:lnTo>
                    <a:pt x="12345" y="25105"/>
                  </a:lnTo>
                  <a:cubicBezTo>
                    <a:pt x="12345" y="25324"/>
                    <a:pt x="12524" y="25502"/>
                    <a:pt x="12744" y="25502"/>
                  </a:cubicBezTo>
                  <a:cubicBezTo>
                    <a:pt x="12964" y="25502"/>
                    <a:pt x="13142" y="25324"/>
                    <a:pt x="13142" y="25105"/>
                  </a:cubicBezTo>
                  <a:lnTo>
                    <a:pt x="13142" y="23466"/>
                  </a:lnTo>
                  <a:cubicBezTo>
                    <a:pt x="13142" y="22531"/>
                    <a:pt x="13310" y="21603"/>
                    <a:pt x="13640" y="20727"/>
                  </a:cubicBezTo>
                  <a:cubicBezTo>
                    <a:pt x="13765" y="20394"/>
                    <a:pt x="14074" y="20210"/>
                    <a:pt x="14388" y="20210"/>
                  </a:cubicBezTo>
                  <a:cubicBezTo>
                    <a:pt x="14596" y="20210"/>
                    <a:pt x="14807" y="20291"/>
                    <a:pt x="14967" y="20462"/>
                  </a:cubicBezTo>
                  <a:lnTo>
                    <a:pt x="15962" y="21525"/>
                  </a:lnTo>
                  <a:cubicBezTo>
                    <a:pt x="16047" y="21616"/>
                    <a:pt x="16153" y="21656"/>
                    <a:pt x="16258" y="21656"/>
                  </a:cubicBezTo>
                  <a:cubicBezTo>
                    <a:pt x="16474" y="21656"/>
                    <a:pt x="16681" y="21486"/>
                    <a:pt x="16672" y="21231"/>
                  </a:cubicBezTo>
                  <a:lnTo>
                    <a:pt x="16624" y="19776"/>
                  </a:lnTo>
                  <a:cubicBezTo>
                    <a:pt x="16608" y="19306"/>
                    <a:pt x="16991" y="18952"/>
                    <a:pt x="17420" y="18952"/>
                  </a:cubicBezTo>
                  <a:cubicBezTo>
                    <a:pt x="17529" y="18952"/>
                    <a:pt x="17641" y="18975"/>
                    <a:pt x="17750" y="19025"/>
                  </a:cubicBezTo>
                  <a:cubicBezTo>
                    <a:pt x="18602" y="19411"/>
                    <a:pt x="19377" y="19947"/>
                    <a:pt x="20038" y="20610"/>
                  </a:cubicBezTo>
                  <a:lnTo>
                    <a:pt x="21197" y="21768"/>
                  </a:lnTo>
                  <a:cubicBezTo>
                    <a:pt x="21274" y="21843"/>
                    <a:pt x="21374" y="21881"/>
                    <a:pt x="21475" y="21881"/>
                  </a:cubicBezTo>
                  <a:cubicBezTo>
                    <a:pt x="21577" y="21881"/>
                    <a:pt x="21679" y="21842"/>
                    <a:pt x="21757" y="21764"/>
                  </a:cubicBezTo>
                  <a:cubicBezTo>
                    <a:pt x="21911" y="21610"/>
                    <a:pt x="21913" y="21361"/>
                    <a:pt x="21760" y="21204"/>
                  </a:cubicBezTo>
                  <a:lnTo>
                    <a:pt x="20602" y="20046"/>
                  </a:lnTo>
                  <a:cubicBezTo>
                    <a:pt x="19940" y="19384"/>
                    <a:pt x="19403" y="18609"/>
                    <a:pt x="19016" y="17757"/>
                  </a:cubicBezTo>
                  <a:cubicBezTo>
                    <a:pt x="18777" y="17228"/>
                    <a:pt x="19166" y="16631"/>
                    <a:pt x="19741" y="16631"/>
                  </a:cubicBezTo>
                  <a:cubicBezTo>
                    <a:pt x="19750" y="16631"/>
                    <a:pt x="19760" y="16631"/>
                    <a:pt x="19769" y="16631"/>
                  </a:cubicBezTo>
                  <a:lnTo>
                    <a:pt x="21224" y="16679"/>
                  </a:lnTo>
                  <a:cubicBezTo>
                    <a:pt x="21229" y="16679"/>
                    <a:pt x="21234" y="16679"/>
                    <a:pt x="21239" y="16679"/>
                  </a:cubicBezTo>
                  <a:cubicBezTo>
                    <a:pt x="21608" y="16679"/>
                    <a:pt x="21790" y="16226"/>
                    <a:pt x="21518" y="15969"/>
                  </a:cubicBezTo>
                  <a:lnTo>
                    <a:pt x="20455" y="14976"/>
                  </a:lnTo>
                  <a:cubicBezTo>
                    <a:pt x="20024" y="14572"/>
                    <a:pt x="20165" y="13855"/>
                    <a:pt x="20718" y="13647"/>
                  </a:cubicBezTo>
                  <a:cubicBezTo>
                    <a:pt x="21594" y="13319"/>
                    <a:pt x="22522" y="13150"/>
                    <a:pt x="23458" y="13150"/>
                  </a:cubicBezTo>
                  <a:lnTo>
                    <a:pt x="25096" y="13150"/>
                  </a:lnTo>
                  <a:cubicBezTo>
                    <a:pt x="25099" y="13151"/>
                    <a:pt x="25101" y="13151"/>
                    <a:pt x="25104" y="13151"/>
                  </a:cubicBezTo>
                  <a:cubicBezTo>
                    <a:pt x="25324" y="13151"/>
                    <a:pt x="25503" y="12972"/>
                    <a:pt x="25503" y="12751"/>
                  </a:cubicBezTo>
                  <a:cubicBezTo>
                    <a:pt x="25503" y="12531"/>
                    <a:pt x="25324" y="12352"/>
                    <a:pt x="25104" y="12352"/>
                  </a:cubicBezTo>
                  <a:cubicBezTo>
                    <a:pt x="25101" y="12352"/>
                    <a:pt x="25099" y="12352"/>
                    <a:pt x="25096" y="12353"/>
                  </a:cubicBezTo>
                  <a:lnTo>
                    <a:pt x="23458" y="12353"/>
                  </a:lnTo>
                  <a:cubicBezTo>
                    <a:pt x="22522" y="12353"/>
                    <a:pt x="21594" y="12184"/>
                    <a:pt x="20718" y="11854"/>
                  </a:cubicBezTo>
                  <a:cubicBezTo>
                    <a:pt x="20165" y="11646"/>
                    <a:pt x="20024" y="10931"/>
                    <a:pt x="20455" y="10527"/>
                  </a:cubicBezTo>
                  <a:lnTo>
                    <a:pt x="21518" y="9533"/>
                  </a:lnTo>
                  <a:cubicBezTo>
                    <a:pt x="21790" y="9277"/>
                    <a:pt x="21608" y="8822"/>
                    <a:pt x="21239" y="8822"/>
                  </a:cubicBezTo>
                  <a:cubicBezTo>
                    <a:pt x="21234" y="8822"/>
                    <a:pt x="21229" y="8822"/>
                    <a:pt x="21224" y="8822"/>
                  </a:cubicBezTo>
                  <a:lnTo>
                    <a:pt x="19769" y="8872"/>
                  </a:lnTo>
                  <a:cubicBezTo>
                    <a:pt x="19760" y="8872"/>
                    <a:pt x="19752" y="8872"/>
                    <a:pt x="19743" y="8872"/>
                  </a:cubicBezTo>
                  <a:cubicBezTo>
                    <a:pt x="19166" y="8872"/>
                    <a:pt x="18777" y="8275"/>
                    <a:pt x="19016" y="7746"/>
                  </a:cubicBezTo>
                  <a:cubicBezTo>
                    <a:pt x="19403" y="6894"/>
                    <a:pt x="19940" y="6119"/>
                    <a:pt x="20602" y="5457"/>
                  </a:cubicBezTo>
                  <a:lnTo>
                    <a:pt x="21760" y="4298"/>
                  </a:lnTo>
                  <a:cubicBezTo>
                    <a:pt x="21913" y="4142"/>
                    <a:pt x="21911" y="3893"/>
                    <a:pt x="21757" y="3738"/>
                  </a:cubicBezTo>
                  <a:cubicBezTo>
                    <a:pt x="21679" y="3660"/>
                    <a:pt x="21577" y="3621"/>
                    <a:pt x="21475" y="3621"/>
                  </a:cubicBezTo>
                  <a:cubicBezTo>
                    <a:pt x="21375" y="3621"/>
                    <a:pt x="21274" y="3659"/>
                    <a:pt x="21197" y="3735"/>
                  </a:cubicBezTo>
                  <a:lnTo>
                    <a:pt x="20038" y="4893"/>
                  </a:lnTo>
                  <a:cubicBezTo>
                    <a:pt x="19377" y="5554"/>
                    <a:pt x="18602" y="6092"/>
                    <a:pt x="17750" y="6478"/>
                  </a:cubicBezTo>
                  <a:cubicBezTo>
                    <a:pt x="17641" y="6528"/>
                    <a:pt x="17529" y="6551"/>
                    <a:pt x="17420" y="6551"/>
                  </a:cubicBezTo>
                  <a:cubicBezTo>
                    <a:pt x="16991" y="6551"/>
                    <a:pt x="16608" y="6197"/>
                    <a:pt x="16624" y="5725"/>
                  </a:cubicBezTo>
                  <a:lnTo>
                    <a:pt x="16672" y="4271"/>
                  </a:lnTo>
                  <a:cubicBezTo>
                    <a:pt x="16681" y="4017"/>
                    <a:pt x="16474" y="3847"/>
                    <a:pt x="16258" y="3847"/>
                  </a:cubicBezTo>
                  <a:cubicBezTo>
                    <a:pt x="16153" y="3847"/>
                    <a:pt x="16047" y="3887"/>
                    <a:pt x="15962" y="3978"/>
                  </a:cubicBezTo>
                  <a:lnTo>
                    <a:pt x="14967" y="5039"/>
                  </a:lnTo>
                  <a:cubicBezTo>
                    <a:pt x="14806" y="5212"/>
                    <a:pt x="14596" y="5293"/>
                    <a:pt x="14388" y="5293"/>
                  </a:cubicBezTo>
                  <a:cubicBezTo>
                    <a:pt x="14074" y="5293"/>
                    <a:pt x="13765" y="5109"/>
                    <a:pt x="13640" y="4776"/>
                  </a:cubicBezTo>
                  <a:cubicBezTo>
                    <a:pt x="13310" y="3900"/>
                    <a:pt x="13142" y="2972"/>
                    <a:pt x="13142" y="2037"/>
                  </a:cubicBezTo>
                  <a:lnTo>
                    <a:pt x="13142" y="398"/>
                  </a:lnTo>
                  <a:cubicBezTo>
                    <a:pt x="13142" y="179"/>
                    <a:pt x="12964" y="1"/>
                    <a:pt x="12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866;p50">
              <a:extLst>
                <a:ext uri="{FF2B5EF4-FFF2-40B4-BE49-F238E27FC236}">
                  <a16:creationId xmlns:a16="http://schemas.microsoft.com/office/drawing/2014/main" id="{F4743F28-F1BE-41F0-8162-4B295B6B6B31}"/>
                </a:ext>
              </a:extLst>
            </p:cNvPr>
            <p:cNvSpPr/>
            <p:nvPr/>
          </p:nvSpPr>
          <p:spPr>
            <a:xfrm>
              <a:off x="5985438" y="2291188"/>
              <a:ext cx="318825" cy="318775"/>
            </a:xfrm>
            <a:custGeom>
              <a:avLst/>
              <a:gdLst/>
              <a:ahLst/>
              <a:cxnLst/>
              <a:rect l="l" t="t" r="r" b="b"/>
              <a:pathLst>
                <a:path w="12753" h="12751" extrusionOk="0">
                  <a:moveTo>
                    <a:pt x="6377" y="0"/>
                  </a:moveTo>
                  <a:cubicBezTo>
                    <a:pt x="2856" y="0"/>
                    <a:pt x="1" y="2854"/>
                    <a:pt x="1" y="6375"/>
                  </a:cubicBezTo>
                  <a:cubicBezTo>
                    <a:pt x="1" y="9896"/>
                    <a:pt x="2856" y="12751"/>
                    <a:pt x="6377" y="12751"/>
                  </a:cubicBezTo>
                  <a:cubicBezTo>
                    <a:pt x="9898" y="12751"/>
                    <a:pt x="12753" y="9896"/>
                    <a:pt x="12753" y="6375"/>
                  </a:cubicBezTo>
                  <a:cubicBezTo>
                    <a:pt x="12753" y="2854"/>
                    <a:pt x="9898" y="0"/>
                    <a:pt x="6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867;p50">
              <a:extLst>
                <a:ext uri="{FF2B5EF4-FFF2-40B4-BE49-F238E27FC236}">
                  <a16:creationId xmlns:a16="http://schemas.microsoft.com/office/drawing/2014/main" id="{E771A8B5-D1A3-429D-A18C-A6DB8987FCE7}"/>
                </a:ext>
              </a:extLst>
            </p:cNvPr>
            <p:cNvSpPr/>
            <p:nvPr/>
          </p:nvSpPr>
          <p:spPr>
            <a:xfrm>
              <a:off x="6032388" y="2321063"/>
              <a:ext cx="242025" cy="245925"/>
            </a:xfrm>
            <a:custGeom>
              <a:avLst/>
              <a:gdLst/>
              <a:ahLst/>
              <a:cxnLst/>
              <a:rect l="l" t="t" r="r" b="b"/>
              <a:pathLst>
                <a:path w="9681" h="9837" extrusionOk="0">
                  <a:moveTo>
                    <a:pt x="4485" y="1"/>
                  </a:moveTo>
                  <a:cubicBezTo>
                    <a:pt x="3505" y="1"/>
                    <a:pt x="2547" y="281"/>
                    <a:pt x="1721" y="807"/>
                  </a:cubicBezTo>
                  <a:cubicBezTo>
                    <a:pt x="276" y="1727"/>
                    <a:pt x="0" y="3341"/>
                    <a:pt x="0" y="5180"/>
                  </a:cubicBezTo>
                  <a:cubicBezTo>
                    <a:pt x="0" y="8041"/>
                    <a:pt x="1637" y="9837"/>
                    <a:pt x="4499" y="9837"/>
                  </a:cubicBezTo>
                  <a:cubicBezTo>
                    <a:pt x="6337" y="9837"/>
                    <a:pt x="7952" y="9402"/>
                    <a:pt x="8871" y="7959"/>
                  </a:cubicBezTo>
                  <a:cubicBezTo>
                    <a:pt x="9400" y="7129"/>
                    <a:pt x="9681" y="6164"/>
                    <a:pt x="9679" y="5180"/>
                  </a:cubicBezTo>
                  <a:cubicBezTo>
                    <a:pt x="9679" y="2320"/>
                    <a:pt x="7360" y="1"/>
                    <a:pt x="4499" y="1"/>
                  </a:cubicBezTo>
                  <a:cubicBezTo>
                    <a:pt x="4494" y="1"/>
                    <a:pt x="4490" y="1"/>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68;p50">
              <a:extLst>
                <a:ext uri="{FF2B5EF4-FFF2-40B4-BE49-F238E27FC236}">
                  <a16:creationId xmlns:a16="http://schemas.microsoft.com/office/drawing/2014/main" id="{9BAE8AA9-FA4B-461A-900F-CA5EBA1E41E1}"/>
                </a:ext>
              </a:extLst>
            </p:cNvPr>
            <p:cNvSpPr/>
            <p:nvPr/>
          </p:nvSpPr>
          <p:spPr>
            <a:xfrm>
              <a:off x="6015338" y="2341238"/>
              <a:ext cx="238850" cy="238850"/>
            </a:xfrm>
            <a:custGeom>
              <a:avLst/>
              <a:gdLst/>
              <a:ahLst/>
              <a:cxnLst/>
              <a:rect l="l" t="t" r="r" b="b"/>
              <a:pathLst>
                <a:path w="9554" h="9554" extrusionOk="0">
                  <a:moveTo>
                    <a:pt x="2403" y="0"/>
                  </a:moveTo>
                  <a:lnTo>
                    <a:pt x="2403" y="0"/>
                  </a:lnTo>
                  <a:cubicBezTo>
                    <a:pt x="958" y="920"/>
                    <a:pt x="0" y="2534"/>
                    <a:pt x="0" y="4373"/>
                  </a:cubicBezTo>
                  <a:cubicBezTo>
                    <a:pt x="0" y="7234"/>
                    <a:pt x="2319" y="9553"/>
                    <a:pt x="5181" y="9553"/>
                  </a:cubicBezTo>
                  <a:cubicBezTo>
                    <a:pt x="5183" y="9553"/>
                    <a:pt x="5184" y="9553"/>
                    <a:pt x="5186" y="9553"/>
                  </a:cubicBezTo>
                  <a:cubicBezTo>
                    <a:pt x="6955" y="9553"/>
                    <a:pt x="8605" y="8647"/>
                    <a:pt x="9553" y="7152"/>
                  </a:cubicBezTo>
                  <a:lnTo>
                    <a:pt x="9553" y="7152"/>
                  </a:lnTo>
                  <a:cubicBezTo>
                    <a:pt x="8725" y="7679"/>
                    <a:pt x="7764" y="7959"/>
                    <a:pt x="6782" y="7959"/>
                  </a:cubicBezTo>
                  <a:cubicBezTo>
                    <a:pt x="6779" y="7959"/>
                    <a:pt x="6777" y="7959"/>
                    <a:pt x="6775" y="7959"/>
                  </a:cubicBezTo>
                  <a:cubicBezTo>
                    <a:pt x="3914" y="7959"/>
                    <a:pt x="1595" y="5640"/>
                    <a:pt x="1595" y="2779"/>
                  </a:cubicBezTo>
                  <a:cubicBezTo>
                    <a:pt x="1593" y="1794"/>
                    <a:pt x="1874" y="831"/>
                    <a:pt x="2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61624857-694C-4EA8-9D2A-8F63BE8CF6DB}"/>
              </a:ext>
            </a:extLst>
          </p:cNvPr>
          <p:cNvSpPr txBox="1"/>
          <p:nvPr/>
        </p:nvSpPr>
        <p:spPr>
          <a:xfrm>
            <a:off x="3972208" y="2908668"/>
            <a:ext cx="1129990" cy="369332"/>
          </a:xfrm>
          <a:prstGeom prst="rect">
            <a:avLst/>
          </a:prstGeom>
          <a:noFill/>
        </p:spPr>
        <p:txBody>
          <a:bodyPr wrap="square" rtlCol="1">
            <a:spAutoFit/>
          </a:bodyPr>
          <a:lstStyle/>
          <a:p>
            <a:pPr algn="ctr"/>
            <a:r>
              <a:rPr lang="ar-EG" sz="1800" b="1" dirty="0">
                <a:solidFill>
                  <a:schemeClr val="bg1">
                    <a:lumMod val="95000"/>
                  </a:schemeClr>
                </a:solidFill>
                <a:latin typeface="Abd ElRady" panose="02000500000000000000" pitchFamily="2" charset="-78"/>
                <a:cs typeface="Abd ElRady" panose="02000500000000000000" pitchFamily="2" charset="-78"/>
              </a:rPr>
              <a:t>الشمس</a:t>
            </a:r>
            <a:r>
              <a:rPr lang="ar-EG" dirty="0"/>
              <a:t> </a:t>
            </a:r>
          </a:p>
        </p:txBody>
      </p:sp>
      <p:sp>
        <p:nvSpPr>
          <p:cNvPr id="3" name="TextBox 2">
            <a:extLst>
              <a:ext uri="{FF2B5EF4-FFF2-40B4-BE49-F238E27FC236}">
                <a16:creationId xmlns:a16="http://schemas.microsoft.com/office/drawing/2014/main" id="{2D82851A-DA78-413B-95E0-61D4B3CBE041}"/>
              </a:ext>
            </a:extLst>
          </p:cNvPr>
          <p:cNvSpPr txBox="1"/>
          <p:nvPr/>
        </p:nvSpPr>
        <p:spPr>
          <a:xfrm>
            <a:off x="3278459" y="3407161"/>
            <a:ext cx="2587082" cy="954107"/>
          </a:xfrm>
          <a:prstGeom prst="rect">
            <a:avLst/>
          </a:prstGeom>
          <a:noFill/>
        </p:spPr>
        <p:txBody>
          <a:bodyPr wrap="square" rtlCol="1">
            <a:spAutoFit/>
          </a:bodyPr>
          <a:lstStyle/>
          <a:p>
            <a:pPr algn="ctr"/>
            <a:r>
              <a:rPr lang="ar-EG" b="1" dirty="0">
                <a:solidFill>
                  <a:schemeClr val="bg1">
                    <a:lumMod val="95000"/>
                  </a:schemeClr>
                </a:solidFill>
              </a:rPr>
              <a:t>نجم من ملايين النجوم التى نراها فى السماء وتبدو لنا اكبر حجما من باقى النجوم لانها الاقرب لنا وهى فى حالة حركة دائمة </a:t>
            </a:r>
          </a:p>
        </p:txBody>
      </p:sp>
      <p:grpSp>
        <p:nvGrpSpPr>
          <p:cNvPr id="14" name="Google Shape;2119;p51">
            <a:extLst>
              <a:ext uri="{FF2B5EF4-FFF2-40B4-BE49-F238E27FC236}">
                <a16:creationId xmlns:a16="http://schemas.microsoft.com/office/drawing/2014/main" id="{B85F7594-700A-45B2-84D1-596DBAAA95C9}"/>
              </a:ext>
            </a:extLst>
          </p:cNvPr>
          <p:cNvGrpSpPr/>
          <p:nvPr/>
        </p:nvGrpSpPr>
        <p:grpSpPr>
          <a:xfrm>
            <a:off x="8193079" y="1071629"/>
            <a:ext cx="380146" cy="350857"/>
            <a:chOff x="3480750" y="883750"/>
            <a:chExt cx="1244450" cy="1244425"/>
          </a:xfrm>
        </p:grpSpPr>
        <p:sp>
          <p:nvSpPr>
            <p:cNvPr id="15" name="Google Shape;2120;p51">
              <a:extLst>
                <a:ext uri="{FF2B5EF4-FFF2-40B4-BE49-F238E27FC236}">
                  <a16:creationId xmlns:a16="http://schemas.microsoft.com/office/drawing/2014/main" id="{9AA91B3E-E9D2-4869-97EC-6CDB33D6A274}"/>
                </a:ext>
              </a:extLst>
            </p:cNvPr>
            <p:cNvSpPr/>
            <p:nvPr/>
          </p:nvSpPr>
          <p:spPr>
            <a:xfrm>
              <a:off x="3480750" y="883750"/>
              <a:ext cx="1244450" cy="1244425"/>
            </a:xfrm>
            <a:custGeom>
              <a:avLst/>
              <a:gdLst/>
              <a:ahLst/>
              <a:cxnLst/>
              <a:rect l="l" t="t" r="r" b="b"/>
              <a:pathLst>
                <a:path w="49778" h="49777" extrusionOk="0">
                  <a:moveTo>
                    <a:pt x="24888" y="0"/>
                  </a:moveTo>
                  <a:cubicBezTo>
                    <a:pt x="18289" y="0"/>
                    <a:pt x="11957" y="2622"/>
                    <a:pt x="7291" y="7290"/>
                  </a:cubicBezTo>
                  <a:cubicBezTo>
                    <a:pt x="2623" y="11958"/>
                    <a:pt x="1" y="18288"/>
                    <a:pt x="1" y="24888"/>
                  </a:cubicBezTo>
                  <a:cubicBezTo>
                    <a:pt x="1" y="31489"/>
                    <a:pt x="2623" y="37819"/>
                    <a:pt x="7291" y="42487"/>
                  </a:cubicBezTo>
                  <a:cubicBezTo>
                    <a:pt x="11957" y="47154"/>
                    <a:pt x="18289" y="49777"/>
                    <a:pt x="24888" y="49777"/>
                  </a:cubicBezTo>
                  <a:cubicBezTo>
                    <a:pt x="31489" y="49777"/>
                    <a:pt x="37820" y="47154"/>
                    <a:pt x="42487" y="42487"/>
                  </a:cubicBezTo>
                  <a:cubicBezTo>
                    <a:pt x="47155" y="37819"/>
                    <a:pt x="49777" y="31489"/>
                    <a:pt x="49777" y="24888"/>
                  </a:cubicBezTo>
                  <a:cubicBezTo>
                    <a:pt x="49777" y="18288"/>
                    <a:pt x="47155" y="11958"/>
                    <a:pt x="42487" y="7290"/>
                  </a:cubicBezTo>
                  <a:cubicBezTo>
                    <a:pt x="37820" y="2622"/>
                    <a:pt x="31489" y="0"/>
                    <a:pt x="24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21;p51">
              <a:extLst>
                <a:ext uri="{FF2B5EF4-FFF2-40B4-BE49-F238E27FC236}">
                  <a16:creationId xmlns:a16="http://schemas.microsoft.com/office/drawing/2014/main" id="{B2156B6D-DBF7-404B-A4AD-6D0FACE3243C}"/>
                </a:ext>
              </a:extLst>
            </p:cNvPr>
            <p:cNvSpPr/>
            <p:nvPr/>
          </p:nvSpPr>
          <p:spPr>
            <a:xfrm>
              <a:off x="3963050" y="961000"/>
              <a:ext cx="762150" cy="1042475"/>
            </a:xfrm>
            <a:custGeom>
              <a:avLst/>
              <a:gdLst/>
              <a:ahLst/>
              <a:cxnLst/>
              <a:rect l="l" t="t" r="r" b="b"/>
              <a:pathLst>
                <a:path w="30486" h="41699" extrusionOk="0">
                  <a:moveTo>
                    <a:pt x="17612" y="1"/>
                  </a:moveTo>
                  <a:cubicBezTo>
                    <a:pt x="17435" y="226"/>
                    <a:pt x="17326" y="492"/>
                    <a:pt x="17349" y="788"/>
                  </a:cubicBezTo>
                  <a:cubicBezTo>
                    <a:pt x="17119" y="657"/>
                    <a:pt x="16859" y="596"/>
                    <a:pt x="16598" y="596"/>
                  </a:cubicBezTo>
                  <a:cubicBezTo>
                    <a:pt x="15952" y="596"/>
                    <a:pt x="15294" y="968"/>
                    <a:pt x="15039" y="1570"/>
                  </a:cubicBezTo>
                  <a:cubicBezTo>
                    <a:pt x="14843" y="2037"/>
                    <a:pt x="14873" y="2563"/>
                    <a:pt x="14792" y="3063"/>
                  </a:cubicBezTo>
                  <a:cubicBezTo>
                    <a:pt x="14714" y="3563"/>
                    <a:pt x="14456" y="4104"/>
                    <a:pt x="13967" y="4239"/>
                  </a:cubicBezTo>
                  <a:cubicBezTo>
                    <a:pt x="13872" y="4265"/>
                    <a:pt x="13778" y="4277"/>
                    <a:pt x="13688" y="4277"/>
                  </a:cubicBezTo>
                  <a:cubicBezTo>
                    <a:pt x="12769" y="4277"/>
                    <a:pt x="12075" y="3053"/>
                    <a:pt x="11007" y="3053"/>
                  </a:cubicBezTo>
                  <a:cubicBezTo>
                    <a:pt x="10945" y="3053"/>
                    <a:pt x="10882" y="3057"/>
                    <a:pt x="10818" y="3066"/>
                  </a:cubicBezTo>
                  <a:cubicBezTo>
                    <a:pt x="9817" y="3200"/>
                    <a:pt x="8833" y="3777"/>
                    <a:pt x="8269" y="4624"/>
                  </a:cubicBezTo>
                  <a:cubicBezTo>
                    <a:pt x="7823" y="5291"/>
                    <a:pt x="7678" y="6794"/>
                    <a:pt x="8868" y="6794"/>
                  </a:cubicBezTo>
                  <a:cubicBezTo>
                    <a:pt x="8879" y="6794"/>
                    <a:pt x="8889" y="6794"/>
                    <a:pt x="8900" y="6794"/>
                  </a:cubicBezTo>
                  <a:cubicBezTo>
                    <a:pt x="9484" y="6781"/>
                    <a:pt x="9974" y="6200"/>
                    <a:pt x="10530" y="6200"/>
                  </a:cubicBezTo>
                  <a:cubicBezTo>
                    <a:pt x="10583" y="6200"/>
                    <a:pt x="10637" y="6205"/>
                    <a:pt x="10691" y="6217"/>
                  </a:cubicBezTo>
                  <a:cubicBezTo>
                    <a:pt x="11646" y="6418"/>
                    <a:pt x="11401" y="7182"/>
                    <a:pt x="10855" y="7719"/>
                  </a:cubicBezTo>
                  <a:cubicBezTo>
                    <a:pt x="9987" y="8571"/>
                    <a:pt x="9001" y="8381"/>
                    <a:pt x="7961" y="8694"/>
                  </a:cubicBezTo>
                  <a:cubicBezTo>
                    <a:pt x="7137" y="8942"/>
                    <a:pt x="6719" y="9844"/>
                    <a:pt x="5897" y="10076"/>
                  </a:cubicBezTo>
                  <a:cubicBezTo>
                    <a:pt x="5646" y="10148"/>
                    <a:pt x="5297" y="10217"/>
                    <a:pt x="5300" y="10477"/>
                  </a:cubicBezTo>
                  <a:cubicBezTo>
                    <a:pt x="5301" y="10643"/>
                    <a:pt x="5460" y="10755"/>
                    <a:pt x="5556" y="10890"/>
                  </a:cubicBezTo>
                  <a:cubicBezTo>
                    <a:pt x="5794" y="11224"/>
                    <a:pt x="5609" y="11716"/>
                    <a:pt x="5285" y="11968"/>
                  </a:cubicBezTo>
                  <a:cubicBezTo>
                    <a:pt x="4963" y="12220"/>
                    <a:pt x="4544" y="12302"/>
                    <a:pt x="4151" y="12417"/>
                  </a:cubicBezTo>
                  <a:cubicBezTo>
                    <a:pt x="3757" y="12533"/>
                    <a:pt x="3346" y="12712"/>
                    <a:pt x="3147" y="13070"/>
                  </a:cubicBezTo>
                  <a:cubicBezTo>
                    <a:pt x="2928" y="13462"/>
                    <a:pt x="3058" y="14013"/>
                    <a:pt x="3431" y="14266"/>
                  </a:cubicBezTo>
                  <a:cubicBezTo>
                    <a:pt x="3569" y="14359"/>
                    <a:pt x="3732" y="14398"/>
                    <a:pt x="3910" y="14398"/>
                  </a:cubicBezTo>
                  <a:cubicBezTo>
                    <a:pt x="4591" y="14398"/>
                    <a:pt x="5472" y="13814"/>
                    <a:pt x="5865" y="13451"/>
                  </a:cubicBezTo>
                  <a:lnTo>
                    <a:pt x="7259" y="12162"/>
                  </a:lnTo>
                  <a:cubicBezTo>
                    <a:pt x="7594" y="11850"/>
                    <a:pt x="8014" y="11522"/>
                    <a:pt x="8443" y="11522"/>
                  </a:cubicBezTo>
                  <a:cubicBezTo>
                    <a:pt x="8534" y="11522"/>
                    <a:pt x="8625" y="11536"/>
                    <a:pt x="8716" y="11569"/>
                  </a:cubicBezTo>
                  <a:cubicBezTo>
                    <a:pt x="8943" y="11650"/>
                    <a:pt x="9118" y="11835"/>
                    <a:pt x="9283" y="12014"/>
                  </a:cubicBezTo>
                  <a:lnTo>
                    <a:pt x="11402" y="14304"/>
                  </a:lnTo>
                  <a:cubicBezTo>
                    <a:pt x="11798" y="13733"/>
                    <a:pt x="11348" y="12972"/>
                    <a:pt x="10914" y="12429"/>
                  </a:cubicBezTo>
                  <a:cubicBezTo>
                    <a:pt x="11024" y="12292"/>
                    <a:pt x="11186" y="12232"/>
                    <a:pt x="11358" y="12232"/>
                  </a:cubicBezTo>
                  <a:cubicBezTo>
                    <a:pt x="11599" y="12232"/>
                    <a:pt x="11859" y="12351"/>
                    <a:pt x="12021" y="12538"/>
                  </a:cubicBezTo>
                  <a:cubicBezTo>
                    <a:pt x="12299" y="12859"/>
                    <a:pt x="12378" y="13299"/>
                    <a:pt x="12492" y="13707"/>
                  </a:cubicBezTo>
                  <a:cubicBezTo>
                    <a:pt x="12607" y="14115"/>
                    <a:pt x="12803" y="14549"/>
                    <a:pt x="13191" y="14720"/>
                  </a:cubicBezTo>
                  <a:cubicBezTo>
                    <a:pt x="13266" y="14753"/>
                    <a:pt x="13348" y="14768"/>
                    <a:pt x="13431" y="14768"/>
                  </a:cubicBezTo>
                  <a:cubicBezTo>
                    <a:pt x="13775" y="14768"/>
                    <a:pt x="14133" y="14503"/>
                    <a:pt x="14061" y="14170"/>
                  </a:cubicBezTo>
                  <a:cubicBezTo>
                    <a:pt x="13986" y="13826"/>
                    <a:pt x="13538" y="13654"/>
                    <a:pt x="13482" y="13307"/>
                  </a:cubicBezTo>
                  <a:cubicBezTo>
                    <a:pt x="13429" y="12981"/>
                    <a:pt x="13776" y="12756"/>
                    <a:pt x="14114" y="12756"/>
                  </a:cubicBezTo>
                  <a:cubicBezTo>
                    <a:pt x="14215" y="12756"/>
                    <a:pt x="14316" y="12776"/>
                    <a:pt x="14404" y="12820"/>
                  </a:cubicBezTo>
                  <a:cubicBezTo>
                    <a:pt x="14790" y="13012"/>
                    <a:pt x="14993" y="13429"/>
                    <a:pt x="15226" y="13790"/>
                  </a:cubicBezTo>
                  <a:cubicBezTo>
                    <a:pt x="15444" y="14126"/>
                    <a:pt x="15775" y="14460"/>
                    <a:pt x="16164" y="14460"/>
                  </a:cubicBezTo>
                  <a:cubicBezTo>
                    <a:pt x="16192" y="14460"/>
                    <a:pt x="16221" y="14458"/>
                    <a:pt x="16250" y="14455"/>
                  </a:cubicBezTo>
                  <a:cubicBezTo>
                    <a:pt x="16622" y="14408"/>
                    <a:pt x="16963" y="14056"/>
                    <a:pt x="17301" y="14056"/>
                  </a:cubicBezTo>
                  <a:cubicBezTo>
                    <a:pt x="17366" y="14056"/>
                    <a:pt x="17431" y="14069"/>
                    <a:pt x="17496" y="14099"/>
                  </a:cubicBezTo>
                  <a:cubicBezTo>
                    <a:pt x="17607" y="14152"/>
                    <a:pt x="17690" y="14250"/>
                    <a:pt x="17753" y="14356"/>
                  </a:cubicBezTo>
                  <a:cubicBezTo>
                    <a:pt x="18039" y="14828"/>
                    <a:pt x="17956" y="15494"/>
                    <a:pt x="17561" y="15881"/>
                  </a:cubicBezTo>
                  <a:cubicBezTo>
                    <a:pt x="17111" y="16321"/>
                    <a:pt x="16816" y="16594"/>
                    <a:pt x="16749" y="16833"/>
                  </a:cubicBezTo>
                  <a:cubicBezTo>
                    <a:pt x="16664" y="16786"/>
                    <a:pt x="16584" y="16735"/>
                    <a:pt x="16494" y="16696"/>
                  </a:cubicBezTo>
                  <a:cubicBezTo>
                    <a:pt x="16126" y="16545"/>
                    <a:pt x="15740" y="16491"/>
                    <a:pt x="15347" y="16491"/>
                  </a:cubicBezTo>
                  <a:cubicBezTo>
                    <a:pt x="14693" y="16491"/>
                    <a:pt x="14018" y="16639"/>
                    <a:pt x="13366" y="16740"/>
                  </a:cubicBezTo>
                  <a:cubicBezTo>
                    <a:pt x="13066" y="16787"/>
                    <a:pt x="12751" y="16817"/>
                    <a:pt x="12438" y="16817"/>
                  </a:cubicBezTo>
                  <a:cubicBezTo>
                    <a:pt x="11660" y="16817"/>
                    <a:pt x="10898" y="16631"/>
                    <a:pt x="10420" y="16046"/>
                  </a:cubicBezTo>
                  <a:cubicBezTo>
                    <a:pt x="10056" y="15600"/>
                    <a:pt x="9907" y="14970"/>
                    <a:pt x="9427" y="14651"/>
                  </a:cubicBezTo>
                  <a:cubicBezTo>
                    <a:pt x="9211" y="14507"/>
                    <a:pt x="8967" y="14451"/>
                    <a:pt x="8714" y="14451"/>
                  </a:cubicBezTo>
                  <a:cubicBezTo>
                    <a:pt x="8289" y="14451"/>
                    <a:pt x="7835" y="14607"/>
                    <a:pt x="7431" y="14770"/>
                  </a:cubicBezTo>
                  <a:cubicBezTo>
                    <a:pt x="6120" y="15294"/>
                    <a:pt x="4797" y="15841"/>
                    <a:pt x="3677" y="16700"/>
                  </a:cubicBezTo>
                  <a:cubicBezTo>
                    <a:pt x="1182" y="18614"/>
                    <a:pt x="1" y="22085"/>
                    <a:pt x="810" y="25123"/>
                  </a:cubicBezTo>
                  <a:cubicBezTo>
                    <a:pt x="1324" y="27053"/>
                    <a:pt x="2885" y="28925"/>
                    <a:pt x="4876" y="28925"/>
                  </a:cubicBezTo>
                  <a:cubicBezTo>
                    <a:pt x="4890" y="28925"/>
                    <a:pt x="4904" y="28924"/>
                    <a:pt x="4919" y="28924"/>
                  </a:cubicBezTo>
                  <a:cubicBezTo>
                    <a:pt x="5817" y="28913"/>
                    <a:pt x="6666" y="28525"/>
                    <a:pt x="7555" y="28407"/>
                  </a:cubicBezTo>
                  <a:cubicBezTo>
                    <a:pt x="7685" y="28390"/>
                    <a:pt x="7819" y="28381"/>
                    <a:pt x="7954" y="28381"/>
                  </a:cubicBezTo>
                  <a:cubicBezTo>
                    <a:pt x="8743" y="28381"/>
                    <a:pt x="9567" y="28687"/>
                    <a:pt x="9843" y="29404"/>
                  </a:cubicBezTo>
                  <a:cubicBezTo>
                    <a:pt x="10079" y="30021"/>
                    <a:pt x="9830" y="30756"/>
                    <a:pt x="10108" y="31356"/>
                  </a:cubicBezTo>
                  <a:cubicBezTo>
                    <a:pt x="10360" y="31905"/>
                    <a:pt x="10993" y="32208"/>
                    <a:pt x="11226" y="32765"/>
                  </a:cubicBezTo>
                  <a:cubicBezTo>
                    <a:pt x="11745" y="34006"/>
                    <a:pt x="9969" y="35263"/>
                    <a:pt x="10315" y="36562"/>
                  </a:cubicBezTo>
                  <a:cubicBezTo>
                    <a:pt x="10433" y="36999"/>
                    <a:pt x="10774" y="37338"/>
                    <a:pt x="10948" y="37755"/>
                  </a:cubicBezTo>
                  <a:cubicBezTo>
                    <a:pt x="11375" y="38769"/>
                    <a:pt x="10756" y="40053"/>
                    <a:pt x="11331" y="40992"/>
                  </a:cubicBezTo>
                  <a:cubicBezTo>
                    <a:pt x="11634" y="41488"/>
                    <a:pt x="12157" y="41699"/>
                    <a:pt x="12726" y="41699"/>
                  </a:cubicBezTo>
                  <a:cubicBezTo>
                    <a:pt x="13438" y="41699"/>
                    <a:pt x="14223" y="41370"/>
                    <a:pt x="14742" y="40860"/>
                  </a:cubicBezTo>
                  <a:cubicBezTo>
                    <a:pt x="15678" y="39944"/>
                    <a:pt x="16180" y="38649"/>
                    <a:pt x="17150" y="37768"/>
                  </a:cubicBezTo>
                  <a:cubicBezTo>
                    <a:pt x="17859" y="37126"/>
                    <a:pt x="18788" y="36730"/>
                    <a:pt x="19380" y="35981"/>
                  </a:cubicBezTo>
                  <a:cubicBezTo>
                    <a:pt x="20301" y="34816"/>
                    <a:pt x="20162" y="33145"/>
                    <a:pt x="20740" y="31779"/>
                  </a:cubicBezTo>
                  <a:cubicBezTo>
                    <a:pt x="21660" y="29603"/>
                    <a:pt x="24254" y="28470"/>
                    <a:pt x="25090" y="26263"/>
                  </a:cubicBezTo>
                  <a:cubicBezTo>
                    <a:pt x="25402" y="25440"/>
                    <a:pt x="25235" y="24235"/>
                    <a:pt x="24373" y="24063"/>
                  </a:cubicBezTo>
                  <a:cubicBezTo>
                    <a:pt x="24299" y="24048"/>
                    <a:pt x="24223" y="24042"/>
                    <a:pt x="24145" y="24042"/>
                  </a:cubicBezTo>
                  <a:cubicBezTo>
                    <a:pt x="24036" y="24042"/>
                    <a:pt x="23924" y="24055"/>
                    <a:pt x="23811" y="24073"/>
                  </a:cubicBezTo>
                  <a:cubicBezTo>
                    <a:pt x="23578" y="24194"/>
                    <a:pt x="23308" y="24253"/>
                    <a:pt x="23035" y="24253"/>
                  </a:cubicBezTo>
                  <a:cubicBezTo>
                    <a:pt x="22814" y="24253"/>
                    <a:pt x="22591" y="24214"/>
                    <a:pt x="22386" y="24139"/>
                  </a:cubicBezTo>
                  <a:cubicBezTo>
                    <a:pt x="21736" y="23901"/>
                    <a:pt x="21233" y="23382"/>
                    <a:pt x="20792" y="22847"/>
                  </a:cubicBezTo>
                  <a:cubicBezTo>
                    <a:pt x="20053" y="21951"/>
                    <a:pt x="19424" y="20970"/>
                    <a:pt x="18920" y="19926"/>
                  </a:cubicBezTo>
                  <a:cubicBezTo>
                    <a:pt x="18598" y="19258"/>
                    <a:pt x="18286" y="18532"/>
                    <a:pt x="17872" y="17918"/>
                  </a:cubicBezTo>
                  <a:lnTo>
                    <a:pt x="17872" y="17918"/>
                  </a:lnTo>
                  <a:cubicBezTo>
                    <a:pt x="18797" y="18538"/>
                    <a:pt x="19403" y="19429"/>
                    <a:pt x="20049" y="20341"/>
                  </a:cubicBezTo>
                  <a:cubicBezTo>
                    <a:pt x="20663" y="21207"/>
                    <a:pt x="21365" y="22010"/>
                    <a:pt x="22144" y="22731"/>
                  </a:cubicBezTo>
                  <a:cubicBezTo>
                    <a:pt x="22376" y="22946"/>
                    <a:pt x="22634" y="23162"/>
                    <a:pt x="22947" y="23197"/>
                  </a:cubicBezTo>
                  <a:cubicBezTo>
                    <a:pt x="22977" y="23200"/>
                    <a:pt x="23007" y="23202"/>
                    <a:pt x="23036" y="23202"/>
                  </a:cubicBezTo>
                  <a:cubicBezTo>
                    <a:pt x="23621" y="23202"/>
                    <a:pt x="24027" y="22570"/>
                    <a:pt x="24291" y="22022"/>
                  </a:cubicBezTo>
                  <a:lnTo>
                    <a:pt x="25010" y="20523"/>
                  </a:lnTo>
                  <a:cubicBezTo>
                    <a:pt x="25272" y="19976"/>
                    <a:pt x="25504" y="19238"/>
                    <a:pt x="25053" y="18831"/>
                  </a:cubicBezTo>
                  <a:cubicBezTo>
                    <a:pt x="24881" y="18678"/>
                    <a:pt x="24642" y="18612"/>
                    <a:pt x="24481" y="18448"/>
                  </a:cubicBezTo>
                  <a:cubicBezTo>
                    <a:pt x="24138" y="18095"/>
                    <a:pt x="24352" y="17442"/>
                    <a:pt x="24789" y="17216"/>
                  </a:cubicBezTo>
                  <a:cubicBezTo>
                    <a:pt x="24962" y="17126"/>
                    <a:pt x="25152" y="17088"/>
                    <a:pt x="25345" y="17088"/>
                  </a:cubicBezTo>
                  <a:cubicBezTo>
                    <a:pt x="25638" y="17088"/>
                    <a:pt x="25941" y="17176"/>
                    <a:pt x="26210" y="17300"/>
                  </a:cubicBezTo>
                  <a:cubicBezTo>
                    <a:pt x="27357" y="17833"/>
                    <a:pt x="28154" y="19051"/>
                    <a:pt x="28182" y="20315"/>
                  </a:cubicBezTo>
                  <a:cubicBezTo>
                    <a:pt x="28195" y="20932"/>
                    <a:pt x="28040" y="21554"/>
                    <a:pt x="28138" y="22164"/>
                  </a:cubicBezTo>
                  <a:cubicBezTo>
                    <a:pt x="28231" y="22751"/>
                    <a:pt x="28680" y="23354"/>
                    <a:pt x="29261" y="23354"/>
                  </a:cubicBezTo>
                  <a:cubicBezTo>
                    <a:pt x="29285" y="23354"/>
                    <a:pt x="29308" y="23353"/>
                    <a:pt x="29332" y="23351"/>
                  </a:cubicBezTo>
                  <a:cubicBezTo>
                    <a:pt x="29554" y="23333"/>
                    <a:pt x="29762" y="23227"/>
                    <a:pt x="29944" y="23101"/>
                  </a:cubicBezTo>
                  <a:cubicBezTo>
                    <a:pt x="30146" y="22960"/>
                    <a:pt x="30312" y="22794"/>
                    <a:pt x="30465" y="22615"/>
                  </a:cubicBezTo>
                  <a:cubicBezTo>
                    <a:pt x="30474" y="22343"/>
                    <a:pt x="30485" y="22073"/>
                    <a:pt x="30485" y="21799"/>
                  </a:cubicBezTo>
                  <a:cubicBezTo>
                    <a:pt x="30485" y="12411"/>
                    <a:pt x="25286" y="4240"/>
                    <a:pt x="17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22;p51">
              <a:extLst>
                <a:ext uri="{FF2B5EF4-FFF2-40B4-BE49-F238E27FC236}">
                  <a16:creationId xmlns:a16="http://schemas.microsoft.com/office/drawing/2014/main" id="{BA6EF100-E538-4ED4-92E9-791ECC9E0759}"/>
                </a:ext>
              </a:extLst>
            </p:cNvPr>
            <p:cNvSpPr/>
            <p:nvPr/>
          </p:nvSpPr>
          <p:spPr>
            <a:xfrm>
              <a:off x="3493650" y="1573700"/>
              <a:ext cx="508600" cy="445525"/>
            </a:xfrm>
            <a:custGeom>
              <a:avLst/>
              <a:gdLst/>
              <a:ahLst/>
              <a:cxnLst/>
              <a:rect l="l" t="t" r="r" b="b"/>
              <a:pathLst>
                <a:path w="20344" h="17821" extrusionOk="0">
                  <a:moveTo>
                    <a:pt x="5299" y="0"/>
                  </a:moveTo>
                  <a:cubicBezTo>
                    <a:pt x="5277" y="0"/>
                    <a:pt x="5255" y="0"/>
                    <a:pt x="5233" y="1"/>
                  </a:cubicBezTo>
                  <a:cubicBezTo>
                    <a:pt x="4931" y="6"/>
                    <a:pt x="4618" y="58"/>
                    <a:pt x="4376" y="237"/>
                  </a:cubicBezTo>
                  <a:cubicBezTo>
                    <a:pt x="3763" y="690"/>
                    <a:pt x="3926" y="1674"/>
                    <a:pt x="4357" y="2302"/>
                  </a:cubicBezTo>
                  <a:cubicBezTo>
                    <a:pt x="4883" y="3069"/>
                    <a:pt x="5490" y="3573"/>
                    <a:pt x="4234" y="4014"/>
                  </a:cubicBezTo>
                  <a:cubicBezTo>
                    <a:pt x="4052" y="4077"/>
                    <a:pt x="3866" y="4107"/>
                    <a:pt x="3681" y="4107"/>
                  </a:cubicBezTo>
                  <a:cubicBezTo>
                    <a:pt x="3188" y="4107"/>
                    <a:pt x="2707" y="3894"/>
                    <a:pt x="2346" y="3541"/>
                  </a:cubicBezTo>
                  <a:cubicBezTo>
                    <a:pt x="2134" y="3332"/>
                    <a:pt x="1908" y="3140"/>
                    <a:pt x="1669" y="2965"/>
                  </a:cubicBezTo>
                  <a:cubicBezTo>
                    <a:pt x="1176" y="2610"/>
                    <a:pt x="608" y="2345"/>
                    <a:pt x="14" y="2345"/>
                  </a:cubicBezTo>
                  <a:cubicBezTo>
                    <a:pt x="10" y="2345"/>
                    <a:pt x="5" y="2345"/>
                    <a:pt x="0" y="2345"/>
                  </a:cubicBezTo>
                  <a:cubicBezTo>
                    <a:pt x="1309" y="8693"/>
                    <a:pt x="5040" y="14154"/>
                    <a:pt x="10180" y="17730"/>
                  </a:cubicBezTo>
                  <a:cubicBezTo>
                    <a:pt x="10315" y="17703"/>
                    <a:pt x="10448" y="17668"/>
                    <a:pt x="10586" y="17650"/>
                  </a:cubicBezTo>
                  <a:cubicBezTo>
                    <a:pt x="10913" y="17604"/>
                    <a:pt x="11242" y="17586"/>
                    <a:pt x="11570" y="17586"/>
                  </a:cubicBezTo>
                  <a:cubicBezTo>
                    <a:pt x="12758" y="17586"/>
                    <a:pt x="13954" y="17821"/>
                    <a:pt x="15148" y="17821"/>
                  </a:cubicBezTo>
                  <a:cubicBezTo>
                    <a:pt x="15170" y="17821"/>
                    <a:pt x="15192" y="17820"/>
                    <a:pt x="15215" y="17820"/>
                  </a:cubicBezTo>
                  <a:cubicBezTo>
                    <a:pt x="18118" y="17800"/>
                    <a:pt x="20343" y="15529"/>
                    <a:pt x="18576" y="12719"/>
                  </a:cubicBezTo>
                  <a:cubicBezTo>
                    <a:pt x="17727" y="11370"/>
                    <a:pt x="16376" y="10537"/>
                    <a:pt x="15275" y="9429"/>
                  </a:cubicBezTo>
                  <a:lnTo>
                    <a:pt x="12873" y="7016"/>
                  </a:lnTo>
                  <a:cubicBezTo>
                    <a:pt x="12647" y="6788"/>
                    <a:pt x="12405" y="6550"/>
                    <a:pt x="12092" y="6469"/>
                  </a:cubicBezTo>
                  <a:cubicBezTo>
                    <a:pt x="11984" y="6440"/>
                    <a:pt x="11871" y="6432"/>
                    <a:pt x="11756" y="6432"/>
                  </a:cubicBezTo>
                  <a:cubicBezTo>
                    <a:pt x="11569" y="6432"/>
                    <a:pt x="11376" y="6455"/>
                    <a:pt x="11194" y="6455"/>
                  </a:cubicBezTo>
                  <a:cubicBezTo>
                    <a:pt x="10981" y="6455"/>
                    <a:pt x="10781" y="6423"/>
                    <a:pt x="10619" y="6287"/>
                  </a:cubicBezTo>
                  <a:cubicBezTo>
                    <a:pt x="10488" y="6175"/>
                    <a:pt x="10411" y="6015"/>
                    <a:pt x="10331" y="5863"/>
                  </a:cubicBezTo>
                  <a:cubicBezTo>
                    <a:pt x="10021" y="5287"/>
                    <a:pt x="9496" y="4910"/>
                    <a:pt x="9162" y="4379"/>
                  </a:cubicBezTo>
                  <a:cubicBezTo>
                    <a:pt x="8843" y="3871"/>
                    <a:pt x="8778" y="3182"/>
                    <a:pt x="8636" y="2610"/>
                  </a:cubicBezTo>
                  <a:cubicBezTo>
                    <a:pt x="8272" y="1132"/>
                    <a:pt x="6819" y="0"/>
                    <a:pt x="5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23;p51">
              <a:extLst>
                <a:ext uri="{FF2B5EF4-FFF2-40B4-BE49-F238E27FC236}">
                  <a16:creationId xmlns:a16="http://schemas.microsoft.com/office/drawing/2014/main" id="{0A3461DB-C78E-46B3-A67A-D0F685A27815}"/>
                </a:ext>
              </a:extLst>
            </p:cNvPr>
            <p:cNvSpPr/>
            <p:nvPr/>
          </p:nvSpPr>
          <p:spPr>
            <a:xfrm>
              <a:off x="3492025" y="960400"/>
              <a:ext cx="578175" cy="434075"/>
            </a:xfrm>
            <a:custGeom>
              <a:avLst/>
              <a:gdLst/>
              <a:ahLst/>
              <a:cxnLst/>
              <a:rect l="l" t="t" r="r" b="b"/>
              <a:pathLst>
                <a:path w="23127" h="17363" extrusionOk="0">
                  <a:moveTo>
                    <a:pt x="18976" y="1"/>
                  </a:moveTo>
                  <a:cubicBezTo>
                    <a:pt x="17695" y="1"/>
                    <a:pt x="16438" y="173"/>
                    <a:pt x="15297" y="734"/>
                  </a:cubicBezTo>
                  <a:cubicBezTo>
                    <a:pt x="14655" y="1049"/>
                    <a:pt x="13949" y="1488"/>
                    <a:pt x="13281" y="1488"/>
                  </a:cubicBezTo>
                  <a:cubicBezTo>
                    <a:pt x="13072" y="1488"/>
                    <a:pt x="12867" y="1445"/>
                    <a:pt x="12669" y="1342"/>
                  </a:cubicBezTo>
                  <a:cubicBezTo>
                    <a:pt x="12458" y="1233"/>
                    <a:pt x="12283" y="1063"/>
                    <a:pt x="12067" y="966"/>
                  </a:cubicBezTo>
                  <a:cubicBezTo>
                    <a:pt x="11914" y="897"/>
                    <a:pt x="11750" y="869"/>
                    <a:pt x="11584" y="869"/>
                  </a:cubicBezTo>
                  <a:cubicBezTo>
                    <a:pt x="11304" y="869"/>
                    <a:pt x="11015" y="947"/>
                    <a:pt x="10748" y="1042"/>
                  </a:cubicBezTo>
                  <a:lnTo>
                    <a:pt x="10745" y="1042"/>
                  </a:lnTo>
                  <a:cubicBezTo>
                    <a:pt x="5253" y="4668"/>
                    <a:pt x="1285" y="10410"/>
                    <a:pt x="1" y="17108"/>
                  </a:cubicBezTo>
                  <a:cubicBezTo>
                    <a:pt x="136" y="17285"/>
                    <a:pt x="304" y="17362"/>
                    <a:pt x="495" y="17362"/>
                  </a:cubicBezTo>
                  <a:cubicBezTo>
                    <a:pt x="1622" y="17362"/>
                    <a:pt x="3528" y="14676"/>
                    <a:pt x="4007" y="14118"/>
                  </a:cubicBezTo>
                  <a:cubicBezTo>
                    <a:pt x="4369" y="13695"/>
                    <a:pt x="4740" y="13267"/>
                    <a:pt x="5215" y="12976"/>
                  </a:cubicBezTo>
                  <a:cubicBezTo>
                    <a:pt x="6315" y="12300"/>
                    <a:pt x="7978" y="12332"/>
                    <a:pt x="8530" y="11163"/>
                  </a:cubicBezTo>
                  <a:cubicBezTo>
                    <a:pt x="8714" y="10769"/>
                    <a:pt x="8724" y="10301"/>
                    <a:pt x="8961" y="9934"/>
                  </a:cubicBezTo>
                  <a:cubicBezTo>
                    <a:pt x="9098" y="9720"/>
                    <a:pt x="9375" y="9582"/>
                    <a:pt x="9617" y="9582"/>
                  </a:cubicBezTo>
                  <a:cubicBezTo>
                    <a:pt x="9791" y="9582"/>
                    <a:pt x="9947" y="9653"/>
                    <a:pt x="10022" y="9818"/>
                  </a:cubicBezTo>
                  <a:cubicBezTo>
                    <a:pt x="10177" y="10165"/>
                    <a:pt x="9821" y="10566"/>
                    <a:pt x="9922" y="10932"/>
                  </a:cubicBezTo>
                  <a:cubicBezTo>
                    <a:pt x="9988" y="11177"/>
                    <a:pt x="10240" y="11302"/>
                    <a:pt x="10497" y="11302"/>
                  </a:cubicBezTo>
                  <a:cubicBezTo>
                    <a:pt x="10625" y="11302"/>
                    <a:pt x="10755" y="11271"/>
                    <a:pt x="10864" y="11209"/>
                  </a:cubicBezTo>
                  <a:cubicBezTo>
                    <a:pt x="11192" y="11021"/>
                    <a:pt x="11374" y="10660"/>
                    <a:pt x="11537" y="10318"/>
                  </a:cubicBezTo>
                  <a:cubicBezTo>
                    <a:pt x="11083" y="10044"/>
                    <a:pt x="11152" y="9348"/>
                    <a:pt x="11431" y="8897"/>
                  </a:cubicBezTo>
                  <a:cubicBezTo>
                    <a:pt x="11711" y="8448"/>
                    <a:pt x="12140" y="8077"/>
                    <a:pt x="12281" y="7567"/>
                  </a:cubicBezTo>
                  <a:cubicBezTo>
                    <a:pt x="12375" y="7223"/>
                    <a:pt x="12326" y="6858"/>
                    <a:pt x="12394" y="6508"/>
                  </a:cubicBezTo>
                  <a:cubicBezTo>
                    <a:pt x="12464" y="6137"/>
                    <a:pt x="12661" y="5799"/>
                    <a:pt x="12725" y="5428"/>
                  </a:cubicBezTo>
                  <a:cubicBezTo>
                    <a:pt x="12788" y="5056"/>
                    <a:pt x="12654" y="4598"/>
                    <a:pt x="12293" y="4489"/>
                  </a:cubicBezTo>
                  <a:cubicBezTo>
                    <a:pt x="12237" y="4472"/>
                    <a:pt x="12180" y="4464"/>
                    <a:pt x="12123" y="4464"/>
                  </a:cubicBezTo>
                  <a:cubicBezTo>
                    <a:pt x="11951" y="4464"/>
                    <a:pt x="11776" y="4531"/>
                    <a:pt x="11613" y="4596"/>
                  </a:cubicBezTo>
                  <a:lnTo>
                    <a:pt x="8793" y="5716"/>
                  </a:lnTo>
                  <a:cubicBezTo>
                    <a:pt x="9132" y="4476"/>
                    <a:pt x="10372" y="3553"/>
                    <a:pt x="11651" y="3553"/>
                  </a:cubicBezTo>
                  <a:cubicBezTo>
                    <a:pt x="11713" y="3553"/>
                    <a:pt x="11776" y="3555"/>
                    <a:pt x="11838" y="3559"/>
                  </a:cubicBezTo>
                  <a:cubicBezTo>
                    <a:pt x="12285" y="3591"/>
                    <a:pt x="12730" y="3724"/>
                    <a:pt x="13173" y="3724"/>
                  </a:cubicBezTo>
                  <a:cubicBezTo>
                    <a:pt x="13257" y="3724"/>
                    <a:pt x="13341" y="3720"/>
                    <a:pt x="13425" y="3708"/>
                  </a:cubicBezTo>
                  <a:cubicBezTo>
                    <a:pt x="14591" y="3551"/>
                    <a:pt x="15265" y="2273"/>
                    <a:pt x="16344" y="1802"/>
                  </a:cubicBezTo>
                  <a:cubicBezTo>
                    <a:pt x="16480" y="1742"/>
                    <a:pt x="16641" y="1707"/>
                    <a:pt x="16796" y="1707"/>
                  </a:cubicBezTo>
                  <a:cubicBezTo>
                    <a:pt x="17048" y="1707"/>
                    <a:pt x="17281" y="1801"/>
                    <a:pt x="17352" y="2033"/>
                  </a:cubicBezTo>
                  <a:cubicBezTo>
                    <a:pt x="17384" y="2139"/>
                    <a:pt x="17372" y="2253"/>
                    <a:pt x="17348" y="2361"/>
                  </a:cubicBezTo>
                  <a:cubicBezTo>
                    <a:pt x="17212" y="2956"/>
                    <a:pt x="16725" y="3399"/>
                    <a:pt x="16253" y="3789"/>
                  </a:cubicBezTo>
                  <a:cubicBezTo>
                    <a:pt x="15782" y="4178"/>
                    <a:pt x="15278" y="4585"/>
                    <a:pt x="15081" y="5163"/>
                  </a:cubicBezTo>
                  <a:cubicBezTo>
                    <a:pt x="14883" y="5742"/>
                    <a:pt x="15165" y="6527"/>
                    <a:pt x="15771" y="6611"/>
                  </a:cubicBezTo>
                  <a:cubicBezTo>
                    <a:pt x="15810" y="6617"/>
                    <a:pt x="15848" y="6619"/>
                    <a:pt x="15885" y="6619"/>
                  </a:cubicBezTo>
                  <a:cubicBezTo>
                    <a:pt x="16436" y="6619"/>
                    <a:pt x="16852" y="6063"/>
                    <a:pt x="17249" y="5649"/>
                  </a:cubicBezTo>
                  <a:cubicBezTo>
                    <a:pt x="17863" y="5010"/>
                    <a:pt x="18681" y="4603"/>
                    <a:pt x="19560" y="4498"/>
                  </a:cubicBezTo>
                  <a:cubicBezTo>
                    <a:pt x="19974" y="4449"/>
                    <a:pt x="20398" y="4469"/>
                    <a:pt x="20799" y="4357"/>
                  </a:cubicBezTo>
                  <a:cubicBezTo>
                    <a:pt x="22015" y="4019"/>
                    <a:pt x="22592" y="2664"/>
                    <a:pt x="23004" y="1471"/>
                  </a:cubicBezTo>
                  <a:cubicBezTo>
                    <a:pt x="23065" y="1295"/>
                    <a:pt x="23127" y="1112"/>
                    <a:pt x="23098" y="927"/>
                  </a:cubicBezTo>
                  <a:cubicBezTo>
                    <a:pt x="23024" y="423"/>
                    <a:pt x="22392" y="255"/>
                    <a:pt x="21885" y="202"/>
                  </a:cubicBezTo>
                  <a:cubicBezTo>
                    <a:pt x="20928" y="99"/>
                    <a:pt x="19945" y="1"/>
                    <a:pt x="18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Picture 22">
            <a:hlinkClick r:id="rId3" action="ppaction://hlinksldjump"/>
            <a:extLst>
              <a:ext uri="{FF2B5EF4-FFF2-40B4-BE49-F238E27FC236}">
                <a16:creationId xmlns:a16="http://schemas.microsoft.com/office/drawing/2014/main" id="{F8052960-9DB6-4D76-B2F5-AD94E7E2123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222" r="99556"/>
                    </a14:imgEffect>
                  </a14:imgLayer>
                </a14:imgProps>
              </a:ext>
            </a:extLst>
          </a:blip>
          <a:stretch>
            <a:fillRect/>
          </a:stretch>
        </p:blipFill>
        <p:spPr>
          <a:xfrm flipH="1">
            <a:off x="4507686" y="4679515"/>
            <a:ext cx="390166" cy="332942"/>
          </a:xfrm>
          <a:prstGeom prst="rect">
            <a:avLst/>
          </a:prstGeom>
        </p:spPr>
      </p:pic>
      <p:pic>
        <p:nvPicPr>
          <p:cNvPr id="24" name="Picture 23">
            <a:hlinkClick r:id="rId6" action="ppaction://hlinksldjump"/>
            <a:extLst>
              <a:ext uri="{FF2B5EF4-FFF2-40B4-BE49-F238E27FC236}">
                <a16:creationId xmlns:a16="http://schemas.microsoft.com/office/drawing/2014/main" id="{41C22148-C064-4D93-B23D-8E31B4E26FDF}"/>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962" b="97115" l="10000" r="90000"/>
                    </a14:imgEffect>
                  </a14:imgLayer>
                </a14:imgProps>
              </a:ext>
            </a:extLst>
          </a:blip>
          <a:stretch>
            <a:fillRect/>
          </a:stretch>
        </p:blipFill>
        <p:spPr>
          <a:xfrm>
            <a:off x="4780429" y="4696051"/>
            <a:ext cx="576244" cy="332941"/>
          </a:xfrm>
          <a:prstGeom prst="rect">
            <a:avLst/>
          </a:prstGeom>
        </p:spPr>
      </p:pic>
      <p:pic>
        <p:nvPicPr>
          <p:cNvPr id="25" name="Picture 24">
            <a:hlinkClick r:id="rId9" action="ppaction://hlinksldjump"/>
            <a:extLst>
              <a:ext uri="{FF2B5EF4-FFF2-40B4-BE49-F238E27FC236}">
                <a16:creationId xmlns:a16="http://schemas.microsoft.com/office/drawing/2014/main" id="{6D65284F-1106-4D17-BCA7-E459A2399337}"/>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962" b="97115" l="10000" r="90000"/>
                    </a14:imgEffect>
                  </a14:imgLayer>
                </a14:imgProps>
              </a:ext>
            </a:extLst>
          </a:blip>
          <a:stretch>
            <a:fillRect/>
          </a:stretch>
        </p:blipFill>
        <p:spPr>
          <a:xfrm flipH="1">
            <a:off x="4067814" y="4711889"/>
            <a:ext cx="576244" cy="3329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0.03299 -0.12808 L 0.01111 0.08087 C 0.021 0.12624 0.02569 0.19198 0.02517 0.26081 C 0.02569 0.33982 0.021 0.40278 0.01128 0.44784 L -0.03212 0.6605 " pathEditMode="relative" rAng="5400000" ptsTypes="AAAAA">
                                      <p:cBhvr>
                                        <p:cTn id="6" dur="8900" fill="hold"/>
                                        <p:tgtEl>
                                          <p:spTgt spid="14"/>
                                        </p:tgtEl>
                                        <p:attrNameLst>
                                          <p:attrName>ppt_x</p:attrName>
                                          <p:attrName>ppt_y</p:attrName>
                                        </p:attrNameLst>
                                      </p:cBhvr>
                                      <p:rCtr x="2917" y="39414"/>
                                    </p:animMotion>
                                  </p:childTnLst>
                                </p:cTn>
                              </p:par>
                              <p:par>
                                <p:cTn id="7" presetID="45"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200"/>
                                        <p:tgtEl>
                                          <p:spTgt spid="7"/>
                                        </p:tgtEl>
                                      </p:cBhvr>
                                    </p:animEffect>
                                    <p:anim calcmode="lin" valueType="num">
                                      <p:cBhvr>
                                        <p:cTn id="10" dur="5200" fill="hold"/>
                                        <p:tgtEl>
                                          <p:spTgt spid="7"/>
                                        </p:tgtEl>
                                        <p:attrNameLst>
                                          <p:attrName>ppt_w</p:attrName>
                                        </p:attrNameLst>
                                      </p:cBhvr>
                                      <p:tavLst>
                                        <p:tav tm="0" fmla="#ppt_w*sin(2.5*pi*$)">
                                          <p:val>
                                            <p:fltVal val="0"/>
                                          </p:val>
                                        </p:tav>
                                        <p:tav tm="100000">
                                          <p:val>
                                            <p:fltVal val="1"/>
                                          </p:val>
                                        </p:tav>
                                      </p:tavLst>
                                    </p:anim>
                                    <p:anim calcmode="lin" valueType="num">
                                      <p:cBhvr>
                                        <p:cTn id="11" dur="5200" fill="hold"/>
                                        <p:tgtEl>
                                          <p:spTgt spid="7"/>
                                        </p:tgtEl>
                                        <p:attrNameLst>
                                          <p:attrName>ppt_h</p:attrName>
                                        </p:attrNameLst>
                                      </p:cBhvr>
                                      <p:tavLst>
                                        <p:tav tm="0">
                                          <p:val>
                                            <p:strVal val="#ppt_h"/>
                                          </p:val>
                                        </p:tav>
                                        <p:tav tm="100000">
                                          <p:val>
                                            <p:strVal val="#ppt_h"/>
                                          </p:val>
                                        </p:tav>
                                      </p:tavLst>
                                    </p:anim>
                                  </p:childTnLst>
                                </p:cTn>
                              </p:par>
                              <p:par>
                                <p:cTn id="12" presetID="14" presetClass="entr" presetSubtype="10" fill="hold" grpId="0" nodeType="withEffect">
                                  <p:stCondLst>
                                    <p:cond delay="1500"/>
                                  </p:stCondLst>
                                  <p:childTnLst>
                                    <p:set>
                                      <p:cBhvr>
                                        <p:cTn id="13" dur="1" fill="hold">
                                          <p:stCondLst>
                                            <p:cond delay="0"/>
                                          </p:stCondLst>
                                        </p:cTn>
                                        <p:tgtEl>
                                          <p:spTgt spid="326"/>
                                        </p:tgtEl>
                                        <p:attrNameLst>
                                          <p:attrName>style.visibility</p:attrName>
                                        </p:attrNameLst>
                                      </p:cBhvr>
                                      <p:to>
                                        <p:strVal val="visible"/>
                                      </p:to>
                                    </p:set>
                                    <p:animEffect transition="in" filter="randombar(horizontal)">
                                      <p:cBhvr>
                                        <p:cTn id="14" dur="1000"/>
                                        <p:tgtEl>
                                          <p:spTgt spid="326"/>
                                        </p:tgtEl>
                                      </p:cBhvr>
                                    </p:animEffect>
                                  </p:childTnLst>
                                </p:cTn>
                              </p:par>
                              <p:par>
                                <p:cTn id="15" presetID="22" presetClass="entr" presetSubtype="1" fill="hold" grpId="0" nodeType="withEffect">
                                  <p:stCondLst>
                                    <p:cond delay="2300"/>
                                  </p:stCondLst>
                                  <p:childTnLst>
                                    <p:set>
                                      <p:cBhvr>
                                        <p:cTn id="16" dur="1" fill="hold">
                                          <p:stCondLst>
                                            <p:cond delay="0"/>
                                          </p:stCondLst>
                                        </p:cTn>
                                        <p:tgtEl>
                                          <p:spTgt spid="325">
                                            <p:txEl>
                                              <p:pRg st="0" end="0"/>
                                            </p:txEl>
                                          </p:spTgt>
                                        </p:tgtEl>
                                        <p:attrNameLst>
                                          <p:attrName>style.visibility</p:attrName>
                                        </p:attrNameLst>
                                      </p:cBhvr>
                                      <p:to>
                                        <p:strVal val="visible"/>
                                      </p:to>
                                    </p:set>
                                    <p:animEffect transition="in" filter="wipe(up)">
                                      <p:cBhvr>
                                        <p:cTn id="17" dur="1100"/>
                                        <p:tgtEl>
                                          <p:spTgt spid="325">
                                            <p:txEl>
                                              <p:pRg st="0" end="0"/>
                                            </p:txEl>
                                          </p:spTgt>
                                        </p:tgtEl>
                                      </p:cBhvr>
                                    </p:animEffect>
                                  </p:childTnLst>
                                </p:cTn>
                              </p:par>
                              <p:par>
                                <p:cTn id="18" presetID="14" presetClass="entr" presetSubtype="10" fill="hold" grpId="0" nodeType="withEffect">
                                  <p:stCondLst>
                                    <p:cond delay="320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1000"/>
                                        <p:tgtEl>
                                          <p:spTgt spid="2"/>
                                        </p:tgtEl>
                                      </p:cBhvr>
                                    </p:animEffect>
                                  </p:childTnLst>
                                </p:cTn>
                              </p:par>
                              <p:par>
                                <p:cTn id="21" presetID="22" presetClass="entr" presetSubtype="1" fill="hold" grpId="0" nodeType="withEffect">
                                  <p:stCondLst>
                                    <p:cond delay="400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build="p"/>
      <p:bldP spid="326"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0"/>
          <p:cNvSpPr/>
          <p:nvPr/>
        </p:nvSpPr>
        <p:spPr>
          <a:xfrm>
            <a:off x="1968425" y="203425"/>
            <a:ext cx="6858300" cy="59241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txBox="1">
            <a:spLocks noGrp="1"/>
          </p:cNvSpPr>
          <p:nvPr>
            <p:ph type="title"/>
          </p:nvPr>
        </p:nvSpPr>
        <p:spPr>
          <a:xfrm>
            <a:off x="3840125" y="1604555"/>
            <a:ext cx="3114900" cy="47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EG" sz="2400" b="1" dirty="0">
                <a:solidFill>
                  <a:schemeClr val="bg1">
                    <a:lumMod val="95000"/>
                  </a:schemeClr>
                </a:solidFill>
              </a:rPr>
              <a:t>حركة الارض </a:t>
            </a:r>
            <a:endParaRPr sz="2400" b="1" dirty="0">
              <a:solidFill>
                <a:schemeClr val="bg1">
                  <a:lumMod val="95000"/>
                </a:schemeClr>
              </a:solidFill>
            </a:endParaRPr>
          </a:p>
        </p:txBody>
      </p:sp>
      <p:sp>
        <p:nvSpPr>
          <p:cNvPr id="333" name="Google Shape;333;p30"/>
          <p:cNvSpPr txBox="1">
            <a:spLocks noGrp="1"/>
          </p:cNvSpPr>
          <p:nvPr>
            <p:ph type="subTitle" idx="1"/>
          </p:nvPr>
        </p:nvSpPr>
        <p:spPr>
          <a:xfrm>
            <a:off x="3147187" y="2503323"/>
            <a:ext cx="4500776" cy="132430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EG" sz="1800" dirty="0"/>
              <a:t>نحن نعيش على كوكب الارض وتدور الارض حول محورها مره كل 24 ساعة يتعاقب فيها النهار والليل ويكون عدد ساعات النهار غير مساو لعدد ساعات الليل تقريبا لان محور الارض يكون مائلا</a:t>
            </a:r>
            <a:endParaRPr sz="1800" dirty="0"/>
          </a:p>
        </p:txBody>
      </p:sp>
      <p:grpSp>
        <p:nvGrpSpPr>
          <p:cNvPr id="15" name="Google Shape;2119;p51">
            <a:extLst>
              <a:ext uri="{FF2B5EF4-FFF2-40B4-BE49-F238E27FC236}">
                <a16:creationId xmlns:a16="http://schemas.microsoft.com/office/drawing/2014/main" id="{34B0B1F0-6EF8-4CA7-84A0-CD091C9E2C0A}"/>
              </a:ext>
            </a:extLst>
          </p:cNvPr>
          <p:cNvGrpSpPr/>
          <p:nvPr/>
        </p:nvGrpSpPr>
        <p:grpSpPr>
          <a:xfrm>
            <a:off x="1859163" y="1380790"/>
            <a:ext cx="935929" cy="920329"/>
            <a:chOff x="3480750" y="883750"/>
            <a:chExt cx="1244450" cy="1244425"/>
          </a:xfrm>
        </p:grpSpPr>
        <p:sp>
          <p:nvSpPr>
            <p:cNvPr id="16" name="Google Shape;2120;p51">
              <a:extLst>
                <a:ext uri="{FF2B5EF4-FFF2-40B4-BE49-F238E27FC236}">
                  <a16:creationId xmlns:a16="http://schemas.microsoft.com/office/drawing/2014/main" id="{7404B705-65E4-49DC-8615-8A42F353F22C}"/>
                </a:ext>
              </a:extLst>
            </p:cNvPr>
            <p:cNvSpPr/>
            <p:nvPr/>
          </p:nvSpPr>
          <p:spPr>
            <a:xfrm>
              <a:off x="3480750" y="883750"/>
              <a:ext cx="1244450" cy="1244425"/>
            </a:xfrm>
            <a:custGeom>
              <a:avLst/>
              <a:gdLst/>
              <a:ahLst/>
              <a:cxnLst/>
              <a:rect l="l" t="t" r="r" b="b"/>
              <a:pathLst>
                <a:path w="49778" h="49777" extrusionOk="0">
                  <a:moveTo>
                    <a:pt x="24888" y="0"/>
                  </a:moveTo>
                  <a:cubicBezTo>
                    <a:pt x="18289" y="0"/>
                    <a:pt x="11957" y="2622"/>
                    <a:pt x="7291" y="7290"/>
                  </a:cubicBezTo>
                  <a:cubicBezTo>
                    <a:pt x="2623" y="11958"/>
                    <a:pt x="1" y="18288"/>
                    <a:pt x="1" y="24888"/>
                  </a:cubicBezTo>
                  <a:cubicBezTo>
                    <a:pt x="1" y="31489"/>
                    <a:pt x="2623" y="37819"/>
                    <a:pt x="7291" y="42487"/>
                  </a:cubicBezTo>
                  <a:cubicBezTo>
                    <a:pt x="11957" y="47154"/>
                    <a:pt x="18289" y="49777"/>
                    <a:pt x="24888" y="49777"/>
                  </a:cubicBezTo>
                  <a:cubicBezTo>
                    <a:pt x="31489" y="49777"/>
                    <a:pt x="37820" y="47154"/>
                    <a:pt x="42487" y="42487"/>
                  </a:cubicBezTo>
                  <a:cubicBezTo>
                    <a:pt x="47155" y="37819"/>
                    <a:pt x="49777" y="31489"/>
                    <a:pt x="49777" y="24888"/>
                  </a:cubicBezTo>
                  <a:cubicBezTo>
                    <a:pt x="49777" y="18288"/>
                    <a:pt x="47155" y="11958"/>
                    <a:pt x="42487" y="7290"/>
                  </a:cubicBezTo>
                  <a:cubicBezTo>
                    <a:pt x="37820" y="2622"/>
                    <a:pt x="31489" y="0"/>
                    <a:pt x="24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21;p51">
              <a:extLst>
                <a:ext uri="{FF2B5EF4-FFF2-40B4-BE49-F238E27FC236}">
                  <a16:creationId xmlns:a16="http://schemas.microsoft.com/office/drawing/2014/main" id="{CB6559E4-0F97-442D-B7C5-CA50D2330D84}"/>
                </a:ext>
              </a:extLst>
            </p:cNvPr>
            <p:cNvSpPr/>
            <p:nvPr/>
          </p:nvSpPr>
          <p:spPr>
            <a:xfrm>
              <a:off x="3963050" y="961000"/>
              <a:ext cx="762150" cy="1042475"/>
            </a:xfrm>
            <a:custGeom>
              <a:avLst/>
              <a:gdLst/>
              <a:ahLst/>
              <a:cxnLst/>
              <a:rect l="l" t="t" r="r" b="b"/>
              <a:pathLst>
                <a:path w="30486" h="41699" extrusionOk="0">
                  <a:moveTo>
                    <a:pt x="17612" y="1"/>
                  </a:moveTo>
                  <a:cubicBezTo>
                    <a:pt x="17435" y="226"/>
                    <a:pt x="17326" y="492"/>
                    <a:pt x="17349" y="788"/>
                  </a:cubicBezTo>
                  <a:cubicBezTo>
                    <a:pt x="17119" y="657"/>
                    <a:pt x="16859" y="596"/>
                    <a:pt x="16598" y="596"/>
                  </a:cubicBezTo>
                  <a:cubicBezTo>
                    <a:pt x="15952" y="596"/>
                    <a:pt x="15294" y="968"/>
                    <a:pt x="15039" y="1570"/>
                  </a:cubicBezTo>
                  <a:cubicBezTo>
                    <a:pt x="14843" y="2037"/>
                    <a:pt x="14873" y="2563"/>
                    <a:pt x="14792" y="3063"/>
                  </a:cubicBezTo>
                  <a:cubicBezTo>
                    <a:pt x="14714" y="3563"/>
                    <a:pt x="14456" y="4104"/>
                    <a:pt x="13967" y="4239"/>
                  </a:cubicBezTo>
                  <a:cubicBezTo>
                    <a:pt x="13872" y="4265"/>
                    <a:pt x="13778" y="4277"/>
                    <a:pt x="13688" y="4277"/>
                  </a:cubicBezTo>
                  <a:cubicBezTo>
                    <a:pt x="12769" y="4277"/>
                    <a:pt x="12075" y="3053"/>
                    <a:pt x="11007" y="3053"/>
                  </a:cubicBezTo>
                  <a:cubicBezTo>
                    <a:pt x="10945" y="3053"/>
                    <a:pt x="10882" y="3057"/>
                    <a:pt x="10818" y="3066"/>
                  </a:cubicBezTo>
                  <a:cubicBezTo>
                    <a:pt x="9817" y="3200"/>
                    <a:pt x="8833" y="3777"/>
                    <a:pt x="8269" y="4624"/>
                  </a:cubicBezTo>
                  <a:cubicBezTo>
                    <a:pt x="7823" y="5291"/>
                    <a:pt x="7678" y="6794"/>
                    <a:pt x="8868" y="6794"/>
                  </a:cubicBezTo>
                  <a:cubicBezTo>
                    <a:pt x="8879" y="6794"/>
                    <a:pt x="8889" y="6794"/>
                    <a:pt x="8900" y="6794"/>
                  </a:cubicBezTo>
                  <a:cubicBezTo>
                    <a:pt x="9484" y="6781"/>
                    <a:pt x="9974" y="6200"/>
                    <a:pt x="10530" y="6200"/>
                  </a:cubicBezTo>
                  <a:cubicBezTo>
                    <a:pt x="10583" y="6200"/>
                    <a:pt x="10637" y="6205"/>
                    <a:pt x="10691" y="6217"/>
                  </a:cubicBezTo>
                  <a:cubicBezTo>
                    <a:pt x="11646" y="6418"/>
                    <a:pt x="11401" y="7182"/>
                    <a:pt x="10855" y="7719"/>
                  </a:cubicBezTo>
                  <a:cubicBezTo>
                    <a:pt x="9987" y="8571"/>
                    <a:pt x="9001" y="8381"/>
                    <a:pt x="7961" y="8694"/>
                  </a:cubicBezTo>
                  <a:cubicBezTo>
                    <a:pt x="7137" y="8942"/>
                    <a:pt x="6719" y="9844"/>
                    <a:pt x="5897" y="10076"/>
                  </a:cubicBezTo>
                  <a:cubicBezTo>
                    <a:pt x="5646" y="10148"/>
                    <a:pt x="5297" y="10217"/>
                    <a:pt x="5300" y="10477"/>
                  </a:cubicBezTo>
                  <a:cubicBezTo>
                    <a:pt x="5301" y="10643"/>
                    <a:pt x="5460" y="10755"/>
                    <a:pt x="5556" y="10890"/>
                  </a:cubicBezTo>
                  <a:cubicBezTo>
                    <a:pt x="5794" y="11224"/>
                    <a:pt x="5609" y="11716"/>
                    <a:pt x="5285" y="11968"/>
                  </a:cubicBezTo>
                  <a:cubicBezTo>
                    <a:pt x="4963" y="12220"/>
                    <a:pt x="4544" y="12302"/>
                    <a:pt x="4151" y="12417"/>
                  </a:cubicBezTo>
                  <a:cubicBezTo>
                    <a:pt x="3757" y="12533"/>
                    <a:pt x="3346" y="12712"/>
                    <a:pt x="3147" y="13070"/>
                  </a:cubicBezTo>
                  <a:cubicBezTo>
                    <a:pt x="2928" y="13462"/>
                    <a:pt x="3058" y="14013"/>
                    <a:pt x="3431" y="14266"/>
                  </a:cubicBezTo>
                  <a:cubicBezTo>
                    <a:pt x="3569" y="14359"/>
                    <a:pt x="3732" y="14398"/>
                    <a:pt x="3910" y="14398"/>
                  </a:cubicBezTo>
                  <a:cubicBezTo>
                    <a:pt x="4591" y="14398"/>
                    <a:pt x="5472" y="13814"/>
                    <a:pt x="5865" y="13451"/>
                  </a:cubicBezTo>
                  <a:lnTo>
                    <a:pt x="7259" y="12162"/>
                  </a:lnTo>
                  <a:cubicBezTo>
                    <a:pt x="7594" y="11850"/>
                    <a:pt x="8014" y="11522"/>
                    <a:pt x="8443" y="11522"/>
                  </a:cubicBezTo>
                  <a:cubicBezTo>
                    <a:pt x="8534" y="11522"/>
                    <a:pt x="8625" y="11536"/>
                    <a:pt x="8716" y="11569"/>
                  </a:cubicBezTo>
                  <a:cubicBezTo>
                    <a:pt x="8943" y="11650"/>
                    <a:pt x="9118" y="11835"/>
                    <a:pt x="9283" y="12014"/>
                  </a:cubicBezTo>
                  <a:lnTo>
                    <a:pt x="11402" y="14304"/>
                  </a:lnTo>
                  <a:cubicBezTo>
                    <a:pt x="11798" y="13733"/>
                    <a:pt x="11348" y="12972"/>
                    <a:pt x="10914" y="12429"/>
                  </a:cubicBezTo>
                  <a:cubicBezTo>
                    <a:pt x="11024" y="12292"/>
                    <a:pt x="11186" y="12232"/>
                    <a:pt x="11358" y="12232"/>
                  </a:cubicBezTo>
                  <a:cubicBezTo>
                    <a:pt x="11599" y="12232"/>
                    <a:pt x="11859" y="12351"/>
                    <a:pt x="12021" y="12538"/>
                  </a:cubicBezTo>
                  <a:cubicBezTo>
                    <a:pt x="12299" y="12859"/>
                    <a:pt x="12378" y="13299"/>
                    <a:pt x="12492" y="13707"/>
                  </a:cubicBezTo>
                  <a:cubicBezTo>
                    <a:pt x="12607" y="14115"/>
                    <a:pt x="12803" y="14549"/>
                    <a:pt x="13191" y="14720"/>
                  </a:cubicBezTo>
                  <a:cubicBezTo>
                    <a:pt x="13266" y="14753"/>
                    <a:pt x="13348" y="14768"/>
                    <a:pt x="13431" y="14768"/>
                  </a:cubicBezTo>
                  <a:cubicBezTo>
                    <a:pt x="13775" y="14768"/>
                    <a:pt x="14133" y="14503"/>
                    <a:pt x="14061" y="14170"/>
                  </a:cubicBezTo>
                  <a:cubicBezTo>
                    <a:pt x="13986" y="13826"/>
                    <a:pt x="13538" y="13654"/>
                    <a:pt x="13482" y="13307"/>
                  </a:cubicBezTo>
                  <a:cubicBezTo>
                    <a:pt x="13429" y="12981"/>
                    <a:pt x="13776" y="12756"/>
                    <a:pt x="14114" y="12756"/>
                  </a:cubicBezTo>
                  <a:cubicBezTo>
                    <a:pt x="14215" y="12756"/>
                    <a:pt x="14316" y="12776"/>
                    <a:pt x="14404" y="12820"/>
                  </a:cubicBezTo>
                  <a:cubicBezTo>
                    <a:pt x="14790" y="13012"/>
                    <a:pt x="14993" y="13429"/>
                    <a:pt x="15226" y="13790"/>
                  </a:cubicBezTo>
                  <a:cubicBezTo>
                    <a:pt x="15444" y="14126"/>
                    <a:pt x="15775" y="14460"/>
                    <a:pt x="16164" y="14460"/>
                  </a:cubicBezTo>
                  <a:cubicBezTo>
                    <a:pt x="16192" y="14460"/>
                    <a:pt x="16221" y="14458"/>
                    <a:pt x="16250" y="14455"/>
                  </a:cubicBezTo>
                  <a:cubicBezTo>
                    <a:pt x="16622" y="14408"/>
                    <a:pt x="16963" y="14056"/>
                    <a:pt x="17301" y="14056"/>
                  </a:cubicBezTo>
                  <a:cubicBezTo>
                    <a:pt x="17366" y="14056"/>
                    <a:pt x="17431" y="14069"/>
                    <a:pt x="17496" y="14099"/>
                  </a:cubicBezTo>
                  <a:cubicBezTo>
                    <a:pt x="17607" y="14152"/>
                    <a:pt x="17690" y="14250"/>
                    <a:pt x="17753" y="14356"/>
                  </a:cubicBezTo>
                  <a:cubicBezTo>
                    <a:pt x="18039" y="14828"/>
                    <a:pt x="17956" y="15494"/>
                    <a:pt x="17561" y="15881"/>
                  </a:cubicBezTo>
                  <a:cubicBezTo>
                    <a:pt x="17111" y="16321"/>
                    <a:pt x="16816" y="16594"/>
                    <a:pt x="16749" y="16833"/>
                  </a:cubicBezTo>
                  <a:cubicBezTo>
                    <a:pt x="16664" y="16786"/>
                    <a:pt x="16584" y="16735"/>
                    <a:pt x="16494" y="16696"/>
                  </a:cubicBezTo>
                  <a:cubicBezTo>
                    <a:pt x="16126" y="16545"/>
                    <a:pt x="15740" y="16491"/>
                    <a:pt x="15347" y="16491"/>
                  </a:cubicBezTo>
                  <a:cubicBezTo>
                    <a:pt x="14693" y="16491"/>
                    <a:pt x="14018" y="16639"/>
                    <a:pt x="13366" y="16740"/>
                  </a:cubicBezTo>
                  <a:cubicBezTo>
                    <a:pt x="13066" y="16787"/>
                    <a:pt x="12751" y="16817"/>
                    <a:pt x="12438" y="16817"/>
                  </a:cubicBezTo>
                  <a:cubicBezTo>
                    <a:pt x="11660" y="16817"/>
                    <a:pt x="10898" y="16631"/>
                    <a:pt x="10420" y="16046"/>
                  </a:cubicBezTo>
                  <a:cubicBezTo>
                    <a:pt x="10056" y="15600"/>
                    <a:pt x="9907" y="14970"/>
                    <a:pt x="9427" y="14651"/>
                  </a:cubicBezTo>
                  <a:cubicBezTo>
                    <a:pt x="9211" y="14507"/>
                    <a:pt x="8967" y="14451"/>
                    <a:pt x="8714" y="14451"/>
                  </a:cubicBezTo>
                  <a:cubicBezTo>
                    <a:pt x="8289" y="14451"/>
                    <a:pt x="7835" y="14607"/>
                    <a:pt x="7431" y="14770"/>
                  </a:cubicBezTo>
                  <a:cubicBezTo>
                    <a:pt x="6120" y="15294"/>
                    <a:pt x="4797" y="15841"/>
                    <a:pt x="3677" y="16700"/>
                  </a:cubicBezTo>
                  <a:cubicBezTo>
                    <a:pt x="1182" y="18614"/>
                    <a:pt x="1" y="22085"/>
                    <a:pt x="810" y="25123"/>
                  </a:cubicBezTo>
                  <a:cubicBezTo>
                    <a:pt x="1324" y="27053"/>
                    <a:pt x="2885" y="28925"/>
                    <a:pt x="4876" y="28925"/>
                  </a:cubicBezTo>
                  <a:cubicBezTo>
                    <a:pt x="4890" y="28925"/>
                    <a:pt x="4904" y="28924"/>
                    <a:pt x="4919" y="28924"/>
                  </a:cubicBezTo>
                  <a:cubicBezTo>
                    <a:pt x="5817" y="28913"/>
                    <a:pt x="6666" y="28525"/>
                    <a:pt x="7555" y="28407"/>
                  </a:cubicBezTo>
                  <a:cubicBezTo>
                    <a:pt x="7685" y="28390"/>
                    <a:pt x="7819" y="28381"/>
                    <a:pt x="7954" y="28381"/>
                  </a:cubicBezTo>
                  <a:cubicBezTo>
                    <a:pt x="8743" y="28381"/>
                    <a:pt x="9567" y="28687"/>
                    <a:pt x="9843" y="29404"/>
                  </a:cubicBezTo>
                  <a:cubicBezTo>
                    <a:pt x="10079" y="30021"/>
                    <a:pt x="9830" y="30756"/>
                    <a:pt x="10108" y="31356"/>
                  </a:cubicBezTo>
                  <a:cubicBezTo>
                    <a:pt x="10360" y="31905"/>
                    <a:pt x="10993" y="32208"/>
                    <a:pt x="11226" y="32765"/>
                  </a:cubicBezTo>
                  <a:cubicBezTo>
                    <a:pt x="11745" y="34006"/>
                    <a:pt x="9969" y="35263"/>
                    <a:pt x="10315" y="36562"/>
                  </a:cubicBezTo>
                  <a:cubicBezTo>
                    <a:pt x="10433" y="36999"/>
                    <a:pt x="10774" y="37338"/>
                    <a:pt x="10948" y="37755"/>
                  </a:cubicBezTo>
                  <a:cubicBezTo>
                    <a:pt x="11375" y="38769"/>
                    <a:pt x="10756" y="40053"/>
                    <a:pt x="11331" y="40992"/>
                  </a:cubicBezTo>
                  <a:cubicBezTo>
                    <a:pt x="11634" y="41488"/>
                    <a:pt x="12157" y="41699"/>
                    <a:pt x="12726" y="41699"/>
                  </a:cubicBezTo>
                  <a:cubicBezTo>
                    <a:pt x="13438" y="41699"/>
                    <a:pt x="14223" y="41370"/>
                    <a:pt x="14742" y="40860"/>
                  </a:cubicBezTo>
                  <a:cubicBezTo>
                    <a:pt x="15678" y="39944"/>
                    <a:pt x="16180" y="38649"/>
                    <a:pt x="17150" y="37768"/>
                  </a:cubicBezTo>
                  <a:cubicBezTo>
                    <a:pt x="17859" y="37126"/>
                    <a:pt x="18788" y="36730"/>
                    <a:pt x="19380" y="35981"/>
                  </a:cubicBezTo>
                  <a:cubicBezTo>
                    <a:pt x="20301" y="34816"/>
                    <a:pt x="20162" y="33145"/>
                    <a:pt x="20740" y="31779"/>
                  </a:cubicBezTo>
                  <a:cubicBezTo>
                    <a:pt x="21660" y="29603"/>
                    <a:pt x="24254" y="28470"/>
                    <a:pt x="25090" y="26263"/>
                  </a:cubicBezTo>
                  <a:cubicBezTo>
                    <a:pt x="25402" y="25440"/>
                    <a:pt x="25235" y="24235"/>
                    <a:pt x="24373" y="24063"/>
                  </a:cubicBezTo>
                  <a:cubicBezTo>
                    <a:pt x="24299" y="24048"/>
                    <a:pt x="24223" y="24042"/>
                    <a:pt x="24145" y="24042"/>
                  </a:cubicBezTo>
                  <a:cubicBezTo>
                    <a:pt x="24036" y="24042"/>
                    <a:pt x="23924" y="24055"/>
                    <a:pt x="23811" y="24073"/>
                  </a:cubicBezTo>
                  <a:cubicBezTo>
                    <a:pt x="23578" y="24194"/>
                    <a:pt x="23308" y="24253"/>
                    <a:pt x="23035" y="24253"/>
                  </a:cubicBezTo>
                  <a:cubicBezTo>
                    <a:pt x="22814" y="24253"/>
                    <a:pt x="22591" y="24214"/>
                    <a:pt x="22386" y="24139"/>
                  </a:cubicBezTo>
                  <a:cubicBezTo>
                    <a:pt x="21736" y="23901"/>
                    <a:pt x="21233" y="23382"/>
                    <a:pt x="20792" y="22847"/>
                  </a:cubicBezTo>
                  <a:cubicBezTo>
                    <a:pt x="20053" y="21951"/>
                    <a:pt x="19424" y="20970"/>
                    <a:pt x="18920" y="19926"/>
                  </a:cubicBezTo>
                  <a:cubicBezTo>
                    <a:pt x="18598" y="19258"/>
                    <a:pt x="18286" y="18532"/>
                    <a:pt x="17872" y="17918"/>
                  </a:cubicBezTo>
                  <a:lnTo>
                    <a:pt x="17872" y="17918"/>
                  </a:lnTo>
                  <a:cubicBezTo>
                    <a:pt x="18797" y="18538"/>
                    <a:pt x="19403" y="19429"/>
                    <a:pt x="20049" y="20341"/>
                  </a:cubicBezTo>
                  <a:cubicBezTo>
                    <a:pt x="20663" y="21207"/>
                    <a:pt x="21365" y="22010"/>
                    <a:pt x="22144" y="22731"/>
                  </a:cubicBezTo>
                  <a:cubicBezTo>
                    <a:pt x="22376" y="22946"/>
                    <a:pt x="22634" y="23162"/>
                    <a:pt x="22947" y="23197"/>
                  </a:cubicBezTo>
                  <a:cubicBezTo>
                    <a:pt x="22977" y="23200"/>
                    <a:pt x="23007" y="23202"/>
                    <a:pt x="23036" y="23202"/>
                  </a:cubicBezTo>
                  <a:cubicBezTo>
                    <a:pt x="23621" y="23202"/>
                    <a:pt x="24027" y="22570"/>
                    <a:pt x="24291" y="22022"/>
                  </a:cubicBezTo>
                  <a:lnTo>
                    <a:pt x="25010" y="20523"/>
                  </a:lnTo>
                  <a:cubicBezTo>
                    <a:pt x="25272" y="19976"/>
                    <a:pt x="25504" y="19238"/>
                    <a:pt x="25053" y="18831"/>
                  </a:cubicBezTo>
                  <a:cubicBezTo>
                    <a:pt x="24881" y="18678"/>
                    <a:pt x="24642" y="18612"/>
                    <a:pt x="24481" y="18448"/>
                  </a:cubicBezTo>
                  <a:cubicBezTo>
                    <a:pt x="24138" y="18095"/>
                    <a:pt x="24352" y="17442"/>
                    <a:pt x="24789" y="17216"/>
                  </a:cubicBezTo>
                  <a:cubicBezTo>
                    <a:pt x="24962" y="17126"/>
                    <a:pt x="25152" y="17088"/>
                    <a:pt x="25345" y="17088"/>
                  </a:cubicBezTo>
                  <a:cubicBezTo>
                    <a:pt x="25638" y="17088"/>
                    <a:pt x="25941" y="17176"/>
                    <a:pt x="26210" y="17300"/>
                  </a:cubicBezTo>
                  <a:cubicBezTo>
                    <a:pt x="27357" y="17833"/>
                    <a:pt x="28154" y="19051"/>
                    <a:pt x="28182" y="20315"/>
                  </a:cubicBezTo>
                  <a:cubicBezTo>
                    <a:pt x="28195" y="20932"/>
                    <a:pt x="28040" y="21554"/>
                    <a:pt x="28138" y="22164"/>
                  </a:cubicBezTo>
                  <a:cubicBezTo>
                    <a:pt x="28231" y="22751"/>
                    <a:pt x="28680" y="23354"/>
                    <a:pt x="29261" y="23354"/>
                  </a:cubicBezTo>
                  <a:cubicBezTo>
                    <a:pt x="29285" y="23354"/>
                    <a:pt x="29308" y="23353"/>
                    <a:pt x="29332" y="23351"/>
                  </a:cubicBezTo>
                  <a:cubicBezTo>
                    <a:pt x="29554" y="23333"/>
                    <a:pt x="29762" y="23227"/>
                    <a:pt x="29944" y="23101"/>
                  </a:cubicBezTo>
                  <a:cubicBezTo>
                    <a:pt x="30146" y="22960"/>
                    <a:pt x="30312" y="22794"/>
                    <a:pt x="30465" y="22615"/>
                  </a:cubicBezTo>
                  <a:cubicBezTo>
                    <a:pt x="30474" y="22343"/>
                    <a:pt x="30485" y="22073"/>
                    <a:pt x="30485" y="21799"/>
                  </a:cubicBezTo>
                  <a:cubicBezTo>
                    <a:pt x="30485" y="12411"/>
                    <a:pt x="25286" y="4240"/>
                    <a:pt x="17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22;p51">
              <a:extLst>
                <a:ext uri="{FF2B5EF4-FFF2-40B4-BE49-F238E27FC236}">
                  <a16:creationId xmlns:a16="http://schemas.microsoft.com/office/drawing/2014/main" id="{7F5E9A1E-04A9-4321-9421-6AD653690296}"/>
                </a:ext>
              </a:extLst>
            </p:cNvPr>
            <p:cNvSpPr/>
            <p:nvPr/>
          </p:nvSpPr>
          <p:spPr>
            <a:xfrm>
              <a:off x="3493650" y="1573700"/>
              <a:ext cx="508600" cy="445525"/>
            </a:xfrm>
            <a:custGeom>
              <a:avLst/>
              <a:gdLst/>
              <a:ahLst/>
              <a:cxnLst/>
              <a:rect l="l" t="t" r="r" b="b"/>
              <a:pathLst>
                <a:path w="20344" h="17821" extrusionOk="0">
                  <a:moveTo>
                    <a:pt x="5299" y="0"/>
                  </a:moveTo>
                  <a:cubicBezTo>
                    <a:pt x="5277" y="0"/>
                    <a:pt x="5255" y="0"/>
                    <a:pt x="5233" y="1"/>
                  </a:cubicBezTo>
                  <a:cubicBezTo>
                    <a:pt x="4931" y="6"/>
                    <a:pt x="4618" y="58"/>
                    <a:pt x="4376" y="237"/>
                  </a:cubicBezTo>
                  <a:cubicBezTo>
                    <a:pt x="3763" y="690"/>
                    <a:pt x="3926" y="1674"/>
                    <a:pt x="4357" y="2302"/>
                  </a:cubicBezTo>
                  <a:cubicBezTo>
                    <a:pt x="4883" y="3069"/>
                    <a:pt x="5490" y="3573"/>
                    <a:pt x="4234" y="4014"/>
                  </a:cubicBezTo>
                  <a:cubicBezTo>
                    <a:pt x="4052" y="4077"/>
                    <a:pt x="3866" y="4107"/>
                    <a:pt x="3681" y="4107"/>
                  </a:cubicBezTo>
                  <a:cubicBezTo>
                    <a:pt x="3188" y="4107"/>
                    <a:pt x="2707" y="3894"/>
                    <a:pt x="2346" y="3541"/>
                  </a:cubicBezTo>
                  <a:cubicBezTo>
                    <a:pt x="2134" y="3332"/>
                    <a:pt x="1908" y="3140"/>
                    <a:pt x="1669" y="2965"/>
                  </a:cubicBezTo>
                  <a:cubicBezTo>
                    <a:pt x="1176" y="2610"/>
                    <a:pt x="608" y="2345"/>
                    <a:pt x="14" y="2345"/>
                  </a:cubicBezTo>
                  <a:cubicBezTo>
                    <a:pt x="10" y="2345"/>
                    <a:pt x="5" y="2345"/>
                    <a:pt x="0" y="2345"/>
                  </a:cubicBezTo>
                  <a:cubicBezTo>
                    <a:pt x="1309" y="8693"/>
                    <a:pt x="5040" y="14154"/>
                    <a:pt x="10180" y="17730"/>
                  </a:cubicBezTo>
                  <a:cubicBezTo>
                    <a:pt x="10315" y="17703"/>
                    <a:pt x="10448" y="17668"/>
                    <a:pt x="10586" y="17650"/>
                  </a:cubicBezTo>
                  <a:cubicBezTo>
                    <a:pt x="10913" y="17604"/>
                    <a:pt x="11242" y="17586"/>
                    <a:pt x="11570" y="17586"/>
                  </a:cubicBezTo>
                  <a:cubicBezTo>
                    <a:pt x="12758" y="17586"/>
                    <a:pt x="13954" y="17821"/>
                    <a:pt x="15148" y="17821"/>
                  </a:cubicBezTo>
                  <a:cubicBezTo>
                    <a:pt x="15170" y="17821"/>
                    <a:pt x="15192" y="17820"/>
                    <a:pt x="15215" y="17820"/>
                  </a:cubicBezTo>
                  <a:cubicBezTo>
                    <a:pt x="18118" y="17800"/>
                    <a:pt x="20343" y="15529"/>
                    <a:pt x="18576" y="12719"/>
                  </a:cubicBezTo>
                  <a:cubicBezTo>
                    <a:pt x="17727" y="11370"/>
                    <a:pt x="16376" y="10537"/>
                    <a:pt x="15275" y="9429"/>
                  </a:cubicBezTo>
                  <a:lnTo>
                    <a:pt x="12873" y="7016"/>
                  </a:lnTo>
                  <a:cubicBezTo>
                    <a:pt x="12647" y="6788"/>
                    <a:pt x="12405" y="6550"/>
                    <a:pt x="12092" y="6469"/>
                  </a:cubicBezTo>
                  <a:cubicBezTo>
                    <a:pt x="11984" y="6440"/>
                    <a:pt x="11871" y="6432"/>
                    <a:pt x="11756" y="6432"/>
                  </a:cubicBezTo>
                  <a:cubicBezTo>
                    <a:pt x="11569" y="6432"/>
                    <a:pt x="11376" y="6455"/>
                    <a:pt x="11194" y="6455"/>
                  </a:cubicBezTo>
                  <a:cubicBezTo>
                    <a:pt x="10981" y="6455"/>
                    <a:pt x="10781" y="6423"/>
                    <a:pt x="10619" y="6287"/>
                  </a:cubicBezTo>
                  <a:cubicBezTo>
                    <a:pt x="10488" y="6175"/>
                    <a:pt x="10411" y="6015"/>
                    <a:pt x="10331" y="5863"/>
                  </a:cubicBezTo>
                  <a:cubicBezTo>
                    <a:pt x="10021" y="5287"/>
                    <a:pt x="9496" y="4910"/>
                    <a:pt x="9162" y="4379"/>
                  </a:cubicBezTo>
                  <a:cubicBezTo>
                    <a:pt x="8843" y="3871"/>
                    <a:pt x="8778" y="3182"/>
                    <a:pt x="8636" y="2610"/>
                  </a:cubicBezTo>
                  <a:cubicBezTo>
                    <a:pt x="8272" y="1132"/>
                    <a:pt x="6819" y="0"/>
                    <a:pt x="5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23;p51">
              <a:extLst>
                <a:ext uri="{FF2B5EF4-FFF2-40B4-BE49-F238E27FC236}">
                  <a16:creationId xmlns:a16="http://schemas.microsoft.com/office/drawing/2014/main" id="{F28B3E39-FDE8-49D7-B2C4-2A9D266997CC}"/>
                </a:ext>
              </a:extLst>
            </p:cNvPr>
            <p:cNvSpPr/>
            <p:nvPr/>
          </p:nvSpPr>
          <p:spPr>
            <a:xfrm>
              <a:off x="3492025" y="960400"/>
              <a:ext cx="578175" cy="434075"/>
            </a:xfrm>
            <a:custGeom>
              <a:avLst/>
              <a:gdLst/>
              <a:ahLst/>
              <a:cxnLst/>
              <a:rect l="l" t="t" r="r" b="b"/>
              <a:pathLst>
                <a:path w="23127" h="17363" extrusionOk="0">
                  <a:moveTo>
                    <a:pt x="18976" y="1"/>
                  </a:moveTo>
                  <a:cubicBezTo>
                    <a:pt x="17695" y="1"/>
                    <a:pt x="16438" y="173"/>
                    <a:pt x="15297" y="734"/>
                  </a:cubicBezTo>
                  <a:cubicBezTo>
                    <a:pt x="14655" y="1049"/>
                    <a:pt x="13949" y="1488"/>
                    <a:pt x="13281" y="1488"/>
                  </a:cubicBezTo>
                  <a:cubicBezTo>
                    <a:pt x="13072" y="1488"/>
                    <a:pt x="12867" y="1445"/>
                    <a:pt x="12669" y="1342"/>
                  </a:cubicBezTo>
                  <a:cubicBezTo>
                    <a:pt x="12458" y="1233"/>
                    <a:pt x="12283" y="1063"/>
                    <a:pt x="12067" y="966"/>
                  </a:cubicBezTo>
                  <a:cubicBezTo>
                    <a:pt x="11914" y="897"/>
                    <a:pt x="11750" y="869"/>
                    <a:pt x="11584" y="869"/>
                  </a:cubicBezTo>
                  <a:cubicBezTo>
                    <a:pt x="11304" y="869"/>
                    <a:pt x="11015" y="947"/>
                    <a:pt x="10748" y="1042"/>
                  </a:cubicBezTo>
                  <a:lnTo>
                    <a:pt x="10745" y="1042"/>
                  </a:lnTo>
                  <a:cubicBezTo>
                    <a:pt x="5253" y="4668"/>
                    <a:pt x="1285" y="10410"/>
                    <a:pt x="1" y="17108"/>
                  </a:cubicBezTo>
                  <a:cubicBezTo>
                    <a:pt x="136" y="17285"/>
                    <a:pt x="304" y="17362"/>
                    <a:pt x="495" y="17362"/>
                  </a:cubicBezTo>
                  <a:cubicBezTo>
                    <a:pt x="1622" y="17362"/>
                    <a:pt x="3528" y="14676"/>
                    <a:pt x="4007" y="14118"/>
                  </a:cubicBezTo>
                  <a:cubicBezTo>
                    <a:pt x="4369" y="13695"/>
                    <a:pt x="4740" y="13267"/>
                    <a:pt x="5215" y="12976"/>
                  </a:cubicBezTo>
                  <a:cubicBezTo>
                    <a:pt x="6315" y="12300"/>
                    <a:pt x="7978" y="12332"/>
                    <a:pt x="8530" y="11163"/>
                  </a:cubicBezTo>
                  <a:cubicBezTo>
                    <a:pt x="8714" y="10769"/>
                    <a:pt x="8724" y="10301"/>
                    <a:pt x="8961" y="9934"/>
                  </a:cubicBezTo>
                  <a:cubicBezTo>
                    <a:pt x="9098" y="9720"/>
                    <a:pt x="9375" y="9582"/>
                    <a:pt x="9617" y="9582"/>
                  </a:cubicBezTo>
                  <a:cubicBezTo>
                    <a:pt x="9791" y="9582"/>
                    <a:pt x="9947" y="9653"/>
                    <a:pt x="10022" y="9818"/>
                  </a:cubicBezTo>
                  <a:cubicBezTo>
                    <a:pt x="10177" y="10165"/>
                    <a:pt x="9821" y="10566"/>
                    <a:pt x="9922" y="10932"/>
                  </a:cubicBezTo>
                  <a:cubicBezTo>
                    <a:pt x="9988" y="11177"/>
                    <a:pt x="10240" y="11302"/>
                    <a:pt x="10497" y="11302"/>
                  </a:cubicBezTo>
                  <a:cubicBezTo>
                    <a:pt x="10625" y="11302"/>
                    <a:pt x="10755" y="11271"/>
                    <a:pt x="10864" y="11209"/>
                  </a:cubicBezTo>
                  <a:cubicBezTo>
                    <a:pt x="11192" y="11021"/>
                    <a:pt x="11374" y="10660"/>
                    <a:pt x="11537" y="10318"/>
                  </a:cubicBezTo>
                  <a:cubicBezTo>
                    <a:pt x="11083" y="10044"/>
                    <a:pt x="11152" y="9348"/>
                    <a:pt x="11431" y="8897"/>
                  </a:cubicBezTo>
                  <a:cubicBezTo>
                    <a:pt x="11711" y="8448"/>
                    <a:pt x="12140" y="8077"/>
                    <a:pt x="12281" y="7567"/>
                  </a:cubicBezTo>
                  <a:cubicBezTo>
                    <a:pt x="12375" y="7223"/>
                    <a:pt x="12326" y="6858"/>
                    <a:pt x="12394" y="6508"/>
                  </a:cubicBezTo>
                  <a:cubicBezTo>
                    <a:pt x="12464" y="6137"/>
                    <a:pt x="12661" y="5799"/>
                    <a:pt x="12725" y="5428"/>
                  </a:cubicBezTo>
                  <a:cubicBezTo>
                    <a:pt x="12788" y="5056"/>
                    <a:pt x="12654" y="4598"/>
                    <a:pt x="12293" y="4489"/>
                  </a:cubicBezTo>
                  <a:cubicBezTo>
                    <a:pt x="12237" y="4472"/>
                    <a:pt x="12180" y="4464"/>
                    <a:pt x="12123" y="4464"/>
                  </a:cubicBezTo>
                  <a:cubicBezTo>
                    <a:pt x="11951" y="4464"/>
                    <a:pt x="11776" y="4531"/>
                    <a:pt x="11613" y="4596"/>
                  </a:cubicBezTo>
                  <a:lnTo>
                    <a:pt x="8793" y="5716"/>
                  </a:lnTo>
                  <a:cubicBezTo>
                    <a:pt x="9132" y="4476"/>
                    <a:pt x="10372" y="3553"/>
                    <a:pt x="11651" y="3553"/>
                  </a:cubicBezTo>
                  <a:cubicBezTo>
                    <a:pt x="11713" y="3553"/>
                    <a:pt x="11776" y="3555"/>
                    <a:pt x="11838" y="3559"/>
                  </a:cubicBezTo>
                  <a:cubicBezTo>
                    <a:pt x="12285" y="3591"/>
                    <a:pt x="12730" y="3724"/>
                    <a:pt x="13173" y="3724"/>
                  </a:cubicBezTo>
                  <a:cubicBezTo>
                    <a:pt x="13257" y="3724"/>
                    <a:pt x="13341" y="3720"/>
                    <a:pt x="13425" y="3708"/>
                  </a:cubicBezTo>
                  <a:cubicBezTo>
                    <a:pt x="14591" y="3551"/>
                    <a:pt x="15265" y="2273"/>
                    <a:pt x="16344" y="1802"/>
                  </a:cubicBezTo>
                  <a:cubicBezTo>
                    <a:pt x="16480" y="1742"/>
                    <a:pt x="16641" y="1707"/>
                    <a:pt x="16796" y="1707"/>
                  </a:cubicBezTo>
                  <a:cubicBezTo>
                    <a:pt x="17048" y="1707"/>
                    <a:pt x="17281" y="1801"/>
                    <a:pt x="17352" y="2033"/>
                  </a:cubicBezTo>
                  <a:cubicBezTo>
                    <a:pt x="17384" y="2139"/>
                    <a:pt x="17372" y="2253"/>
                    <a:pt x="17348" y="2361"/>
                  </a:cubicBezTo>
                  <a:cubicBezTo>
                    <a:pt x="17212" y="2956"/>
                    <a:pt x="16725" y="3399"/>
                    <a:pt x="16253" y="3789"/>
                  </a:cubicBezTo>
                  <a:cubicBezTo>
                    <a:pt x="15782" y="4178"/>
                    <a:pt x="15278" y="4585"/>
                    <a:pt x="15081" y="5163"/>
                  </a:cubicBezTo>
                  <a:cubicBezTo>
                    <a:pt x="14883" y="5742"/>
                    <a:pt x="15165" y="6527"/>
                    <a:pt x="15771" y="6611"/>
                  </a:cubicBezTo>
                  <a:cubicBezTo>
                    <a:pt x="15810" y="6617"/>
                    <a:pt x="15848" y="6619"/>
                    <a:pt x="15885" y="6619"/>
                  </a:cubicBezTo>
                  <a:cubicBezTo>
                    <a:pt x="16436" y="6619"/>
                    <a:pt x="16852" y="6063"/>
                    <a:pt x="17249" y="5649"/>
                  </a:cubicBezTo>
                  <a:cubicBezTo>
                    <a:pt x="17863" y="5010"/>
                    <a:pt x="18681" y="4603"/>
                    <a:pt x="19560" y="4498"/>
                  </a:cubicBezTo>
                  <a:cubicBezTo>
                    <a:pt x="19974" y="4449"/>
                    <a:pt x="20398" y="4469"/>
                    <a:pt x="20799" y="4357"/>
                  </a:cubicBezTo>
                  <a:cubicBezTo>
                    <a:pt x="22015" y="4019"/>
                    <a:pt x="22592" y="2664"/>
                    <a:pt x="23004" y="1471"/>
                  </a:cubicBezTo>
                  <a:cubicBezTo>
                    <a:pt x="23065" y="1295"/>
                    <a:pt x="23127" y="1112"/>
                    <a:pt x="23098" y="927"/>
                  </a:cubicBezTo>
                  <a:cubicBezTo>
                    <a:pt x="23024" y="423"/>
                    <a:pt x="22392" y="255"/>
                    <a:pt x="21885" y="202"/>
                  </a:cubicBezTo>
                  <a:cubicBezTo>
                    <a:pt x="20928" y="99"/>
                    <a:pt x="19945" y="1"/>
                    <a:pt x="18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Picture 22">
            <a:hlinkClick r:id="rId3" action="ppaction://hlinksldjump"/>
            <a:extLst>
              <a:ext uri="{FF2B5EF4-FFF2-40B4-BE49-F238E27FC236}">
                <a16:creationId xmlns:a16="http://schemas.microsoft.com/office/drawing/2014/main" id="{54254003-6885-4F42-BEAA-A280D01B6A7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222" r="99556"/>
                    </a14:imgEffect>
                  </a14:imgLayer>
                </a14:imgProps>
              </a:ext>
            </a:extLst>
          </a:blip>
          <a:stretch>
            <a:fillRect/>
          </a:stretch>
        </p:blipFill>
        <p:spPr>
          <a:xfrm flipH="1">
            <a:off x="4507686" y="4679515"/>
            <a:ext cx="390166" cy="332942"/>
          </a:xfrm>
          <a:prstGeom prst="rect">
            <a:avLst/>
          </a:prstGeom>
        </p:spPr>
      </p:pic>
      <p:pic>
        <p:nvPicPr>
          <p:cNvPr id="24" name="Picture 23">
            <a:hlinkClick r:id="rId6" action="ppaction://hlinksldjump"/>
            <a:extLst>
              <a:ext uri="{FF2B5EF4-FFF2-40B4-BE49-F238E27FC236}">
                <a16:creationId xmlns:a16="http://schemas.microsoft.com/office/drawing/2014/main" id="{33E8F42F-389B-4E52-9C8C-5EF91BC766B6}"/>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962" b="97115" l="10000" r="90000"/>
                    </a14:imgEffect>
                  </a14:imgLayer>
                </a14:imgProps>
              </a:ext>
            </a:extLst>
          </a:blip>
          <a:stretch>
            <a:fillRect/>
          </a:stretch>
        </p:blipFill>
        <p:spPr>
          <a:xfrm>
            <a:off x="4780429" y="4696051"/>
            <a:ext cx="576244" cy="332941"/>
          </a:xfrm>
          <a:prstGeom prst="rect">
            <a:avLst/>
          </a:prstGeom>
        </p:spPr>
      </p:pic>
      <p:pic>
        <p:nvPicPr>
          <p:cNvPr id="25" name="Picture 24">
            <a:hlinkClick r:id="rId9" action="ppaction://hlinksldjump"/>
            <a:extLst>
              <a:ext uri="{FF2B5EF4-FFF2-40B4-BE49-F238E27FC236}">
                <a16:creationId xmlns:a16="http://schemas.microsoft.com/office/drawing/2014/main" id="{ED7D9879-9333-4A06-B5FB-7B28A76CD93F}"/>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962" b="97115" l="10000" r="90000"/>
                    </a14:imgEffect>
                  </a14:imgLayer>
                </a14:imgProps>
              </a:ext>
            </a:extLst>
          </a:blip>
          <a:stretch>
            <a:fillRect/>
          </a:stretch>
        </p:blipFill>
        <p:spPr>
          <a:xfrm flipH="1">
            <a:off x="4067814" y="4711889"/>
            <a:ext cx="576244" cy="3329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withEffect">
                                  <p:stCondLst>
                                    <p:cond delay="0"/>
                                  </p:stCondLst>
                                  <p:childTnLst>
                                    <p:animMotion origin="layout" path="M 0.05052 -0.09043 L 0.20608 -0.26142 C 0.23889 -0.29876 0.28768 -0.31851 0.33872 -0.31851 C 0.39671 -0.31851 0.44306 -0.29876 0.47605 -0.26142 L 0.6323 -0.09043 " pathEditMode="relative" rAng="0" ptsTypes="AAAAA">
                                      <p:cBhvr>
                                        <p:cTn id="6" dur="5900" fill="hold"/>
                                        <p:tgtEl>
                                          <p:spTgt spid="15"/>
                                        </p:tgtEl>
                                        <p:attrNameLst>
                                          <p:attrName>ppt_x</p:attrName>
                                          <p:attrName>ppt_y</p:attrName>
                                        </p:attrNameLst>
                                      </p:cBhvr>
                                      <p:rCtr x="29080" y="-11420"/>
                                    </p:animMotion>
                                  </p:childTnLst>
                                </p:cTn>
                              </p:par>
                              <p:par>
                                <p:cTn id="7" presetID="14" presetClass="entr" presetSubtype="10" fill="hold" grpId="0" nodeType="withEffect">
                                  <p:stCondLst>
                                    <p:cond delay="0"/>
                                  </p:stCondLst>
                                  <p:childTnLst>
                                    <p:set>
                                      <p:cBhvr>
                                        <p:cTn id="8" dur="1" fill="hold">
                                          <p:stCondLst>
                                            <p:cond delay="0"/>
                                          </p:stCondLst>
                                        </p:cTn>
                                        <p:tgtEl>
                                          <p:spTgt spid="332"/>
                                        </p:tgtEl>
                                        <p:attrNameLst>
                                          <p:attrName>style.visibility</p:attrName>
                                        </p:attrNameLst>
                                      </p:cBhvr>
                                      <p:to>
                                        <p:strVal val="visible"/>
                                      </p:to>
                                    </p:set>
                                    <p:animEffect transition="in" filter="randombar(horizontal)">
                                      <p:cBhvr>
                                        <p:cTn id="9" dur="1400"/>
                                        <p:tgtEl>
                                          <p:spTgt spid="332"/>
                                        </p:tgtEl>
                                      </p:cBhvr>
                                    </p:animEffect>
                                  </p:childTnLst>
                                </p:cTn>
                              </p:par>
                              <p:par>
                                <p:cTn id="10" presetID="21" presetClass="entr" presetSubtype="1" fill="hold" grpId="0" nodeType="withEffect">
                                  <p:stCondLst>
                                    <p:cond delay="1200"/>
                                  </p:stCondLst>
                                  <p:childTnLst>
                                    <p:set>
                                      <p:cBhvr>
                                        <p:cTn id="11" dur="1" fill="hold">
                                          <p:stCondLst>
                                            <p:cond delay="0"/>
                                          </p:stCondLst>
                                        </p:cTn>
                                        <p:tgtEl>
                                          <p:spTgt spid="333">
                                            <p:txEl>
                                              <p:pRg st="0" end="0"/>
                                            </p:txEl>
                                          </p:spTgt>
                                        </p:tgtEl>
                                        <p:attrNameLst>
                                          <p:attrName>style.visibility</p:attrName>
                                        </p:attrNameLst>
                                      </p:cBhvr>
                                      <p:to>
                                        <p:strVal val="visible"/>
                                      </p:to>
                                    </p:set>
                                    <p:animEffect transition="in" filter="wheel(1)">
                                      <p:cBhvr>
                                        <p:cTn id="12" dur="2200"/>
                                        <p:tgtEl>
                                          <p:spTgt spid="3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p:bldP spid="33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grpSp>
        <p:nvGrpSpPr>
          <p:cNvPr id="565" name="Google Shape;565;p33"/>
          <p:cNvGrpSpPr/>
          <p:nvPr/>
        </p:nvGrpSpPr>
        <p:grpSpPr>
          <a:xfrm>
            <a:off x="3804665" y="3292129"/>
            <a:ext cx="569082" cy="639771"/>
            <a:chOff x="453425" y="3949150"/>
            <a:chExt cx="591100" cy="636525"/>
          </a:xfrm>
          <a:effectLst>
            <a:outerShdw blurRad="152400" dist="317500" dir="5400000" sx="90000" sy="-19000" rotWithShape="0">
              <a:prstClr val="black">
                <a:alpha val="15000"/>
              </a:prstClr>
            </a:outerShdw>
            <a:reflection blurRad="6350" stA="50000" endA="300" endPos="55500" dist="101600" dir="5400000" sy="-100000" algn="bl" rotWithShape="0"/>
          </a:effectLst>
        </p:grpSpPr>
        <p:sp>
          <p:nvSpPr>
            <p:cNvPr id="566" name="Google Shape;566;p33"/>
            <p:cNvSpPr/>
            <p:nvPr/>
          </p:nvSpPr>
          <p:spPr>
            <a:xfrm>
              <a:off x="833250" y="3992275"/>
              <a:ext cx="72525" cy="113900"/>
            </a:xfrm>
            <a:custGeom>
              <a:avLst/>
              <a:gdLst/>
              <a:ahLst/>
              <a:cxnLst/>
              <a:rect l="l" t="t" r="r" b="b"/>
              <a:pathLst>
                <a:path w="2901" h="4556" extrusionOk="0">
                  <a:moveTo>
                    <a:pt x="1242" y="0"/>
                  </a:moveTo>
                  <a:lnTo>
                    <a:pt x="0" y="1312"/>
                  </a:lnTo>
                  <a:lnTo>
                    <a:pt x="200" y="3072"/>
                  </a:lnTo>
                  <a:lnTo>
                    <a:pt x="1105" y="4349"/>
                  </a:lnTo>
                  <a:lnTo>
                    <a:pt x="2901" y="4556"/>
                  </a:lnTo>
                  <a:lnTo>
                    <a:pt x="2336" y="2128"/>
                  </a:lnTo>
                  <a:lnTo>
                    <a:pt x="12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513650" y="4117450"/>
              <a:ext cx="112550" cy="82150"/>
            </a:xfrm>
            <a:custGeom>
              <a:avLst/>
              <a:gdLst/>
              <a:ahLst/>
              <a:cxnLst/>
              <a:rect l="l" t="t" r="r" b="b"/>
              <a:pathLst>
                <a:path w="4502" h="3286" extrusionOk="0">
                  <a:moveTo>
                    <a:pt x="3811" y="0"/>
                  </a:moveTo>
                  <a:lnTo>
                    <a:pt x="1" y="1387"/>
                  </a:lnTo>
                  <a:lnTo>
                    <a:pt x="693" y="3286"/>
                  </a:lnTo>
                  <a:lnTo>
                    <a:pt x="4502" y="1899"/>
                  </a:lnTo>
                  <a:lnTo>
                    <a:pt x="381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464825" y="4091575"/>
              <a:ext cx="164850" cy="119250"/>
            </a:xfrm>
            <a:custGeom>
              <a:avLst/>
              <a:gdLst/>
              <a:ahLst/>
              <a:cxnLst/>
              <a:rect l="l" t="t" r="r" b="b"/>
              <a:pathLst>
                <a:path w="6594" h="4770" extrusionOk="0">
                  <a:moveTo>
                    <a:pt x="1518" y="1"/>
                  </a:moveTo>
                  <a:lnTo>
                    <a:pt x="0" y="554"/>
                  </a:lnTo>
                  <a:lnTo>
                    <a:pt x="1244" y="3971"/>
                  </a:lnTo>
                  <a:cubicBezTo>
                    <a:pt x="1422" y="4464"/>
                    <a:pt x="1888" y="4770"/>
                    <a:pt x="2384" y="4770"/>
                  </a:cubicBezTo>
                  <a:cubicBezTo>
                    <a:pt x="2521" y="4770"/>
                    <a:pt x="2661" y="4746"/>
                    <a:pt x="2797" y="4697"/>
                  </a:cubicBezTo>
                  <a:lnTo>
                    <a:pt x="6593" y="3315"/>
                  </a:lnTo>
                  <a:lnTo>
                    <a:pt x="6316" y="2555"/>
                  </a:lnTo>
                  <a:lnTo>
                    <a:pt x="3659" y="3523"/>
                  </a:lnTo>
                  <a:cubicBezTo>
                    <a:pt x="3568" y="3556"/>
                    <a:pt x="3474" y="3572"/>
                    <a:pt x="3383" y="3572"/>
                  </a:cubicBezTo>
                  <a:cubicBezTo>
                    <a:pt x="3053" y="3572"/>
                    <a:pt x="2743" y="3368"/>
                    <a:pt x="2623" y="3040"/>
                  </a:cubicBezTo>
                  <a:lnTo>
                    <a:pt x="2623" y="3039"/>
                  </a:lnTo>
                  <a:lnTo>
                    <a:pt x="15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677950" y="4140225"/>
              <a:ext cx="117750" cy="62150"/>
            </a:xfrm>
            <a:custGeom>
              <a:avLst/>
              <a:gdLst/>
              <a:ahLst/>
              <a:cxnLst/>
              <a:rect l="l" t="t" r="r" b="b"/>
              <a:pathLst>
                <a:path w="4710" h="2486" extrusionOk="0">
                  <a:moveTo>
                    <a:pt x="3801" y="0"/>
                  </a:moveTo>
                  <a:lnTo>
                    <a:pt x="260" y="1343"/>
                  </a:lnTo>
                  <a:lnTo>
                    <a:pt x="1" y="1954"/>
                  </a:lnTo>
                  <a:cubicBezTo>
                    <a:pt x="120" y="2282"/>
                    <a:pt x="431" y="2486"/>
                    <a:pt x="760" y="2486"/>
                  </a:cubicBezTo>
                  <a:cubicBezTo>
                    <a:pt x="852" y="2486"/>
                    <a:pt x="945" y="2470"/>
                    <a:pt x="1037" y="2437"/>
                  </a:cubicBezTo>
                  <a:lnTo>
                    <a:pt x="4074" y="1332"/>
                  </a:lnTo>
                  <a:cubicBezTo>
                    <a:pt x="4493" y="1179"/>
                    <a:pt x="4710" y="715"/>
                    <a:pt x="4557" y="296"/>
                  </a:cubicBezTo>
                  <a:lnTo>
                    <a:pt x="38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664175" y="4109650"/>
              <a:ext cx="127700" cy="79450"/>
            </a:xfrm>
            <a:custGeom>
              <a:avLst/>
              <a:gdLst/>
              <a:ahLst/>
              <a:cxnLst/>
              <a:rect l="l" t="t" r="r" b="b"/>
              <a:pathLst>
                <a:path w="5108" h="3178" extrusionOk="0">
                  <a:moveTo>
                    <a:pt x="4555" y="1"/>
                  </a:moveTo>
                  <a:lnTo>
                    <a:pt x="0" y="1659"/>
                  </a:lnTo>
                  <a:lnTo>
                    <a:pt x="552" y="3177"/>
                  </a:lnTo>
                  <a:lnTo>
                    <a:pt x="5108" y="1519"/>
                  </a:lnTo>
                  <a:lnTo>
                    <a:pt x="455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610625" y="4056175"/>
              <a:ext cx="32850" cy="44950"/>
            </a:xfrm>
            <a:custGeom>
              <a:avLst/>
              <a:gdLst/>
              <a:ahLst/>
              <a:cxnLst/>
              <a:rect l="l" t="t" r="r" b="b"/>
              <a:pathLst>
                <a:path w="1314" h="1798" extrusionOk="0">
                  <a:moveTo>
                    <a:pt x="760" y="1"/>
                  </a:moveTo>
                  <a:lnTo>
                    <a:pt x="0" y="278"/>
                  </a:lnTo>
                  <a:lnTo>
                    <a:pt x="553" y="1798"/>
                  </a:lnTo>
                  <a:lnTo>
                    <a:pt x="1313" y="1520"/>
                  </a:lnTo>
                  <a:lnTo>
                    <a:pt x="76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599300" y="4025050"/>
              <a:ext cx="254700" cy="149050"/>
            </a:xfrm>
            <a:custGeom>
              <a:avLst/>
              <a:gdLst/>
              <a:ahLst/>
              <a:cxnLst/>
              <a:rect l="l" t="t" r="r" b="b"/>
              <a:pathLst>
                <a:path w="10188" h="5962" extrusionOk="0">
                  <a:moveTo>
                    <a:pt x="9358" y="1"/>
                  </a:moveTo>
                  <a:lnTo>
                    <a:pt x="247" y="3317"/>
                  </a:lnTo>
                  <a:lnTo>
                    <a:pt x="0" y="3875"/>
                  </a:lnTo>
                  <a:lnTo>
                    <a:pt x="1476" y="5961"/>
                  </a:lnTo>
                  <a:lnTo>
                    <a:pt x="10187" y="2279"/>
                  </a:lnTo>
                  <a:lnTo>
                    <a:pt x="93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574100" y="4177475"/>
              <a:ext cx="41875" cy="39150"/>
            </a:xfrm>
            <a:custGeom>
              <a:avLst/>
              <a:gdLst/>
              <a:ahLst/>
              <a:cxnLst/>
              <a:rect l="l" t="t" r="r" b="b"/>
              <a:pathLst>
                <a:path w="1675" h="1566" extrusionOk="0">
                  <a:moveTo>
                    <a:pt x="842" y="1"/>
                  </a:moveTo>
                  <a:cubicBezTo>
                    <a:pt x="750" y="1"/>
                    <a:pt x="657" y="16"/>
                    <a:pt x="565" y="50"/>
                  </a:cubicBezTo>
                  <a:cubicBezTo>
                    <a:pt x="539" y="58"/>
                    <a:pt x="512" y="70"/>
                    <a:pt x="486" y="82"/>
                  </a:cubicBezTo>
                  <a:cubicBezTo>
                    <a:pt x="120" y="262"/>
                    <a:pt x="1" y="692"/>
                    <a:pt x="142" y="1084"/>
                  </a:cubicBezTo>
                  <a:cubicBezTo>
                    <a:pt x="257" y="1399"/>
                    <a:pt x="512" y="1565"/>
                    <a:pt x="809" y="1565"/>
                  </a:cubicBezTo>
                  <a:cubicBezTo>
                    <a:pt x="909" y="1565"/>
                    <a:pt x="1013" y="1546"/>
                    <a:pt x="1119" y="1508"/>
                  </a:cubicBezTo>
                  <a:cubicBezTo>
                    <a:pt x="1327" y="1433"/>
                    <a:pt x="1485" y="1340"/>
                    <a:pt x="1573" y="1155"/>
                  </a:cubicBezTo>
                  <a:cubicBezTo>
                    <a:pt x="1665" y="959"/>
                    <a:pt x="1675" y="736"/>
                    <a:pt x="1601" y="534"/>
                  </a:cubicBezTo>
                  <a:lnTo>
                    <a:pt x="1601" y="532"/>
                  </a:lnTo>
                  <a:cubicBezTo>
                    <a:pt x="1482" y="204"/>
                    <a:pt x="1172" y="1"/>
                    <a:pt x="8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453425" y="4081450"/>
              <a:ext cx="60875" cy="34075"/>
            </a:xfrm>
            <a:custGeom>
              <a:avLst/>
              <a:gdLst/>
              <a:ahLst/>
              <a:cxnLst/>
              <a:rect l="l" t="t" r="r" b="b"/>
              <a:pathLst>
                <a:path w="2435" h="1363" extrusionOk="0">
                  <a:moveTo>
                    <a:pt x="1978" y="1"/>
                  </a:moveTo>
                  <a:cubicBezTo>
                    <a:pt x="1931" y="1"/>
                    <a:pt x="1883" y="9"/>
                    <a:pt x="1836" y="27"/>
                  </a:cubicBezTo>
                  <a:lnTo>
                    <a:pt x="317" y="580"/>
                  </a:lnTo>
                  <a:cubicBezTo>
                    <a:pt x="108" y="655"/>
                    <a:pt x="0" y="887"/>
                    <a:pt x="75" y="1096"/>
                  </a:cubicBezTo>
                  <a:cubicBezTo>
                    <a:pt x="135" y="1261"/>
                    <a:pt x="290" y="1363"/>
                    <a:pt x="455" y="1363"/>
                  </a:cubicBezTo>
                  <a:cubicBezTo>
                    <a:pt x="501" y="1363"/>
                    <a:pt x="548" y="1355"/>
                    <a:pt x="593" y="1338"/>
                  </a:cubicBezTo>
                  <a:lnTo>
                    <a:pt x="2113" y="787"/>
                  </a:lnTo>
                  <a:cubicBezTo>
                    <a:pt x="2324" y="712"/>
                    <a:pt x="2434" y="478"/>
                    <a:pt x="2358" y="267"/>
                  </a:cubicBezTo>
                  <a:cubicBezTo>
                    <a:pt x="2298" y="102"/>
                    <a:pt x="2143" y="1"/>
                    <a:pt x="1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994175" y="3951475"/>
              <a:ext cx="50350" cy="98675"/>
            </a:xfrm>
            <a:custGeom>
              <a:avLst/>
              <a:gdLst/>
              <a:ahLst/>
              <a:cxnLst/>
              <a:rect l="l" t="t" r="r" b="b"/>
              <a:pathLst>
                <a:path w="2014" h="3947" extrusionOk="0">
                  <a:moveTo>
                    <a:pt x="230" y="1"/>
                  </a:moveTo>
                  <a:lnTo>
                    <a:pt x="1" y="304"/>
                  </a:lnTo>
                  <a:lnTo>
                    <a:pt x="1082" y="3896"/>
                  </a:lnTo>
                  <a:lnTo>
                    <a:pt x="1666" y="3947"/>
                  </a:lnTo>
                  <a:cubicBezTo>
                    <a:pt x="1977" y="3388"/>
                    <a:pt x="2014" y="2540"/>
                    <a:pt x="1707" y="1699"/>
                  </a:cubicBezTo>
                  <a:lnTo>
                    <a:pt x="1708" y="1699"/>
                  </a:lnTo>
                  <a:cubicBezTo>
                    <a:pt x="1401" y="855"/>
                    <a:pt x="828" y="231"/>
                    <a:pt x="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883300" y="3950800"/>
              <a:ext cx="129475" cy="145350"/>
            </a:xfrm>
            <a:custGeom>
              <a:avLst/>
              <a:gdLst/>
              <a:ahLst/>
              <a:cxnLst/>
              <a:rect l="l" t="t" r="r" b="b"/>
              <a:pathLst>
                <a:path w="5179" h="5814" extrusionOk="0">
                  <a:moveTo>
                    <a:pt x="3796" y="1"/>
                  </a:moveTo>
                  <a:lnTo>
                    <a:pt x="0" y="1383"/>
                  </a:lnTo>
                  <a:lnTo>
                    <a:pt x="1105" y="5813"/>
                  </a:lnTo>
                  <a:lnTo>
                    <a:pt x="5178" y="3797"/>
                  </a:lnTo>
                  <a:lnTo>
                    <a:pt x="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864300" y="3985375"/>
              <a:ext cx="155325" cy="120800"/>
            </a:xfrm>
            <a:custGeom>
              <a:avLst/>
              <a:gdLst/>
              <a:ahLst/>
              <a:cxnLst/>
              <a:rect l="l" t="t" r="r" b="b"/>
              <a:pathLst>
                <a:path w="6213" h="4832" extrusionOk="0">
                  <a:moveTo>
                    <a:pt x="760" y="0"/>
                  </a:moveTo>
                  <a:lnTo>
                    <a:pt x="0" y="276"/>
                  </a:lnTo>
                  <a:lnTo>
                    <a:pt x="1659" y="4832"/>
                  </a:lnTo>
                  <a:lnTo>
                    <a:pt x="6213" y="3174"/>
                  </a:lnTo>
                  <a:lnTo>
                    <a:pt x="5938" y="2414"/>
                  </a:lnTo>
                  <a:lnTo>
                    <a:pt x="3280" y="3382"/>
                  </a:lnTo>
                  <a:cubicBezTo>
                    <a:pt x="3144" y="3431"/>
                    <a:pt x="3004" y="3455"/>
                    <a:pt x="2867" y="3455"/>
                  </a:cubicBezTo>
                  <a:cubicBezTo>
                    <a:pt x="2372" y="3455"/>
                    <a:pt x="1906" y="3149"/>
                    <a:pt x="1726" y="2657"/>
                  </a:cubicBezTo>
                  <a:lnTo>
                    <a:pt x="7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978150" y="3949150"/>
              <a:ext cx="57725" cy="115575"/>
            </a:xfrm>
            <a:custGeom>
              <a:avLst/>
              <a:gdLst/>
              <a:ahLst/>
              <a:cxnLst/>
              <a:rect l="l" t="t" r="r" b="b"/>
              <a:pathLst>
                <a:path w="2309" h="4623" extrusionOk="0">
                  <a:moveTo>
                    <a:pt x="385" y="0"/>
                  </a:moveTo>
                  <a:cubicBezTo>
                    <a:pt x="254" y="0"/>
                    <a:pt x="125" y="22"/>
                    <a:pt x="1" y="67"/>
                  </a:cubicBezTo>
                  <a:lnTo>
                    <a:pt x="1659" y="4623"/>
                  </a:lnTo>
                  <a:cubicBezTo>
                    <a:pt x="1936" y="4522"/>
                    <a:pt x="2154" y="4317"/>
                    <a:pt x="2308" y="4041"/>
                  </a:cubicBezTo>
                  <a:lnTo>
                    <a:pt x="871" y="95"/>
                  </a:lnTo>
                  <a:cubicBezTo>
                    <a:pt x="709" y="33"/>
                    <a:pt x="545" y="0"/>
                    <a:pt x="3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589575" y="4082025"/>
              <a:ext cx="271325" cy="103125"/>
            </a:xfrm>
            <a:custGeom>
              <a:avLst/>
              <a:gdLst/>
              <a:ahLst/>
              <a:cxnLst/>
              <a:rect l="l" t="t" r="r" b="b"/>
              <a:pathLst>
                <a:path w="10853" h="4125" extrusionOk="0">
                  <a:moveTo>
                    <a:pt x="10576" y="1"/>
                  </a:moveTo>
                  <a:lnTo>
                    <a:pt x="2604" y="2901"/>
                  </a:lnTo>
                  <a:cubicBezTo>
                    <a:pt x="2467" y="2951"/>
                    <a:pt x="2327" y="2975"/>
                    <a:pt x="2189" y="2975"/>
                  </a:cubicBezTo>
                  <a:cubicBezTo>
                    <a:pt x="1694" y="2975"/>
                    <a:pt x="1229" y="2669"/>
                    <a:pt x="1050" y="2177"/>
                  </a:cubicBezTo>
                  <a:lnTo>
                    <a:pt x="636" y="1038"/>
                  </a:lnTo>
                  <a:cubicBezTo>
                    <a:pt x="217" y="1189"/>
                    <a:pt x="0" y="1654"/>
                    <a:pt x="153" y="2074"/>
                  </a:cubicBezTo>
                  <a:lnTo>
                    <a:pt x="706" y="3593"/>
                  </a:lnTo>
                  <a:cubicBezTo>
                    <a:pt x="825" y="3921"/>
                    <a:pt x="1135" y="4125"/>
                    <a:pt x="1464" y="4125"/>
                  </a:cubicBezTo>
                  <a:cubicBezTo>
                    <a:pt x="1556" y="4125"/>
                    <a:pt x="1649" y="4109"/>
                    <a:pt x="1740" y="4076"/>
                  </a:cubicBezTo>
                  <a:lnTo>
                    <a:pt x="10852" y="759"/>
                  </a:lnTo>
                  <a:lnTo>
                    <a:pt x="105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556750" y="4018225"/>
              <a:ext cx="70825" cy="39725"/>
            </a:xfrm>
            <a:custGeom>
              <a:avLst/>
              <a:gdLst/>
              <a:ahLst/>
              <a:cxnLst/>
              <a:rect l="l" t="t" r="r" b="b"/>
              <a:pathLst>
                <a:path w="2833" h="1589" extrusionOk="0">
                  <a:moveTo>
                    <a:pt x="2362" y="1"/>
                  </a:moveTo>
                  <a:lnTo>
                    <a:pt x="84" y="830"/>
                  </a:lnTo>
                  <a:lnTo>
                    <a:pt x="0" y="1326"/>
                  </a:lnTo>
                  <a:lnTo>
                    <a:pt x="361" y="1588"/>
                  </a:lnTo>
                  <a:lnTo>
                    <a:pt x="1678" y="1488"/>
                  </a:lnTo>
                  <a:lnTo>
                    <a:pt x="2639" y="760"/>
                  </a:lnTo>
                  <a:lnTo>
                    <a:pt x="2833" y="238"/>
                  </a:lnTo>
                  <a:lnTo>
                    <a:pt x="23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541425" y="4038950"/>
              <a:ext cx="24375" cy="28300"/>
            </a:xfrm>
            <a:custGeom>
              <a:avLst/>
              <a:gdLst/>
              <a:ahLst/>
              <a:cxnLst/>
              <a:rect l="l" t="t" r="r" b="b"/>
              <a:pathLst>
                <a:path w="975" h="1132" extrusionOk="0">
                  <a:moveTo>
                    <a:pt x="697" y="1"/>
                  </a:moveTo>
                  <a:lnTo>
                    <a:pt x="319" y="138"/>
                  </a:lnTo>
                  <a:cubicBezTo>
                    <a:pt x="108" y="214"/>
                    <a:pt x="1" y="446"/>
                    <a:pt x="77" y="657"/>
                  </a:cubicBezTo>
                  <a:lnTo>
                    <a:pt x="216" y="1036"/>
                  </a:lnTo>
                  <a:lnTo>
                    <a:pt x="671" y="1131"/>
                  </a:lnTo>
                  <a:lnTo>
                    <a:pt x="974" y="759"/>
                  </a:lnTo>
                  <a:lnTo>
                    <a:pt x="6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615775" y="4004400"/>
              <a:ext cx="44875" cy="34725"/>
            </a:xfrm>
            <a:custGeom>
              <a:avLst/>
              <a:gdLst/>
              <a:ahLst/>
              <a:cxnLst/>
              <a:rect l="l" t="t" r="r" b="b"/>
              <a:pathLst>
                <a:path w="1795" h="1389" extrusionOk="0">
                  <a:moveTo>
                    <a:pt x="1519" y="0"/>
                  </a:moveTo>
                  <a:lnTo>
                    <a:pt x="1" y="554"/>
                  </a:lnTo>
                  <a:lnTo>
                    <a:pt x="278" y="1313"/>
                  </a:lnTo>
                  <a:lnTo>
                    <a:pt x="1162" y="1388"/>
                  </a:lnTo>
                  <a:lnTo>
                    <a:pt x="1795" y="760"/>
                  </a:lnTo>
                  <a:lnTo>
                    <a:pt x="15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653725" y="3996275"/>
              <a:ext cx="44925" cy="30100"/>
            </a:xfrm>
            <a:custGeom>
              <a:avLst/>
              <a:gdLst/>
              <a:ahLst/>
              <a:cxnLst/>
              <a:rect l="l" t="t" r="r" b="b"/>
              <a:pathLst>
                <a:path w="1797" h="1204" extrusionOk="0">
                  <a:moveTo>
                    <a:pt x="1037" y="0"/>
                  </a:moveTo>
                  <a:cubicBezTo>
                    <a:pt x="945" y="0"/>
                    <a:pt x="852" y="16"/>
                    <a:pt x="761" y="49"/>
                  </a:cubicBezTo>
                  <a:lnTo>
                    <a:pt x="1" y="325"/>
                  </a:lnTo>
                  <a:lnTo>
                    <a:pt x="278" y="1085"/>
                  </a:lnTo>
                  <a:lnTo>
                    <a:pt x="855" y="1204"/>
                  </a:lnTo>
                  <a:lnTo>
                    <a:pt x="1796" y="532"/>
                  </a:lnTo>
                  <a:cubicBezTo>
                    <a:pt x="1677" y="204"/>
                    <a:pt x="1367" y="0"/>
                    <a:pt x="10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565775" y="4037225"/>
              <a:ext cx="63850" cy="39700"/>
            </a:xfrm>
            <a:custGeom>
              <a:avLst/>
              <a:gdLst/>
              <a:ahLst/>
              <a:cxnLst/>
              <a:rect l="l" t="t" r="r" b="b"/>
              <a:pathLst>
                <a:path w="2554" h="1588" extrusionOk="0">
                  <a:moveTo>
                    <a:pt x="2278" y="0"/>
                  </a:moveTo>
                  <a:lnTo>
                    <a:pt x="0" y="828"/>
                  </a:lnTo>
                  <a:lnTo>
                    <a:pt x="276" y="1588"/>
                  </a:lnTo>
                  <a:lnTo>
                    <a:pt x="2554" y="759"/>
                  </a:lnTo>
                  <a:lnTo>
                    <a:pt x="227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546775" y="4057925"/>
              <a:ext cx="25900" cy="23075"/>
            </a:xfrm>
            <a:custGeom>
              <a:avLst/>
              <a:gdLst/>
              <a:ahLst/>
              <a:cxnLst/>
              <a:rect l="l" t="t" r="r" b="b"/>
              <a:pathLst>
                <a:path w="1036" h="923" extrusionOk="0">
                  <a:moveTo>
                    <a:pt x="760" y="0"/>
                  </a:moveTo>
                  <a:lnTo>
                    <a:pt x="0" y="277"/>
                  </a:lnTo>
                  <a:lnTo>
                    <a:pt x="139" y="657"/>
                  </a:lnTo>
                  <a:cubicBezTo>
                    <a:pt x="199" y="821"/>
                    <a:pt x="353" y="923"/>
                    <a:pt x="519" y="923"/>
                  </a:cubicBezTo>
                  <a:cubicBezTo>
                    <a:pt x="564" y="923"/>
                    <a:pt x="611" y="915"/>
                    <a:pt x="657" y="898"/>
                  </a:cubicBezTo>
                  <a:lnTo>
                    <a:pt x="1036" y="760"/>
                  </a:lnTo>
                  <a:lnTo>
                    <a:pt x="7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622675" y="4023400"/>
              <a:ext cx="44900" cy="32800"/>
            </a:xfrm>
            <a:custGeom>
              <a:avLst/>
              <a:gdLst/>
              <a:ahLst/>
              <a:cxnLst/>
              <a:rect l="l" t="t" r="r" b="b"/>
              <a:pathLst>
                <a:path w="1796" h="1312" extrusionOk="0">
                  <a:moveTo>
                    <a:pt x="1520" y="0"/>
                  </a:moveTo>
                  <a:lnTo>
                    <a:pt x="1" y="553"/>
                  </a:lnTo>
                  <a:lnTo>
                    <a:pt x="278" y="1312"/>
                  </a:lnTo>
                  <a:lnTo>
                    <a:pt x="1796" y="760"/>
                  </a:lnTo>
                  <a:lnTo>
                    <a:pt x="15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660675" y="4009550"/>
              <a:ext cx="41800" cy="32825"/>
            </a:xfrm>
            <a:custGeom>
              <a:avLst/>
              <a:gdLst/>
              <a:ahLst/>
              <a:cxnLst/>
              <a:rect l="l" t="t" r="r" b="b"/>
              <a:pathLst>
                <a:path w="1672" h="1313" extrusionOk="0">
                  <a:moveTo>
                    <a:pt x="1518" y="1"/>
                  </a:moveTo>
                  <a:lnTo>
                    <a:pt x="0" y="554"/>
                  </a:lnTo>
                  <a:lnTo>
                    <a:pt x="276" y="1313"/>
                  </a:lnTo>
                  <a:lnTo>
                    <a:pt x="1036" y="1037"/>
                  </a:lnTo>
                  <a:cubicBezTo>
                    <a:pt x="1455" y="884"/>
                    <a:pt x="1671" y="420"/>
                    <a:pt x="1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585350" y="4182475"/>
              <a:ext cx="156275" cy="112800"/>
            </a:xfrm>
            <a:custGeom>
              <a:avLst/>
              <a:gdLst/>
              <a:ahLst/>
              <a:cxnLst/>
              <a:rect l="l" t="t" r="r" b="b"/>
              <a:pathLst>
                <a:path w="6251" h="4512" extrusionOk="0">
                  <a:moveTo>
                    <a:pt x="5789" y="1"/>
                  </a:moveTo>
                  <a:cubicBezTo>
                    <a:pt x="5707" y="1"/>
                    <a:pt x="5623" y="25"/>
                    <a:pt x="5551" y="78"/>
                  </a:cubicBezTo>
                  <a:lnTo>
                    <a:pt x="209" y="3776"/>
                  </a:lnTo>
                  <a:cubicBezTo>
                    <a:pt x="63" y="3876"/>
                    <a:pt x="1" y="4060"/>
                    <a:pt x="53" y="4229"/>
                  </a:cubicBezTo>
                  <a:cubicBezTo>
                    <a:pt x="106" y="4397"/>
                    <a:pt x="263" y="4512"/>
                    <a:pt x="439" y="4512"/>
                  </a:cubicBezTo>
                  <a:cubicBezTo>
                    <a:pt x="522" y="4512"/>
                    <a:pt x="601" y="4488"/>
                    <a:pt x="669" y="4441"/>
                  </a:cubicBezTo>
                  <a:lnTo>
                    <a:pt x="6011" y="741"/>
                  </a:lnTo>
                  <a:cubicBezTo>
                    <a:pt x="6201" y="617"/>
                    <a:pt x="6250" y="361"/>
                    <a:pt x="6121" y="174"/>
                  </a:cubicBezTo>
                  <a:cubicBezTo>
                    <a:pt x="6043" y="61"/>
                    <a:pt x="5917" y="1"/>
                    <a:pt x="57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729075" y="4252350"/>
              <a:ext cx="20225" cy="314150"/>
            </a:xfrm>
            <a:custGeom>
              <a:avLst/>
              <a:gdLst/>
              <a:ahLst/>
              <a:cxnLst/>
              <a:rect l="l" t="t" r="r" b="b"/>
              <a:pathLst>
                <a:path w="809" h="12566" extrusionOk="0">
                  <a:moveTo>
                    <a:pt x="404" y="0"/>
                  </a:moveTo>
                  <a:cubicBezTo>
                    <a:pt x="184" y="0"/>
                    <a:pt x="5" y="176"/>
                    <a:pt x="0" y="397"/>
                  </a:cubicBezTo>
                  <a:lnTo>
                    <a:pt x="0" y="12112"/>
                  </a:lnTo>
                  <a:lnTo>
                    <a:pt x="405" y="12566"/>
                  </a:lnTo>
                  <a:lnTo>
                    <a:pt x="808" y="12112"/>
                  </a:lnTo>
                  <a:lnTo>
                    <a:pt x="808" y="397"/>
                  </a:lnTo>
                  <a:cubicBezTo>
                    <a:pt x="804" y="176"/>
                    <a:pt x="624" y="0"/>
                    <a:pt x="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628050" y="4454150"/>
              <a:ext cx="222225" cy="20225"/>
            </a:xfrm>
            <a:custGeom>
              <a:avLst/>
              <a:gdLst/>
              <a:ahLst/>
              <a:cxnLst/>
              <a:rect l="l" t="t" r="r" b="b"/>
              <a:pathLst>
                <a:path w="8889" h="809" extrusionOk="0">
                  <a:moveTo>
                    <a:pt x="1" y="0"/>
                  </a:moveTo>
                  <a:lnTo>
                    <a:pt x="1" y="808"/>
                  </a:lnTo>
                  <a:lnTo>
                    <a:pt x="8889" y="808"/>
                  </a:lnTo>
                  <a:lnTo>
                    <a:pt x="88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544500" y="4261925"/>
              <a:ext cx="72825" cy="54725"/>
            </a:xfrm>
            <a:custGeom>
              <a:avLst/>
              <a:gdLst/>
              <a:ahLst/>
              <a:cxnLst/>
              <a:rect l="l" t="t" r="r" b="b"/>
              <a:pathLst>
                <a:path w="2913" h="2189" extrusionOk="0">
                  <a:moveTo>
                    <a:pt x="2249" y="1"/>
                  </a:moveTo>
                  <a:cubicBezTo>
                    <a:pt x="2090" y="1"/>
                    <a:pt x="1929" y="48"/>
                    <a:pt x="1788" y="145"/>
                  </a:cubicBezTo>
                  <a:lnTo>
                    <a:pt x="459" y="1065"/>
                  </a:lnTo>
                  <a:cubicBezTo>
                    <a:pt x="93" y="1318"/>
                    <a:pt x="1" y="1822"/>
                    <a:pt x="255" y="2188"/>
                  </a:cubicBezTo>
                  <a:lnTo>
                    <a:pt x="1186" y="2017"/>
                  </a:lnTo>
                  <a:lnTo>
                    <a:pt x="2515" y="1097"/>
                  </a:lnTo>
                  <a:lnTo>
                    <a:pt x="2912" y="349"/>
                  </a:lnTo>
                  <a:cubicBezTo>
                    <a:pt x="2756" y="122"/>
                    <a:pt x="2505" y="1"/>
                    <a:pt x="2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575175" y="4231950"/>
              <a:ext cx="155300" cy="332400"/>
            </a:xfrm>
            <a:custGeom>
              <a:avLst/>
              <a:gdLst/>
              <a:ahLst/>
              <a:cxnLst/>
              <a:rect l="l" t="t" r="r" b="b"/>
              <a:pathLst>
                <a:path w="6212" h="13296" extrusionOk="0">
                  <a:moveTo>
                    <a:pt x="5752" y="0"/>
                  </a:moveTo>
                  <a:cubicBezTo>
                    <a:pt x="5594" y="0"/>
                    <a:pt x="5445" y="93"/>
                    <a:pt x="5380" y="246"/>
                  </a:cubicBezTo>
                  <a:lnTo>
                    <a:pt x="0" y="12928"/>
                  </a:lnTo>
                  <a:lnTo>
                    <a:pt x="245" y="13295"/>
                  </a:lnTo>
                  <a:lnTo>
                    <a:pt x="879" y="12928"/>
                  </a:lnTo>
                  <a:lnTo>
                    <a:pt x="6125" y="562"/>
                  </a:lnTo>
                  <a:cubicBezTo>
                    <a:pt x="6212" y="357"/>
                    <a:pt x="6117" y="119"/>
                    <a:pt x="5910" y="31"/>
                  </a:cubicBezTo>
                  <a:lnTo>
                    <a:pt x="5910" y="33"/>
                  </a:lnTo>
                  <a:cubicBezTo>
                    <a:pt x="5858" y="11"/>
                    <a:pt x="5804" y="0"/>
                    <a:pt x="57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747900" y="4231950"/>
              <a:ext cx="155300" cy="333625"/>
            </a:xfrm>
            <a:custGeom>
              <a:avLst/>
              <a:gdLst/>
              <a:ahLst/>
              <a:cxnLst/>
              <a:rect l="l" t="t" r="r" b="b"/>
              <a:pathLst>
                <a:path w="6212" h="13345" extrusionOk="0">
                  <a:moveTo>
                    <a:pt x="459" y="0"/>
                  </a:moveTo>
                  <a:cubicBezTo>
                    <a:pt x="407" y="0"/>
                    <a:pt x="353" y="11"/>
                    <a:pt x="301" y="33"/>
                  </a:cubicBezTo>
                  <a:cubicBezTo>
                    <a:pt x="96" y="119"/>
                    <a:pt x="0" y="357"/>
                    <a:pt x="88" y="562"/>
                  </a:cubicBezTo>
                  <a:lnTo>
                    <a:pt x="5333" y="12929"/>
                  </a:lnTo>
                  <a:lnTo>
                    <a:pt x="5950" y="13345"/>
                  </a:lnTo>
                  <a:lnTo>
                    <a:pt x="6211" y="12929"/>
                  </a:lnTo>
                  <a:lnTo>
                    <a:pt x="832" y="246"/>
                  </a:lnTo>
                  <a:cubicBezTo>
                    <a:pt x="766" y="93"/>
                    <a:pt x="617" y="0"/>
                    <a:pt x="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728975" y="4555125"/>
              <a:ext cx="20425" cy="30550"/>
            </a:xfrm>
            <a:custGeom>
              <a:avLst/>
              <a:gdLst/>
              <a:ahLst/>
              <a:cxnLst/>
              <a:rect l="l" t="t" r="r" b="b"/>
              <a:pathLst>
                <a:path w="817" h="1222" extrusionOk="0">
                  <a:moveTo>
                    <a:pt x="4" y="1"/>
                  </a:moveTo>
                  <a:lnTo>
                    <a:pt x="4" y="808"/>
                  </a:lnTo>
                  <a:cubicBezTo>
                    <a:pt x="0" y="1035"/>
                    <a:pt x="181" y="1222"/>
                    <a:pt x="408" y="1222"/>
                  </a:cubicBezTo>
                  <a:cubicBezTo>
                    <a:pt x="634" y="1222"/>
                    <a:pt x="817" y="1035"/>
                    <a:pt x="812" y="808"/>
                  </a:cubicBezTo>
                  <a:lnTo>
                    <a:pt x="8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881200" y="4555125"/>
              <a:ext cx="30950" cy="30200"/>
            </a:xfrm>
            <a:custGeom>
              <a:avLst/>
              <a:gdLst/>
              <a:ahLst/>
              <a:cxnLst/>
              <a:rect l="l" t="t" r="r" b="b"/>
              <a:pathLst>
                <a:path w="1238" h="1208" extrusionOk="0">
                  <a:moveTo>
                    <a:pt x="1" y="1"/>
                  </a:moveTo>
                  <a:lnTo>
                    <a:pt x="411" y="967"/>
                  </a:lnTo>
                  <a:cubicBezTo>
                    <a:pt x="478" y="1117"/>
                    <a:pt x="625" y="1207"/>
                    <a:pt x="781" y="1207"/>
                  </a:cubicBezTo>
                  <a:cubicBezTo>
                    <a:pt x="834" y="1207"/>
                    <a:pt x="887" y="1197"/>
                    <a:pt x="939" y="1175"/>
                  </a:cubicBezTo>
                  <a:cubicBezTo>
                    <a:pt x="1141" y="1089"/>
                    <a:pt x="1237" y="855"/>
                    <a:pt x="1155" y="651"/>
                  </a:cubicBezTo>
                  <a:lnTo>
                    <a:pt x="8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566075" y="4555125"/>
              <a:ext cx="31100" cy="30325"/>
            </a:xfrm>
            <a:custGeom>
              <a:avLst/>
              <a:gdLst/>
              <a:ahLst/>
              <a:cxnLst/>
              <a:rect l="l" t="t" r="r" b="b"/>
              <a:pathLst>
                <a:path w="1244" h="1213" extrusionOk="0">
                  <a:moveTo>
                    <a:pt x="364" y="1"/>
                  </a:moveTo>
                  <a:lnTo>
                    <a:pt x="89" y="651"/>
                  </a:lnTo>
                  <a:cubicBezTo>
                    <a:pt x="1" y="857"/>
                    <a:pt x="97" y="1094"/>
                    <a:pt x="302" y="1181"/>
                  </a:cubicBezTo>
                  <a:cubicBezTo>
                    <a:pt x="354" y="1203"/>
                    <a:pt x="407" y="1213"/>
                    <a:pt x="460" y="1213"/>
                  </a:cubicBezTo>
                  <a:cubicBezTo>
                    <a:pt x="617" y="1213"/>
                    <a:pt x="767" y="1120"/>
                    <a:pt x="833" y="967"/>
                  </a:cubicBezTo>
                  <a:lnTo>
                    <a:pt x="12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716725" y="4221825"/>
              <a:ext cx="52775" cy="32575"/>
            </a:xfrm>
            <a:custGeom>
              <a:avLst/>
              <a:gdLst/>
              <a:ahLst/>
              <a:cxnLst/>
              <a:rect l="l" t="t" r="r" b="b"/>
              <a:pathLst>
                <a:path w="2111" h="1303" extrusionOk="0">
                  <a:moveTo>
                    <a:pt x="494" y="0"/>
                  </a:moveTo>
                  <a:lnTo>
                    <a:pt x="1" y="899"/>
                  </a:lnTo>
                  <a:cubicBezTo>
                    <a:pt x="1" y="1122"/>
                    <a:pt x="182" y="1302"/>
                    <a:pt x="405" y="1302"/>
                  </a:cubicBezTo>
                  <a:lnTo>
                    <a:pt x="2110" y="810"/>
                  </a:lnTo>
                  <a:lnTo>
                    <a:pt x="2110" y="407"/>
                  </a:lnTo>
                  <a:cubicBezTo>
                    <a:pt x="2110" y="183"/>
                    <a:pt x="1930" y="2"/>
                    <a:pt x="17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708875" y="4221850"/>
              <a:ext cx="60650" cy="40425"/>
            </a:xfrm>
            <a:custGeom>
              <a:avLst/>
              <a:gdLst/>
              <a:ahLst/>
              <a:cxnLst/>
              <a:rect l="l" t="t" r="r" b="b"/>
              <a:pathLst>
                <a:path w="2426" h="1617" extrusionOk="0">
                  <a:moveTo>
                    <a:pt x="405" y="1"/>
                  </a:moveTo>
                  <a:cubicBezTo>
                    <a:pt x="182" y="1"/>
                    <a:pt x="1" y="182"/>
                    <a:pt x="1" y="406"/>
                  </a:cubicBezTo>
                  <a:lnTo>
                    <a:pt x="1" y="1213"/>
                  </a:lnTo>
                  <a:cubicBezTo>
                    <a:pt x="1" y="1436"/>
                    <a:pt x="182" y="1617"/>
                    <a:pt x="405" y="1617"/>
                  </a:cubicBezTo>
                  <a:lnTo>
                    <a:pt x="2021" y="1617"/>
                  </a:lnTo>
                  <a:cubicBezTo>
                    <a:pt x="2244" y="1617"/>
                    <a:pt x="2426" y="1436"/>
                    <a:pt x="2426" y="1213"/>
                  </a:cubicBezTo>
                  <a:lnTo>
                    <a:pt x="2426" y="807"/>
                  </a:lnTo>
                  <a:lnTo>
                    <a:pt x="1213" y="807"/>
                  </a:lnTo>
                  <a:cubicBezTo>
                    <a:pt x="1212" y="807"/>
                    <a:pt x="1211" y="807"/>
                    <a:pt x="1210" y="807"/>
                  </a:cubicBezTo>
                  <a:cubicBezTo>
                    <a:pt x="988" y="807"/>
                    <a:pt x="808" y="627"/>
                    <a:pt x="808" y="406"/>
                  </a:cubicBezTo>
                  <a:lnTo>
                    <a:pt x="8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708200" y="4161225"/>
              <a:ext cx="62175" cy="59150"/>
            </a:xfrm>
            <a:custGeom>
              <a:avLst/>
              <a:gdLst/>
              <a:ahLst/>
              <a:cxnLst/>
              <a:rect l="l" t="t" r="r" b="b"/>
              <a:pathLst>
                <a:path w="2487" h="2366" extrusionOk="0">
                  <a:moveTo>
                    <a:pt x="1238" y="1"/>
                  </a:moveTo>
                  <a:cubicBezTo>
                    <a:pt x="1101" y="1"/>
                    <a:pt x="961" y="25"/>
                    <a:pt x="824" y="74"/>
                  </a:cubicBezTo>
                  <a:cubicBezTo>
                    <a:pt x="794" y="86"/>
                    <a:pt x="765" y="98"/>
                    <a:pt x="735" y="111"/>
                  </a:cubicBezTo>
                  <a:cubicBezTo>
                    <a:pt x="165" y="372"/>
                    <a:pt x="1" y="1029"/>
                    <a:pt x="219" y="1628"/>
                  </a:cubicBezTo>
                  <a:cubicBezTo>
                    <a:pt x="392" y="2104"/>
                    <a:pt x="764" y="2366"/>
                    <a:pt x="1208" y="2366"/>
                  </a:cubicBezTo>
                  <a:cubicBezTo>
                    <a:pt x="1350" y="2366"/>
                    <a:pt x="1500" y="2339"/>
                    <a:pt x="1653" y="2283"/>
                  </a:cubicBezTo>
                  <a:cubicBezTo>
                    <a:pt x="1974" y="2167"/>
                    <a:pt x="2218" y="1996"/>
                    <a:pt x="2346" y="1707"/>
                  </a:cubicBezTo>
                  <a:cubicBezTo>
                    <a:pt x="2475" y="1420"/>
                    <a:pt x="2487" y="1094"/>
                    <a:pt x="2379" y="799"/>
                  </a:cubicBezTo>
                  <a:lnTo>
                    <a:pt x="2379" y="799"/>
                  </a:lnTo>
                  <a:lnTo>
                    <a:pt x="2379" y="800"/>
                  </a:lnTo>
                  <a:cubicBezTo>
                    <a:pt x="2200" y="307"/>
                    <a:pt x="1734" y="1"/>
                    <a:pt x="1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702800" y="4164000"/>
              <a:ext cx="64075" cy="57900"/>
            </a:xfrm>
            <a:custGeom>
              <a:avLst/>
              <a:gdLst/>
              <a:ahLst/>
              <a:cxnLst/>
              <a:rect l="l" t="t" r="r" b="b"/>
              <a:pathLst>
                <a:path w="2563" h="2316" extrusionOk="0">
                  <a:moveTo>
                    <a:pt x="951" y="0"/>
                  </a:moveTo>
                  <a:lnTo>
                    <a:pt x="951" y="0"/>
                  </a:lnTo>
                  <a:cubicBezTo>
                    <a:pt x="180" y="352"/>
                    <a:pt x="0" y="1367"/>
                    <a:pt x="601" y="1964"/>
                  </a:cubicBezTo>
                  <a:cubicBezTo>
                    <a:pt x="842" y="2203"/>
                    <a:pt x="1149" y="2315"/>
                    <a:pt x="1452" y="2315"/>
                  </a:cubicBezTo>
                  <a:cubicBezTo>
                    <a:pt x="1907" y="2315"/>
                    <a:pt x="2355" y="2061"/>
                    <a:pt x="2562" y="1596"/>
                  </a:cubicBezTo>
                  <a:lnTo>
                    <a:pt x="2562" y="1596"/>
                  </a:lnTo>
                  <a:cubicBezTo>
                    <a:pt x="2534" y="1609"/>
                    <a:pt x="2506" y="1624"/>
                    <a:pt x="2476" y="1636"/>
                  </a:cubicBezTo>
                  <a:cubicBezTo>
                    <a:pt x="2341" y="1684"/>
                    <a:pt x="2202" y="1707"/>
                    <a:pt x="2064" y="1707"/>
                  </a:cubicBezTo>
                  <a:cubicBezTo>
                    <a:pt x="1733" y="1707"/>
                    <a:pt x="1409" y="1572"/>
                    <a:pt x="1174" y="1320"/>
                  </a:cubicBezTo>
                  <a:cubicBezTo>
                    <a:pt x="842" y="965"/>
                    <a:pt x="754" y="444"/>
                    <a:pt x="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550875" y="4270600"/>
              <a:ext cx="72825" cy="54750"/>
            </a:xfrm>
            <a:custGeom>
              <a:avLst/>
              <a:gdLst/>
              <a:ahLst/>
              <a:cxnLst/>
              <a:rect l="l" t="t" r="r" b="b"/>
              <a:pathLst>
                <a:path w="2913" h="2190" extrusionOk="0">
                  <a:moveTo>
                    <a:pt x="2659" y="1"/>
                  </a:moveTo>
                  <a:lnTo>
                    <a:pt x="2657" y="2"/>
                  </a:lnTo>
                  <a:lnTo>
                    <a:pt x="0" y="1841"/>
                  </a:lnTo>
                  <a:cubicBezTo>
                    <a:pt x="157" y="2067"/>
                    <a:pt x="409" y="2189"/>
                    <a:pt x="666" y="2189"/>
                  </a:cubicBezTo>
                  <a:cubicBezTo>
                    <a:pt x="825" y="2189"/>
                    <a:pt x="985" y="2142"/>
                    <a:pt x="1125" y="2045"/>
                  </a:cubicBezTo>
                  <a:lnTo>
                    <a:pt x="2454" y="1125"/>
                  </a:lnTo>
                  <a:cubicBezTo>
                    <a:pt x="2820" y="871"/>
                    <a:pt x="2912" y="368"/>
                    <a:pt x="2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571025" y="4179600"/>
              <a:ext cx="42400" cy="38325"/>
            </a:xfrm>
            <a:custGeom>
              <a:avLst/>
              <a:gdLst/>
              <a:ahLst/>
              <a:cxnLst/>
              <a:rect l="l" t="t" r="r" b="b"/>
              <a:pathLst>
                <a:path w="1696" h="1533" extrusionOk="0">
                  <a:moveTo>
                    <a:pt x="609" y="0"/>
                  </a:moveTo>
                  <a:cubicBezTo>
                    <a:pt x="110" y="245"/>
                    <a:pt x="1" y="910"/>
                    <a:pt x="397" y="1300"/>
                  </a:cubicBezTo>
                  <a:cubicBezTo>
                    <a:pt x="558" y="1458"/>
                    <a:pt x="762" y="1533"/>
                    <a:pt x="963" y="1533"/>
                  </a:cubicBezTo>
                  <a:cubicBezTo>
                    <a:pt x="1261" y="1533"/>
                    <a:pt x="1554" y="1370"/>
                    <a:pt x="1696" y="1070"/>
                  </a:cubicBezTo>
                  <a:lnTo>
                    <a:pt x="1696" y="1070"/>
                  </a:lnTo>
                  <a:cubicBezTo>
                    <a:pt x="1670" y="1081"/>
                    <a:pt x="1646" y="1095"/>
                    <a:pt x="1619" y="1105"/>
                  </a:cubicBezTo>
                  <a:lnTo>
                    <a:pt x="1619" y="1107"/>
                  </a:lnTo>
                  <a:cubicBezTo>
                    <a:pt x="1530" y="1138"/>
                    <a:pt x="1438" y="1154"/>
                    <a:pt x="1346" y="1154"/>
                  </a:cubicBezTo>
                  <a:cubicBezTo>
                    <a:pt x="1122" y="1154"/>
                    <a:pt x="902" y="1061"/>
                    <a:pt x="745" y="889"/>
                  </a:cubicBezTo>
                  <a:cubicBezTo>
                    <a:pt x="524" y="647"/>
                    <a:pt x="471" y="296"/>
                    <a:pt x="6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324;p29">
            <a:extLst>
              <a:ext uri="{FF2B5EF4-FFF2-40B4-BE49-F238E27FC236}">
                <a16:creationId xmlns:a16="http://schemas.microsoft.com/office/drawing/2014/main" id="{9659DBB1-7940-47C0-B6FB-7F87CC8F4D63}"/>
              </a:ext>
            </a:extLst>
          </p:cNvPr>
          <p:cNvSpPr/>
          <p:nvPr/>
        </p:nvSpPr>
        <p:spPr>
          <a:xfrm>
            <a:off x="6050613" y="633300"/>
            <a:ext cx="6772200" cy="67722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864;p50">
            <a:extLst>
              <a:ext uri="{FF2B5EF4-FFF2-40B4-BE49-F238E27FC236}">
                <a16:creationId xmlns:a16="http://schemas.microsoft.com/office/drawing/2014/main" id="{F0F5F021-E553-474A-A584-F97C333373DA}"/>
              </a:ext>
            </a:extLst>
          </p:cNvPr>
          <p:cNvGrpSpPr/>
          <p:nvPr/>
        </p:nvGrpSpPr>
        <p:grpSpPr>
          <a:xfrm>
            <a:off x="6721185" y="1439224"/>
            <a:ext cx="552289" cy="552267"/>
            <a:chOff x="5826263" y="2131788"/>
            <a:chExt cx="637600" cy="637575"/>
          </a:xfrm>
        </p:grpSpPr>
        <p:sp>
          <p:nvSpPr>
            <p:cNvPr id="146" name="Google Shape;1865;p50">
              <a:extLst>
                <a:ext uri="{FF2B5EF4-FFF2-40B4-BE49-F238E27FC236}">
                  <a16:creationId xmlns:a16="http://schemas.microsoft.com/office/drawing/2014/main" id="{E434CD82-11B7-4C8E-A584-BAE6E5D261BA}"/>
                </a:ext>
              </a:extLst>
            </p:cNvPr>
            <p:cNvSpPr/>
            <p:nvPr/>
          </p:nvSpPr>
          <p:spPr>
            <a:xfrm>
              <a:off x="5826263" y="2131788"/>
              <a:ext cx="637600" cy="637575"/>
            </a:xfrm>
            <a:custGeom>
              <a:avLst/>
              <a:gdLst/>
              <a:ahLst/>
              <a:cxnLst/>
              <a:rect l="l" t="t" r="r" b="b"/>
              <a:pathLst>
                <a:path w="25504" h="25503" extrusionOk="0">
                  <a:moveTo>
                    <a:pt x="12743" y="1"/>
                  </a:moveTo>
                  <a:cubicBezTo>
                    <a:pt x="12524" y="1"/>
                    <a:pt x="12345" y="179"/>
                    <a:pt x="12345" y="398"/>
                  </a:cubicBezTo>
                  <a:lnTo>
                    <a:pt x="12345" y="2037"/>
                  </a:lnTo>
                  <a:cubicBezTo>
                    <a:pt x="12345" y="2972"/>
                    <a:pt x="12177" y="3900"/>
                    <a:pt x="11847" y="4776"/>
                  </a:cubicBezTo>
                  <a:cubicBezTo>
                    <a:pt x="11722" y="5109"/>
                    <a:pt x="11414" y="5293"/>
                    <a:pt x="11099" y="5293"/>
                  </a:cubicBezTo>
                  <a:cubicBezTo>
                    <a:pt x="10891" y="5293"/>
                    <a:pt x="10680" y="5212"/>
                    <a:pt x="10519" y="5039"/>
                  </a:cubicBezTo>
                  <a:lnTo>
                    <a:pt x="9526" y="3978"/>
                  </a:lnTo>
                  <a:cubicBezTo>
                    <a:pt x="9441" y="3887"/>
                    <a:pt x="9334" y="3847"/>
                    <a:pt x="9229" y="3847"/>
                  </a:cubicBezTo>
                  <a:cubicBezTo>
                    <a:pt x="9014" y="3847"/>
                    <a:pt x="8807" y="4017"/>
                    <a:pt x="8815" y="4272"/>
                  </a:cubicBezTo>
                  <a:lnTo>
                    <a:pt x="8863" y="5725"/>
                  </a:lnTo>
                  <a:cubicBezTo>
                    <a:pt x="8879" y="6197"/>
                    <a:pt x="8497" y="6551"/>
                    <a:pt x="8068" y="6551"/>
                  </a:cubicBezTo>
                  <a:cubicBezTo>
                    <a:pt x="7960" y="6551"/>
                    <a:pt x="7848" y="6528"/>
                    <a:pt x="7739" y="6478"/>
                  </a:cubicBezTo>
                  <a:cubicBezTo>
                    <a:pt x="6886" y="6092"/>
                    <a:pt x="6110" y="5554"/>
                    <a:pt x="5449" y="4893"/>
                  </a:cubicBezTo>
                  <a:lnTo>
                    <a:pt x="4291" y="3735"/>
                  </a:lnTo>
                  <a:cubicBezTo>
                    <a:pt x="4213" y="3659"/>
                    <a:pt x="4113" y="3621"/>
                    <a:pt x="4012" y="3621"/>
                  </a:cubicBezTo>
                  <a:cubicBezTo>
                    <a:pt x="3910" y="3621"/>
                    <a:pt x="3808" y="3660"/>
                    <a:pt x="3730" y="3738"/>
                  </a:cubicBezTo>
                  <a:cubicBezTo>
                    <a:pt x="3576" y="3893"/>
                    <a:pt x="3575" y="4142"/>
                    <a:pt x="3728" y="4298"/>
                  </a:cubicBezTo>
                  <a:lnTo>
                    <a:pt x="4885" y="5457"/>
                  </a:lnTo>
                  <a:cubicBezTo>
                    <a:pt x="5547" y="6119"/>
                    <a:pt x="6085" y="6894"/>
                    <a:pt x="6471" y="7746"/>
                  </a:cubicBezTo>
                  <a:cubicBezTo>
                    <a:pt x="6710" y="8275"/>
                    <a:pt x="6321" y="8871"/>
                    <a:pt x="5746" y="8871"/>
                  </a:cubicBezTo>
                  <a:cubicBezTo>
                    <a:pt x="5737" y="8871"/>
                    <a:pt x="5728" y="8871"/>
                    <a:pt x="5718" y="8871"/>
                  </a:cubicBezTo>
                  <a:lnTo>
                    <a:pt x="4264" y="8822"/>
                  </a:lnTo>
                  <a:cubicBezTo>
                    <a:pt x="4259" y="8822"/>
                    <a:pt x="4254" y="8822"/>
                    <a:pt x="4249" y="8822"/>
                  </a:cubicBezTo>
                  <a:cubicBezTo>
                    <a:pt x="3880" y="8822"/>
                    <a:pt x="3697" y="9277"/>
                    <a:pt x="3970" y="9533"/>
                  </a:cubicBezTo>
                  <a:lnTo>
                    <a:pt x="5032" y="10527"/>
                  </a:lnTo>
                  <a:cubicBezTo>
                    <a:pt x="5464" y="10931"/>
                    <a:pt x="5322" y="11646"/>
                    <a:pt x="4769" y="11854"/>
                  </a:cubicBezTo>
                  <a:cubicBezTo>
                    <a:pt x="3893" y="12184"/>
                    <a:pt x="2965" y="12353"/>
                    <a:pt x="2030" y="12353"/>
                  </a:cubicBezTo>
                  <a:lnTo>
                    <a:pt x="391" y="12353"/>
                  </a:lnTo>
                  <a:cubicBezTo>
                    <a:pt x="174" y="12357"/>
                    <a:pt x="1" y="12534"/>
                    <a:pt x="1" y="12750"/>
                  </a:cubicBezTo>
                  <a:cubicBezTo>
                    <a:pt x="1" y="12968"/>
                    <a:pt x="174" y="13145"/>
                    <a:pt x="391" y="13149"/>
                  </a:cubicBezTo>
                  <a:lnTo>
                    <a:pt x="2030" y="13149"/>
                  </a:lnTo>
                  <a:cubicBezTo>
                    <a:pt x="2965" y="13149"/>
                    <a:pt x="3893" y="13319"/>
                    <a:pt x="4769" y="13649"/>
                  </a:cubicBezTo>
                  <a:cubicBezTo>
                    <a:pt x="5321" y="13855"/>
                    <a:pt x="5464" y="14572"/>
                    <a:pt x="5032" y="14976"/>
                  </a:cubicBezTo>
                  <a:lnTo>
                    <a:pt x="3970" y="15970"/>
                  </a:lnTo>
                  <a:cubicBezTo>
                    <a:pt x="3696" y="16226"/>
                    <a:pt x="3880" y="16681"/>
                    <a:pt x="4250" y="16681"/>
                  </a:cubicBezTo>
                  <a:cubicBezTo>
                    <a:pt x="4255" y="16681"/>
                    <a:pt x="4259" y="16681"/>
                    <a:pt x="4264" y="16681"/>
                  </a:cubicBezTo>
                  <a:lnTo>
                    <a:pt x="5718" y="16631"/>
                  </a:lnTo>
                  <a:cubicBezTo>
                    <a:pt x="5728" y="16631"/>
                    <a:pt x="5737" y="16631"/>
                    <a:pt x="5746" y="16631"/>
                  </a:cubicBezTo>
                  <a:cubicBezTo>
                    <a:pt x="6321" y="16631"/>
                    <a:pt x="6710" y="17228"/>
                    <a:pt x="6471" y="17757"/>
                  </a:cubicBezTo>
                  <a:cubicBezTo>
                    <a:pt x="6083" y="18609"/>
                    <a:pt x="5547" y="19384"/>
                    <a:pt x="4885" y="20046"/>
                  </a:cubicBezTo>
                  <a:lnTo>
                    <a:pt x="3728" y="21204"/>
                  </a:lnTo>
                  <a:cubicBezTo>
                    <a:pt x="3579" y="21361"/>
                    <a:pt x="3582" y="21607"/>
                    <a:pt x="3735" y="21760"/>
                  </a:cubicBezTo>
                  <a:cubicBezTo>
                    <a:pt x="3812" y="21837"/>
                    <a:pt x="3914" y="21876"/>
                    <a:pt x="4016" y="21876"/>
                  </a:cubicBezTo>
                  <a:cubicBezTo>
                    <a:pt x="4115" y="21876"/>
                    <a:pt x="4213" y="21840"/>
                    <a:pt x="4291" y="21767"/>
                  </a:cubicBezTo>
                  <a:lnTo>
                    <a:pt x="5449" y="20610"/>
                  </a:lnTo>
                  <a:cubicBezTo>
                    <a:pt x="6110" y="19947"/>
                    <a:pt x="6886" y="19411"/>
                    <a:pt x="7739" y="19025"/>
                  </a:cubicBezTo>
                  <a:cubicBezTo>
                    <a:pt x="7848" y="18975"/>
                    <a:pt x="7960" y="18952"/>
                    <a:pt x="8069" y="18952"/>
                  </a:cubicBezTo>
                  <a:cubicBezTo>
                    <a:pt x="8497" y="18952"/>
                    <a:pt x="8879" y="19306"/>
                    <a:pt x="8863" y="19776"/>
                  </a:cubicBezTo>
                  <a:lnTo>
                    <a:pt x="8815" y="21231"/>
                  </a:lnTo>
                  <a:cubicBezTo>
                    <a:pt x="8807" y="21486"/>
                    <a:pt x="9014" y="21656"/>
                    <a:pt x="9229" y="21656"/>
                  </a:cubicBezTo>
                  <a:cubicBezTo>
                    <a:pt x="9334" y="21656"/>
                    <a:pt x="9441" y="21616"/>
                    <a:pt x="9526" y="21525"/>
                  </a:cubicBezTo>
                  <a:lnTo>
                    <a:pt x="10520" y="20462"/>
                  </a:lnTo>
                  <a:cubicBezTo>
                    <a:pt x="10681" y="20291"/>
                    <a:pt x="10891" y="20210"/>
                    <a:pt x="11099" y="20210"/>
                  </a:cubicBezTo>
                  <a:cubicBezTo>
                    <a:pt x="11413" y="20210"/>
                    <a:pt x="11722" y="20394"/>
                    <a:pt x="11847" y="20727"/>
                  </a:cubicBezTo>
                  <a:cubicBezTo>
                    <a:pt x="12177" y="21603"/>
                    <a:pt x="12345" y="22531"/>
                    <a:pt x="12345" y="23466"/>
                  </a:cubicBezTo>
                  <a:lnTo>
                    <a:pt x="12345" y="25105"/>
                  </a:lnTo>
                  <a:cubicBezTo>
                    <a:pt x="12345" y="25324"/>
                    <a:pt x="12524" y="25502"/>
                    <a:pt x="12744" y="25502"/>
                  </a:cubicBezTo>
                  <a:cubicBezTo>
                    <a:pt x="12964" y="25502"/>
                    <a:pt x="13142" y="25324"/>
                    <a:pt x="13142" y="25105"/>
                  </a:cubicBezTo>
                  <a:lnTo>
                    <a:pt x="13142" y="23466"/>
                  </a:lnTo>
                  <a:cubicBezTo>
                    <a:pt x="13142" y="22531"/>
                    <a:pt x="13310" y="21603"/>
                    <a:pt x="13640" y="20727"/>
                  </a:cubicBezTo>
                  <a:cubicBezTo>
                    <a:pt x="13765" y="20394"/>
                    <a:pt x="14074" y="20210"/>
                    <a:pt x="14388" y="20210"/>
                  </a:cubicBezTo>
                  <a:cubicBezTo>
                    <a:pt x="14596" y="20210"/>
                    <a:pt x="14807" y="20291"/>
                    <a:pt x="14967" y="20462"/>
                  </a:cubicBezTo>
                  <a:lnTo>
                    <a:pt x="15962" y="21525"/>
                  </a:lnTo>
                  <a:cubicBezTo>
                    <a:pt x="16047" y="21616"/>
                    <a:pt x="16153" y="21656"/>
                    <a:pt x="16258" y="21656"/>
                  </a:cubicBezTo>
                  <a:cubicBezTo>
                    <a:pt x="16474" y="21656"/>
                    <a:pt x="16681" y="21486"/>
                    <a:pt x="16672" y="21231"/>
                  </a:cubicBezTo>
                  <a:lnTo>
                    <a:pt x="16624" y="19776"/>
                  </a:lnTo>
                  <a:cubicBezTo>
                    <a:pt x="16608" y="19306"/>
                    <a:pt x="16991" y="18952"/>
                    <a:pt x="17420" y="18952"/>
                  </a:cubicBezTo>
                  <a:cubicBezTo>
                    <a:pt x="17529" y="18952"/>
                    <a:pt x="17641" y="18975"/>
                    <a:pt x="17750" y="19025"/>
                  </a:cubicBezTo>
                  <a:cubicBezTo>
                    <a:pt x="18602" y="19411"/>
                    <a:pt x="19377" y="19947"/>
                    <a:pt x="20038" y="20610"/>
                  </a:cubicBezTo>
                  <a:lnTo>
                    <a:pt x="21197" y="21768"/>
                  </a:lnTo>
                  <a:cubicBezTo>
                    <a:pt x="21274" y="21843"/>
                    <a:pt x="21374" y="21881"/>
                    <a:pt x="21475" y="21881"/>
                  </a:cubicBezTo>
                  <a:cubicBezTo>
                    <a:pt x="21577" y="21881"/>
                    <a:pt x="21679" y="21842"/>
                    <a:pt x="21757" y="21764"/>
                  </a:cubicBezTo>
                  <a:cubicBezTo>
                    <a:pt x="21911" y="21610"/>
                    <a:pt x="21913" y="21361"/>
                    <a:pt x="21760" y="21204"/>
                  </a:cubicBezTo>
                  <a:lnTo>
                    <a:pt x="20602" y="20046"/>
                  </a:lnTo>
                  <a:cubicBezTo>
                    <a:pt x="19940" y="19384"/>
                    <a:pt x="19403" y="18609"/>
                    <a:pt x="19016" y="17757"/>
                  </a:cubicBezTo>
                  <a:cubicBezTo>
                    <a:pt x="18777" y="17228"/>
                    <a:pt x="19166" y="16631"/>
                    <a:pt x="19741" y="16631"/>
                  </a:cubicBezTo>
                  <a:cubicBezTo>
                    <a:pt x="19750" y="16631"/>
                    <a:pt x="19760" y="16631"/>
                    <a:pt x="19769" y="16631"/>
                  </a:cubicBezTo>
                  <a:lnTo>
                    <a:pt x="21224" y="16679"/>
                  </a:lnTo>
                  <a:cubicBezTo>
                    <a:pt x="21229" y="16679"/>
                    <a:pt x="21234" y="16679"/>
                    <a:pt x="21239" y="16679"/>
                  </a:cubicBezTo>
                  <a:cubicBezTo>
                    <a:pt x="21608" y="16679"/>
                    <a:pt x="21790" y="16226"/>
                    <a:pt x="21518" y="15969"/>
                  </a:cubicBezTo>
                  <a:lnTo>
                    <a:pt x="20455" y="14976"/>
                  </a:lnTo>
                  <a:cubicBezTo>
                    <a:pt x="20024" y="14572"/>
                    <a:pt x="20165" y="13855"/>
                    <a:pt x="20718" y="13647"/>
                  </a:cubicBezTo>
                  <a:cubicBezTo>
                    <a:pt x="21594" y="13319"/>
                    <a:pt x="22522" y="13150"/>
                    <a:pt x="23458" y="13150"/>
                  </a:cubicBezTo>
                  <a:lnTo>
                    <a:pt x="25096" y="13150"/>
                  </a:lnTo>
                  <a:cubicBezTo>
                    <a:pt x="25099" y="13151"/>
                    <a:pt x="25101" y="13151"/>
                    <a:pt x="25104" y="13151"/>
                  </a:cubicBezTo>
                  <a:cubicBezTo>
                    <a:pt x="25324" y="13151"/>
                    <a:pt x="25503" y="12972"/>
                    <a:pt x="25503" y="12751"/>
                  </a:cubicBezTo>
                  <a:cubicBezTo>
                    <a:pt x="25503" y="12531"/>
                    <a:pt x="25324" y="12352"/>
                    <a:pt x="25104" y="12352"/>
                  </a:cubicBezTo>
                  <a:cubicBezTo>
                    <a:pt x="25101" y="12352"/>
                    <a:pt x="25099" y="12352"/>
                    <a:pt x="25096" y="12353"/>
                  </a:cubicBezTo>
                  <a:lnTo>
                    <a:pt x="23458" y="12353"/>
                  </a:lnTo>
                  <a:cubicBezTo>
                    <a:pt x="22522" y="12353"/>
                    <a:pt x="21594" y="12184"/>
                    <a:pt x="20718" y="11854"/>
                  </a:cubicBezTo>
                  <a:cubicBezTo>
                    <a:pt x="20165" y="11646"/>
                    <a:pt x="20024" y="10931"/>
                    <a:pt x="20455" y="10527"/>
                  </a:cubicBezTo>
                  <a:lnTo>
                    <a:pt x="21518" y="9533"/>
                  </a:lnTo>
                  <a:cubicBezTo>
                    <a:pt x="21790" y="9277"/>
                    <a:pt x="21608" y="8822"/>
                    <a:pt x="21239" y="8822"/>
                  </a:cubicBezTo>
                  <a:cubicBezTo>
                    <a:pt x="21234" y="8822"/>
                    <a:pt x="21229" y="8822"/>
                    <a:pt x="21224" y="8822"/>
                  </a:cubicBezTo>
                  <a:lnTo>
                    <a:pt x="19769" y="8872"/>
                  </a:lnTo>
                  <a:cubicBezTo>
                    <a:pt x="19760" y="8872"/>
                    <a:pt x="19752" y="8872"/>
                    <a:pt x="19743" y="8872"/>
                  </a:cubicBezTo>
                  <a:cubicBezTo>
                    <a:pt x="19166" y="8872"/>
                    <a:pt x="18777" y="8275"/>
                    <a:pt x="19016" y="7746"/>
                  </a:cubicBezTo>
                  <a:cubicBezTo>
                    <a:pt x="19403" y="6894"/>
                    <a:pt x="19940" y="6119"/>
                    <a:pt x="20602" y="5457"/>
                  </a:cubicBezTo>
                  <a:lnTo>
                    <a:pt x="21760" y="4298"/>
                  </a:lnTo>
                  <a:cubicBezTo>
                    <a:pt x="21913" y="4142"/>
                    <a:pt x="21911" y="3893"/>
                    <a:pt x="21757" y="3738"/>
                  </a:cubicBezTo>
                  <a:cubicBezTo>
                    <a:pt x="21679" y="3660"/>
                    <a:pt x="21577" y="3621"/>
                    <a:pt x="21475" y="3621"/>
                  </a:cubicBezTo>
                  <a:cubicBezTo>
                    <a:pt x="21375" y="3621"/>
                    <a:pt x="21274" y="3659"/>
                    <a:pt x="21197" y="3735"/>
                  </a:cubicBezTo>
                  <a:lnTo>
                    <a:pt x="20038" y="4893"/>
                  </a:lnTo>
                  <a:cubicBezTo>
                    <a:pt x="19377" y="5554"/>
                    <a:pt x="18602" y="6092"/>
                    <a:pt x="17750" y="6478"/>
                  </a:cubicBezTo>
                  <a:cubicBezTo>
                    <a:pt x="17641" y="6528"/>
                    <a:pt x="17529" y="6551"/>
                    <a:pt x="17420" y="6551"/>
                  </a:cubicBezTo>
                  <a:cubicBezTo>
                    <a:pt x="16991" y="6551"/>
                    <a:pt x="16608" y="6197"/>
                    <a:pt x="16624" y="5725"/>
                  </a:cubicBezTo>
                  <a:lnTo>
                    <a:pt x="16672" y="4271"/>
                  </a:lnTo>
                  <a:cubicBezTo>
                    <a:pt x="16681" y="4017"/>
                    <a:pt x="16474" y="3847"/>
                    <a:pt x="16258" y="3847"/>
                  </a:cubicBezTo>
                  <a:cubicBezTo>
                    <a:pt x="16153" y="3847"/>
                    <a:pt x="16047" y="3887"/>
                    <a:pt x="15962" y="3978"/>
                  </a:cubicBezTo>
                  <a:lnTo>
                    <a:pt x="14967" y="5039"/>
                  </a:lnTo>
                  <a:cubicBezTo>
                    <a:pt x="14806" y="5212"/>
                    <a:pt x="14596" y="5293"/>
                    <a:pt x="14388" y="5293"/>
                  </a:cubicBezTo>
                  <a:cubicBezTo>
                    <a:pt x="14074" y="5293"/>
                    <a:pt x="13765" y="5109"/>
                    <a:pt x="13640" y="4776"/>
                  </a:cubicBezTo>
                  <a:cubicBezTo>
                    <a:pt x="13310" y="3900"/>
                    <a:pt x="13142" y="2972"/>
                    <a:pt x="13142" y="2037"/>
                  </a:cubicBezTo>
                  <a:lnTo>
                    <a:pt x="13142" y="398"/>
                  </a:lnTo>
                  <a:cubicBezTo>
                    <a:pt x="13142" y="179"/>
                    <a:pt x="12964" y="1"/>
                    <a:pt x="12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866;p50">
              <a:extLst>
                <a:ext uri="{FF2B5EF4-FFF2-40B4-BE49-F238E27FC236}">
                  <a16:creationId xmlns:a16="http://schemas.microsoft.com/office/drawing/2014/main" id="{AC529C3A-3024-4143-B1B6-D8E4F141C268}"/>
                </a:ext>
              </a:extLst>
            </p:cNvPr>
            <p:cNvSpPr/>
            <p:nvPr/>
          </p:nvSpPr>
          <p:spPr>
            <a:xfrm>
              <a:off x="5985438" y="2291188"/>
              <a:ext cx="318825" cy="318775"/>
            </a:xfrm>
            <a:custGeom>
              <a:avLst/>
              <a:gdLst/>
              <a:ahLst/>
              <a:cxnLst/>
              <a:rect l="l" t="t" r="r" b="b"/>
              <a:pathLst>
                <a:path w="12753" h="12751" extrusionOk="0">
                  <a:moveTo>
                    <a:pt x="6377" y="0"/>
                  </a:moveTo>
                  <a:cubicBezTo>
                    <a:pt x="2856" y="0"/>
                    <a:pt x="1" y="2854"/>
                    <a:pt x="1" y="6375"/>
                  </a:cubicBezTo>
                  <a:cubicBezTo>
                    <a:pt x="1" y="9896"/>
                    <a:pt x="2856" y="12751"/>
                    <a:pt x="6377" y="12751"/>
                  </a:cubicBezTo>
                  <a:cubicBezTo>
                    <a:pt x="9898" y="12751"/>
                    <a:pt x="12753" y="9896"/>
                    <a:pt x="12753" y="6375"/>
                  </a:cubicBezTo>
                  <a:cubicBezTo>
                    <a:pt x="12753" y="2854"/>
                    <a:pt x="9898" y="0"/>
                    <a:pt x="6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867;p50">
              <a:extLst>
                <a:ext uri="{FF2B5EF4-FFF2-40B4-BE49-F238E27FC236}">
                  <a16:creationId xmlns:a16="http://schemas.microsoft.com/office/drawing/2014/main" id="{BC90479F-ED21-424B-9467-5EA67FF1317E}"/>
                </a:ext>
              </a:extLst>
            </p:cNvPr>
            <p:cNvSpPr/>
            <p:nvPr/>
          </p:nvSpPr>
          <p:spPr>
            <a:xfrm>
              <a:off x="6032388" y="2321063"/>
              <a:ext cx="242025" cy="245925"/>
            </a:xfrm>
            <a:custGeom>
              <a:avLst/>
              <a:gdLst/>
              <a:ahLst/>
              <a:cxnLst/>
              <a:rect l="l" t="t" r="r" b="b"/>
              <a:pathLst>
                <a:path w="9681" h="9837" extrusionOk="0">
                  <a:moveTo>
                    <a:pt x="4485" y="1"/>
                  </a:moveTo>
                  <a:cubicBezTo>
                    <a:pt x="3505" y="1"/>
                    <a:pt x="2547" y="281"/>
                    <a:pt x="1721" y="807"/>
                  </a:cubicBezTo>
                  <a:cubicBezTo>
                    <a:pt x="276" y="1727"/>
                    <a:pt x="0" y="3341"/>
                    <a:pt x="0" y="5180"/>
                  </a:cubicBezTo>
                  <a:cubicBezTo>
                    <a:pt x="0" y="8041"/>
                    <a:pt x="1637" y="9837"/>
                    <a:pt x="4499" y="9837"/>
                  </a:cubicBezTo>
                  <a:cubicBezTo>
                    <a:pt x="6337" y="9837"/>
                    <a:pt x="7952" y="9402"/>
                    <a:pt x="8871" y="7959"/>
                  </a:cubicBezTo>
                  <a:cubicBezTo>
                    <a:pt x="9400" y="7129"/>
                    <a:pt x="9681" y="6164"/>
                    <a:pt x="9679" y="5180"/>
                  </a:cubicBezTo>
                  <a:cubicBezTo>
                    <a:pt x="9679" y="2320"/>
                    <a:pt x="7360" y="1"/>
                    <a:pt x="4499" y="1"/>
                  </a:cubicBezTo>
                  <a:cubicBezTo>
                    <a:pt x="4494" y="1"/>
                    <a:pt x="4490" y="1"/>
                    <a:pt x="44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868;p50">
              <a:extLst>
                <a:ext uri="{FF2B5EF4-FFF2-40B4-BE49-F238E27FC236}">
                  <a16:creationId xmlns:a16="http://schemas.microsoft.com/office/drawing/2014/main" id="{D4F1FC7B-38E6-4ABE-8B24-581188C69B31}"/>
                </a:ext>
              </a:extLst>
            </p:cNvPr>
            <p:cNvSpPr/>
            <p:nvPr/>
          </p:nvSpPr>
          <p:spPr>
            <a:xfrm>
              <a:off x="6015338" y="2341238"/>
              <a:ext cx="238850" cy="238850"/>
            </a:xfrm>
            <a:custGeom>
              <a:avLst/>
              <a:gdLst/>
              <a:ahLst/>
              <a:cxnLst/>
              <a:rect l="l" t="t" r="r" b="b"/>
              <a:pathLst>
                <a:path w="9554" h="9554" extrusionOk="0">
                  <a:moveTo>
                    <a:pt x="2403" y="0"/>
                  </a:moveTo>
                  <a:lnTo>
                    <a:pt x="2403" y="0"/>
                  </a:lnTo>
                  <a:cubicBezTo>
                    <a:pt x="958" y="920"/>
                    <a:pt x="0" y="2534"/>
                    <a:pt x="0" y="4373"/>
                  </a:cubicBezTo>
                  <a:cubicBezTo>
                    <a:pt x="0" y="7234"/>
                    <a:pt x="2319" y="9553"/>
                    <a:pt x="5181" y="9553"/>
                  </a:cubicBezTo>
                  <a:cubicBezTo>
                    <a:pt x="5183" y="9553"/>
                    <a:pt x="5184" y="9553"/>
                    <a:pt x="5186" y="9553"/>
                  </a:cubicBezTo>
                  <a:cubicBezTo>
                    <a:pt x="6955" y="9553"/>
                    <a:pt x="8605" y="8647"/>
                    <a:pt x="9553" y="7152"/>
                  </a:cubicBezTo>
                  <a:lnTo>
                    <a:pt x="9553" y="7152"/>
                  </a:lnTo>
                  <a:cubicBezTo>
                    <a:pt x="8725" y="7679"/>
                    <a:pt x="7764" y="7959"/>
                    <a:pt x="6782" y="7959"/>
                  </a:cubicBezTo>
                  <a:cubicBezTo>
                    <a:pt x="6779" y="7959"/>
                    <a:pt x="6777" y="7959"/>
                    <a:pt x="6775" y="7959"/>
                  </a:cubicBezTo>
                  <a:cubicBezTo>
                    <a:pt x="3914" y="7959"/>
                    <a:pt x="1595" y="5640"/>
                    <a:pt x="1595" y="2779"/>
                  </a:cubicBezTo>
                  <a:cubicBezTo>
                    <a:pt x="1593" y="1794"/>
                    <a:pt x="1874" y="831"/>
                    <a:pt x="24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2119;p51">
            <a:extLst>
              <a:ext uri="{FF2B5EF4-FFF2-40B4-BE49-F238E27FC236}">
                <a16:creationId xmlns:a16="http://schemas.microsoft.com/office/drawing/2014/main" id="{D389F652-C682-4872-A1B1-99B8B63A912D}"/>
              </a:ext>
            </a:extLst>
          </p:cNvPr>
          <p:cNvGrpSpPr/>
          <p:nvPr/>
        </p:nvGrpSpPr>
        <p:grpSpPr>
          <a:xfrm>
            <a:off x="8664114" y="76857"/>
            <a:ext cx="380146" cy="350857"/>
            <a:chOff x="3480750" y="883750"/>
            <a:chExt cx="1244450" cy="1244425"/>
          </a:xfrm>
        </p:grpSpPr>
        <p:sp>
          <p:nvSpPr>
            <p:cNvPr id="151" name="Google Shape;2120;p51">
              <a:extLst>
                <a:ext uri="{FF2B5EF4-FFF2-40B4-BE49-F238E27FC236}">
                  <a16:creationId xmlns:a16="http://schemas.microsoft.com/office/drawing/2014/main" id="{FAD188C1-A82E-4169-B7E8-FB630B0A96F1}"/>
                </a:ext>
              </a:extLst>
            </p:cNvPr>
            <p:cNvSpPr/>
            <p:nvPr/>
          </p:nvSpPr>
          <p:spPr>
            <a:xfrm>
              <a:off x="3480750" y="883750"/>
              <a:ext cx="1244450" cy="1244425"/>
            </a:xfrm>
            <a:custGeom>
              <a:avLst/>
              <a:gdLst/>
              <a:ahLst/>
              <a:cxnLst/>
              <a:rect l="l" t="t" r="r" b="b"/>
              <a:pathLst>
                <a:path w="49778" h="49777" extrusionOk="0">
                  <a:moveTo>
                    <a:pt x="24888" y="0"/>
                  </a:moveTo>
                  <a:cubicBezTo>
                    <a:pt x="18289" y="0"/>
                    <a:pt x="11957" y="2622"/>
                    <a:pt x="7291" y="7290"/>
                  </a:cubicBezTo>
                  <a:cubicBezTo>
                    <a:pt x="2623" y="11958"/>
                    <a:pt x="1" y="18288"/>
                    <a:pt x="1" y="24888"/>
                  </a:cubicBezTo>
                  <a:cubicBezTo>
                    <a:pt x="1" y="31489"/>
                    <a:pt x="2623" y="37819"/>
                    <a:pt x="7291" y="42487"/>
                  </a:cubicBezTo>
                  <a:cubicBezTo>
                    <a:pt x="11957" y="47154"/>
                    <a:pt x="18289" y="49777"/>
                    <a:pt x="24888" y="49777"/>
                  </a:cubicBezTo>
                  <a:cubicBezTo>
                    <a:pt x="31489" y="49777"/>
                    <a:pt x="37820" y="47154"/>
                    <a:pt x="42487" y="42487"/>
                  </a:cubicBezTo>
                  <a:cubicBezTo>
                    <a:pt x="47155" y="37819"/>
                    <a:pt x="49777" y="31489"/>
                    <a:pt x="49777" y="24888"/>
                  </a:cubicBezTo>
                  <a:cubicBezTo>
                    <a:pt x="49777" y="18288"/>
                    <a:pt x="47155" y="11958"/>
                    <a:pt x="42487" y="7290"/>
                  </a:cubicBezTo>
                  <a:cubicBezTo>
                    <a:pt x="37820" y="2622"/>
                    <a:pt x="31489" y="0"/>
                    <a:pt x="24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21;p51">
              <a:extLst>
                <a:ext uri="{FF2B5EF4-FFF2-40B4-BE49-F238E27FC236}">
                  <a16:creationId xmlns:a16="http://schemas.microsoft.com/office/drawing/2014/main" id="{035B63DF-1B11-4C9C-9CAA-AD54B2F6FC37}"/>
                </a:ext>
              </a:extLst>
            </p:cNvPr>
            <p:cNvSpPr/>
            <p:nvPr/>
          </p:nvSpPr>
          <p:spPr>
            <a:xfrm>
              <a:off x="3963050" y="961000"/>
              <a:ext cx="762150" cy="1042475"/>
            </a:xfrm>
            <a:custGeom>
              <a:avLst/>
              <a:gdLst/>
              <a:ahLst/>
              <a:cxnLst/>
              <a:rect l="l" t="t" r="r" b="b"/>
              <a:pathLst>
                <a:path w="30486" h="41699" extrusionOk="0">
                  <a:moveTo>
                    <a:pt x="17612" y="1"/>
                  </a:moveTo>
                  <a:cubicBezTo>
                    <a:pt x="17435" y="226"/>
                    <a:pt x="17326" y="492"/>
                    <a:pt x="17349" y="788"/>
                  </a:cubicBezTo>
                  <a:cubicBezTo>
                    <a:pt x="17119" y="657"/>
                    <a:pt x="16859" y="596"/>
                    <a:pt x="16598" y="596"/>
                  </a:cubicBezTo>
                  <a:cubicBezTo>
                    <a:pt x="15952" y="596"/>
                    <a:pt x="15294" y="968"/>
                    <a:pt x="15039" y="1570"/>
                  </a:cubicBezTo>
                  <a:cubicBezTo>
                    <a:pt x="14843" y="2037"/>
                    <a:pt x="14873" y="2563"/>
                    <a:pt x="14792" y="3063"/>
                  </a:cubicBezTo>
                  <a:cubicBezTo>
                    <a:pt x="14714" y="3563"/>
                    <a:pt x="14456" y="4104"/>
                    <a:pt x="13967" y="4239"/>
                  </a:cubicBezTo>
                  <a:cubicBezTo>
                    <a:pt x="13872" y="4265"/>
                    <a:pt x="13778" y="4277"/>
                    <a:pt x="13688" y="4277"/>
                  </a:cubicBezTo>
                  <a:cubicBezTo>
                    <a:pt x="12769" y="4277"/>
                    <a:pt x="12075" y="3053"/>
                    <a:pt x="11007" y="3053"/>
                  </a:cubicBezTo>
                  <a:cubicBezTo>
                    <a:pt x="10945" y="3053"/>
                    <a:pt x="10882" y="3057"/>
                    <a:pt x="10818" y="3066"/>
                  </a:cubicBezTo>
                  <a:cubicBezTo>
                    <a:pt x="9817" y="3200"/>
                    <a:pt x="8833" y="3777"/>
                    <a:pt x="8269" y="4624"/>
                  </a:cubicBezTo>
                  <a:cubicBezTo>
                    <a:pt x="7823" y="5291"/>
                    <a:pt x="7678" y="6794"/>
                    <a:pt x="8868" y="6794"/>
                  </a:cubicBezTo>
                  <a:cubicBezTo>
                    <a:pt x="8879" y="6794"/>
                    <a:pt x="8889" y="6794"/>
                    <a:pt x="8900" y="6794"/>
                  </a:cubicBezTo>
                  <a:cubicBezTo>
                    <a:pt x="9484" y="6781"/>
                    <a:pt x="9974" y="6200"/>
                    <a:pt x="10530" y="6200"/>
                  </a:cubicBezTo>
                  <a:cubicBezTo>
                    <a:pt x="10583" y="6200"/>
                    <a:pt x="10637" y="6205"/>
                    <a:pt x="10691" y="6217"/>
                  </a:cubicBezTo>
                  <a:cubicBezTo>
                    <a:pt x="11646" y="6418"/>
                    <a:pt x="11401" y="7182"/>
                    <a:pt x="10855" y="7719"/>
                  </a:cubicBezTo>
                  <a:cubicBezTo>
                    <a:pt x="9987" y="8571"/>
                    <a:pt x="9001" y="8381"/>
                    <a:pt x="7961" y="8694"/>
                  </a:cubicBezTo>
                  <a:cubicBezTo>
                    <a:pt x="7137" y="8942"/>
                    <a:pt x="6719" y="9844"/>
                    <a:pt x="5897" y="10076"/>
                  </a:cubicBezTo>
                  <a:cubicBezTo>
                    <a:pt x="5646" y="10148"/>
                    <a:pt x="5297" y="10217"/>
                    <a:pt x="5300" y="10477"/>
                  </a:cubicBezTo>
                  <a:cubicBezTo>
                    <a:pt x="5301" y="10643"/>
                    <a:pt x="5460" y="10755"/>
                    <a:pt x="5556" y="10890"/>
                  </a:cubicBezTo>
                  <a:cubicBezTo>
                    <a:pt x="5794" y="11224"/>
                    <a:pt x="5609" y="11716"/>
                    <a:pt x="5285" y="11968"/>
                  </a:cubicBezTo>
                  <a:cubicBezTo>
                    <a:pt x="4963" y="12220"/>
                    <a:pt x="4544" y="12302"/>
                    <a:pt x="4151" y="12417"/>
                  </a:cubicBezTo>
                  <a:cubicBezTo>
                    <a:pt x="3757" y="12533"/>
                    <a:pt x="3346" y="12712"/>
                    <a:pt x="3147" y="13070"/>
                  </a:cubicBezTo>
                  <a:cubicBezTo>
                    <a:pt x="2928" y="13462"/>
                    <a:pt x="3058" y="14013"/>
                    <a:pt x="3431" y="14266"/>
                  </a:cubicBezTo>
                  <a:cubicBezTo>
                    <a:pt x="3569" y="14359"/>
                    <a:pt x="3732" y="14398"/>
                    <a:pt x="3910" y="14398"/>
                  </a:cubicBezTo>
                  <a:cubicBezTo>
                    <a:pt x="4591" y="14398"/>
                    <a:pt x="5472" y="13814"/>
                    <a:pt x="5865" y="13451"/>
                  </a:cubicBezTo>
                  <a:lnTo>
                    <a:pt x="7259" y="12162"/>
                  </a:lnTo>
                  <a:cubicBezTo>
                    <a:pt x="7594" y="11850"/>
                    <a:pt x="8014" y="11522"/>
                    <a:pt x="8443" y="11522"/>
                  </a:cubicBezTo>
                  <a:cubicBezTo>
                    <a:pt x="8534" y="11522"/>
                    <a:pt x="8625" y="11536"/>
                    <a:pt x="8716" y="11569"/>
                  </a:cubicBezTo>
                  <a:cubicBezTo>
                    <a:pt x="8943" y="11650"/>
                    <a:pt x="9118" y="11835"/>
                    <a:pt x="9283" y="12014"/>
                  </a:cubicBezTo>
                  <a:lnTo>
                    <a:pt x="11402" y="14304"/>
                  </a:lnTo>
                  <a:cubicBezTo>
                    <a:pt x="11798" y="13733"/>
                    <a:pt x="11348" y="12972"/>
                    <a:pt x="10914" y="12429"/>
                  </a:cubicBezTo>
                  <a:cubicBezTo>
                    <a:pt x="11024" y="12292"/>
                    <a:pt x="11186" y="12232"/>
                    <a:pt x="11358" y="12232"/>
                  </a:cubicBezTo>
                  <a:cubicBezTo>
                    <a:pt x="11599" y="12232"/>
                    <a:pt x="11859" y="12351"/>
                    <a:pt x="12021" y="12538"/>
                  </a:cubicBezTo>
                  <a:cubicBezTo>
                    <a:pt x="12299" y="12859"/>
                    <a:pt x="12378" y="13299"/>
                    <a:pt x="12492" y="13707"/>
                  </a:cubicBezTo>
                  <a:cubicBezTo>
                    <a:pt x="12607" y="14115"/>
                    <a:pt x="12803" y="14549"/>
                    <a:pt x="13191" y="14720"/>
                  </a:cubicBezTo>
                  <a:cubicBezTo>
                    <a:pt x="13266" y="14753"/>
                    <a:pt x="13348" y="14768"/>
                    <a:pt x="13431" y="14768"/>
                  </a:cubicBezTo>
                  <a:cubicBezTo>
                    <a:pt x="13775" y="14768"/>
                    <a:pt x="14133" y="14503"/>
                    <a:pt x="14061" y="14170"/>
                  </a:cubicBezTo>
                  <a:cubicBezTo>
                    <a:pt x="13986" y="13826"/>
                    <a:pt x="13538" y="13654"/>
                    <a:pt x="13482" y="13307"/>
                  </a:cubicBezTo>
                  <a:cubicBezTo>
                    <a:pt x="13429" y="12981"/>
                    <a:pt x="13776" y="12756"/>
                    <a:pt x="14114" y="12756"/>
                  </a:cubicBezTo>
                  <a:cubicBezTo>
                    <a:pt x="14215" y="12756"/>
                    <a:pt x="14316" y="12776"/>
                    <a:pt x="14404" y="12820"/>
                  </a:cubicBezTo>
                  <a:cubicBezTo>
                    <a:pt x="14790" y="13012"/>
                    <a:pt x="14993" y="13429"/>
                    <a:pt x="15226" y="13790"/>
                  </a:cubicBezTo>
                  <a:cubicBezTo>
                    <a:pt x="15444" y="14126"/>
                    <a:pt x="15775" y="14460"/>
                    <a:pt x="16164" y="14460"/>
                  </a:cubicBezTo>
                  <a:cubicBezTo>
                    <a:pt x="16192" y="14460"/>
                    <a:pt x="16221" y="14458"/>
                    <a:pt x="16250" y="14455"/>
                  </a:cubicBezTo>
                  <a:cubicBezTo>
                    <a:pt x="16622" y="14408"/>
                    <a:pt x="16963" y="14056"/>
                    <a:pt x="17301" y="14056"/>
                  </a:cubicBezTo>
                  <a:cubicBezTo>
                    <a:pt x="17366" y="14056"/>
                    <a:pt x="17431" y="14069"/>
                    <a:pt x="17496" y="14099"/>
                  </a:cubicBezTo>
                  <a:cubicBezTo>
                    <a:pt x="17607" y="14152"/>
                    <a:pt x="17690" y="14250"/>
                    <a:pt x="17753" y="14356"/>
                  </a:cubicBezTo>
                  <a:cubicBezTo>
                    <a:pt x="18039" y="14828"/>
                    <a:pt x="17956" y="15494"/>
                    <a:pt x="17561" y="15881"/>
                  </a:cubicBezTo>
                  <a:cubicBezTo>
                    <a:pt x="17111" y="16321"/>
                    <a:pt x="16816" y="16594"/>
                    <a:pt x="16749" y="16833"/>
                  </a:cubicBezTo>
                  <a:cubicBezTo>
                    <a:pt x="16664" y="16786"/>
                    <a:pt x="16584" y="16735"/>
                    <a:pt x="16494" y="16696"/>
                  </a:cubicBezTo>
                  <a:cubicBezTo>
                    <a:pt x="16126" y="16545"/>
                    <a:pt x="15740" y="16491"/>
                    <a:pt x="15347" y="16491"/>
                  </a:cubicBezTo>
                  <a:cubicBezTo>
                    <a:pt x="14693" y="16491"/>
                    <a:pt x="14018" y="16639"/>
                    <a:pt x="13366" y="16740"/>
                  </a:cubicBezTo>
                  <a:cubicBezTo>
                    <a:pt x="13066" y="16787"/>
                    <a:pt x="12751" y="16817"/>
                    <a:pt x="12438" y="16817"/>
                  </a:cubicBezTo>
                  <a:cubicBezTo>
                    <a:pt x="11660" y="16817"/>
                    <a:pt x="10898" y="16631"/>
                    <a:pt x="10420" y="16046"/>
                  </a:cubicBezTo>
                  <a:cubicBezTo>
                    <a:pt x="10056" y="15600"/>
                    <a:pt x="9907" y="14970"/>
                    <a:pt x="9427" y="14651"/>
                  </a:cubicBezTo>
                  <a:cubicBezTo>
                    <a:pt x="9211" y="14507"/>
                    <a:pt x="8967" y="14451"/>
                    <a:pt x="8714" y="14451"/>
                  </a:cubicBezTo>
                  <a:cubicBezTo>
                    <a:pt x="8289" y="14451"/>
                    <a:pt x="7835" y="14607"/>
                    <a:pt x="7431" y="14770"/>
                  </a:cubicBezTo>
                  <a:cubicBezTo>
                    <a:pt x="6120" y="15294"/>
                    <a:pt x="4797" y="15841"/>
                    <a:pt x="3677" y="16700"/>
                  </a:cubicBezTo>
                  <a:cubicBezTo>
                    <a:pt x="1182" y="18614"/>
                    <a:pt x="1" y="22085"/>
                    <a:pt x="810" y="25123"/>
                  </a:cubicBezTo>
                  <a:cubicBezTo>
                    <a:pt x="1324" y="27053"/>
                    <a:pt x="2885" y="28925"/>
                    <a:pt x="4876" y="28925"/>
                  </a:cubicBezTo>
                  <a:cubicBezTo>
                    <a:pt x="4890" y="28925"/>
                    <a:pt x="4904" y="28924"/>
                    <a:pt x="4919" y="28924"/>
                  </a:cubicBezTo>
                  <a:cubicBezTo>
                    <a:pt x="5817" y="28913"/>
                    <a:pt x="6666" y="28525"/>
                    <a:pt x="7555" y="28407"/>
                  </a:cubicBezTo>
                  <a:cubicBezTo>
                    <a:pt x="7685" y="28390"/>
                    <a:pt x="7819" y="28381"/>
                    <a:pt x="7954" y="28381"/>
                  </a:cubicBezTo>
                  <a:cubicBezTo>
                    <a:pt x="8743" y="28381"/>
                    <a:pt x="9567" y="28687"/>
                    <a:pt x="9843" y="29404"/>
                  </a:cubicBezTo>
                  <a:cubicBezTo>
                    <a:pt x="10079" y="30021"/>
                    <a:pt x="9830" y="30756"/>
                    <a:pt x="10108" y="31356"/>
                  </a:cubicBezTo>
                  <a:cubicBezTo>
                    <a:pt x="10360" y="31905"/>
                    <a:pt x="10993" y="32208"/>
                    <a:pt x="11226" y="32765"/>
                  </a:cubicBezTo>
                  <a:cubicBezTo>
                    <a:pt x="11745" y="34006"/>
                    <a:pt x="9969" y="35263"/>
                    <a:pt x="10315" y="36562"/>
                  </a:cubicBezTo>
                  <a:cubicBezTo>
                    <a:pt x="10433" y="36999"/>
                    <a:pt x="10774" y="37338"/>
                    <a:pt x="10948" y="37755"/>
                  </a:cubicBezTo>
                  <a:cubicBezTo>
                    <a:pt x="11375" y="38769"/>
                    <a:pt x="10756" y="40053"/>
                    <a:pt x="11331" y="40992"/>
                  </a:cubicBezTo>
                  <a:cubicBezTo>
                    <a:pt x="11634" y="41488"/>
                    <a:pt x="12157" y="41699"/>
                    <a:pt x="12726" y="41699"/>
                  </a:cubicBezTo>
                  <a:cubicBezTo>
                    <a:pt x="13438" y="41699"/>
                    <a:pt x="14223" y="41370"/>
                    <a:pt x="14742" y="40860"/>
                  </a:cubicBezTo>
                  <a:cubicBezTo>
                    <a:pt x="15678" y="39944"/>
                    <a:pt x="16180" y="38649"/>
                    <a:pt x="17150" y="37768"/>
                  </a:cubicBezTo>
                  <a:cubicBezTo>
                    <a:pt x="17859" y="37126"/>
                    <a:pt x="18788" y="36730"/>
                    <a:pt x="19380" y="35981"/>
                  </a:cubicBezTo>
                  <a:cubicBezTo>
                    <a:pt x="20301" y="34816"/>
                    <a:pt x="20162" y="33145"/>
                    <a:pt x="20740" y="31779"/>
                  </a:cubicBezTo>
                  <a:cubicBezTo>
                    <a:pt x="21660" y="29603"/>
                    <a:pt x="24254" y="28470"/>
                    <a:pt x="25090" y="26263"/>
                  </a:cubicBezTo>
                  <a:cubicBezTo>
                    <a:pt x="25402" y="25440"/>
                    <a:pt x="25235" y="24235"/>
                    <a:pt x="24373" y="24063"/>
                  </a:cubicBezTo>
                  <a:cubicBezTo>
                    <a:pt x="24299" y="24048"/>
                    <a:pt x="24223" y="24042"/>
                    <a:pt x="24145" y="24042"/>
                  </a:cubicBezTo>
                  <a:cubicBezTo>
                    <a:pt x="24036" y="24042"/>
                    <a:pt x="23924" y="24055"/>
                    <a:pt x="23811" y="24073"/>
                  </a:cubicBezTo>
                  <a:cubicBezTo>
                    <a:pt x="23578" y="24194"/>
                    <a:pt x="23308" y="24253"/>
                    <a:pt x="23035" y="24253"/>
                  </a:cubicBezTo>
                  <a:cubicBezTo>
                    <a:pt x="22814" y="24253"/>
                    <a:pt x="22591" y="24214"/>
                    <a:pt x="22386" y="24139"/>
                  </a:cubicBezTo>
                  <a:cubicBezTo>
                    <a:pt x="21736" y="23901"/>
                    <a:pt x="21233" y="23382"/>
                    <a:pt x="20792" y="22847"/>
                  </a:cubicBezTo>
                  <a:cubicBezTo>
                    <a:pt x="20053" y="21951"/>
                    <a:pt x="19424" y="20970"/>
                    <a:pt x="18920" y="19926"/>
                  </a:cubicBezTo>
                  <a:cubicBezTo>
                    <a:pt x="18598" y="19258"/>
                    <a:pt x="18286" y="18532"/>
                    <a:pt x="17872" y="17918"/>
                  </a:cubicBezTo>
                  <a:lnTo>
                    <a:pt x="17872" y="17918"/>
                  </a:lnTo>
                  <a:cubicBezTo>
                    <a:pt x="18797" y="18538"/>
                    <a:pt x="19403" y="19429"/>
                    <a:pt x="20049" y="20341"/>
                  </a:cubicBezTo>
                  <a:cubicBezTo>
                    <a:pt x="20663" y="21207"/>
                    <a:pt x="21365" y="22010"/>
                    <a:pt x="22144" y="22731"/>
                  </a:cubicBezTo>
                  <a:cubicBezTo>
                    <a:pt x="22376" y="22946"/>
                    <a:pt x="22634" y="23162"/>
                    <a:pt x="22947" y="23197"/>
                  </a:cubicBezTo>
                  <a:cubicBezTo>
                    <a:pt x="22977" y="23200"/>
                    <a:pt x="23007" y="23202"/>
                    <a:pt x="23036" y="23202"/>
                  </a:cubicBezTo>
                  <a:cubicBezTo>
                    <a:pt x="23621" y="23202"/>
                    <a:pt x="24027" y="22570"/>
                    <a:pt x="24291" y="22022"/>
                  </a:cubicBezTo>
                  <a:lnTo>
                    <a:pt x="25010" y="20523"/>
                  </a:lnTo>
                  <a:cubicBezTo>
                    <a:pt x="25272" y="19976"/>
                    <a:pt x="25504" y="19238"/>
                    <a:pt x="25053" y="18831"/>
                  </a:cubicBezTo>
                  <a:cubicBezTo>
                    <a:pt x="24881" y="18678"/>
                    <a:pt x="24642" y="18612"/>
                    <a:pt x="24481" y="18448"/>
                  </a:cubicBezTo>
                  <a:cubicBezTo>
                    <a:pt x="24138" y="18095"/>
                    <a:pt x="24352" y="17442"/>
                    <a:pt x="24789" y="17216"/>
                  </a:cubicBezTo>
                  <a:cubicBezTo>
                    <a:pt x="24962" y="17126"/>
                    <a:pt x="25152" y="17088"/>
                    <a:pt x="25345" y="17088"/>
                  </a:cubicBezTo>
                  <a:cubicBezTo>
                    <a:pt x="25638" y="17088"/>
                    <a:pt x="25941" y="17176"/>
                    <a:pt x="26210" y="17300"/>
                  </a:cubicBezTo>
                  <a:cubicBezTo>
                    <a:pt x="27357" y="17833"/>
                    <a:pt x="28154" y="19051"/>
                    <a:pt x="28182" y="20315"/>
                  </a:cubicBezTo>
                  <a:cubicBezTo>
                    <a:pt x="28195" y="20932"/>
                    <a:pt x="28040" y="21554"/>
                    <a:pt x="28138" y="22164"/>
                  </a:cubicBezTo>
                  <a:cubicBezTo>
                    <a:pt x="28231" y="22751"/>
                    <a:pt x="28680" y="23354"/>
                    <a:pt x="29261" y="23354"/>
                  </a:cubicBezTo>
                  <a:cubicBezTo>
                    <a:pt x="29285" y="23354"/>
                    <a:pt x="29308" y="23353"/>
                    <a:pt x="29332" y="23351"/>
                  </a:cubicBezTo>
                  <a:cubicBezTo>
                    <a:pt x="29554" y="23333"/>
                    <a:pt x="29762" y="23227"/>
                    <a:pt x="29944" y="23101"/>
                  </a:cubicBezTo>
                  <a:cubicBezTo>
                    <a:pt x="30146" y="22960"/>
                    <a:pt x="30312" y="22794"/>
                    <a:pt x="30465" y="22615"/>
                  </a:cubicBezTo>
                  <a:cubicBezTo>
                    <a:pt x="30474" y="22343"/>
                    <a:pt x="30485" y="22073"/>
                    <a:pt x="30485" y="21799"/>
                  </a:cubicBezTo>
                  <a:cubicBezTo>
                    <a:pt x="30485" y="12411"/>
                    <a:pt x="25286" y="4240"/>
                    <a:pt x="17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22;p51">
              <a:extLst>
                <a:ext uri="{FF2B5EF4-FFF2-40B4-BE49-F238E27FC236}">
                  <a16:creationId xmlns:a16="http://schemas.microsoft.com/office/drawing/2014/main" id="{FD8B37F1-9B4C-49CB-95AC-27C4C27BEFD2}"/>
                </a:ext>
              </a:extLst>
            </p:cNvPr>
            <p:cNvSpPr/>
            <p:nvPr/>
          </p:nvSpPr>
          <p:spPr>
            <a:xfrm>
              <a:off x="3493650" y="1573700"/>
              <a:ext cx="508600" cy="445525"/>
            </a:xfrm>
            <a:custGeom>
              <a:avLst/>
              <a:gdLst/>
              <a:ahLst/>
              <a:cxnLst/>
              <a:rect l="l" t="t" r="r" b="b"/>
              <a:pathLst>
                <a:path w="20344" h="17821" extrusionOk="0">
                  <a:moveTo>
                    <a:pt x="5299" y="0"/>
                  </a:moveTo>
                  <a:cubicBezTo>
                    <a:pt x="5277" y="0"/>
                    <a:pt x="5255" y="0"/>
                    <a:pt x="5233" y="1"/>
                  </a:cubicBezTo>
                  <a:cubicBezTo>
                    <a:pt x="4931" y="6"/>
                    <a:pt x="4618" y="58"/>
                    <a:pt x="4376" y="237"/>
                  </a:cubicBezTo>
                  <a:cubicBezTo>
                    <a:pt x="3763" y="690"/>
                    <a:pt x="3926" y="1674"/>
                    <a:pt x="4357" y="2302"/>
                  </a:cubicBezTo>
                  <a:cubicBezTo>
                    <a:pt x="4883" y="3069"/>
                    <a:pt x="5490" y="3573"/>
                    <a:pt x="4234" y="4014"/>
                  </a:cubicBezTo>
                  <a:cubicBezTo>
                    <a:pt x="4052" y="4077"/>
                    <a:pt x="3866" y="4107"/>
                    <a:pt x="3681" y="4107"/>
                  </a:cubicBezTo>
                  <a:cubicBezTo>
                    <a:pt x="3188" y="4107"/>
                    <a:pt x="2707" y="3894"/>
                    <a:pt x="2346" y="3541"/>
                  </a:cubicBezTo>
                  <a:cubicBezTo>
                    <a:pt x="2134" y="3332"/>
                    <a:pt x="1908" y="3140"/>
                    <a:pt x="1669" y="2965"/>
                  </a:cubicBezTo>
                  <a:cubicBezTo>
                    <a:pt x="1176" y="2610"/>
                    <a:pt x="608" y="2345"/>
                    <a:pt x="14" y="2345"/>
                  </a:cubicBezTo>
                  <a:cubicBezTo>
                    <a:pt x="10" y="2345"/>
                    <a:pt x="5" y="2345"/>
                    <a:pt x="0" y="2345"/>
                  </a:cubicBezTo>
                  <a:cubicBezTo>
                    <a:pt x="1309" y="8693"/>
                    <a:pt x="5040" y="14154"/>
                    <a:pt x="10180" y="17730"/>
                  </a:cubicBezTo>
                  <a:cubicBezTo>
                    <a:pt x="10315" y="17703"/>
                    <a:pt x="10448" y="17668"/>
                    <a:pt x="10586" y="17650"/>
                  </a:cubicBezTo>
                  <a:cubicBezTo>
                    <a:pt x="10913" y="17604"/>
                    <a:pt x="11242" y="17586"/>
                    <a:pt x="11570" y="17586"/>
                  </a:cubicBezTo>
                  <a:cubicBezTo>
                    <a:pt x="12758" y="17586"/>
                    <a:pt x="13954" y="17821"/>
                    <a:pt x="15148" y="17821"/>
                  </a:cubicBezTo>
                  <a:cubicBezTo>
                    <a:pt x="15170" y="17821"/>
                    <a:pt x="15192" y="17820"/>
                    <a:pt x="15215" y="17820"/>
                  </a:cubicBezTo>
                  <a:cubicBezTo>
                    <a:pt x="18118" y="17800"/>
                    <a:pt x="20343" y="15529"/>
                    <a:pt x="18576" y="12719"/>
                  </a:cubicBezTo>
                  <a:cubicBezTo>
                    <a:pt x="17727" y="11370"/>
                    <a:pt x="16376" y="10537"/>
                    <a:pt x="15275" y="9429"/>
                  </a:cubicBezTo>
                  <a:lnTo>
                    <a:pt x="12873" y="7016"/>
                  </a:lnTo>
                  <a:cubicBezTo>
                    <a:pt x="12647" y="6788"/>
                    <a:pt x="12405" y="6550"/>
                    <a:pt x="12092" y="6469"/>
                  </a:cubicBezTo>
                  <a:cubicBezTo>
                    <a:pt x="11984" y="6440"/>
                    <a:pt x="11871" y="6432"/>
                    <a:pt x="11756" y="6432"/>
                  </a:cubicBezTo>
                  <a:cubicBezTo>
                    <a:pt x="11569" y="6432"/>
                    <a:pt x="11376" y="6455"/>
                    <a:pt x="11194" y="6455"/>
                  </a:cubicBezTo>
                  <a:cubicBezTo>
                    <a:pt x="10981" y="6455"/>
                    <a:pt x="10781" y="6423"/>
                    <a:pt x="10619" y="6287"/>
                  </a:cubicBezTo>
                  <a:cubicBezTo>
                    <a:pt x="10488" y="6175"/>
                    <a:pt x="10411" y="6015"/>
                    <a:pt x="10331" y="5863"/>
                  </a:cubicBezTo>
                  <a:cubicBezTo>
                    <a:pt x="10021" y="5287"/>
                    <a:pt x="9496" y="4910"/>
                    <a:pt x="9162" y="4379"/>
                  </a:cubicBezTo>
                  <a:cubicBezTo>
                    <a:pt x="8843" y="3871"/>
                    <a:pt x="8778" y="3182"/>
                    <a:pt x="8636" y="2610"/>
                  </a:cubicBezTo>
                  <a:cubicBezTo>
                    <a:pt x="8272" y="1132"/>
                    <a:pt x="6819" y="0"/>
                    <a:pt x="5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23;p51">
              <a:extLst>
                <a:ext uri="{FF2B5EF4-FFF2-40B4-BE49-F238E27FC236}">
                  <a16:creationId xmlns:a16="http://schemas.microsoft.com/office/drawing/2014/main" id="{C9C98BFA-3C98-46E1-950A-7C0AE0134AB0}"/>
                </a:ext>
              </a:extLst>
            </p:cNvPr>
            <p:cNvSpPr/>
            <p:nvPr/>
          </p:nvSpPr>
          <p:spPr>
            <a:xfrm>
              <a:off x="3492025" y="960400"/>
              <a:ext cx="578175" cy="434075"/>
            </a:xfrm>
            <a:custGeom>
              <a:avLst/>
              <a:gdLst/>
              <a:ahLst/>
              <a:cxnLst/>
              <a:rect l="l" t="t" r="r" b="b"/>
              <a:pathLst>
                <a:path w="23127" h="17363" extrusionOk="0">
                  <a:moveTo>
                    <a:pt x="18976" y="1"/>
                  </a:moveTo>
                  <a:cubicBezTo>
                    <a:pt x="17695" y="1"/>
                    <a:pt x="16438" y="173"/>
                    <a:pt x="15297" y="734"/>
                  </a:cubicBezTo>
                  <a:cubicBezTo>
                    <a:pt x="14655" y="1049"/>
                    <a:pt x="13949" y="1488"/>
                    <a:pt x="13281" y="1488"/>
                  </a:cubicBezTo>
                  <a:cubicBezTo>
                    <a:pt x="13072" y="1488"/>
                    <a:pt x="12867" y="1445"/>
                    <a:pt x="12669" y="1342"/>
                  </a:cubicBezTo>
                  <a:cubicBezTo>
                    <a:pt x="12458" y="1233"/>
                    <a:pt x="12283" y="1063"/>
                    <a:pt x="12067" y="966"/>
                  </a:cubicBezTo>
                  <a:cubicBezTo>
                    <a:pt x="11914" y="897"/>
                    <a:pt x="11750" y="869"/>
                    <a:pt x="11584" y="869"/>
                  </a:cubicBezTo>
                  <a:cubicBezTo>
                    <a:pt x="11304" y="869"/>
                    <a:pt x="11015" y="947"/>
                    <a:pt x="10748" y="1042"/>
                  </a:cubicBezTo>
                  <a:lnTo>
                    <a:pt x="10745" y="1042"/>
                  </a:lnTo>
                  <a:cubicBezTo>
                    <a:pt x="5253" y="4668"/>
                    <a:pt x="1285" y="10410"/>
                    <a:pt x="1" y="17108"/>
                  </a:cubicBezTo>
                  <a:cubicBezTo>
                    <a:pt x="136" y="17285"/>
                    <a:pt x="304" y="17362"/>
                    <a:pt x="495" y="17362"/>
                  </a:cubicBezTo>
                  <a:cubicBezTo>
                    <a:pt x="1622" y="17362"/>
                    <a:pt x="3528" y="14676"/>
                    <a:pt x="4007" y="14118"/>
                  </a:cubicBezTo>
                  <a:cubicBezTo>
                    <a:pt x="4369" y="13695"/>
                    <a:pt x="4740" y="13267"/>
                    <a:pt x="5215" y="12976"/>
                  </a:cubicBezTo>
                  <a:cubicBezTo>
                    <a:pt x="6315" y="12300"/>
                    <a:pt x="7978" y="12332"/>
                    <a:pt x="8530" y="11163"/>
                  </a:cubicBezTo>
                  <a:cubicBezTo>
                    <a:pt x="8714" y="10769"/>
                    <a:pt x="8724" y="10301"/>
                    <a:pt x="8961" y="9934"/>
                  </a:cubicBezTo>
                  <a:cubicBezTo>
                    <a:pt x="9098" y="9720"/>
                    <a:pt x="9375" y="9582"/>
                    <a:pt x="9617" y="9582"/>
                  </a:cubicBezTo>
                  <a:cubicBezTo>
                    <a:pt x="9791" y="9582"/>
                    <a:pt x="9947" y="9653"/>
                    <a:pt x="10022" y="9818"/>
                  </a:cubicBezTo>
                  <a:cubicBezTo>
                    <a:pt x="10177" y="10165"/>
                    <a:pt x="9821" y="10566"/>
                    <a:pt x="9922" y="10932"/>
                  </a:cubicBezTo>
                  <a:cubicBezTo>
                    <a:pt x="9988" y="11177"/>
                    <a:pt x="10240" y="11302"/>
                    <a:pt x="10497" y="11302"/>
                  </a:cubicBezTo>
                  <a:cubicBezTo>
                    <a:pt x="10625" y="11302"/>
                    <a:pt x="10755" y="11271"/>
                    <a:pt x="10864" y="11209"/>
                  </a:cubicBezTo>
                  <a:cubicBezTo>
                    <a:pt x="11192" y="11021"/>
                    <a:pt x="11374" y="10660"/>
                    <a:pt x="11537" y="10318"/>
                  </a:cubicBezTo>
                  <a:cubicBezTo>
                    <a:pt x="11083" y="10044"/>
                    <a:pt x="11152" y="9348"/>
                    <a:pt x="11431" y="8897"/>
                  </a:cubicBezTo>
                  <a:cubicBezTo>
                    <a:pt x="11711" y="8448"/>
                    <a:pt x="12140" y="8077"/>
                    <a:pt x="12281" y="7567"/>
                  </a:cubicBezTo>
                  <a:cubicBezTo>
                    <a:pt x="12375" y="7223"/>
                    <a:pt x="12326" y="6858"/>
                    <a:pt x="12394" y="6508"/>
                  </a:cubicBezTo>
                  <a:cubicBezTo>
                    <a:pt x="12464" y="6137"/>
                    <a:pt x="12661" y="5799"/>
                    <a:pt x="12725" y="5428"/>
                  </a:cubicBezTo>
                  <a:cubicBezTo>
                    <a:pt x="12788" y="5056"/>
                    <a:pt x="12654" y="4598"/>
                    <a:pt x="12293" y="4489"/>
                  </a:cubicBezTo>
                  <a:cubicBezTo>
                    <a:pt x="12237" y="4472"/>
                    <a:pt x="12180" y="4464"/>
                    <a:pt x="12123" y="4464"/>
                  </a:cubicBezTo>
                  <a:cubicBezTo>
                    <a:pt x="11951" y="4464"/>
                    <a:pt x="11776" y="4531"/>
                    <a:pt x="11613" y="4596"/>
                  </a:cubicBezTo>
                  <a:lnTo>
                    <a:pt x="8793" y="5716"/>
                  </a:lnTo>
                  <a:cubicBezTo>
                    <a:pt x="9132" y="4476"/>
                    <a:pt x="10372" y="3553"/>
                    <a:pt x="11651" y="3553"/>
                  </a:cubicBezTo>
                  <a:cubicBezTo>
                    <a:pt x="11713" y="3553"/>
                    <a:pt x="11776" y="3555"/>
                    <a:pt x="11838" y="3559"/>
                  </a:cubicBezTo>
                  <a:cubicBezTo>
                    <a:pt x="12285" y="3591"/>
                    <a:pt x="12730" y="3724"/>
                    <a:pt x="13173" y="3724"/>
                  </a:cubicBezTo>
                  <a:cubicBezTo>
                    <a:pt x="13257" y="3724"/>
                    <a:pt x="13341" y="3720"/>
                    <a:pt x="13425" y="3708"/>
                  </a:cubicBezTo>
                  <a:cubicBezTo>
                    <a:pt x="14591" y="3551"/>
                    <a:pt x="15265" y="2273"/>
                    <a:pt x="16344" y="1802"/>
                  </a:cubicBezTo>
                  <a:cubicBezTo>
                    <a:pt x="16480" y="1742"/>
                    <a:pt x="16641" y="1707"/>
                    <a:pt x="16796" y="1707"/>
                  </a:cubicBezTo>
                  <a:cubicBezTo>
                    <a:pt x="17048" y="1707"/>
                    <a:pt x="17281" y="1801"/>
                    <a:pt x="17352" y="2033"/>
                  </a:cubicBezTo>
                  <a:cubicBezTo>
                    <a:pt x="17384" y="2139"/>
                    <a:pt x="17372" y="2253"/>
                    <a:pt x="17348" y="2361"/>
                  </a:cubicBezTo>
                  <a:cubicBezTo>
                    <a:pt x="17212" y="2956"/>
                    <a:pt x="16725" y="3399"/>
                    <a:pt x="16253" y="3789"/>
                  </a:cubicBezTo>
                  <a:cubicBezTo>
                    <a:pt x="15782" y="4178"/>
                    <a:pt x="15278" y="4585"/>
                    <a:pt x="15081" y="5163"/>
                  </a:cubicBezTo>
                  <a:cubicBezTo>
                    <a:pt x="14883" y="5742"/>
                    <a:pt x="15165" y="6527"/>
                    <a:pt x="15771" y="6611"/>
                  </a:cubicBezTo>
                  <a:cubicBezTo>
                    <a:pt x="15810" y="6617"/>
                    <a:pt x="15848" y="6619"/>
                    <a:pt x="15885" y="6619"/>
                  </a:cubicBezTo>
                  <a:cubicBezTo>
                    <a:pt x="16436" y="6619"/>
                    <a:pt x="16852" y="6063"/>
                    <a:pt x="17249" y="5649"/>
                  </a:cubicBezTo>
                  <a:cubicBezTo>
                    <a:pt x="17863" y="5010"/>
                    <a:pt x="18681" y="4603"/>
                    <a:pt x="19560" y="4498"/>
                  </a:cubicBezTo>
                  <a:cubicBezTo>
                    <a:pt x="19974" y="4449"/>
                    <a:pt x="20398" y="4469"/>
                    <a:pt x="20799" y="4357"/>
                  </a:cubicBezTo>
                  <a:cubicBezTo>
                    <a:pt x="22015" y="4019"/>
                    <a:pt x="22592" y="2664"/>
                    <a:pt x="23004" y="1471"/>
                  </a:cubicBezTo>
                  <a:cubicBezTo>
                    <a:pt x="23065" y="1295"/>
                    <a:pt x="23127" y="1112"/>
                    <a:pt x="23098" y="927"/>
                  </a:cubicBezTo>
                  <a:cubicBezTo>
                    <a:pt x="23024" y="423"/>
                    <a:pt x="22392" y="255"/>
                    <a:pt x="21885" y="202"/>
                  </a:cubicBezTo>
                  <a:cubicBezTo>
                    <a:pt x="20928" y="99"/>
                    <a:pt x="19945" y="1"/>
                    <a:pt x="18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E72E0860-EB3F-4141-955B-F3D5511C08B3}"/>
              </a:ext>
            </a:extLst>
          </p:cNvPr>
          <p:cNvSpPr txBox="1"/>
          <p:nvPr/>
        </p:nvSpPr>
        <p:spPr>
          <a:xfrm>
            <a:off x="6637430" y="2753520"/>
            <a:ext cx="2216757" cy="1077218"/>
          </a:xfrm>
          <a:prstGeom prst="rect">
            <a:avLst/>
          </a:prstGeom>
          <a:noFill/>
        </p:spPr>
        <p:txBody>
          <a:bodyPr wrap="square" rtlCol="1">
            <a:spAutoFit/>
          </a:bodyPr>
          <a:lstStyle/>
          <a:p>
            <a:pPr algn="ctr"/>
            <a:r>
              <a:rPr lang="ar-EG" sz="1600" b="1" dirty="0">
                <a:solidFill>
                  <a:schemeClr val="bg1">
                    <a:lumMod val="95000"/>
                  </a:schemeClr>
                </a:solidFill>
              </a:rPr>
              <a:t>تدور الارض حول الشمس مره كل عام  (365 يوما وربع يوم ) تتعاقب فيها فصول السنة الاربعة </a:t>
            </a:r>
          </a:p>
        </p:txBody>
      </p:sp>
      <p:grpSp>
        <p:nvGrpSpPr>
          <p:cNvPr id="164" name="Google Shape;2119;p51">
            <a:extLst>
              <a:ext uri="{FF2B5EF4-FFF2-40B4-BE49-F238E27FC236}">
                <a16:creationId xmlns:a16="http://schemas.microsoft.com/office/drawing/2014/main" id="{ABBED0A2-2B1A-480C-A2AC-CF3830DF5726}"/>
              </a:ext>
            </a:extLst>
          </p:cNvPr>
          <p:cNvGrpSpPr/>
          <p:nvPr/>
        </p:nvGrpSpPr>
        <p:grpSpPr>
          <a:xfrm>
            <a:off x="-148647" y="4385480"/>
            <a:ext cx="380146" cy="350857"/>
            <a:chOff x="3480750" y="883750"/>
            <a:chExt cx="1244450" cy="1244425"/>
          </a:xfrm>
        </p:grpSpPr>
        <p:sp>
          <p:nvSpPr>
            <p:cNvPr id="165" name="Google Shape;2120;p51">
              <a:extLst>
                <a:ext uri="{FF2B5EF4-FFF2-40B4-BE49-F238E27FC236}">
                  <a16:creationId xmlns:a16="http://schemas.microsoft.com/office/drawing/2014/main" id="{DF1817F2-B504-4DFB-9186-FD004732A6EB}"/>
                </a:ext>
              </a:extLst>
            </p:cNvPr>
            <p:cNvSpPr/>
            <p:nvPr/>
          </p:nvSpPr>
          <p:spPr>
            <a:xfrm>
              <a:off x="3480750" y="883750"/>
              <a:ext cx="1244450" cy="1244425"/>
            </a:xfrm>
            <a:custGeom>
              <a:avLst/>
              <a:gdLst/>
              <a:ahLst/>
              <a:cxnLst/>
              <a:rect l="l" t="t" r="r" b="b"/>
              <a:pathLst>
                <a:path w="49778" h="49777" extrusionOk="0">
                  <a:moveTo>
                    <a:pt x="24888" y="0"/>
                  </a:moveTo>
                  <a:cubicBezTo>
                    <a:pt x="18289" y="0"/>
                    <a:pt x="11957" y="2622"/>
                    <a:pt x="7291" y="7290"/>
                  </a:cubicBezTo>
                  <a:cubicBezTo>
                    <a:pt x="2623" y="11958"/>
                    <a:pt x="1" y="18288"/>
                    <a:pt x="1" y="24888"/>
                  </a:cubicBezTo>
                  <a:cubicBezTo>
                    <a:pt x="1" y="31489"/>
                    <a:pt x="2623" y="37819"/>
                    <a:pt x="7291" y="42487"/>
                  </a:cubicBezTo>
                  <a:cubicBezTo>
                    <a:pt x="11957" y="47154"/>
                    <a:pt x="18289" y="49777"/>
                    <a:pt x="24888" y="49777"/>
                  </a:cubicBezTo>
                  <a:cubicBezTo>
                    <a:pt x="31489" y="49777"/>
                    <a:pt x="37820" y="47154"/>
                    <a:pt x="42487" y="42487"/>
                  </a:cubicBezTo>
                  <a:cubicBezTo>
                    <a:pt x="47155" y="37819"/>
                    <a:pt x="49777" y="31489"/>
                    <a:pt x="49777" y="24888"/>
                  </a:cubicBezTo>
                  <a:cubicBezTo>
                    <a:pt x="49777" y="18288"/>
                    <a:pt x="47155" y="11958"/>
                    <a:pt x="42487" y="7290"/>
                  </a:cubicBezTo>
                  <a:cubicBezTo>
                    <a:pt x="37820" y="2622"/>
                    <a:pt x="31489" y="0"/>
                    <a:pt x="24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21;p51">
              <a:extLst>
                <a:ext uri="{FF2B5EF4-FFF2-40B4-BE49-F238E27FC236}">
                  <a16:creationId xmlns:a16="http://schemas.microsoft.com/office/drawing/2014/main" id="{3AADDE93-3C3A-4173-AD2B-456463CCD13C}"/>
                </a:ext>
              </a:extLst>
            </p:cNvPr>
            <p:cNvSpPr/>
            <p:nvPr/>
          </p:nvSpPr>
          <p:spPr>
            <a:xfrm>
              <a:off x="3963050" y="961000"/>
              <a:ext cx="762150" cy="1042475"/>
            </a:xfrm>
            <a:custGeom>
              <a:avLst/>
              <a:gdLst/>
              <a:ahLst/>
              <a:cxnLst/>
              <a:rect l="l" t="t" r="r" b="b"/>
              <a:pathLst>
                <a:path w="30486" h="41699" extrusionOk="0">
                  <a:moveTo>
                    <a:pt x="17612" y="1"/>
                  </a:moveTo>
                  <a:cubicBezTo>
                    <a:pt x="17435" y="226"/>
                    <a:pt x="17326" y="492"/>
                    <a:pt x="17349" y="788"/>
                  </a:cubicBezTo>
                  <a:cubicBezTo>
                    <a:pt x="17119" y="657"/>
                    <a:pt x="16859" y="596"/>
                    <a:pt x="16598" y="596"/>
                  </a:cubicBezTo>
                  <a:cubicBezTo>
                    <a:pt x="15952" y="596"/>
                    <a:pt x="15294" y="968"/>
                    <a:pt x="15039" y="1570"/>
                  </a:cubicBezTo>
                  <a:cubicBezTo>
                    <a:pt x="14843" y="2037"/>
                    <a:pt x="14873" y="2563"/>
                    <a:pt x="14792" y="3063"/>
                  </a:cubicBezTo>
                  <a:cubicBezTo>
                    <a:pt x="14714" y="3563"/>
                    <a:pt x="14456" y="4104"/>
                    <a:pt x="13967" y="4239"/>
                  </a:cubicBezTo>
                  <a:cubicBezTo>
                    <a:pt x="13872" y="4265"/>
                    <a:pt x="13778" y="4277"/>
                    <a:pt x="13688" y="4277"/>
                  </a:cubicBezTo>
                  <a:cubicBezTo>
                    <a:pt x="12769" y="4277"/>
                    <a:pt x="12075" y="3053"/>
                    <a:pt x="11007" y="3053"/>
                  </a:cubicBezTo>
                  <a:cubicBezTo>
                    <a:pt x="10945" y="3053"/>
                    <a:pt x="10882" y="3057"/>
                    <a:pt x="10818" y="3066"/>
                  </a:cubicBezTo>
                  <a:cubicBezTo>
                    <a:pt x="9817" y="3200"/>
                    <a:pt x="8833" y="3777"/>
                    <a:pt x="8269" y="4624"/>
                  </a:cubicBezTo>
                  <a:cubicBezTo>
                    <a:pt x="7823" y="5291"/>
                    <a:pt x="7678" y="6794"/>
                    <a:pt x="8868" y="6794"/>
                  </a:cubicBezTo>
                  <a:cubicBezTo>
                    <a:pt x="8879" y="6794"/>
                    <a:pt x="8889" y="6794"/>
                    <a:pt x="8900" y="6794"/>
                  </a:cubicBezTo>
                  <a:cubicBezTo>
                    <a:pt x="9484" y="6781"/>
                    <a:pt x="9974" y="6200"/>
                    <a:pt x="10530" y="6200"/>
                  </a:cubicBezTo>
                  <a:cubicBezTo>
                    <a:pt x="10583" y="6200"/>
                    <a:pt x="10637" y="6205"/>
                    <a:pt x="10691" y="6217"/>
                  </a:cubicBezTo>
                  <a:cubicBezTo>
                    <a:pt x="11646" y="6418"/>
                    <a:pt x="11401" y="7182"/>
                    <a:pt x="10855" y="7719"/>
                  </a:cubicBezTo>
                  <a:cubicBezTo>
                    <a:pt x="9987" y="8571"/>
                    <a:pt x="9001" y="8381"/>
                    <a:pt x="7961" y="8694"/>
                  </a:cubicBezTo>
                  <a:cubicBezTo>
                    <a:pt x="7137" y="8942"/>
                    <a:pt x="6719" y="9844"/>
                    <a:pt x="5897" y="10076"/>
                  </a:cubicBezTo>
                  <a:cubicBezTo>
                    <a:pt x="5646" y="10148"/>
                    <a:pt x="5297" y="10217"/>
                    <a:pt x="5300" y="10477"/>
                  </a:cubicBezTo>
                  <a:cubicBezTo>
                    <a:pt x="5301" y="10643"/>
                    <a:pt x="5460" y="10755"/>
                    <a:pt x="5556" y="10890"/>
                  </a:cubicBezTo>
                  <a:cubicBezTo>
                    <a:pt x="5794" y="11224"/>
                    <a:pt x="5609" y="11716"/>
                    <a:pt x="5285" y="11968"/>
                  </a:cubicBezTo>
                  <a:cubicBezTo>
                    <a:pt x="4963" y="12220"/>
                    <a:pt x="4544" y="12302"/>
                    <a:pt x="4151" y="12417"/>
                  </a:cubicBezTo>
                  <a:cubicBezTo>
                    <a:pt x="3757" y="12533"/>
                    <a:pt x="3346" y="12712"/>
                    <a:pt x="3147" y="13070"/>
                  </a:cubicBezTo>
                  <a:cubicBezTo>
                    <a:pt x="2928" y="13462"/>
                    <a:pt x="3058" y="14013"/>
                    <a:pt x="3431" y="14266"/>
                  </a:cubicBezTo>
                  <a:cubicBezTo>
                    <a:pt x="3569" y="14359"/>
                    <a:pt x="3732" y="14398"/>
                    <a:pt x="3910" y="14398"/>
                  </a:cubicBezTo>
                  <a:cubicBezTo>
                    <a:pt x="4591" y="14398"/>
                    <a:pt x="5472" y="13814"/>
                    <a:pt x="5865" y="13451"/>
                  </a:cubicBezTo>
                  <a:lnTo>
                    <a:pt x="7259" y="12162"/>
                  </a:lnTo>
                  <a:cubicBezTo>
                    <a:pt x="7594" y="11850"/>
                    <a:pt x="8014" y="11522"/>
                    <a:pt x="8443" y="11522"/>
                  </a:cubicBezTo>
                  <a:cubicBezTo>
                    <a:pt x="8534" y="11522"/>
                    <a:pt x="8625" y="11536"/>
                    <a:pt x="8716" y="11569"/>
                  </a:cubicBezTo>
                  <a:cubicBezTo>
                    <a:pt x="8943" y="11650"/>
                    <a:pt x="9118" y="11835"/>
                    <a:pt x="9283" y="12014"/>
                  </a:cubicBezTo>
                  <a:lnTo>
                    <a:pt x="11402" y="14304"/>
                  </a:lnTo>
                  <a:cubicBezTo>
                    <a:pt x="11798" y="13733"/>
                    <a:pt x="11348" y="12972"/>
                    <a:pt x="10914" y="12429"/>
                  </a:cubicBezTo>
                  <a:cubicBezTo>
                    <a:pt x="11024" y="12292"/>
                    <a:pt x="11186" y="12232"/>
                    <a:pt x="11358" y="12232"/>
                  </a:cubicBezTo>
                  <a:cubicBezTo>
                    <a:pt x="11599" y="12232"/>
                    <a:pt x="11859" y="12351"/>
                    <a:pt x="12021" y="12538"/>
                  </a:cubicBezTo>
                  <a:cubicBezTo>
                    <a:pt x="12299" y="12859"/>
                    <a:pt x="12378" y="13299"/>
                    <a:pt x="12492" y="13707"/>
                  </a:cubicBezTo>
                  <a:cubicBezTo>
                    <a:pt x="12607" y="14115"/>
                    <a:pt x="12803" y="14549"/>
                    <a:pt x="13191" y="14720"/>
                  </a:cubicBezTo>
                  <a:cubicBezTo>
                    <a:pt x="13266" y="14753"/>
                    <a:pt x="13348" y="14768"/>
                    <a:pt x="13431" y="14768"/>
                  </a:cubicBezTo>
                  <a:cubicBezTo>
                    <a:pt x="13775" y="14768"/>
                    <a:pt x="14133" y="14503"/>
                    <a:pt x="14061" y="14170"/>
                  </a:cubicBezTo>
                  <a:cubicBezTo>
                    <a:pt x="13986" y="13826"/>
                    <a:pt x="13538" y="13654"/>
                    <a:pt x="13482" y="13307"/>
                  </a:cubicBezTo>
                  <a:cubicBezTo>
                    <a:pt x="13429" y="12981"/>
                    <a:pt x="13776" y="12756"/>
                    <a:pt x="14114" y="12756"/>
                  </a:cubicBezTo>
                  <a:cubicBezTo>
                    <a:pt x="14215" y="12756"/>
                    <a:pt x="14316" y="12776"/>
                    <a:pt x="14404" y="12820"/>
                  </a:cubicBezTo>
                  <a:cubicBezTo>
                    <a:pt x="14790" y="13012"/>
                    <a:pt x="14993" y="13429"/>
                    <a:pt x="15226" y="13790"/>
                  </a:cubicBezTo>
                  <a:cubicBezTo>
                    <a:pt x="15444" y="14126"/>
                    <a:pt x="15775" y="14460"/>
                    <a:pt x="16164" y="14460"/>
                  </a:cubicBezTo>
                  <a:cubicBezTo>
                    <a:pt x="16192" y="14460"/>
                    <a:pt x="16221" y="14458"/>
                    <a:pt x="16250" y="14455"/>
                  </a:cubicBezTo>
                  <a:cubicBezTo>
                    <a:pt x="16622" y="14408"/>
                    <a:pt x="16963" y="14056"/>
                    <a:pt x="17301" y="14056"/>
                  </a:cubicBezTo>
                  <a:cubicBezTo>
                    <a:pt x="17366" y="14056"/>
                    <a:pt x="17431" y="14069"/>
                    <a:pt x="17496" y="14099"/>
                  </a:cubicBezTo>
                  <a:cubicBezTo>
                    <a:pt x="17607" y="14152"/>
                    <a:pt x="17690" y="14250"/>
                    <a:pt x="17753" y="14356"/>
                  </a:cubicBezTo>
                  <a:cubicBezTo>
                    <a:pt x="18039" y="14828"/>
                    <a:pt x="17956" y="15494"/>
                    <a:pt x="17561" y="15881"/>
                  </a:cubicBezTo>
                  <a:cubicBezTo>
                    <a:pt x="17111" y="16321"/>
                    <a:pt x="16816" y="16594"/>
                    <a:pt x="16749" y="16833"/>
                  </a:cubicBezTo>
                  <a:cubicBezTo>
                    <a:pt x="16664" y="16786"/>
                    <a:pt x="16584" y="16735"/>
                    <a:pt x="16494" y="16696"/>
                  </a:cubicBezTo>
                  <a:cubicBezTo>
                    <a:pt x="16126" y="16545"/>
                    <a:pt x="15740" y="16491"/>
                    <a:pt x="15347" y="16491"/>
                  </a:cubicBezTo>
                  <a:cubicBezTo>
                    <a:pt x="14693" y="16491"/>
                    <a:pt x="14018" y="16639"/>
                    <a:pt x="13366" y="16740"/>
                  </a:cubicBezTo>
                  <a:cubicBezTo>
                    <a:pt x="13066" y="16787"/>
                    <a:pt x="12751" y="16817"/>
                    <a:pt x="12438" y="16817"/>
                  </a:cubicBezTo>
                  <a:cubicBezTo>
                    <a:pt x="11660" y="16817"/>
                    <a:pt x="10898" y="16631"/>
                    <a:pt x="10420" y="16046"/>
                  </a:cubicBezTo>
                  <a:cubicBezTo>
                    <a:pt x="10056" y="15600"/>
                    <a:pt x="9907" y="14970"/>
                    <a:pt x="9427" y="14651"/>
                  </a:cubicBezTo>
                  <a:cubicBezTo>
                    <a:pt x="9211" y="14507"/>
                    <a:pt x="8967" y="14451"/>
                    <a:pt x="8714" y="14451"/>
                  </a:cubicBezTo>
                  <a:cubicBezTo>
                    <a:pt x="8289" y="14451"/>
                    <a:pt x="7835" y="14607"/>
                    <a:pt x="7431" y="14770"/>
                  </a:cubicBezTo>
                  <a:cubicBezTo>
                    <a:pt x="6120" y="15294"/>
                    <a:pt x="4797" y="15841"/>
                    <a:pt x="3677" y="16700"/>
                  </a:cubicBezTo>
                  <a:cubicBezTo>
                    <a:pt x="1182" y="18614"/>
                    <a:pt x="1" y="22085"/>
                    <a:pt x="810" y="25123"/>
                  </a:cubicBezTo>
                  <a:cubicBezTo>
                    <a:pt x="1324" y="27053"/>
                    <a:pt x="2885" y="28925"/>
                    <a:pt x="4876" y="28925"/>
                  </a:cubicBezTo>
                  <a:cubicBezTo>
                    <a:pt x="4890" y="28925"/>
                    <a:pt x="4904" y="28924"/>
                    <a:pt x="4919" y="28924"/>
                  </a:cubicBezTo>
                  <a:cubicBezTo>
                    <a:pt x="5817" y="28913"/>
                    <a:pt x="6666" y="28525"/>
                    <a:pt x="7555" y="28407"/>
                  </a:cubicBezTo>
                  <a:cubicBezTo>
                    <a:pt x="7685" y="28390"/>
                    <a:pt x="7819" y="28381"/>
                    <a:pt x="7954" y="28381"/>
                  </a:cubicBezTo>
                  <a:cubicBezTo>
                    <a:pt x="8743" y="28381"/>
                    <a:pt x="9567" y="28687"/>
                    <a:pt x="9843" y="29404"/>
                  </a:cubicBezTo>
                  <a:cubicBezTo>
                    <a:pt x="10079" y="30021"/>
                    <a:pt x="9830" y="30756"/>
                    <a:pt x="10108" y="31356"/>
                  </a:cubicBezTo>
                  <a:cubicBezTo>
                    <a:pt x="10360" y="31905"/>
                    <a:pt x="10993" y="32208"/>
                    <a:pt x="11226" y="32765"/>
                  </a:cubicBezTo>
                  <a:cubicBezTo>
                    <a:pt x="11745" y="34006"/>
                    <a:pt x="9969" y="35263"/>
                    <a:pt x="10315" y="36562"/>
                  </a:cubicBezTo>
                  <a:cubicBezTo>
                    <a:pt x="10433" y="36999"/>
                    <a:pt x="10774" y="37338"/>
                    <a:pt x="10948" y="37755"/>
                  </a:cubicBezTo>
                  <a:cubicBezTo>
                    <a:pt x="11375" y="38769"/>
                    <a:pt x="10756" y="40053"/>
                    <a:pt x="11331" y="40992"/>
                  </a:cubicBezTo>
                  <a:cubicBezTo>
                    <a:pt x="11634" y="41488"/>
                    <a:pt x="12157" y="41699"/>
                    <a:pt x="12726" y="41699"/>
                  </a:cubicBezTo>
                  <a:cubicBezTo>
                    <a:pt x="13438" y="41699"/>
                    <a:pt x="14223" y="41370"/>
                    <a:pt x="14742" y="40860"/>
                  </a:cubicBezTo>
                  <a:cubicBezTo>
                    <a:pt x="15678" y="39944"/>
                    <a:pt x="16180" y="38649"/>
                    <a:pt x="17150" y="37768"/>
                  </a:cubicBezTo>
                  <a:cubicBezTo>
                    <a:pt x="17859" y="37126"/>
                    <a:pt x="18788" y="36730"/>
                    <a:pt x="19380" y="35981"/>
                  </a:cubicBezTo>
                  <a:cubicBezTo>
                    <a:pt x="20301" y="34816"/>
                    <a:pt x="20162" y="33145"/>
                    <a:pt x="20740" y="31779"/>
                  </a:cubicBezTo>
                  <a:cubicBezTo>
                    <a:pt x="21660" y="29603"/>
                    <a:pt x="24254" y="28470"/>
                    <a:pt x="25090" y="26263"/>
                  </a:cubicBezTo>
                  <a:cubicBezTo>
                    <a:pt x="25402" y="25440"/>
                    <a:pt x="25235" y="24235"/>
                    <a:pt x="24373" y="24063"/>
                  </a:cubicBezTo>
                  <a:cubicBezTo>
                    <a:pt x="24299" y="24048"/>
                    <a:pt x="24223" y="24042"/>
                    <a:pt x="24145" y="24042"/>
                  </a:cubicBezTo>
                  <a:cubicBezTo>
                    <a:pt x="24036" y="24042"/>
                    <a:pt x="23924" y="24055"/>
                    <a:pt x="23811" y="24073"/>
                  </a:cubicBezTo>
                  <a:cubicBezTo>
                    <a:pt x="23578" y="24194"/>
                    <a:pt x="23308" y="24253"/>
                    <a:pt x="23035" y="24253"/>
                  </a:cubicBezTo>
                  <a:cubicBezTo>
                    <a:pt x="22814" y="24253"/>
                    <a:pt x="22591" y="24214"/>
                    <a:pt x="22386" y="24139"/>
                  </a:cubicBezTo>
                  <a:cubicBezTo>
                    <a:pt x="21736" y="23901"/>
                    <a:pt x="21233" y="23382"/>
                    <a:pt x="20792" y="22847"/>
                  </a:cubicBezTo>
                  <a:cubicBezTo>
                    <a:pt x="20053" y="21951"/>
                    <a:pt x="19424" y="20970"/>
                    <a:pt x="18920" y="19926"/>
                  </a:cubicBezTo>
                  <a:cubicBezTo>
                    <a:pt x="18598" y="19258"/>
                    <a:pt x="18286" y="18532"/>
                    <a:pt x="17872" y="17918"/>
                  </a:cubicBezTo>
                  <a:lnTo>
                    <a:pt x="17872" y="17918"/>
                  </a:lnTo>
                  <a:cubicBezTo>
                    <a:pt x="18797" y="18538"/>
                    <a:pt x="19403" y="19429"/>
                    <a:pt x="20049" y="20341"/>
                  </a:cubicBezTo>
                  <a:cubicBezTo>
                    <a:pt x="20663" y="21207"/>
                    <a:pt x="21365" y="22010"/>
                    <a:pt x="22144" y="22731"/>
                  </a:cubicBezTo>
                  <a:cubicBezTo>
                    <a:pt x="22376" y="22946"/>
                    <a:pt x="22634" y="23162"/>
                    <a:pt x="22947" y="23197"/>
                  </a:cubicBezTo>
                  <a:cubicBezTo>
                    <a:pt x="22977" y="23200"/>
                    <a:pt x="23007" y="23202"/>
                    <a:pt x="23036" y="23202"/>
                  </a:cubicBezTo>
                  <a:cubicBezTo>
                    <a:pt x="23621" y="23202"/>
                    <a:pt x="24027" y="22570"/>
                    <a:pt x="24291" y="22022"/>
                  </a:cubicBezTo>
                  <a:lnTo>
                    <a:pt x="25010" y="20523"/>
                  </a:lnTo>
                  <a:cubicBezTo>
                    <a:pt x="25272" y="19976"/>
                    <a:pt x="25504" y="19238"/>
                    <a:pt x="25053" y="18831"/>
                  </a:cubicBezTo>
                  <a:cubicBezTo>
                    <a:pt x="24881" y="18678"/>
                    <a:pt x="24642" y="18612"/>
                    <a:pt x="24481" y="18448"/>
                  </a:cubicBezTo>
                  <a:cubicBezTo>
                    <a:pt x="24138" y="18095"/>
                    <a:pt x="24352" y="17442"/>
                    <a:pt x="24789" y="17216"/>
                  </a:cubicBezTo>
                  <a:cubicBezTo>
                    <a:pt x="24962" y="17126"/>
                    <a:pt x="25152" y="17088"/>
                    <a:pt x="25345" y="17088"/>
                  </a:cubicBezTo>
                  <a:cubicBezTo>
                    <a:pt x="25638" y="17088"/>
                    <a:pt x="25941" y="17176"/>
                    <a:pt x="26210" y="17300"/>
                  </a:cubicBezTo>
                  <a:cubicBezTo>
                    <a:pt x="27357" y="17833"/>
                    <a:pt x="28154" y="19051"/>
                    <a:pt x="28182" y="20315"/>
                  </a:cubicBezTo>
                  <a:cubicBezTo>
                    <a:pt x="28195" y="20932"/>
                    <a:pt x="28040" y="21554"/>
                    <a:pt x="28138" y="22164"/>
                  </a:cubicBezTo>
                  <a:cubicBezTo>
                    <a:pt x="28231" y="22751"/>
                    <a:pt x="28680" y="23354"/>
                    <a:pt x="29261" y="23354"/>
                  </a:cubicBezTo>
                  <a:cubicBezTo>
                    <a:pt x="29285" y="23354"/>
                    <a:pt x="29308" y="23353"/>
                    <a:pt x="29332" y="23351"/>
                  </a:cubicBezTo>
                  <a:cubicBezTo>
                    <a:pt x="29554" y="23333"/>
                    <a:pt x="29762" y="23227"/>
                    <a:pt x="29944" y="23101"/>
                  </a:cubicBezTo>
                  <a:cubicBezTo>
                    <a:pt x="30146" y="22960"/>
                    <a:pt x="30312" y="22794"/>
                    <a:pt x="30465" y="22615"/>
                  </a:cubicBezTo>
                  <a:cubicBezTo>
                    <a:pt x="30474" y="22343"/>
                    <a:pt x="30485" y="22073"/>
                    <a:pt x="30485" y="21799"/>
                  </a:cubicBezTo>
                  <a:cubicBezTo>
                    <a:pt x="30485" y="12411"/>
                    <a:pt x="25286" y="4240"/>
                    <a:pt x="176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22;p51">
              <a:extLst>
                <a:ext uri="{FF2B5EF4-FFF2-40B4-BE49-F238E27FC236}">
                  <a16:creationId xmlns:a16="http://schemas.microsoft.com/office/drawing/2014/main" id="{1481B52B-3E68-40D0-BDEF-E1114AFCDF0E}"/>
                </a:ext>
              </a:extLst>
            </p:cNvPr>
            <p:cNvSpPr/>
            <p:nvPr/>
          </p:nvSpPr>
          <p:spPr>
            <a:xfrm>
              <a:off x="3493650" y="1573700"/>
              <a:ext cx="508600" cy="445525"/>
            </a:xfrm>
            <a:custGeom>
              <a:avLst/>
              <a:gdLst/>
              <a:ahLst/>
              <a:cxnLst/>
              <a:rect l="l" t="t" r="r" b="b"/>
              <a:pathLst>
                <a:path w="20344" h="17821" extrusionOk="0">
                  <a:moveTo>
                    <a:pt x="5299" y="0"/>
                  </a:moveTo>
                  <a:cubicBezTo>
                    <a:pt x="5277" y="0"/>
                    <a:pt x="5255" y="0"/>
                    <a:pt x="5233" y="1"/>
                  </a:cubicBezTo>
                  <a:cubicBezTo>
                    <a:pt x="4931" y="6"/>
                    <a:pt x="4618" y="58"/>
                    <a:pt x="4376" y="237"/>
                  </a:cubicBezTo>
                  <a:cubicBezTo>
                    <a:pt x="3763" y="690"/>
                    <a:pt x="3926" y="1674"/>
                    <a:pt x="4357" y="2302"/>
                  </a:cubicBezTo>
                  <a:cubicBezTo>
                    <a:pt x="4883" y="3069"/>
                    <a:pt x="5490" y="3573"/>
                    <a:pt x="4234" y="4014"/>
                  </a:cubicBezTo>
                  <a:cubicBezTo>
                    <a:pt x="4052" y="4077"/>
                    <a:pt x="3866" y="4107"/>
                    <a:pt x="3681" y="4107"/>
                  </a:cubicBezTo>
                  <a:cubicBezTo>
                    <a:pt x="3188" y="4107"/>
                    <a:pt x="2707" y="3894"/>
                    <a:pt x="2346" y="3541"/>
                  </a:cubicBezTo>
                  <a:cubicBezTo>
                    <a:pt x="2134" y="3332"/>
                    <a:pt x="1908" y="3140"/>
                    <a:pt x="1669" y="2965"/>
                  </a:cubicBezTo>
                  <a:cubicBezTo>
                    <a:pt x="1176" y="2610"/>
                    <a:pt x="608" y="2345"/>
                    <a:pt x="14" y="2345"/>
                  </a:cubicBezTo>
                  <a:cubicBezTo>
                    <a:pt x="10" y="2345"/>
                    <a:pt x="5" y="2345"/>
                    <a:pt x="0" y="2345"/>
                  </a:cubicBezTo>
                  <a:cubicBezTo>
                    <a:pt x="1309" y="8693"/>
                    <a:pt x="5040" y="14154"/>
                    <a:pt x="10180" y="17730"/>
                  </a:cubicBezTo>
                  <a:cubicBezTo>
                    <a:pt x="10315" y="17703"/>
                    <a:pt x="10448" y="17668"/>
                    <a:pt x="10586" y="17650"/>
                  </a:cubicBezTo>
                  <a:cubicBezTo>
                    <a:pt x="10913" y="17604"/>
                    <a:pt x="11242" y="17586"/>
                    <a:pt x="11570" y="17586"/>
                  </a:cubicBezTo>
                  <a:cubicBezTo>
                    <a:pt x="12758" y="17586"/>
                    <a:pt x="13954" y="17821"/>
                    <a:pt x="15148" y="17821"/>
                  </a:cubicBezTo>
                  <a:cubicBezTo>
                    <a:pt x="15170" y="17821"/>
                    <a:pt x="15192" y="17820"/>
                    <a:pt x="15215" y="17820"/>
                  </a:cubicBezTo>
                  <a:cubicBezTo>
                    <a:pt x="18118" y="17800"/>
                    <a:pt x="20343" y="15529"/>
                    <a:pt x="18576" y="12719"/>
                  </a:cubicBezTo>
                  <a:cubicBezTo>
                    <a:pt x="17727" y="11370"/>
                    <a:pt x="16376" y="10537"/>
                    <a:pt x="15275" y="9429"/>
                  </a:cubicBezTo>
                  <a:lnTo>
                    <a:pt x="12873" y="7016"/>
                  </a:lnTo>
                  <a:cubicBezTo>
                    <a:pt x="12647" y="6788"/>
                    <a:pt x="12405" y="6550"/>
                    <a:pt x="12092" y="6469"/>
                  </a:cubicBezTo>
                  <a:cubicBezTo>
                    <a:pt x="11984" y="6440"/>
                    <a:pt x="11871" y="6432"/>
                    <a:pt x="11756" y="6432"/>
                  </a:cubicBezTo>
                  <a:cubicBezTo>
                    <a:pt x="11569" y="6432"/>
                    <a:pt x="11376" y="6455"/>
                    <a:pt x="11194" y="6455"/>
                  </a:cubicBezTo>
                  <a:cubicBezTo>
                    <a:pt x="10981" y="6455"/>
                    <a:pt x="10781" y="6423"/>
                    <a:pt x="10619" y="6287"/>
                  </a:cubicBezTo>
                  <a:cubicBezTo>
                    <a:pt x="10488" y="6175"/>
                    <a:pt x="10411" y="6015"/>
                    <a:pt x="10331" y="5863"/>
                  </a:cubicBezTo>
                  <a:cubicBezTo>
                    <a:pt x="10021" y="5287"/>
                    <a:pt x="9496" y="4910"/>
                    <a:pt x="9162" y="4379"/>
                  </a:cubicBezTo>
                  <a:cubicBezTo>
                    <a:pt x="8843" y="3871"/>
                    <a:pt x="8778" y="3182"/>
                    <a:pt x="8636" y="2610"/>
                  </a:cubicBezTo>
                  <a:cubicBezTo>
                    <a:pt x="8272" y="1132"/>
                    <a:pt x="6819" y="0"/>
                    <a:pt x="5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23;p51">
              <a:extLst>
                <a:ext uri="{FF2B5EF4-FFF2-40B4-BE49-F238E27FC236}">
                  <a16:creationId xmlns:a16="http://schemas.microsoft.com/office/drawing/2014/main" id="{4DC5D9EE-94DC-471F-87CA-C0AE566BA734}"/>
                </a:ext>
              </a:extLst>
            </p:cNvPr>
            <p:cNvSpPr/>
            <p:nvPr/>
          </p:nvSpPr>
          <p:spPr>
            <a:xfrm>
              <a:off x="3492025" y="960400"/>
              <a:ext cx="578175" cy="434075"/>
            </a:xfrm>
            <a:custGeom>
              <a:avLst/>
              <a:gdLst/>
              <a:ahLst/>
              <a:cxnLst/>
              <a:rect l="l" t="t" r="r" b="b"/>
              <a:pathLst>
                <a:path w="23127" h="17363" extrusionOk="0">
                  <a:moveTo>
                    <a:pt x="18976" y="1"/>
                  </a:moveTo>
                  <a:cubicBezTo>
                    <a:pt x="17695" y="1"/>
                    <a:pt x="16438" y="173"/>
                    <a:pt x="15297" y="734"/>
                  </a:cubicBezTo>
                  <a:cubicBezTo>
                    <a:pt x="14655" y="1049"/>
                    <a:pt x="13949" y="1488"/>
                    <a:pt x="13281" y="1488"/>
                  </a:cubicBezTo>
                  <a:cubicBezTo>
                    <a:pt x="13072" y="1488"/>
                    <a:pt x="12867" y="1445"/>
                    <a:pt x="12669" y="1342"/>
                  </a:cubicBezTo>
                  <a:cubicBezTo>
                    <a:pt x="12458" y="1233"/>
                    <a:pt x="12283" y="1063"/>
                    <a:pt x="12067" y="966"/>
                  </a:cubicBezTo>
                  <a:cubicBezTo>
                    <a:pt x="11914" y="897"/>
                    <a:pt x="11750" y="869"/>
                    <a:pt x="11584" y="869"/>
                  </a:cubicBezTo>
                  <a:cubicBezTo>
                    <a:pt x="11304" y="869"/>
                    <a:pt x="11015" y="947"/>
                    <a:pt x="10748" y="1042"/>
                  </a:cubicBezTo>
                  <a:lnTo>
                    <a:pt x="10745" y="1042"/>
                  </a:lnTo>
                  <a:cubicBezTo>
                    <a:pt x="5253" y="4668"/>
                    <a:pt x="1285" y="10410"/>
                    <a:pt x="1" y="17108"/>
                  </a:cubicBezTo>
                  <a:cubicBezTo>
                    <a:pt x="136" y="17285"/>
                    <a:pt x="304" y="17362"/>
                    <a:pt x="495" y="17362"/>
                  </a:cubicBezTo>
                  <a:cubicBezTo>
                    <a:pt x="1622" y="17362"/>
                    <a:pt x="3528" y="14676"/>
                    <a:pt x="4007" y="14118"/>
                  </a:cubicBezTo>
                  <a:cubicBezTo>
                    <a:pt x="4369" y="13695"/>
                    <a:pt x="4740" y="13267"/>
                    <a:pt x="5215" y="12976"/>
                  </a:cubicBezTo>
                  <a:cubicBezTo>
                    <a:pt x="6315" y="12300"/>
                    <a:pt x="7978" y="12332"/>
                    <a:pt x="8530" y="11163"/>
                  </a:cubicBezTo>
                  <a:cubicBezTo>
                    <a:pt x="8714" y="10769"/>
                    <a:pt x="8724" y="10301"/>
                    <a:pt x="8961" y="9934"/>
                  </a:cubicBezTo>
                  <a:cubicBezTo>
                    <a:pt x="9098" y="9720"/>
                    <a:pt x="9375" y="9582"/>
                    <a:pt x="9617" y="9582"/>
                  </a:cubicBezTo>
                  <a:cubicBezTo>
                    <a:pt x="9791" y="9582"/>
                    <a:pt x="9947" y="9653"/>
                    <a:pt x="10022" y="9818"/>
                  </a:cubicBezTo>
                  <a:cubicBezTo>
                    <a:pt x="10177" y="10165"/>
                    <a:pt x="9821" y="10566"/>
                    <a:pt x="9922" y="10932"/>
                  </a:cubicBezTo>
                  <a:cubicBezTo>
                    <a:pt x="9988" y="11177"/>
                    <a:pt x="10240" y="11302"/>
                    <a:pt x="10497" y="11302"/>
                  </a:cubicBezTo>
                  <a:cubicBezTo>
                    <a:pt x="10625" y="11302"/>
                    <a:pt x="10755" y="11271"/>
                    <a:pt x="10864" y="11209"/>
                  </a:cubicBezTo>
                  <a:cubicBezTo>
                    <a:pt x="11192" y="11021"/>
                    <a:pt x="11374" y="10660"/>
                    <a:pt x="11537" y="10318"/>
                  </a:cubicBezTo>
                  <a:cubicBezTo>
                    <a:pt x="11083" y="10044"/>
                    <a:pt x="11152" y="9348"/>
                    <a:pt x="11431" y="8897"/>
                  </a:cubicBezTo>
                  <a:cubicBezTo>
                    <a:pt x="11711" y="8448"/>
                    <a:pt x="12140" y="8077"/>
                    <a:pt x="12281" y="7567"/>
                  </a:cubicBezTo>
                  <a:cubicBezTo>
                    <a:pt x="12375" y="7223"/>
                    <a:pt x="12326" y="6858"/>
                    <a:pt x="12394" y="6508"/>
                  </a:cubicBezTo>
                  <a:cubicBezTo>
                    <a:pt x="12464" y="6137"/>
                    <a:pt x="12661" y="5799"/>
                    <a:pt x="12725" y="5428"/>
                  </a:cubicBezTo>
                  <a:cubicBezTo>
                    <a:pt x="12788" y="5056"/>
                    <a:pt x="12654" y="4598"/>
                    <a:pt x="12293" y="4489"/>
                  </a:cubicBezTo>
                  <a:cubicBezTo>
                    <a:pt x="12237" y="4472"/>
                    <a:pt x="12180" y="4464"/>
                    <a:pt x="12123" y="4464"/>
                  </a:cubicBezTo>
                  <a:cubicBezTo>
                    <a:pt x="11951" y="4464"/>
                    <a:pt x="11776" y="4531"/>
                    <a:pt x="11613" y="4596"/>
                  </a:cubicBezTo>
                  <a:lnTo>
                    <a:pt x="8793" y="5716"/>
                  </a:lnTo>
                  <a:cubicBezTo>
                    <a:pt x="9132" y="4476"/>
                    <a:pt x="10372" y="3553"/>
                    <a:pt x="11651" y="3553"/>
                  </a:cubicBezTo>
                  <a:cubicBezTo>
                    <a:pt x="11713" y="3553"/>
                    <a:pt x="11776" y="3555"/>
                    <a:pt x="11838" y="3559"/>
                  </a:cubicBezTo>
                  <a:cubicBezTo>
                    <a:pt x="12285" y="3591"/>
                    <a:pt x="12730" y="3724"/>
                    <a:pt x="13173" y="3724"/>
                  </a:cubicBezTo>
                  <a:cubicBezTo>
                    <a:pt x="13257" y="3724"/>
                    <a:pt x="13341" y="3720"/>
                    <a:pt x="13425" y="3708"/>
                  </a:cubicBezTo>
                  <a:cubicBezTo>
                    <a:pt x="14591" y="3551"/>
                    <a:pt x="15265" y="2273"/>
                    <a:pt x="16344" y="1802"/>
                  </a:cubicBezTo>
                  <a:cubicBezTo>
                    <a:pt x="16480" y="1742"/>
                    <a:pt x="16641" y="1707"/>
                    <a:pt x="16796" y="1707"/>
                  </a:cubicBezTo>
                  <a:cubicBezTo>
                    <a:pt x="17048" y="1707"/>
                    <a:pt x="17281" y="1801"/>
                    <a:pt x="17352" y="2033"/>
                  </a:cubicBezTo>
                  <a:cubicBezTo>
                    <a:pt x="17384" y="2139"/>
                    <a:pt x="17372" y="2253"/>
                    <a:pt x="17348" y="2361"/>
                  </a:cubicBezTo>
                  <a:cubicBezTo>
                    <a:pt x="17212" y="2956"/>
                    <a:pt x="16725" y="3399"/>
                    <a:pt x="16253" y="3789"/>
                  </a:cubicBezTo>
                  <a:cubicBezTo>
                    <a:pt x="15782" y="4178"/>
                    <a:pt x="15278" y="4585"/>
                    <a:pt x="15081" y="5163"/>
                  </a:cubicBezTo>
                  <a:cubicBezTo>
                    <a:pt x="14883" y="5742"/>
                    <a:pt x="15165" y="6527"/>
                    <a:pt x="15771" y="6611"/>
                  </a:cubicBezTo>
                  <a:cubicBezTo>
                    <a:pt x="15810" y="6617"/>
                    <a:pt x="15848" y="6619"/>
                    <a:pt x="15885" y="6619"/>
                  </a:cubicBezTo>
                  <a:cubicBezTo>
                    <a:pt x="16436" y="6619"/>
                    <a:pt x="16852" y="6063"/>
                    <a:pt x="17249" y="5649"/>
                  </a:cubicBezTo>
                  <a:cubicBezTo>
                    <a:pt x="17863" y="5010"/>
                    <a:pt x="18681" y="4603"/>
                    <a:pt x="19560" y="4498"/>
                  </a:cubicBezTo>
                  <a:cubicBezTo>
                    <a:pt x="19974" y="4449"/>
                    <a:pt x="20398" y="4469"/>
                    <a:pt x="20799" y="4357"/>
                  </a:cubicBezTo>
                  <a:cubicBezTo>
                    <a:pt x="22015" y="4019"/>
                    <a:pt x="22592" y="2664"/>
                    <a:pt x="23004" y="1471"/>
                  </a:cubicBezTo>
                  <a:cubicBezTo>
                    <a:pt x="23065" y="1295"/>
                    <a:pt x="23127" y="1112"/>
                    <a:pt x="23098" y="927"/>
                  </a:cubicBezTo>
                  <a:cubicBezTo>
                    <a:pt x="23024" y="423"/>
                    <a:pt x="22392" y="255"/>
                    <a:pt x="21885" y="202"/>
                  </a:cubicBezTo>
                  <a:cubicBezTo>
                    <a:pt x="20928" y="99"/>
                    <a:pt x="19945" y="1"/>
                    <a:pt x="189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TextBox 20">
            <a:extLst>
              <a:ext uri="{FF2B5EF4-FFF2-40B4-BE49-F238E27FC236}">
                <a16:creationId xmlns:a16="http://schemas.microsoft.com/office/drawing/2014/main" id="{497347F6-6844-4EA8-B15A-FEAE0AEC1EB7}"/>
              </a:ext>
            </a:extLst>
          </p:cNvPr>
          <p:cNvSpPr txBox="1"/>
          <p:nvPr/>
        </p:nvSpPr>
        <p:spPr>
          <a:xfrm>
            <a:off x="41426" y="1635736"/>
            <a:ext cx="2296794" cy="830997"/>
          </a:xfrm>
          <a:prstGeom prst="rect">
            <a:avLst/>
          </a:prstGeom>
          <a:noFill/>
        </p:spPr>
        <p:txBody>
          <a:bodyPr wrap="square" rtlCol="1">
            <a:spAutoFit/>
          </a:bodyPr>
          <a:lstStyle/>
          <a:p>
            <a:pPr algn="ctr"/>
            <a:r>
              <a:rPr lang="ar-EG" sz="1600" b="1" dirty="0">
                <a:solidFill>
                  <a:schemeClr val="bg1">
                    <a:lumMod val="95000"/>
                  </a:schemeClr>
                </a:solidFill>
              </a:rPr>
              <a:t>تدور الارض حول محورها وينشأ عن ذلك تعاقب الليل والنهار </a:t>
            </a:r>
          </a:p>
        </p:txBody>
      </p:sp>
      <p:pic>
        <p:nvPicPr>
          <p:cNvPr id="173" name="Picture 172">
            <a:hlinkClick r:id="rId3" action="ppaction://hlinksldjump"/>
            <a:extLst>
              <a:ext uri="{FF2B5EF4-FFF2-40B4-BE49-F238E27FC236}">
                <a16:creationId xmlns:a16="http://schemas.microsoft.com/office/drawing/2014/main" id="{BCEEFCDC-C82F-4F04-A7EA-DA92F5D7712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222" r="99556"/>
                    </a14:imgEffect>
                  </a14:imgLayer>
                </a14:imgProps>
              </a:ext>
            </a:extLst>
          </a:blip>
          <a:stretch>
            <a:fillRect/>
          </a:stretch>
        </p:blipFill>
        <p:spPr>
          <a:xfrm flipH="1">
            <a:off x="4507686" y="4679515"/>
            <a:ext cx="390166" cy="332942"/>
          </a:xfrm>
          <a:prstGeom prst="rect">
            <a:avLst/>
          </a:prstGeom>
        </p:spPr>
      </p:pic>
      <p:pic>
        <p:nvPicPr>
          <p:cNvPr id="174" name="Picture 173">
            <a:hlinkClick r:id="rId6" action="ppaction://hlinksldjump"/>
            <a:extLst>
              <a:ext uri="{FF2B5EF4-FFF2-40B4-BE49-F238E27FC236}">
                <a16:creationId xmlns:a16="http://schemas.microsoft.com/office/drawing/2014/main" id="{F49ECE9F-E362-4B61-BE5A-9DC6B9E0CF54}"/>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962" b="97115" l="10000" r="90000"/>
                    </a14:imgEffect>
                  </a14:imgLayer>
                </a14:imgProps>
              </a:ext>
            </a:extLst>
          </a:blip>
          <a:stretch>
            <a:fillRect/>
          </a:stretch>
        </p:blipFill>
        <p:spPr>
          <a:xfrm>
            <a:off x="4780429" y="4696051"/>
            <a:ext cx="576244" cy="332941"/>
          </a:xfrm>
          <a:prstGeom prst="rect">
            <a:avLst/>
          </a:prstGeom>
        </p:spPr>
      </p:pic>
      <p:pic>
        <p:nvPicPr>
          <p:cNvPr id="175" name="Picture 174">
            <a:hlinkClick r:id="rId9" action="ppaction://hlinksldjump"/>
            <a:extLst>
              <a:ext uri="{FF2B5EF4-FFF2-40B4-BE49-F238E27FC236}">
                <a16:creationId xmlns:a16="http://schemas.microsoft.com/office/drawing/2014/main" id="{280812B0-ED1C-4F76-B644-7D834772B0F7}"/>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962" b="97115" l="10000" r="90000"/>
                    </a14:imgEffect>
                  </a14:imgLayer>
                </a14:imgProps>
              </a:ext>
            </a:extLst>
          </a:blip>
          <a:stretch>
            <a:fillRect/>
          </a:stretch>
        </p:blipFill>
        <p:spPr>
          <a:xfrm flipH="1">
            <a:off x="4067814" y="4711889"/>
            <a:ext cx="576244" cy="3329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fade">
                                      <p:cBhvr>
                                        <p:cTn id="7" dur="1100"/>
                                        <p:tgtEl>
                                          <p:spTgt spid="565"/>
                                        </p:tgtEl>
                                      </p:cBhvr>
                                    </p:animEffect>
                                  </p:childTnLst>
                                </p:cTn>
                              </p:par>
                              <p:par>
                                <p:cTn id="8" presetID="37" presetClass="path" presetSubtype="0" accel="50000" decel="50000" fill="hold" nodeType="withEffect">
                                  <p:stCondLst>
                                    <p:cond delay="0"/>
                                  </p:stCondLst>
                                  <p:childTnLst>
                                    <p:animMotion origin="layout" path="M 3.88889E-6 -2.09877E-6 L -0.10261 0.04877 C -0.125 0.05864 -0.15417 0.08457 -0.18125 0.11636 C -0.2125 0.15432 -0.23507 0.19013 -0.24827 0.22346 L -0.31302 0.37531 " pathEditMode="relative" rAng="8760000" ptsTypes="AAAAA">
                                      <p:cBhvr>
                                        <p:cTn id="9" dur="7200" fill="hold"/>
                                        <p:tgtEl>
                                          <p:spTgt spid="150"/>
                                        </p:tgtEl>
                                        <p:attrNameLst>
                                          <p:attrName>ppt_x</p:attrName>
                                          <p:attrName>ppt_y</p:attrName>
                                        </p:attrNameLst>
                                      </p:cBhvr>
                                      <p:rCtr x="-16962" y="15309"/>
                                    </p:animMotion>
                                  </p:childTnLst>
                                </p:cTn>
                              </p:par>
                              <p:par>
                                <p:cTn id="10" presetID="45" presetClass="entr" presetSubtype="0"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Effect transition="in" filter="fade">
                                      <p:cBhvr>
                                        <p:cTn id="12" dur="7300"/>
                                        <p:tgtEl>
                                          <p:spTgt spid="145"/>
                                        </p:tgtEl>
                                      </p:cBhvr>
                                    </p:animEffect>
                                    <p:anim calcmode="lin" valueType="num">
                                      <p:cBhvr>
                                        <p:cTn id="13" dur="7300" fill="hold"/>
                                        <p:tgtEl>
                                          <p:spTgt spid="145"/>
                                        </p:tgtEl>
                                        <p:attrNameLst>
                                          <p:attrName>ppt_w</p:attrName>
                                        </p:attrNameLst>
                                      </p:cBhvr>
                                      <p:tavLst>
                                        <p:tav tm="0" fmla="#ppt_w*sin(2.5*pi*$)">
                                          <p:val>
                                            <p:fltVal val="0"/>
                                          </p:val>
                                        </p:tav>
                                        <p:tav tm="100000">
                                          <p:val>
                                            <p:fltVal val="1"/>
                                          </p:val>
                                        </p:tav>
                                      </p:tavLst>
                                    </p:anim>
                                    <p:anim calcmode="lin" valueType="num">
                                      <p:cBhvr>
                                        <p:cTn id="14" dur="7300" fill="hold"/>
                                        <p:tgtEl>
                                          <p:spTgt spid="145"/>
                                        </p:tgtEl>
                                        <p:attrNameLst>
                                          <p:attrName>ppt_h</p:attrName>
                                        </p:attrNameLst>
                                      </p:cBhvr>
                                      <p:tavLst>
                                        <p:tav tm="0">
                                          <p:val>
                                            <p:strVal val="#ppt_h"/>
                                          </p:val>
                                        </p:tav>
                                        <p:tav tm="100000">
                                          <p:val>
                                            <p:strVal val="#ppt_h"/>
                                          </p:val>
                                        </p:tav>
                                      </p:tavLst>
                                    </p:anim>
                                  </p:childTnLst>
                                </p:cTn>
                              </p:par>
                              <p:par>
                                <p:cTn id="15" presetID="22" presetClass="entr" presetSubtype="1" fill="hold" grpId="0" nodeType="withEffect">
                                  <p:stCondLst>
                                    <p:cond delay="220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3100"/>
                                        <p:tgtEl>
                                          <p:spTgt spid="12"/>
                                        </p:tgtEl>
                                      </p:cBhvr>
                                    </p:animEffect>
                                  </p:childTnLst>
                                </p:cTn>
                              </p:par>
                              <p:par>
                                <p:cTn id="18" presetID="37" presetClass="path" presetSubtype="0" accel="50000" decel="50000" fill="hold" nodeType="withEffect">
                                  <p:stCondLst>
                                    <p:cond delay="7300"/>
                                  </p:stCondLst>
                                  <p:childTnLst>
                                    <p:animMotion origin="layout" path="M 4.16667E-6 4.81481E-6 L 0.11302 -0.05834 C 0.13732 -0.07038 0.16961 -0.10186 0.2 -0.13704 C 0.23159 -0.18241 0.25434 -0.22933 0.26857 -0.26729 L 0.33385 -0.44754 " pathEditMode="relative" rAng="19380000" ptsTypes="AAAAA">
                                      <p:cBhvr>
                                        <p:cTn id="19" dur="7300" fill="hold"/>
                                        <p:tgtEl>
                                          <p:spTgt spid="164"/>
                                        </p:tgtEl>
                                        <p:attrNameLst>
                                          <p:attrName>ppt_x</p:attrName>
                                          <p:attrName>ppt_y</p:attrName>
                                        </p:attrNameLst>
                                      </p:cBhvr>
                                      <p:rCtr x="18455" y="-18210"/>
                                    </p:animMotion>
                                  </p:childTnLst>
                                </p:cTn>
                              </p:par>
                              <p:par>
                                <p:cTn id="20" presetID="22" presetClass="entr" presetSubtype="1" fill="hold" grpId="0" nodeType="withEffect">
                                  <p:stCondLst>
                                    <p:cond delay="910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3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52" name="Google Shape;2226;p51">
            <a:extLst>
              <a:ext uri="{FF2B5EF4-FFF2-40B4-BE49-F238E27FC236}">
                <a16:creationId xmlns:a16="http://schemas.microsoft.com/office/drawing/2014/main" id="{BAEC4EB3-A660-4990-BA34-451BF1CF6E5B}"/>
              </a:ext>
            </a:extLst>
          </p:cNvPr>
          <p:cNvGrpSpPr/>
          <p:nvPr/>
        </p:nvGrpSpPr>
        <p:grpSpPr>
          <a:xfrm>
            <a:off x="7414879" y="3289110"/>
            <a:ext cx="1497109" cy="1582539"/>
            <a:chOff x="1561375" y="892850"/>
            <a:chExt cx="1527475" cy="1660950"/>
          </a:xfrm>
        </p:grpSpPr>
        <p:sp>
          <p:nvSpPr>
            <p:cNvPr id="53" name="Google Shape;2227;p51">
              <a:extLst>
                <a:ext uri="{FF2B5EF4-FFF2-40B4-BE49-F238E27FC236}">
                  <a16:creationId xmlns:a16="http://schemas.microsoft.com/office/drawing/2014/main" id="{954DB28B-28C9-47C4-BF96-454C82678952}"/>
                </a:ext>
              </a:extLst>
            </p:cNvPr>
            <p:cNvSpPr/>
            <p:nvPr/>
          </p:nvSpPr>
          <p:spPr>
            <a:xfrm>
              <a:off x="1561375" y="1505975"/>
              <a:ext cx="303675" cy="238400"/>
            </a:xfrm>
            <a:custGeom>
              <a:avLst/>
              <a:gdLst/>
              <a:ahLst/>
              <a:cxnLst/>
              <a:rect l="l" t="t" r="r" b="b"/>
              <a:pathLst>
                <a:path w="12147" h="9536" extrusionOk="0">
                  <a:moveTo>
                    <a:pt x="9227" y="0"/>
                  </a:moveTo>
                  <a:cubicBezTo>
                    <a:pt x="8465" y="0"/>
                    <a:pt x="7900" y="1382"/>
                    <a:pt x="8281" y="2140"/>
                  </a:cubicBezTo>
                  <a:cubicBezTo>
                    <a:pt x="8281" y="2140"/>
                    <a:pt x="6892" y="798"/>
                    <a:pt x="5816" y="488"/>
                  </a:cubicBezTo>
                  <a:cubicBezTo>
                    <a:pt x="5492" y="395"/>
                    <a:pt x="5179" y="352"/>
                    <a:pt x="4879" y="352"/>
                  </a:cubicBezTo>
                  <a:cubicBezTo>
                    <a:pt x="1638" y="352"/>
                    <a:pt x="0" y="5413"/>
                    <a:pt x="4287" y="7422"/>
                  </a:cubicBezTo>
                  <a:cubicBezTo>
                    <a:pt x="7889" y="8980"/>
                    <a:pt x="9473" y="9536"/>
                    <a:pt x="9473" y="9536"/>
                  </a:cubicBezTo>
                  <a:lnTo>
                    <a:pt x="12147" y="3913"/>
                  </a:lnTo>
                  <a:cubicBezTo>
                    <a:pt x="12147" y="3913"/>
                    <a:pt x="10878" y="1399"/>
                    <a:pt x="9851" y="318"/>
                  </a:cubicBezTo>
                  <a:cubicBezTo>
                    <a:pt x="9638" y="94"/>
                    <a:pt x="9426" y="0"/>
                    <a:pt x="92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228;p51">
              <a:extLst>
                <a:ext uri="{FF2B5EF4-FFF2-40B4-BE49-F238E27FC236}">
                  <a16:creationId xmlns:a16="http://schemas.microsoft.com/office/drawing/2014/main" id="{10BDBB37-2929-438D-82C9-74ED0009D889}"/>
                </a:ext>
              </a:extLst>
            </p:cNvPr>
            <p:cNvSpPr/>
            <p:nvPr/>
          </p:nvSpPr>
          <p:spPr>
            <a:xfrm>
              <a:off x="1603250" y="1597475"/>
              <a:ext cx="242950" cy="146900"/>
            </a:xfrm>
            <a:custGeom>
              <a:avLst/>
              <a:gdLst/>
              <a:ahLst/>
              <a:cxnLst/>
              <a:rect l="l" t="t" r="r" b="b"/>
              <a:pathLst>
                <a:path w="9718" h="5876" extrusionOk="0">
                  <a:moveTo>
                    <a:pt x="9443" y="1"/>
                  </a:moveTo>
                  <a:cubicBezTo>
                    <a:pt x="9443" y="1"/>
                    <a:pt x="6843" y="3601"/>
                    <a:pt x="6161" y="3601"/>
                  </a:cubicBezTo>
                  <a:cubicBezTo>
                    <a:pt x="6148" y="3601"/>
                    <a:pt x="6135" y="3600"/>
                    <a:pt x="6124" y="3597"/>
                  </a:cubicBezTo>
                  <a:cubicBezTo>
                    <a:pt x="3070" y="3124"/>
                    <a:pt x="713" y="798"/>
                    <a:pt x="28" y="58"/>
                  </a:cubicBezTo>
                  <a:lnTo>
                    <a:pt x="28" y="58"/>
                  </a:lnTo>
                  <a:cubicBezTo>
                    <a:pt x="1" y="1424"/>
                    <a:pt x="740" y="2884"/>
                    <a:pt x="2612" y="3760"/>
                  </a:cubicBezTo>
                  <a:cubicBezTo>
                    <a:pt x="6214" y="5320"/>
                    <a:pt x="7798" y="5876"/>
                    <a:pt x="7798" y="5876"/>
                  </a:cubicBezTo>
                  <a:lnTo>
                    <a:pt x="9717" y="1841"/>
                  </a:lnTo>
                  <a:cubicBezTo>
                    <a:pt x="9565" y="814"/>
                    <a:pt x="9443" y="1"/>
                    <a:pt x="94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229;p51">
              <a:extLst>
                <a:ext uri="{FF2B5EF4-FFF2-40B4-BE49-F238E27FC236}">
                  <a16:creationId xmlns:a16="http://schemas.microsoft.com/office/drawing/2014/main" id="{29DC8F24-0B41-47FB-9F58-6090A759B749}"/>
                </a:ext>
              </a:extLst>
            </p:cNvPr>
            <p:cNvSpPr/>
            <p:nvPr/>
          </p:nvSpPr>
          <p:spPr>
            <a:xfrm>
              <a:off x="2779500" y="1725700"/>
              <a:ext cx="290125" cy="258575"/>
            </a:xfrm>
            <a:custGeom>
              <a:avLst/>
              <a:gdLst/>
              <a:ahLst/>
              <a:cxnLst/>
              <a:rect l="l" t="t" r="r" b="b"/>
              <a:pathLst>
                <a:path w="11605" h="10343" extrusionOk="0">
                  <a:moveTo>
                    <a:pt x="4304" y="0"/>
                  </a:moveTo>
                  <a:lnTo>
                    <a:pt x="1" y="4499"/>
                  </a:lnTo>
                  <a:cubicBezTo>
                    <a:pt x="1" y="4499"/>
                    <a:pt x="568" y="7412"/>
                    <a:pt x="1195" y="8766"/>
                  </a:cubicBezTo>
                  <a:cubicBezTo>
                    <a:pt x="1372" y="9147"/>
                    <a:pt x="1625" y="9300"/>
                    <a:pt x="1894" y="9300"/>
                  </a:cubicBezTo>
                  <a:cubicBezTo>
                    <a:pt x="2581" y="9300"/>
                    <a:pt x="3373" y="8301"/>
                    <a:pt x="3265" y="7541"/>
                  </a:cubicBezTo>
                  <a:lnTo>
                    <a:pt x="3265" y="7541"/>
                  </a:lnTo>
                  <a:cubicBezTo>
                    <a:pt x="3265" y="7541"/>
                    <a:pt x="3955" y="9118"/>
                    <a:pt x="4876" y="9755"/>
                  </a:cubicBezTo>
                  <a:cubicBezTo>
                    <a:pt x="5464" y="10163"/>
                    <a:pt x="6080" y="10342"/>
                    <a:pt x="6673" y="10342"/>
                  </a:cubicBezTo>
                  <a:cubicBezTo>
                    <a:pt x="9378" y="10342"/>
                    <a:pt x="11604" y="6606"/>
                    <a:pt x="8541" y="3676"/>
                  </a:cubicBezTo>
                  <a:cubicBezTo>
                    <a:pt x="5625" y="1046"/>
                    <a:pt x="4304" y="0"/>
                    <a:pt x="4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230;p51">
              <a:extLst>
                <a:ext uri="{FF2B5EF4-FFF2-40B4-BE49-F238E27FC236}">
                  <a16:creationId xmlns:a16="http://schemas.microsoft.com/office/drawing/2014/main" id="{4A3B0499-3C59-4A2D-83C3-5EDF03EEB7A9}"/>
                </a:ext>
              </a:extLst>
            </p:cNvPr>
            <p:cNvSpPr/>
            <p:nvPr/>
          </p:nvSpPr>
          <p:spPr>
            <a:xfrm>
              <a:off x="2779500" y="1825400"/>
              <a:ext cx="81175" cy="132800"/>
            </a:xfrm>
            <a:custGeom>
              <a:avLst/>
              <a:gdLst/>
              <a:ahLst/>
              <a:cxnLst/>
              <a:rect l="l" t="t" r="r" b="b"/>
              <a:pathLst>
                <a:path w="3247" h="5312" extrusionOk="0">
                  <a:moveTo>
                    <a:pt x="1425" y="1"/>
                  </a:moveTo>
                  <a:cubicBezTo>
                    <a:pt x="1149" y="1"/>
                    <a:pt x="662" y="144"/>
                    <a:pt x="197" y="308"/>
                  </a:cubicBezTo>
                  <a:lnTo>
                    <a:pt x="1" y="511"/>
                  </a:lnTo>
                  <a:cubicBezTo>
                    <a:pt x="1" y="511"/>
                    <a:pt x="568" y="3424"/>
                    <a:pt x="1195" y="4778"/>
                  </a:cubicBezTo>
                  <a:cubicBezTo>
                    <a:pt x="1372" y="5159"/>
                    <a:pt x="1625" y="5312"/>
                    <a:pt x="1894" y="5312"/>
                  </a:cubicBezTo>
                  <a:cubicBezTo>
                    <a:pt x="2464" y="5312"/>
                    <a:pt x="3107" y="4623"/>
                    <a:pt x="3246" y="3954"/>
                  </a:cubicBezTo>
                  <a:lnTo>
                    <a:pt x="3246" y="3954"/>
                  </a:lnTo>
                  <a:cubicBezTo>
                    <a:pt x="3130" y="4121"/>
                    <a:pt x="2945" y="4219"/>
                    <a:pt x="2735" y="4219"/>
                  </a:cubicBezTo>
                  <a:cubicBezTo>
                    <a:pt x="2529" y="4219"/>
                    <a:pt x="2299" y="4125"/>
                    <a:pt x="2087" y="3910"/>
                  </a:cubicBezTo>
                  <a:cubicBezTo>
                    <a:pt x="1659" y="3474"/>
                    <a:pt x="1640" y="78"/>
                    <a:pt x="1640" y="78"/>
                  </a:cubicBezTo>
                  <a:cubicBezTo>
                    <a:pt x="1613" y="24"/>
                    <a:pt x="1536" y="1"/>
                    <a:pt x="1425" y="1"/>
                  </a:cubicBezTo>
                  <a:close/>
                </a:path>
              </a:pathLst>
            </a:custGeom>
            <a:solidFill>
              <a:srgbClr val="97C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231;p51">
              <a:extLst>
                <a:ext uri="{FF2B5EF4-FFF2-40B4-BE49-F238E27FC236}">
                  <a16:creationId xmlns:a16="http://schemas.microsoft.com/office/drawing/2014/main" id="{25FC7786-3E4B-4AB0-B332-95D8B46958A4}"/>
                </a:ext>
              </a:extLst>
            </p:cNvPr>
            <p:cNvSpPr/>
            <p:nvPr/>
          </p:nvSpPr>
          <p:spPr>
            <a:xfrm>
              <a:off x="1735250" y="1255625"/>
              <a:ext cx="181325" cy="296900"/>
            </a:xfrm>
            <a:custGeom>
              <a:avLst/>
              <a:gdLst/>
              <a:ahLst/>
              <a:cxnLst/>
              <a:rect l="l" t="t" r="r" b="b"/>
              <a:pathLst>
                <a:path w="7253" h="11876" extrusionOk="0">
                  <a:moveTo>
                    <a:pt x="3866" y="1"/>
                  </a:moveTo>
                  <a:cubicBezTo>
                    <a:pt x="3030" y="1"/>
                    <a:pt x="1298" y="173"/>
                    <a:pt x="742" y="1545"/>
                  </a:cubicBezTo>
                  <a:cubicBezTo>
                    <a:pt x="0" y="3379"/>
                    <a:pt x="2309" y="11725"/>
                    <a:pt x="4291" y="11874"/>
                  </a:cubicBezTo>
                  <a:cubicBezTo>
                    <a:pt x="4317" y="11875"/>
                    <a:pt x="4344" y="11875"/>
                    <a:pt x="4371" y="11875"/>
                  </a:cubicBezTo>
                  <a:cubicBezTo>
                    <a:pt x="5692" y="11875"/>
                    <a:pt x="7253" y="11092"/>
                    <a:pt x="7253" y="11092"/>
                  </a:cubicBezTo>
                  <a:lnTo>
                    <a:pt x="4327" y="20"/>
                  </a:lnTo>
                  <a:cubicBezTo>
                    <a:pt x="4327" y="20"/>
                    <a:pt x="4147" y="1"/>
                    <a:pt x="3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32;p51">
              <a:extLst>
                <a:ext uri="{FF2B5EF4-FFF2-40B4-BE49-F238E27FC236}">
                  <a16:creationId xmlns:a16="http://schemas.microsoft.com/office/drawing/2014/main" id="{CBF31EBD-BF63-444B-8548-8CF51DA62F77}"/>
                </a:ext>
              </a:extLst>
            </p:cNvPr>
            <p:cNvSpPr/>
            <p:nvPr/>
          </p:nvSpPr>
          <p:spPr>
            <a:xfrm>
              <a:off x="2565000" y="1043025"/>
              <a:ext cx="188450" cy="299225"/>
            </a:xfrm>
            <a:custGeom>
              <a:avLst/>
              <a:gdLst/>
              <a:ahLst/>
              <a:cxnLst/>
              <a:rect l="l" t="t" r="r" b="b"/>
              <a:pathLst>
                <a:path w="7538" h="11969" extrusionOk="0">
                  <a:moveTo>
                    <a:pt x="2515" y="1"/>
                  </a:moveTo>
                  <a:cubicBezTo>
                    <a:pt x="1241" y="1"/>
                    <a:pt x="0" y="896"/>
                    <a:pt x="0" y="896"/>
                  </a:cubicBezTo>
                  <a:lnTo>
                    <a:pt x="2926" y="11968"/>
                  </a:lnTo>
                  <a:cubicBezTo>
                    <a:pt x="2926" y="11968"/>
                    <a:pt x="4742" y="11874"/>
                    <a:pt x="5889" y="11185"/>
                  </a:cubicBezTo>
                  <a:cubicBezTo>
                    <a:pt x="7538" y="10075"/>
                    <a:pt x="5421" y="1678"/>
                    <a:pt x="3870" y="451"/>
                  </a:cubicBezTo>
                  <a:cubicBezTo>
                    <a:pt x="3454" y="121"/>
                    <a:pt x="2982" y="1"/>
                    <a:pt x="2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33;p51">
              <a:extLst>
                <a:ext uri="{FF2B5EF4-FFF2-40B4-BE49-F238E27FC236}">
                  <a16:creationId xmlns:a16="http://schemas.microsoft.com/office/drawing/2014/main" id="{089E54E9-FF5C-4B64-9067-347875CAD1B5}"/>
                </a:ext>
              </a:extLst>
            </p:cNvPr>
            <p:cNvSpPr/>
            <p:nvPr/>
          </p:nvSpPr>
          <p:spPr>
            <a:xfrm>
              <a:off x="2565000" y="1048225"/>
              <a:ext cx="162075" cy="294025"/>
            </a:xfrm>
            <a:custGeom>
              <a:avLst/>
              <a:gdLst/>
              <a:ahLst/>
              <a:cxnLst/>
              <a:rect l="l" t="t" r="r" b="b"/>
              <a:pathLst>
                <a:path w="6483" h="11761" extrusionOk="0">
                  <a:moveTo>
                    <a:pt x="1369" y="1"/>
                  </a:moveTo>
                  <a:cubicBezTo>
                    <a:pt x="885" y="168"/>
                    <a:pt x="424" y="400"/>
                    <a:pt x="0" y="688"/>
                  </a:cubicBezTo>
                  <a:lnTo>
                    <a:pt x="2926" y="11760"/>
                  </a:lnTo>
                  <a:cubicBezTo>
                    <a:pt x="2926" y="11760"/>
                    <a:pt x="4741" y="11666"/>
                    <a:pt x="5888" y="10977"/>
                  </a:cubicBezTo>
                  <a:cubicBezTo>
                    <a:pt x="6282" y="10712"/>
                    <a:pt x="6459" y="10027"/>
                    <a:pt x="6482" y="9125"/>
                  </a:cubicBezTo>
                  <a:lnTo>
                    <a:pt x="6482" y="9125"/>
                  </a:lnTo>
                  <a:cubicBezTo>
                    <a:pt x="6067" y="9243"/>
                    <a:pt x="5643" y="9326"/>
                    <a:pt x="5299" y="9326"/>
                  </a:cubicBezTo>
                  <a:cubicBezTo>
                    <a:pt x="4880" y="9326"/>
                    <a:pt x="4580" y="9203"/>
                    <a:pt x="4559" y="8872"/>
                  </a:cubicBezTo>
                  <a:cubicBezTo>
                    <a:pt x="4493" y="5404"/>
                    <a:pt x="2280" y="1474"/>
                    <a:pt x="13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34;p51">
              <a:extLst>
                <a:ext uri="{FF2B5EF4-FFF2-40B4-BE49-F238E27FC236}">
                  <a16:creationId xmlns:a16="http://schemas.microsoft.com/office/drawing/2014/main" id="{5968238E-1CC8-4693-85B8-EFA27F3F5939}"/>
                </a:ext>
              </a:extLst>
            </p:cNvPr>
            <p:cNvSpPr/>
            <p:nvPr/>
          </p:nvSpPr>
          <p:spPr>
            <a:xfrm>
              <a:off x="1803550" y="1255600"/>
              <a:ext cx="113025" cy="296925"/>
            </a:xfrm>
            <a:custGeom>
              <a:avLst/>
              <a:gdLst/>
              <a:ahLst/>
              <a:cxnLst/>
              <a:rect l="l" t="t" r="r" b="b"/>
              <a:pathLst>
                <a:path w="4521" h="11877" extrusionOk="0">
                  <a:moveTo>
                    <a:pt x="1128" y="1"/>
                  </a:moveTo>
                  <a:cubicBezTo>
                    <a:pt x="772" y="1"/>
                    <a:pt x="416" y="34"/>
                    <a:pt x="64" y="98"/>
                  </a:cubicBezTo>
                  <a:cubicBezTo>
                    <a:pt x="1" y="1830"/>
                    <a:pt x="19" y="6341"/>
                    <a:pt x="1674" y="9386"/>
                  </a:cubicBezTo>
                  <a:cubicBezTo>
                    <a:pt x="1940" y="9932"/>
                    <a:pt x="1058" y="10331"/>
                    <a:pt x="127" y="10559"/>
                  </a:cubicBezTo>
                  <a:cubicBezTo>
                    <a:pt x="592" y="11331"/>
                    <a:pt x="1085" y="11840"/>
                    <a:pt x="1559" y="11875"/>
                  </a:cubicBezTo>
                  <a:cubicBezTo>
                    <a:pt x="1585" y="11876"/>
                    <a:pt x="1612" y="11876"/>
                    <a:pt x="1639" y="11876"/>
                  </a:cubicBezTo>
                  <a:cubicBezTo>
                    <a:pt x="2959" y="11876"/>
                    <a:pt x="4521" y="11093"/>
                    <a:pt x="4521" y="11093"/>
                  </a:cubicBezTo>
                  <a:lnTo>
                    <a:pt x="1595" y="20"/>
                  </a:lnTo>
                  <a:cubicBezTo>
                    <a:pt x="1439" y="7"/>
                    <a:pt x="1284" y="1"/>
                    <a:pt x="1128" y="1"/>
                  </a:cubicBezTo>
                  <a:close/>
                </a:path>
              </a:pathLst>
            </a:custGeom>
            <a:solidFill>
              <a:srgbClr val="67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35;p51">
              <a:extLst>
                <a:ext uri="{FF2B5EF4-FFF2-40B4-BE49-F238E27FC236}">
                  <a16:creationId xmlns:a16="http://schemas.microsoft.com/office/drawing/2014/main" id="{0DFE61EA-EB4B-4DB7-9B22-1FA4B2AE75AF}"/>
                </a:ext>
              </a:extLst>
            </p:cNvPr>
            <p:cNvSpPr/>
            <p:nvPr/>
          </p:nvSpPr>
          <p:spPr>
            <a:xfrm>
              <a:off x="1888775" y="1258700"/>
              <a:ext cx="918600" cy="944675"/>
            </a:xfrm>
            <a:custGeom>
              <a:avLst/>
              <a:gdLst/>
              <a:ahLst/>
              <a:cxnLst/>
              <a:rect l="l" t="t" r="r" b="b"/>
              <a:pathLst>
                <a:path w="36744" h="37787" extrusionOk="0">
                  <a:moveTo>
                    <a:pt x="17240" y="0"/>
                  </a:moveTo>
                  <a:cubicBezTo>
                    <a:pt x="15925" y="0"/>
                    <a:pt x="14588" y="168"/>
                    <a:pt x="13257" y="520"/>
                  </a:cubicBezTo>
                  <a:cubicBezTo>
                    <a:pt x="4953" y="2716"/>
                    <a:pt x="0" y="11226"/>
                    <a:pt x="2193" y="19531"/>
                  </a:cubicBezTo>
                  <a:lnTo>
                    <a:pt x="5788" y="33133"/>
                  </a:lnTo>
                  <a:cubicBezTo>
                    <a:pt x="6529" y="35935"/>
                    <a:pt x="9057" y="37786"/>
                    <a:pt x="11824" y="37786"/>
                  </a:cubicBezTo>
                  <a:cubicBezTo>
                    <a:pt x="12353" y="37786"/>
                    <a:pt x="12891" y="37719"/>
                    <a:pt x="13426" y="37577"/>
                  </a:cubicBezTo>
                  <a:lnTo>
                    <a:pt x="31417" y="32824"/>
                  </a:lnTo>
                  <a:cubicBezTo>
                    <a:pt x="34755" y="31941"/>
                    <a:pt x="36744" y="28523"/>
                    <a:pt x="35862" y="25186"/>
                  </a:cubicBezTo>
                  <a:lnTo>
                    <a:pt x="32268" y="11584"/>
                  </a:lnTo>
                  <a:cubicBezTo>
                    <a:pt x="30426" y="4611"/>
                    <a:pt x="24129" y="0"/>
                    <a:pt x="172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36;p51">
              <a:extLst>
                <a:ext uri="{FF2B5EF4-FFF2-40B4-BE49-F238E27FC236}">
                  <a16:creationId xmlns:a16="http://schemas.microsoft.com/office/drawing/2014/main" id="{3F3C63FA-3891-4E04-A691-4DE06C207817}"/>
                </a:ext>
              </a:extLst>
            </p:cNvPr>
            <p:cNvSpPr/>
            <p:nvPr/>
          </p:nvSpPr>
          <p:spPr>
            <a:xfrm>
              <a:off x="2526250" y="1556725"/>
              <a:ext cx="281125" cy="542025"/>
            </a:xfrm>
            <a:custGeom>
              <a:avLst/>
              <a:gdLst/>
              <a:ahLst/>
              <a:cxnLst/>
              <a:rect l="l" t="t" r="r" b="b"/>
              <a:pathLst>
                <a:path w="11245" h="21681" extrusionOk="0">
                  <a:moveTo>
                    <a:pt x="6858" y="1"/>
                  </a:moveTo>
                  <a:cubicBezTo>
                    <a:pt x="2051" y="4007"/>
                    <a:pt x="1" y="10435"/>
                    <a:pt x="1599" y="16486"/>
                  </a:cubicBezTo>
                  <a:lnTo>
                    <a:pt x="2972" y="21680"/>
                  </a:lnTo>
                  <a:lnTo>
                    <a:pt x="5918" y="20903"/>
                  </a:lnTo>
                  <a:cubicBezTo>
                    <a:pt x="9254" y="20020"/>
                    <a:pt x="11245" y="16602"/>
                    <a:pt x="10363" y="13265"/>
                  </a:cubicBezTo>
                  <a:lnTo>
                    <a:pt x="68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37;p51">
              <a:extLst>
                <a:ext uri="{FF2B5EF4-FFF2-40B4-BE49-F238E27FC236}">
                  <a16:creationId xmlns:a16="http://schemas.microsoft.com/office/drawing/2014/main" id="{0BD3E1EE-3089-455F-A262-BD82B9FC69BC}"/>
                </a:ext>
              </a:extLst>
            </p:cNvPr>
            <p:cNvSpPr/>
            <p:nvPr/>
          </p:nvSpPr>
          <p:spPr>
            <a:xfrm>
              <a:off x="1945850" y="1755425"/>
              <a:ext cx="352250" cy="447950"/>
            </a:xfrm>
            <a:custGeom>
              <a:avLst/>
              <a:gdLst/>
              <a:ahLst/>
              <a:cxnLst/>
              <a:rect l="l" t="t" r="r" b="b"/>
              <a:pathLst>
                <a:path w="14090" h="17918" extrusionOk="0">
                  <a:moveTo>
                    <a:pt x="0" y="0"/>
                  </a:moveTo>
                  <a:lnTo>
                    <a:pt x="3505" y="13264"/>
                  </a:lnTo>
                  <a:cubicBezTo>
                    <a:pt x="4246" y="16066"/>
                    <a:pt x="6774" y="17917"/>
                    <a:pt x="9541" y="17917"/>
                  </a:cubicBezTo>
                  <a:cubicBezTo>
                    <a:pt x="10070" y="17917"/>
                    <a:pt x="10608" y="17850"/>
                    <a:pt x="11143" y="17708"/>
                  </a:cubicBezTo>
                  <a:lnTo>
                    <a:pt x="14089" y="16930"/>
                  </a:lnTo>
                  <a:lnTo>
                    <a:pt x="12717" y="11734"/>
                  </a:lnTo>
                  <a:cubicBezTo>
                    <a:pt x="11117" y="5685"/>
                    <a:pt x="6159" y="1109"/>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38;p51">
              <a:extLst>
                <a:ext uri="{FF2B5EF4-FFF2-40B4-BE49-F238E27FC236}">
                  <a16:creationId xmlns:a16="http://schemas.microsoft.com/office/drawing/2014/main" id="{CB61C402-DB8A-48C3-8795-42D0DA55D24A}"/>
                </a:ext>
              </a:extLst>
            </p:cNvPr>
            <p:cNvSpPr/>
            <p:nvPr/>
          </p:nvSpPr>
          <p:spPr>
            <a:xfrm>
              <a:off x="2054950" y="1309425"/>
              <a:ext cx="752425" cy="893950"/>
            </a:xfrm>
            <a:custGeom>
              <a:avLst/>
              <a:gdLst/>
              <a:ahLst/>
              <a:cxnLst/>
              <a:rect l="l" t="t" r="r" b="b"/>
              <a:pathLst>
                <a:path w="30097" h="35758" extrusionOk="0">
                  <a:moveTo>
                    <a:pt x="18251" y="1"/>
                  </a:moveTo>
                  <a:lnTo>
                    <a:pt x="18251" y="1"/>
                  </a:lnTo>
                  <a:cubicBezTo>
                    <a:pt x="20236" y="1953"/>
                    <a:pt x="21657" y="4405"/>
                    <a:pt x="22364" y="7097"/>
                  </a:cubicBezTo>
                  <a:lnTo>
                    <a:pt x="25959" y="20699"/>
                  </a:lnTo>
                  <a:cubicBezTo>
                    <a:pt x="26841" y="24036"/>
                    <a:pt x="24851" y="27455"/>
                    <a:pt x="21515" y="28337"/>
                  </a:cubicBezTo>
                  <a:lnTo>
                    <a:pt x="3522" y="33090"/>
                  </a:lnTo>
                  <a:cubicBezTo>
                    <a:pt x="3001" y="33229"/>
                    <a:pt x="2466" y="33298"/>
                    <a:pt x="1932" y="33298"/>
                  </a:cubicBezTo>
                  <a:cubicBezTo>
                    <a:pt x="1279" y="33298"/>
                    <a:pt x="627" y="33195"/>
                    <a:pt x="0" y="32990"/>
                  </a:cubicBezTo>
                  <a:lnTo>
                    <a:pt x="0" y="32990"/>
                  </a:lnTo>
                  <a:cubicBezTo>
                    <a:pt x="1152" y="34704"/>
                    <a:pt x="3099" y="35757"/>
                    <a:pt x="5181" y="35757"/>
                  </a:cubicBezTo>
                  <a:cubicBezTo>
                    <a:pt x="5709" y="35757"/>
                    <a:pt x="6245" y="35690"/>
                    <a:pt x="6779" y="35548"/>
                  </a:cubicBezTo>
                  <a:lnTo>
                    <a:pt x="24770" y="30795"/>
                  </a:lnTo>
                  <a:cubicBezTo>
                    <a:pt x="28108" y="29912"/>
                    <a:pt x="30097" y="26494"/>
                    <a:pt x="29216" y="23157"/>
                  </a:cubicBezTo>
                  <a:lnTo>
                    <a:pt x="25621" y="9555"/>
                  </a:lnTo>
                  <a:cubicBezTo>
                    <a:pt x="24507" y="5341"/>
                    <a:pt x="21766" y="1993"/>
                    <a:pt x="18251" y="1"/>
                  </a:cubicBezTo>
                  <a:close/>
                </a:path>
              </a:pathLst>
            </a:custGeom>
            <a:solidFill>
              <a:srgbClr val="E69A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39;p51">
              <a:extLst>
                <a:ext uri="{FF2B5EF4-FFF2-40B4-BE49-F238E27FC236}">
                  <a16:creationId xmlns:a16="http://schemas.microsoft.com/office/drawing/2014/main" id="{AA5204BF-21F7-4FA1-B2D4-10A28C1B2FEF}"/>
                </a:ext>
              </a:extLst>
            </p:cNvPr>
            <p:cNvSpPr/>
            <p:nvPr/>
          </p:nvSpPr>
          <p:spPr>
            <a:xfrm>
              <a:off x="1798225" y="1523425"/>
              <a:ext cx="1088850" cy="871175"/>
            </a:xfrm>
            <a:custGeom>
              <a:avLst/>
              <a:gdLst/>
              <a:ahLst/>
              <a:cxnLst/>
              <a:rect l="l" t="t" r="r" b="b"/>
              <a:pathLst>
                <a:path w="43554" h="34847" extrusionOk="0">
                  <a:moveTo>
                    <a:pt x="24946" y="1"/>
                  </a:moveTo>
                  <a:cubicBezTo>
                    <a:pt x="23682" y="1"/>
                    <a:pt x="22132" y="183"/>
                    <a:pt x="20253" y="680"/>
                  </a:cubicBezTo>
                  <a:cubicBezTo>
                    <a:pt x="13543" y="2451"/>
                    <a:pt x="12452" y="5642"/>
                    <a:pt x="12359" y="5959"/>
                  </a:cubicBezTo>
                  <a:cubicBezTo>
                    <a:pt x="9883" y="5753"/>
                    <a:pt x="6556" y="5062"/>
                    <a:pt x="2674" y="3216"/>
                  </a:cubicBezTo>
                  <a:lnTo>
                    <a:pt x="0" y="8838"/>
                  </a:lnTo>
                  <a:cubicBezTo>
                    <a:pt x="5519" y="11461"/>
                    <a:pt x="10274" y="12169"/>
                    <a:pt x="13603" y="12233"/>
                  </a:cubicBezTo>
                  <a:cubicBezTo>
                    <a:pt x="14106" y="14628"/>
                    <a:pt x="14688" y="17248"/>
                    <a:pt x="15199" y="19188"/>
                  </a:cubicBezTo>
                  <a:cubicBezTo>
                    <a:pt x="15659" y="20928"/>
                    <a:pt x="16416" y="22434"/>
                    <a:pt x="17546" y="23539"/>
                  </a:cubicBezTo>
                  <a:cubicBezTo>
                    <a:pt x="16820" y="26286"/>
                    <a:pt x="15902" y="30620"/>
                    <a:pt x="15917" y="34847"/>
                  </a:cubicBezTo>
                  <a:lnTo>
                    <a:pt x="22909" y="34819"/>
                  </a:lnTo>
                  <a:cubicBezTo>
                    <a:pt x="22910" y="31641"/>
                    <a:pt x="23701" y="27953"/>
                    <a:pt x="24398" y="25421"/>
                  </a:cubicBezTo>
                  <a:cubicBezTo>
                    <a:pt x="25166" y="25325"/>
                    <a:pt x="25926" y="25178"/>
                    <a:pt x="26674" y="24979"/>
                  </a:cubicBezTo>
                  <a:cubicBezTo>
                    <a:pt x="27578" y="24739"/>
                    <a:pt x="28383" y="24457"/>
                    <a:pt x="29106" y="24141"/>
                  </a:cubicBezTo>
                  <a:cubicBezTo>
                    <a:pt x="30966" y="25997"/>
                    <a:pt x="33493" y="28828"/>
                    <a:pt x="35072" y="31604"/>
                  </a:cubicBezTo>
                  <a:lnTo>
                    <a:pt x="41166" y="28175"/>
                  </a:lnTo>
                  <a:cubicBezTo>
                    <a:pt x="39020" y="24366"/>
                    <a:pt x="35949" y="20951"/>
                    <a:pt x="33961" y="18945"/>
                  </a:cubicBezTo>
                  <a:cubicBezTo>
                    <a:pt x="34313" y="17498"/>
                    <a:pt x="34223" y="15914"/>
                    <a:pt x="33791" y="14276"/>
                  </a:cubicBezTo>
                  <a:cubicBezTo>
                    <a:pt x="33334" y="12546"/>
                    <a:pt x="32656" y="10319"/>
                    <a:pt x="31985" y="8203"/>
                  </a:cubicBezTo>
                  <a:lnTo>
                    <a:pt x="31985" y="8203"/>
                  </a:lnTo>
                  <a:cubicBezTo>
                    <a:pt x="33878" y="8640"/>
                    <a:pt x="36353" y="9819"/>
                    <a:pt x="39252" y="12590"/>
                  </a:cubicBezTo>
                  <a:lnTo>
                    <a:pt x="43554" y="8091"/>
                  </a:lnTo>
                  <a:cubicBezTo>
                    <a:pt x="38251" y="3019"/>
                    <a:pt x="33526" y="1768"/>
                    <a:pt x="30154" y="1768"/>
                  </a:cubicBezTo>
                  <a:cubicBezTo>
                    <a:pt x="30060" y="1768"/>
                    <a:pt x="29966" y="1769"/>
                    <a:pt x="29873" y="1771"/>
                  </a:cubicBezTo>
                  <a:cubicBezTo>
                    <a:pt x="29790" y="1526"/>
                    <a:pt x="29743" y="1390"/>
                    <a:pt x="29743" y="1390"/>
                  </a:cubicBezTo>
                  <a:cubicBezTo>
                    <a:pt x="29743" y="1390"/>
                    <a:pt x="28436" y="1"/>
                    <a:pt x="24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40;p51">
              <a:extLst>
                <a:ext uri="{FF2B5EF4-FFF2-40B4-BE49-F238E27FC236}">
                  <a16:creationId xmlns:a16="http://schemas.microsoft.com/office/drawing/2014/main" id="{A919B6C0-646B-47C3-8018-048D0426D73E}"/>
                </a:ext>
              </a:extLst>
            </p:cNvPr>
            <p:cNvSpPr/>
            <p:nvPr/>
          </p:nvSpPr>
          <p:spPr>
            <a:xfrm>
              <a:off x="1782800" y="892850"/>
              <a:ext cx="977675" cy="762225"/>
            </a:xfrm>
            <a:custGeom>
              <a:avLst/>
              <a:gdLst/>
              <a:ahLst/>
              <a:cxnLst/>
              <a:rect l="l" t="t" r="r" b="b"/>
              <a:pathLst>
                <a:path w="39107" h="30489" extrusionOk="0">
                  <a:moveTo>
                    <a:pt x="19360" y="0"/>
                  </a:moveTo>
                  <a:cubicBezTo>
                    <a:pt x="16384" y="0"/>
                    <a:pt x="14203" y="674"/>
                    <a:pt x="14203" y="674"/>
                  </a:cubicBezTo>
                  <a:cubicBezTo>
                    <a:pt x="14203" y="674"/>
                    <a:pt x="0" y="3808"/>
                    <a:pt x="1681" y="17905"/>
                  </a:cubicBezTo>
                  <a:cubicBezTo>
                    <a:pt x="2893" y="28070"/>
                    <a:pt x="9925" y="30489"/>
                    <a:pt x="15867" y="30489"/>
                  </a:cubicBezTo>
                  <a:cubicBezTo>
                    <a:pt x="18167" y="30489"/>
                    <a:pt x="20303" y="30127"/>
                    <a:pt x="21876" y="29711"/>
                  </a:cubicBezTo>
                  <a:cubicBezTo>
                    <a:pt x="27513" y="28222"/>
                    <a:pt x="39107" y="22557"/>
                    <a:pt x="33603" y="9470"/>
                  </a:cubicBezTo>
                  <a:cubicBezTo>
                    <a:pt x="30279" y="1566"/>
                    <a:pt x="23896" y="0"/>
                    <a:pt x="19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41;p51">
              <a:extLst>
                <a:ext uri="{FF2B5EF4-FFF2-40B4-BE49-F238E27FC236}">
                  <a16:creationId xmlns:a16="http://schemas.microsoft.com/office/drawing/2014/main" id="{FD9BA42C-465C-4E51-98AA-0FB088D2F47B}"/>
                </a:ext>
              </a:extLst>
            </p:cNvPr>
            <p:cNvSpPr/>
            <p:nvPr/>
          </p:nvSpPr>
          <p:spPr>
            <a:xfrm>
              <a:off x="1931275" y="956600"/>
              <a:ext cx="829200" cy="698475"/>
            </a:xfrm>
            <a:custGeom>
              <a:avLst/>
              <a:gdLst/>
              <a:ahLst/>
              <a:cxnLst/>
              <a:rect l="l" t="t" r="r" b="b"/>
              <a:pathLst>
                <a:path w="33168" h="27939" extrusionOk="0">
                  <a:moveTo>
                    <a:pt x="22274" y="1"/>
                  </a:moveTo>
                  <a:lnTo>
                    <a:pt x="22274" y="1"/>
                  </a:lnTo>
                  <a:cubicBezTo>
                    <a:pt x="23885" y="1404"/>
                    <a:pt x="25342" y="3329"/>
                    <a:pt x="26452" y="5970"/>
                  </a:cubicBezTo>
                  <a:cubicBezTo>
                    <a:pt x="31956" y="19059"/>
                    <a:pt x="20365" y="24722"/>
                    <a:pt x="14726" y="26211"/>
                  </a:cubicBezTo>
                  <a:cubicBezTo>
                    <a:pt x="13155" y="26627"/>
                    <a:pt x="11024" y="26988"/>
                    <a:pt x="8729" y="26988"/>
                  </a:cubicBezTo>
                  <a:cubicBezTo>
                    <a:pt x="5810" y="26988"/>
                    <a:pt x="2628" y="26404"/>
                    <a:pt x="0" y="24607"/>
                  </a:cubicBezTo>
                  <a:lnTo>
                    <a:pt x="0" y="24607"/>
                  </a:lnTo>
                  <a:cubicBezTo>
                    <a:pt x="2815" y="27155"/>
                    <a:pt x="6550" y="27938"/>
                    <a:pt x="9931" y="27938"/>
                  </a:cubicBezTo>
                  <a:cubicBezTo>
                    <a:pt x="12229" y="27938"/>
                    <a:pt x="14364" y="27577"/>
                    <a:pt x="15937" y="27161"/>
                  </a:cubicBezTo>
                  <a:cubicBezTo>
                    <a:pt x="21575" y="25672"/>
                    <a:pt x="33168" y="20007"/>
                    <a:pt x="27664" y="6920"/>
                  </a:cubicBezTo>
                  <a:cubicBezTo>
                    <a:pt x="26280" y="3630"/>
                    <a:pt x="24365" y="1438"/>
                    <a:pt x="22274" y="1"/>
                  </a:cubicBezTo>
                  <a:close/>
                </a:path>
              </a:pathLst>
            </a:custGeom>
            <a:solidFill>
              <a:srgbClr val="E5E6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42;p51">
              <a:extLst>
                <a:ext uri="{FF2B5EF4-FFF2-40B4-BE49-F238E27FC236}">
                  <a16:creationId xmlns:a16="http://schemas.microsoft.com/office/drawing/2014/main" id="{B0C29121-CA00-4457-88DF-3243A9122346}"/>
                </a:ext>
              </a:extLst>
            </p:cNvPr>
            <p:cNvSpPr/>
            <p:nvPr/>
          </p:nvSpPr>
          <p:spPr>
            <a:xfrm>
              <a:off x="2147650" y="1869425"/>
              <a:ext cx="536200" cy="200775"/>
            </a:xfrm>
            <a:custGeom>
              <a:avLst/>
              <a:gdLst/>
              <a:ahLst/>
              <a:cxnLst/>
              <a:rect l="l" t="t" r="r" b="b"/>
              <a:pathLst>
                <a:path w="21448" h="8031" extrusionOk="0">
                  <a:moveTo>
                    <a:pt x="19711" y="0"/>
                  </a:moveTo>
                  <a:cubicBezTo>
                    <a:pt x="19349" y="0"/>
                    <a:pt x="18986" y="125"/>
                    <a:pt x="18691" y="380"/>
                  </a:cubicBezTo>
                  <a:cubicBezTo>
                    <a:pt x="18665" y="401"/>
                    <a:pt x="16101" y="2578"/>
                    <a:pt x="10798" y="3980"/>
                  </a:cubicBezTo>
                  <a:cubicBezTo>
                    <a:pt x="7924" y="4740"/>
                    <a:pt x="5594" y="4916"/>
                    <a:pt x="4051" y="4916"/>
                  </a:cubicBezTo>
                  <a:cubicBezTo>
                    <a:pt x="2750" y="4916"/>
                    <a:pt x="2009" y="4790"/>
                    <a:pt x="1975" y="4784"/>
                  </a:cubicBezTo>
                  <a:cubicBezTo>
                    <a:pt x="1879" y="4766"/>
                    <a:pt x="1783" y="4757"/>
                    <a:pt x="1688" y="4757"/>
                  </a:cubicBezTo>
                  <a:cubicBezTo>
                    <a:pt x="953" y="4757"/>
                    <a:pt x="299" y="5280"/>
                    <a:pt x="159" y="6029"/>
                  </a:cubicBezTo>
                  <a:cubicBezTo>
                    <a:pt x="0" y="6874"/>
                    <a:pt x="557" y="7687"/>
                    <a:pt x="1402" y="7845"/>
                  </a:cubicBezTo>
                  <a:cubicBezTo>
                    <a:pt x="1482" y="7860"/>
                    <a:pt x="2428" y="8031"/>
                    <a:pt x="4056" y="8031"/>
                  </a:cubicBezTo>
                  <a:cubicBezTo>
                    <a:pt x="5834" y="8031"/>
                    <a:pt x="8427" y="7826"/>
                    <a:pt x="11593" y="6990"/>
                  </a:cubicBezTo>
                  <a:cubicBezTo>
                    <a:pt x="17671" y="5384"/>
                    <a:pt x="20620" y="2829"/>
                    <a:pt x="20743" y="2720"/>
                  </a:cubicBezTo>
                  <a:cubicBezTo>
                    <a:pt x="21385" y="2154"/>
                    <a:pt x="21448" y="1176"/>
                    <a:pt x="20883" y="532"/>
                  </a:cubicBezTo>
                  <a:cubicBezTo>
                    <a:pt x="20576" y="180"/>
                    <a:pt x="20145" y="0"/>
                    <a:pt x="19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43;p51">
              <a:extLst>
                <a:ext uri="{FF2B5EF4-FFF2-40B4-BE49-F238E27FC236}">
                  <a16:creationId xmlns:a16="http://schemas.microsoft.com/office/drawing/2014/main" id="{64D49B76-4FDE-4F7F-8961-6CD0AFAF0466}"/>
                </a:ext>
              </a:extLst>
            </p:cNvPr>
            <p:cNvSpPr/>
            <p:nvPr/>
          </p:nvSpPr>
          <p:spPr>
            <a:xfrm>
              <a:off x="2150625" y="1888325"/>
              <a:ext cx="532800" cy="181875"/>
            </a:xfrm>
            <a:custGeom>
              <a:avLst/>
              <a:gdLst/>
              <a:ahLst/>
              <a:cxnLst/>
              <a:rect l="l" t="t" r="r" b="b"/>
              <a:pathLst>
                <a:path w="21312" h="7275" extrusionOk="0">
                  <a:moveTo>
                    <a:pt x="20923" y="1"/>
                  </a:moveTo>
                  <a:lnTo>
                    <a:pt x="20923" y="1"/>
                  </a:lnTo>
                  <a:cubicBezTo>
                    <a:pt x="20918" y="435"/>
                    <a:pt x="20729" y="844"/>
                    <a:pt x="20404" y="1131"/>
                  </a:cubicBezTo>
                  <a:cubicBezTo>
                    <a:pt x="20280" y="1238"/>
                    <a:pt x="17331" y="3794"/>
                    <a:pt x="11253" y="5400"/>
                  </a:cubicBezTo>
                  <a:cubicBezTo>
                    <a:pt x="8087" y="6237"/>
                    <a:pt x="5495" y="6441"/>
                    <a:pt x="3716" y="6441"/>
                  </a:cubicBezTo>
                  <a:cubicBezTo>
                    <a:pt x="2088" y="6441"/>
                    <a:pt x="1142" y="6270"/>
                    <a:pt x="1063" y="6255"/>
                  </a:cubicBezTo>
                  <a:cubicBezTo>
                    <a:pt x="627" y="6172"/>
                    <a:pt x="247" y="5904"/>
                    <a:pt x="22" y="5522"/>
                  </a:cubicBezTo>
                  <a:lnTo>
                    <a:pt x="22" y="5522"/>
                  </a:lnTo>
                  <a:cubicBezTo>
                    <a:pt x="0" y="6282"/>
                    <a:pt x="536" y="6947"/>
                    <a:pt x="1283" y="7089"/>
                  </a:cubicBezTo>
                  <a:cubicBezTo>
                    <a:pt x="1363" y="7104"/>
                    <a:pt x="2309" y="7275"/>
                    <a:pt x="3937" y="7275"/>
                  </a:cubicBezTo>
                  <a:cubicBezTo>
                    <a:pt x="5715" y="7275"/>
                    <a:pt x="8308" y="7070"/>
                    <a:pt x="11474" y="6234"/>
                  </a:cubicBezTo>
                  <a:cubicBezTo>
                    <a:pt x="17552" y="4628"/>
                    <a:pt x="20501" y="2073"/>
                    <a:pt x="20624" y="1964"/>
                  </a:cubicBezTo>
                  <a:cubicBezTo>
                    <a:pt x="21186" y="1469"/>
                    <a:pt x="21312" y="642"/>
                    <a:pt x="209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44;p51">
              <a:extLst>
                <a:ext uri="{FF2B5EF4-FFF2-40B4-BE49-F238E27FC236}">
                  <a16:creationId xmlns:a16="http://schemas.microsoft.com/office/drawing/2014/main" id="{9EF4128C-A39D-4C9D-954C-97990E17F0CA}"/>
                </a:ext>
              </a:extLst>
            </p:cNvPr>
            <p:cNvSpPr/>
            <p:nvPr/>
          </p:nvSpPr>
          <p:spPr>
            <a:xfrm>
              <a:off x="2079750" y="1531625"/>
              <a:ext cx="492275" cy="175275"/>
            </a:xfrm>
            <a:custGeom>
              <a:avLst/>
              <a:gdLst/>
              <a:ahLst/>
              <a:cxnLst/>
              <a:rect l="l" t="t" r="r" b="b"/>
              <a:pathLst>
                <a:path w="19691" h="7011" extrusionOk="0">
                  <a:moveTo>
                    <a:pt x="18512" y="1"/>
                  </a:moveTo>
                  <a:cubicBezTo>
                    <a:pt x="18272" y="1"/>
                    <a:pt x="18030" y="84"/>
                    <a:pt x="17833" y="254"/>
                  </a:cubicBezTo>
                  <a:cubicBezTo>
                    <a:pt x="12954" y="4177"/>
                    <a:pt x="7733" y="4915"/>
                    <a:pt x="4496" y="4915"/>
                  </a:cubicBezTo>
                  <a:cubicBezTo>
                    <a:pt x="2586" y="4915"/>
                    <a:pt x="1367" y="4658"/>
                    <a:pt x="1320" y="4647"/>
                  </a:cubicBezTo>
                  <a:cubicBezTo>
                    <a:pt x="1258" y="4636"/>
                    <a:pt x="1197" y="4631"/>
                    <a:pt x="1136" y="4631"/>
                  </a:cubicBezTo>
                  <a:cubicBezTo>
                    <a:pt x="659" y="4631"/>
                    <a:pt x="233" y="4959"/>
                    <a:pt x="124" y="5439"/>
                  </a:cubicBezTo>
                  <a:cubicBezTo>
                    <a:pt x="1" y="5980"/>
                    <a:pt x="326" y="6522"/>
                    <a:pt x="860" y="6671"/>
                  </a:cubicBezTo>
                  <a:cubicBezTo>
                    <a:pt x="1007" y="6704"/>
                    <a:pt x="2419" y="7011"/>
                    <a:pt x="4581" y="7011"/>
                  </a:cubicBezTo>
                  <a:cubicBezTo>
                    <a:pt x="6212" y="7011"/>
                    <a:pt x="8271" y="6836"/>
                    <a:pt x="10535" y="6238"/>
                  </a:cubicBezTo>
                  <a:cubicBezTo>
                    <a:pt x="13233" y="5525"/>
                    <a:pt x="16225" y="4210"/>
                    <a:pt x="19134" y="1871"/>
                  </a:cubicBezTo>
                  <a:cubicBezTo>
                    <a:pt x="19605" y="1520"/>
                    <a:pt x="19691" y="847"/>
                    <a:pt x="19321" y="389"/>
                  </a:cubicBezTo>
                  <a:cubicBezTo>
                    <a:pt x="19116" y="133"/>
                    <a:pt x="18815" y="1"/>
                    <a:pt x="18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45;p51">
              <a:extLst>
                <a:ext uri="{FF2B5EF4-FFF2-40B4-BE49-F238E27FC236}">
                  <a16:creationId xmlns:a16="http://schemas.microsoft.com/office/drawing/2014/main" id="{F542AAB5-B753-4899-AD66-8CB2900DBD28}"/>
                </a:ext>
              </a:extLst>
            </p:cNvPr>
            <p:cNvSpPr/>
            <p:nvPr/>
          </p:nvSpPr>
          <p:spPr>
            <a:xfrm>
              <a:off x="2080825" y="1532175"/>
              <a:ext cx="485850" cy="147900"/>
            </a:xfrm>
            <a:custGeom>
              <a:avLst/>
              <a:gdLst/>
              <a:ahLst/>
              <a:cxnLst/>
              <a:rect l="l" t="t" r="r" b="b"/>
              <a:pathLst>
                <a:path w="19434" h="5916" extrusionOk="0">
                  <a:moveTo>
                    <a:pt x="18436" y="0"/>
                  </a:moveTo>
                  <a:cubicBezTo>
                    <a:pt x="18212" y="0"/>
                    <a:pt x="17984" y="73"/>
                    <a:pt x="17789" y="231"/>
                  </a:cubicBezTo>
                  <a:cubicBezTo>
                    <a:pt x="12911" y="4154"/>
                    <a:pt x="7689" y="4891"/>
                    <a:pt x="4453" y="4891"/>
                  </a:cubicBezTo>
                  <a:cubicBezTo>
                    <a:pt x="2542" y="4891"/>
                    <a:pt x="1323" y="4634"/>
                    <a:pt x="1275" y="4624"/>
                  </a:cubicBezTo>
                  <a:cubicBezTo>
                    <a:pt x="1199" y="4606"/>
                    <a:pt x="1122" y="4598"/>
                    <a:pt x="1046" y="4598"/>
                  </a:cubicBezTo>
                  <a:cubicBezTo>
                    <a:pt x="573" y="4598"/>
                    <a:pt x="145" y="4924"/>
                    <a:pt x="35" y="5406"/>
                  </a:cubicBezTo>
                  <a:cubicBezTo>
                    <a:pt x="1" y="5557"/>
                    <a:pt x="2" y="5715"/>
                    <a:pt x="39" y="5867"/>
                  </a:cubicBezTo>
                  <a:cubicBezTo>
                    <a:pt x="231" y="5745"/>
                    <a:pt x="454" y="5681"/>
                    <a:pt x="678" y="5681"/>
                  </a:cubicBezTo>
                  <a:cubicBezTo>
                    <a:pt x="752" y="5681"/>
                    <a:pt x="826" y="5688"/>
                    <a:pt x="899" y="5702"/>
                  </a:cubicBezTo>
                  <a:cubicBezTo>
                    <a:pt x="946" y="5711"/>
                    <a:pt x="2074" y="5916"/>
                    <a:pt x="3877" y="5916"/>
                  </a:cubicBezTo>
                  <a:cubicBezTo>
                    <a:pt x="7296" y="5916"/>
                    <a:pt x="13143" y="5180"/>
                    <a:pt x="18654" y="981"/>
                  </a:cubicBezTo>
                  <a:cubicBezTo>
                    <a:pt x="18860" y="826"/>
                    <a:pt x="19110" y="742"/>
                    <a:pt x="19367" y="742"/>
                  </a:cubicBezTo>
                  <a:cubicBezTo>
                    <a:pt x="19389" y="742"/>
                    <a:pt x="19411" y="742"/>
                    <a:pt x="19433" y="744"/>
                  </a:cubicBezTo>
                  <a:cubicBezTo>
                    <a:pt x="19295" y="276"/>
                    <a:pt x="18873" y="0"/>
                    <a:pt x="18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46;p51">
              <a:extLst>
                <a:ext uri="{FF2B5EF4-FFF2-40B4-BE49-F238E27FC236}">
                  <a16:creationId xmlns:a16="http://schemas.microsoft.com/office/drawing/2014/main" id="{FB56E35A-8468-44CB-82AA-C7CBC50828FB}"/>
                </a:ext>
              </a:extLst>
            </p:cNvPr>
            <p:cNvSpPr/>
            <p:nvPr/>
          </p:nvSpPr>
          <p:spPr>
            <a:xfrm>
              <a:off x="2239775" y="1679425"/>
              <a:ext cx="244250" cy="175425"/>
            </a:xfrm>
            <a:custGeom>
              <a:avLst/>
              <a:gdLst/>
              <a:ahLst/>
              <a:cxnLst/>
              <a:rect l="l" t="t" r="r" b="b"/>
              <a:pathLst>
                <a:path w="9770" h="7017" extrusionOk="0">
                  <a:moveTo>
                    <a:pt x="7839" y="1"/>
                  </a:moveTo>
                  <a:cubicBezTo>
                    <a:pt x="7726" y="1"/>
                    <a:pt x="7610" y="21"/>
                    <a:pt x="7497" y="64"/>
                  </a:cubicBezTo>
                  <a:lnTo>
                    <a:pt x="5503" y="822"/>
                  </a:lnTo>
                  <a:cubicBezTo>
                    <a:pt x="4757" y="1105"/>
                    <a:pt x="3982" y="1312"/>
                    <a:pt x="3193" y="1436"/>
                  </a:cubicBezTo>
                  <a:lnTo>
                    <a:pt x="928" y="1794"/>
                  </a:lnTo>
                  <a:cubicBezTo>
                    <a:pt x="364" y="1884"/>
                    <a:pt x="0" y="2442"/>
                    <a:pt x="146" y="2994"/>
                  </a:cubicBezTo>
                  <a:lnTo>
                    <a:pt x="1019" y="6297"/>
                  </a:lnTo>
                  <a:cubicBezTo>
                    <a:pt x="1132" y="6726"/>
                    <a:pt x="1521" y="7016"/>
                    <a:pt x="1952" y="7016"/>
                  </a:cubicBezTo>
                  <a:cubicBezTo>
                    <a:pt x="2002" y="7016"/>
                    <a:pt x="2051" y="7012"/>
                    <a:pt x="2101" y="7005"/>
                  </a:cubicBezTo>
                  <a:lnTo>
                    <a:pt x="4485" y="6631"/>
                  </a:lnTo>
                  <a:cubicBezTo>
                    <a:pt x="5274" y="6506"/>
                    <a:pt x="6049" y="6301"/>
                    <a:pt x="6796" y="6019"/>
                  </a:cubicBezTo>
                  <a:lnTo>
                    <a:pt x="9052" y="5167"/>
                  </a:lnTo>
                  <a:cubicBezTo>
                    <a:pt x="9515" y="4992"/>
                    <a:pt x="9770" y="4495"/>
                    <a:pt x="9643" y="4017"/>
                  </a:cubicBezTo>
                  <a:lnTo>
                    <a:pt x="8773" y="720"/>
                  </a:lnTo>
                  <a:cubicBezTo>
                    <a:pt x="8656" y="283"/>
                    <a:pt x="8263" y="1"/>
                    <a:pt x="78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47;p51">
              <a:extLst>
                <a:ext uri="{FF2B5EF4-FFF2-40B4-BE49-F238E27FC236}">
                  <a16:creationId xmlns:a16="http://schemas.microsoft.com/office/drawing/2014/main" id="{AEC32BAB-72F5-4F97-BF22-A772C815C1F4}"/>
                </a:ext>
              </a:extLst>
            </p:cNvPr>
            <p:cNvSpPr/>
            <p:nvPr/>
          </p:nvSpPr>
          <p:spPr>
            <a:xfrm>
              <a:off x="2265800" y="1744775"/>
              <a:ext cx="40675" cy="38425"/>
            </a:xfrm>
            <a:custGeom>
              <a:avLst/>
              <a:gdLst/>
              <a:ahLst/>
              <a:cxnLst/>
              <a:rect l="l" t="t" r="r" b="b"/>
              <a:pathLst>
                <a:path w="1627" h="1537" extrusionOk="0">
                  <a:moveTo>
                    <a:pt x="805" y="1"/>
                  </a:moveTo>
                  <a:cubicBezTo>
                    <a:pt x="740" y="1"/>
                    <a:pt x="674" y="9"/>
                    <a:pt x="608" y="27"/>
                  </a:cubicBezTo>
                  <a:cubicBezTo>
                    <a:pt x="307" y="105"/>
                    <a:pt x="84" y="357"/>
                    <a:pt x="42" y="665"/>
                  </a:cubicBezTo>
                  <a:cubicBezTo>
                    <a:pt x="1" y="973"/>
                    <a:pt x="148" y="1277"/>
                    <a:pt x="417" y="1433"/>
                  </a:cubicBezTo>
                  <a:cubicBezTo>
                    <a:pt x="537" y="1503"/>
                    <a:pt x="671" y="1537"/>
                    <a:pt x="803" y="1537"/>
                  </a:cubicBezTo>
                  <a:cubicBezTo>
                    <a:pt x="968" y="1537"/>
                    <a:pt x="1132" y="1484"/>
                    <a:pt x="1270" y="1380"/>
                  </a:cubicBezTo>
                  <a:cubicBezTo>
                    <a:pt x="1517" y="1191"/>
                    <a:pt x="1626" y="873"/>
                    <a:pt x="1547" y="572"/>
                  </a:cubicBezTo>
                  <a:cubicBezTo>
                    <a:pt x="1456" y="229"/>
                    <a:pt x="1145" y="1"/>
                    <a:pt x="8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48;p51">
              <a:extLst>
                <a:ext uri="{FF2B5EF4-FFF2-40B4-BE49-F238E27FC236}">
                  <a16:creationId xmlns:a16="http://schemas.microsoft.com/office/drawing/2014/main" id="{FB669101-4420-4769-B64C-E5E569B3838A}"/>
                </a:ext>
              </a:extLst>
            </p:cNvPr>
            <p:cNvSpPr/>
            <p:nvPr/>
          </p:nvSpPr>
          <p:spPr>
            <a:xfrm>
              <a:off x="2279225" y="1795625"/>
              <a:ext cx="40675" cy="38425"/>
            </a:xfrm>
            <a:custGeom>
              <a:avLst/>
              <a:gdLst/>
              <a:ahLst/>
              <a:cxnLst/>
              <a:rect l="l" t="t" r="r" b="b"/>
              <a:pathLst>
                <a:path w="1627" h="1537" extrusionOk="0">
                  <a:moveTo>
                    <a:pt x="805" y="0"/>
                  </a:moveTo>
                  <a:cubicBezTo>
                    <a:pt x="740" y="0"/>
                    <a:pt x="674" y="9"/>
                    <a:pt x="608" y="26"/>
                  </a:cubicBezTo>
                  <a:cubicBezTo>
                    <a:pt x="307" y="105"/>
                    <a:pt x="84" y="357"/>
                    <a:pt x="42" y="665"/>
                  </a:cubicBezTo>
                  <a:cubicBezTo>
                    <a:pt x="1" y="973"/>
                    <a:pt x="150" y="1277"/>
                    <a:pt x="417" y="1433"/>
                  </a:cubicBezTo>
                  <a:cubicBezTo>
                    <a:pt x="538" y="1502"/>
                    <a:pt x="671" y="1537"/>
                    <a:pt x="804" y="1537"/>
                  </a:cubicBezTo>
                  <a:cubicBezTo>
                    <a:pt x="969" y="1537"/>
                    <a:pt x="1133" y="1484"/>
                    <a:pt x="1270" y="1380"/>
                  </a:cubicBezTo>
                  <a:cubicBezTo>
                    <a:pt x="1517" y="1191"/>
                    <a:pt x="1626" y="873"/>
                    <a:pt x="1547" y="572"/>
                  </a:cubicBezTo>
                  <a:cubicBezTo>
                    <a:pt x="1456" y="228"/>
                    <a:pt x="1145" y="0"/>
                    <a:pt x="8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49;p51">
              <a:extLst>
                <a:ext uri="{FF2B5EF4-FFF2-40B4-BE49-F238E27FC236}">
                  <a16:creationId xmlns:a16="http://schemas.microsoft.com/office/drawing/2014/main" id="{3F582E8C-9C8D-4BD4-B61F-B94EFB99CA29}"/>
                </a:ext>
              </a:extLst>
            </p:cNvPr>
            <p:cNvSpPr/>
            <p:nvPr/>
          </p:nvSpPr>
          <p:spPr>
            <a:xfrm>
              <a:off x="2318575" y="1712875"/>
              <a:ext cx="130175" cy="54425"/>
            </a:xfrm>
            <a:custGeom>
              <a:avLst/>
              <a:gdLst/>
              <a:ahLst/>
              <a:cxnLst/>
              <a:rect l="l" t="t" r="r" b="b"/>
              <a:pathLst>
                <a:path w="5207" h="2177" extrusionOk="0">
                  <a:moveTo>
                    <a:pt x="4679" y="0"/>
                  </a:moveTo>
                  <a:cubicBezTo>
                    <a:pt x="4605" y="0"/>
                    <a:pt x="4529" y="18"/>
                    <a:pt x="4459" y="57"/>
                  </a:cubicBezTo>
                  <a:cubicBezTo>
                    <a:pt x="2582" y="1038"/>
                    <a:pt x="460" y="1257"/>
                    <a:pt x="439" y="1258"/>
                  </a:cubicBezTo>
                  <a:cubicBezTo>
                    <a:pt x="185" y="1283"/>
                    <a:pt x="1" y="1509"/>
                    <a:pt x="25" y="1761"/>
                  </a:cubicBezTo>
                  <a:cubicBezTo>
                    <a:pt x="48" y="1999"/>
                    <a:pt x="250" y="2177"/>
                    <a:pt x="483" y="2177"/>
                  </a:cubicBezTo>
                  <a:cubicBezTo>
                    <a:pt x="498" y="2177"/>
                    <a:pt x="513" y="2176"/>
                    <a:pt x="528" y="2175"/>
                  </a:cubicBezTo>
                  <a:cubicBezTo>
                    <a:pt x="582" y="2171"/>
                    <a:pt x="1357" y="2092"/>
                    <a:pt x="2397" y="1817"/>
                  </a:cubicBezTo>
                  <a:cubicBezTo>
                    <a:pt x="3144" y="1621"/>
                    <a:pt x="4031" y="1320"/>
                    <a:pt x="4886" y="872"/>
                  </a:cubicBezTo>
                  <a:cubicBezTo>
                    <a:pt x="5115" y="757"/>
                    <a:pt x="5207" y="476"/>
                    <a:pt x="5088" y="247"/>
                  </a:cubicBezTo>
                  <a:cubicBezTo>
                    <a:pt x="5005" y="90"/>
                    <a:pt x="4845" y="0"/>
                    <a:pt x="4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50;p51">
              <a:extLst>
                <a:ext uri="{FF2B5EF4-FFF2-40B4-BE49-F238E27FC236}">
                  <a16:creationId xmlns:a16="http://schemas.microsoft.com/office/drawing/2014/main" id="{8FFB1A81-620E-4CA3-B556-558FFC89DE62}"/>
                </a:ext>
              </a:extLst>
            </p:cNvPr>
            <p:cNvSpPr/>
            <p:nvPr/>
          </p:nvSpPr>
          <p:spPr>
            <a:xfrm>
              <a:off x="2331175" y="1760550"/>
              <a:ext cx="130075" cy="54425"/>
            </a:xfrm>
            <a:custGeom>
              <a:avLst/>
              <a:gdLst/>
              <a:ahLst/>
              <a:cxnLst/>
              <a:rect l="l" t="t" r="r" b="b"/>
              <a:pathLst>
                <a:path w="5203" h="2177" extrusionOk="0">
                  <a:moveTo>
                    <a:pt x="4675" y="0"/>
                  </a:moveTo>
                  <a:cubicBezTo>
                    <a:pt x="4602" y="0"/>
                    <a:pt x="4528" y="18"/>
                    <a:pt x="4459" y="54"/>
                  </a:cubicBezTo>
                  <a:cubicBezTo>
                    <a:pt x="2582" y="1037"/>
                    <a:pt x="459" y="1255"/>
                    <a:pt x="439" y="1257"/>
                  </a:cubicBezTo>
                  <a:cubicBezTo>
                    <a:pt x="186" y="1282"/>
                    <a:pt x="1" y="1507"/>
                    <a:pt x="25" y="1760"/>
                  </a:cubicBezTo>
                  <a:cubicBezTo>
                    <a:pt x="48" y="1999"/>
                    <a:pt x="250" y="2176"/>
                    <a:pt x="483" y="2176"/>
                  </a:cubicBezTo>
                  <a:cubicBezTo>
                    <a:pt x="498" y="2176"/>
                    <a:pt x="513" y="2176"/>
                    <a:pt x="528" y="2174"/>
                  </a:cubicBezTo>
                  <a:cubicBezTo>
                    <a:pt x="582" y="2168"/>
                    <a:pt x="1357" y="2091"/>
                    <a:pt x="2397" y="1816"/>
                  </a:cubicBezTo>
                  <a:cubicBezTo>
                    <a:pt x="3145" y="1618"/>
                    <a:pt x="4031" y="1319"/>
                    <a:pt x="4886" y="871"/>
                  </a:cubicBezTo>
                  <a:cubicBezTo>
                    <a:pt x="5114" y="755"/>
                    <a:pt x="5203" y="474"/>
                    <a:pt x="5084" y="248"/>
                  </a:cubicBezTo>
                  <a:cubicBezTo>
                    <a:pt x="5001" y="91"/>
                    <a:pt x="4840" y="0"/>
                    <a:pt x="4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51;p51">
              <a:extLst>
                <a:ext uri="{FF2B5EF4-FFF2-40B4-BE49-F238E27FC236}">
                  <a16:creationId xmlns:a16="http://schemas.microsoft.com/office/drawing/2014/main" id="{840942E2-CEB2-4F17-8EB9-7705304070BD}"/>
                </a:ext>
              </a:extLst>
            </p:cNvPr>
            <p:cNvSpPr/>
            <p:nvPr/>
          </p:nvSpPr>
          <p:spPr>
            <a:xfrm>
              <a:off x="2453350" y="1827075"/>
              <a:ext cx="85675" cy="87900"/>
            </a:xfrm>
            <a:custGeom>
              <a:avLst/>
              <a:gdLst/>
              <a:ahLst/>
              <a:cxnLst/>
              <a:rect l="l" t="t" r="r" b="b"/>
              <a:pathLst>
                <a:path w="3427" h="3516" extrusionOk="0">
                  <a:moveTo>
                    <a:pt x="1879" y="1"/>
                  </a:moveTo>
                  <a:cubicBezTo>
                    <a:pt x="1803" y="1"/>
                    <a:pt x="1725" y="15"/>
                    <a:pt x="1652" y="44"/>
                  </a:cubicBezTo>
                  <a:lnTo>
                    <a:pt x="582" y="471"/>
                  </a:lnTo>
                  <a:cubicBezTo>
                    <a:pt x="376" y="553"/>
                    <a:pt x="231" y="738"/>
                    <a:pt x="198" y="955"/>
                  </a:cubicBezTo>
                  <a:lnTo>
                    <a:pt x="33" y="2095"/>
                  </a:lnTo>
                  <a:cubicBezTo>
                    <a:pt x="1" y="2313"/>
                    <a:pt x="88" y="2532"/>
                    <a:pt x="261" y="2670"/>
                  </a:cubicBezTo>
                  <a:lnTo>
                    <a:pt x="1165" y="3383"/>
                  </a:lnTo>
                  <a:cubicBezTo>
                    <a:pt x="1276" y="3470"/>
                    <a:pt x="1411" y="3515"/>
                    <a:pt x="1548" y="3515"/>
                  </a:cubicBezTo>
                  <a:cubicBezTo>
                    <a:pt x="1625" y="3515"/>
                    <a:pt x="1703" y="3501"/>
                    <a:pt x="1777" y="3472"/>
                  </a:cubicBezTo>
                  <a:lnTo>
                    <a:pt x="2846" y="3046"/>
                  </a:lnTo>
                  <a:cubicBezTo>
                    <a:pt x="3051" y="2965"/>
                    <a:pt x="3197" y="2780"/>
                    <a:pt x="3230" y="2561"/>
                  </a:cubicBezTo>
                  <a:lnTo>
                    <a:pt x="3395" y="1422"/>
                  </a:lnTo>
                  <a:cubicBezTo>
                    <a:pt x="3426" y="1203"/>
                    <a:pt x="3340" y="984"/>
                    <a:pt x="3167" y="848"/>
                  </a:cubicBezTo>
                  <a:lnTo>
                    <a:pt x="2263" y="135"/>
                  </a:lnTo>
                  <a:cubicBezTo>
                    <a:pt x="2152" y="47"/>
                    <a:pt x="2017" y="1"/>
                    <a:pt x="1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52;p51">
              <a:extLst>
                <a:ext uri="{FF2B5EF4-FFF2-40B4-BE49-F238E27FC236}">
                  <a16:creationId xmlns:a16="http://schemas.microsoft.com/office/drawing/2014/main" id="{06B7ED91-6808-42B8-B8AD-A1F5E026C9F1}"/>
                </a:ext>
              </a:extLst>
            </p:cNvPr>
            <p:cNvSpPr/>
            <p:nvPr/>
          </p:nvSpPr>
          <p:spPr>
            <a:xfrm>
              <a:off x="2256325" y="1880400"/>
              <a:ext cx="89850" cy="84275"/>
            </a:xfrm>
            <a:custGeom>
              <a:avLst/>
              <a:gdLst/>
              <a:ahLst/>
              <a:cxnLst/>
              <a:rect l="l" t="t" r="r" b="b"/>
              <a:pathLst>
                <a:path w="3594" h="3371" extrusionOk="0">
                  <a:moveTo>
                    <a:pt x="2230" y="1"/>
                  </a:moveTo>
                  <a:cubicBezTo>
                    <a:pt x="2202" y="1"/>
                    <a:pt x="2174" y="3"/>
                    <a:pt x="2146" y="7"/>
                  </a:cubicBezTo>
                  <a:lnTo>
                    <a:pt x="1005" y="164"/>
                  </a:lnTo>
                  <a:cubicBezTo>
                    <a:pt x="786" y="194"/>
                    <a:pt x="600" y="339"/>
                    <a:pt x="517" y="544"/>
                  </a:cubicBezTo>
                  <a:lnTo>
                    <a:pt x="83" y="1611"/>
                  </a:lnTo>
                  <a:cubicBezTo>
                    <a:pt x="0" y="1816"/>
                    <a:pt x="33" y="2049"/>
                    <a:pt x="169" y="2224"/>
                  </a:cubicBezTo>
                  <a:lnTo>
                    <a:pt x="875" y="3132"/>
                  </a:lnTo>
                  <a:cubicBezTo>
                    <a:pt x="993" y="3283"/>
                    <a:pt x="1173" y="3370"/>
                    <a:pt x="1361" y="3370"/>
                  </a:cubicBezTo>
                  <a:cubicBezTo>
                    <a:pt x="1390" y="3370"/>
                    <a:pt x="1419" y="3368"/>
                    <a:pt x="1448" y="3364"/>
                  </a:cubicBezTo>
                  <a:lnTo>
                    <a:pt x="2590" y="3206"/>
                  </a:lnTo>
                  <a:cubicBezTo>
                    <a:pt x="2807" y="3176"/>
                    <a:pt x="2993" y="3032"/>
                    <a:pt x="3076" y="2827"/>
                  </a:cubicBezTo>
                  <a:lnTo>
                    <a:pt x="3510" y="1760"/>
                  </a:lnTo>
                  <a:cubicBezTo>
                    <a:pt x="3593" y="1556"/>
                    <a:pt x="3561" y="1323"/>
                    <a:pt x="3426" y="1148"/>
                  </a:cubicBezTo>
                  <a:lnTo>
                    <a:pt x="2718" y="239"/>
                  </a:lnTo>
                  <a:cubicBezTo>
                    <a:pt x="2600" y="88"/>
                    <a:pt x="2419" y="1"/>
                    <a:pt x="22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53;p51">
              <a:extLst>
                <a:ext uri="{FF2B5EF4-FFF2-40B4-BE49-F238E27FC236}">
                  <a16:creationId xmlns:a16="http://schemas.microsoft.com/office/drawing/2014/main" id="{B37203E6-F37C-438B-88FD-E30076CB97B7}"/>
                </a:ext>
              </a:extLst>
            </p:cNvPr>
            <p:cNvSpPr/>
            <p:nvPr/>
          </p:nvSpPr>
          <p:spPr>
            <a:xfrm>
              <a:off x="1877925" y="1031100"/>
              <a:ext cx="797450" cy="562650"/>
            </a:xfrm>
            <a:custGeom>
              <a:avLst/>
              <a:gdLst/>
              <a:ahLst/>
              <a:cxnLst/>
              <a:rect l="l" t="t" r="r" b="b"/>
              <a:pathLst>
                <a:path w="31898" h="22506" extrusionOk="0">
                  <a:moveTo>
                    <a:pt x="16724" y="1"/>
                  </a:moveTo>
                  <a:cubicBezTo>
                    <a:pt x="13969" y="1"/>
                    <a:pt x="11851" y="643"/>
                    <a:pt x="11851" y="643"/>
                  </a:cubicBezTo>
                  <a:cubicBezTo>
                    <a:pt x="11851" y="643"/>
                    <a:pt x="0" y="3322"/>
                    <a:pt x="1016" y="13633"/>
                  </a:cubicBezTo>
                  <a:cubicBezTo>
                    <a:pt x="1716" y="20744"/>
                    <a:pt x="7020" y="22506"/>
                    <a:pt x="11789" y="22506"/>
                  </a:cubicBezTo>
                  <a:cubicBezTo>
                    <a:pt x="13934" y="22506"/>
                    <a:pt x="15970" y="22149"/>
                    <a:pt x="17432" y="21763"/>
                  </a:cubicBezTo>
                  <a:cubicBezTo>
                    <a:pt x="22145" y="20519"/>
                    <a:pt x="31897" y="16049"/>
                    <a:pt x="27688" y="6585"/>
                  </a:cubicBezTo>
                  <a:cubicBezTo>
                    <a:pt x="25274" y="1159"/>
                    <a:pt x="20424" y="1"/>
                    <a:pt x="16724" y="1"/>
                  </a:cubicBezTo>
                  <a:close/>
                </a:path>
              </a:pathLst>
            </a:custGeom>
            <a:solidFill>
              <a:srgbClr val="123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54;p51">
              <a:extLst>
                <a:ext uri="{FF2B5EF4-FFF2-40B4-BE49-F238E27FC236}">
                  <a16:creationId xmlns:a16="http://schemas.microsoft.com/office/drawing/2014/main" id="{5A06701B-94CD-4C85-B6F8-E112F88D8FAC}"/>
                </a:ext>
              </a:extLst>
            </p:cNvPr>
            <p:cNvSpPr/>
            <p:nvPr/>
          </p:nvSpPr>
          <p:spPr>
            <a:xfrm>
              <a:off x="1972525" y="1032000"/>
              <a:ext cx="295100" cy="553700"/>
            </a:xfrm>
            <a:custGeom>
              <a:avLst/>
              <a:gdLst/>
              <a:ahLst/>
              <a:cxnLst/>
              <a:rect l="l" t="t" r="r" b="b"/>
              <a:pathLst>
                <a:path w="11804" h="22148" extrusionOk="0">
                  <a:moveTo>
                    <a:pt x="11803" y="1"/>
                  </a:moveTo>
                  <a:lnTo>
                    <a:pt x="11803" y="1"/>
                  </a:lnTo>
                  <a:cubicBezTo>
                    <a:pt x="9625" y="137"/>
                    <a:pt x="8067" y="607"/>
                    <a:pt x="8067" y="607"/>
                  </a:cubicBezTo>
                  <a:cubicBezTo>
                    <a:pt x="8067" y="607"/>
                    <a:pt x="7451" y="748"/>
                    <a:pt x="6515" y="1082"/>
                  </a:cubicBezTo>
                  <a:cubicBezTo>
                    <a:pt x="6143" y="5121"/>
                    <a:pt x="4795" y="12679"/>
                    <a:pt x="0" y="19833"/>
                  </a:cubicBezTo>
                  <a:cubicBezTo>
                    <a:pt x="1312" y="21067"/>
                    <a:pt x="2959" y="21780"/>
                    <a:pt x="4695" y="22147"/>
                  </a:cubicBezTo>
                  <a:cubicBezTo>
                    <a:pt x="10463" y="13249"/>
                    <a:pt x="11598" y="4018"/>
                    <a:pt x="118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55;p51">
              <a:extLst>
                <a:ext uri="{FF2B5EF4-FFF2-40B4-BE49-F238E27FC236}">
                  <a16:creationId xmlns:a16="http://schemas.microsoft.com/office/drawing/2014/main" id="{F30DDF72-0433-42D1-B603-F55A1514DA8D}"/>
                </a:ext>
              </a:extLst>
            </p:cNvPr>
            <p:cNvSpPr/>
            <p:nvPr/>
          </p:nvSpPr>
          <p:spPr>
            <a:xfrm>
              <a:off x="2166075" y="1037475"/>
              <a:ext cx="265900" cy="556200"/>
            </a:xfrm>
            <a:custGeom>
              <a:avLst/>
              <a:gdLst/>
              <a:ahLst/>
              <a:cxnLst/>
              <a:rect l="l" t="t" r="r" b="b"/>
              <a:pathLst>
                <a:path w="10636" h="22248" extrusionOk="0">
                  <a:moveTo>
                    <a:pt x="8070" y="1"/>
                  </a:moveTo>
                  <a:cubicBezTo>
                    <a:pt x="7808" y="4060"/>
                    <a:pt x="6483" y="13679"/>
                    <a:pt x="1" y="22246"/>
                  </a:cubicBezTo>
                  <a:cubicBezTo>
                    <a:pt x="89" y="22247"/>
                    <a:pt x="176" y="22248"/>
                    <a:pt x="264" y="22248"/>
                  </a:cubicBezTo>
                  <a:cubicBezTo>
                    <a:pt x="1348" y="22248"/>
                    <a:pt x="2403" y="22159"/>
                    <a:pt x="3371" y="22020"/>
                  </a:cubicBezTo>
                  <a:cubicBezTo>
                    <a:pt x="8952" y="13769"/>
                    <a:pt x="10316" y="5110"/>
                    <a:pt x="10635" y="761"/>
                  </a:cubicBezTo>
                  <a:cubicBezTo>
                    <a:pt x="9790" y="403"/>
                    <a:pt x="8924" y="160"/>
                    <a:pt x="80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56;p51">
              <a:extLst>
                <a:ext uri="{FF2B5EF4-FFF2-40B4-BE49-F238E27FC236}">
                  <a16:creationId xmlns:a16="http://schemas.microsoft.com/office/drawing/2014/main" id="{D85A993C-5464-45CE-BB25-8945B0EE8AA7}"/>
                </a:ext>
              </a:extLst>
            </p:cNvPr>
            <p:cNvSpPr/>
            <p:nvPr/>
          </p:nvSpPr>
          <p:spPr>
            <a:xfrm>
              <a:off x="2468850" y="1808625"/>
              <a:ext cx="211325" cy="233825"/>
            </a:xfrm>
            <a:custGeom>
              <a:avLst/>
              <a:gdLst/>
              <a:ahLst/>
              <a:cxnLst/>
              <a:rect l="l" t="t" r="r" b="b"/>
              <a:pathLst>
                <a:path w="8453" h="9353" extrusionOk="0">
                  <a:moveTo>
                    <a:pt x="6374" y="0"/>
                  </a:moveTo>
                  <a:cubicBezTo>
                    <a:pt x="6342" y="0"/>
                    <a:pt x="6309" y="2"/>
                    <a:pt x="6277" y="6"/>
                  </a:cubicBezTo>
                  <a:cubicBezTo>
                    <a:pt x="5561" y="101"/>
                    <a:pt x="4916" y="487"/>
                    <a:pt x="4496" y="1076"/>
                  </a:cubicBezTo>
                  <a:cubicBezTo>
                    <a:pt x="4110" y="1623"/>
                    <a:pt x="3972" y="2281"/>
                    <a:pt x="4108" y="2931"/>
                  </a:cubicBezTo>
                  <a:cubicBezTo>
                    <a:pt x="4316" y="3922"/>
                    <a:pt x="5074" y="4476"/>
                    <a:pt x="5682" y="4923"/>
                  </a:cubicBezTo>
                  <a:cubicBezTo>
                    <a:pt x="5990" y="5149"/>
                    <a:pt x="6282" y="5363"/>
                    <a:pt x="6461" y="5595"/>
                  </a:cubicBezTo>
                  <a:cubicBezTo>
                    <a:pt x="6725" y="5933"/>
                    <a:pt x="6845" y="6400"/>
                    <a:pt x="6775" y="6812"/>
                  </a:cubicBezTo>
                  <a:cubicBezTo>
                    <a:pt x="6735" y="7040"/>
                    <a:pt x="6620" y="7356"/>
                    <a:pt x="6291" y="7570"/>
                  </a:cubicBezTo>
                  <a:cubicBezTo>
                    <a:pt x="6050" y="7726"/>
                    <a:pt x="5752" y="7795"/>
                    <a:pt x="5432" y="7795"/>
                  </a:cubicBezTo>
                  <a:cubicBezTo>
                    <a:pt x="4745" y="7795"/>
                    <a:pt x="3958" y="7479"/>
                    <a:pt x="3421" y="7046"/>
                  </a:cubicBezTo>
                  <a:cubicBezTo>
                    <a:pt x="2229" y="6082"/>
                    <a:pt x="1618" y="4340"/>
                    <a:pt x="1864" y="2606"/>
                  </a:cubicBezTo>
                  <a:cubicBezTo>
                    <a:pt x="1930" y="2177"/>
                    <a:pt x="1633" y="1778"/>
                    <a:pt x="1204" y="1716"/>
                  </a:cubicBezTo>
                  <a:cubicBezTo>
                    <a:pt x="1167" y="1711"/>
                    <a:pt x="1131" y="1709"/>
                    <a:pt x="1095" y="1709"/>
                  </a:cubicBezTo>
                  <a:cubicBezTo>
                    <a:pt x="710" y="1709"/>
                    <a:pt x="374" y="1994"/>
                    <a:pt x="323" y="2387"/>
                  </a:cubicBezTo>
                  <a:cubicBezTo>
                    <a:pt x="1" y="4652"/>
                    <a:pt x="834" y="6955"/>
                    <a:pt x="2444" y="8256"/>
                  </a:cubicBezTo>
                  <a:cubicBezTo>
                    <a:pt x="3244" y="8901"/>
                    <a:pt x="4354" y="9352"/>
                    <a:pt x="5425" y="9352"/>
                  </a:cubicBezTo>
                  <a:cubicBezTo>
                    <a:pt x="5722" y="9352"/>
                    <a:pt x="6016" y="9317"/>
                    <a:pt x="6300" y="9243"/>
                  </a:cubicBezTo>
                  <a:cubicBezTo>
                    <a:pt x="6597" y="9167"/>
                    <a:pt x="6881" y="9042"/>
                    <a:pt x="7140" y="8876"/>
                  </a:cubicBezTo>
                  <a:cubicBezTo>
                    <a:pt x="7766" y="8469"/>
                    <a:pt x="8182" y="7829"/>
                    <a:pt x="8310" y="7073"/>
                  </a:cubicBezTo>
                  <a:cubicBezTo>
                    <a:pt x="8452" y="6232"/>
                    <a:pt x="8222" y="5324"/>
                    <a:pt x="7693" y="4641"/>
                  </a:cubicBezTo>
                  <a:cubicBezTo>
                    <a:pt x="7379" y="4237"/>
                    <a:pt x="6984" y="3948"/>
                    <a:pt x="6602" y="3667"/>
                  </a:cubicBezTo>
                  <a:cubicBezTo>
                    <a:pt x="6052" y="3264"/>
                    <a:pt x="5712" y="2992"/>
                    <a:pt x="5632" y="2611"/>
                  </a:cubicBezTo>
                  <a:cubicBezTo>
                    <a:pt x="5585" y="2389"/>
                    <a:pt x="5635" y="2157"/>
                    <a:pt x="5768" y="1974"/>
                  </a:cubicBezTo>
                  <a:cubicBezTo>
                    <a:pt x="5930" y="1745"/>
                    <a:pt x="6196" y="1589"/>
                    <a:pt x="6484" y="1549"/>
                  </a:cubicBezTo>
                  <a:cubicBezTo>
                    <a:pt x="6907" y="1487"/>
                    <a:pt x="7202" y="1098"/>
                    <a:pt x="7145" y="675"/>
                  </a:cubicBezTo>
                  <a:cubicBezTo>
                    <a:pt x="7092" y="284"/>
                    <a:pt x="6759" y="0"/>
                    <a:pt x="63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57;p51">
              <a:extLst>
                <a:ext uri="{FF2B5EF4-FFF2-40B4-BE49-F238E27FC236}">
                  <a16:creationId xmlns:a16="http://schemas.microsoft.com/office/drawing/2014/main" id="{ECAABDDD-B788-4D73-B454-3597D88FA655}"/>
                </a:ext>
              </a:extLst>
            </p:cNvPr>
            <p:cNvSpPr/>
            <p:nvPr/>
          </p:nvSpPr>
          <p:spPr>
            <a:xfrm>
              <a:off x="2143025" y="1902950"/>
              <a:ext cx="218950" cy="233025"/>
            </a:xfrm>
            <a:custGeom>
              <a:avLst/>
              <a:gdLst/>
              <a:ahLst/>
              <a:cxnLst/>
              <a:rect l="l" t="t" r="r" b="b"/>
              <a:pathLst>
                <a:path w="8758" h="9321" extrusionOk="0">
                  <a:moveTo>
                    <a:pt x="6323" y="0"/>
                  </a:moveTo>
                  <a:cubicBezTo>
                    <a:pt x="6157" y="0"/>
                    <a:pt x="5990" y="53"/>
                    <a:pt x="5848" y="163"/>
                  </a:cubicBezTo>
                  <a:cubicBezTo>
                    <a:pt x="5506" y="427"/>
                    <a:pt x="5444" y="919"/>
                    <a:pt x="5712" y="1259"/>
                  </a:cubicBezTo>
                  <a:cubicBezTo>
                    <a:pt x="6784" y="2645"/>
                    <a:pt x="7113" y="4463"/>
                    <a:pt x="6550" y="5888"/>
                  </a:cubicBezTo>
                  <a:cubicBezTo>
                    <a:pt x="6188" y="6808"/>
                    <a:pt x="5266" y="7764"/>
                    <a:pt x="4383" y="7764"/>
                  </a:cubicBezTo>
                  <a:cubicBezTo>
                    <a:pt x="4360" y="7764"/>
                    <a:pt x="4337" y="7764"/>
                    <a:pt x="4314" y="7762"/>
                  </a:cubicBezTo>
                  <a:cubicBezTo>
                    <a:pt x="3923" y="7738"/>
                    <a:pt x="3667" y="7520"/>
                    <a:pt x="3521" y="7341"/>
                  </a:cubicBezTo>
                  <a:cubicBezTo>
                    <a:pt x="3256" y="7018"/>
                    <a:pt x="3130" y="6554"/>
                    <a:pt x="3192" y="6128"/>
                  </a:cubicBezTo>
                  <a:cubicBezTo>
                    <a:pt x="3233" y="5839"/>
                    <a:pt x="3381" y="5508"/>
                    <a:pt x="3538" y="5159"/>
                  </a:cubicBezTo>
                  <a:cubicBezTo>
                    <a:pt x="3846" y="4471"/>
                    <a:pt x="4230" y="3615"/>
                    <a:pt x="3922" y="2649"/>
                  </a:cubicBezTo>
                  <a:cubicBezTo>
                    <a:pt x="3721" y="2021"/>
                    <a:pt x="3267" y="1505"/>
                    <a:pt x="2669" y="1229"/>
                  </a:cubicBezTo>
                  <a:cubicBezTo>
                    <a:pt x="2326" y="1068"/>
                    <a:pt x="1952" y="987"/>
                    <a:pt x="1576" y="987"/>
                  </a:cubicBezTo>
                  <a:cubicBezTo>
                    <a:pt x="1243" y="987"/>
                    <a:pt x="908" y="1051"/>
                    <a:pt x="592" y="1179"/>
                  </a:cubicBezTo>
                  <a:cubicBezTo>
                    <a:pt x="192" y="1339"/>
                    <a:pt x="1" y="1792"/>
                    <a:pt x="161" y="2191"/>
                  </a:cubicBezTo>
                  <a:cubicBezTo>
                    <a:pt x="283" y="2494"/>
                    <a:pt x="579" y="2679"/>
                    <a:pt x="886" y="2679"/>
                  </a:cubicBezTo>
                  <a:cubicBezTo>
                    <a:pt x="982" y="2679"/>
                    <a:pt x="1080" y="2661"/>
                    <a:pt x="1174" y="2622"/>
                  </a:cubicBezTo>
                  <a:cubicBezTo>
                    <a:pt x="1303" y="2571"/>
                    <a:pt x="1441" y="2545"/>
                    <a:pt x="1578" y="2545"/>
                  </a:cubicBezTo>
                  <a:cubicBezTo>
                    <a:pt x="1727" y="2545"/>
                    <a:pt x="1875" y="2576"/>
                    <a:pt x="2007" y="2638"/>
                  </a:cubicBezTo>
                  <a:cubicBezTo>
                    <a:pt x="2213" y="2731"/>
                    <a:pt x="2371" y="2909"/>
                    <a:pt x="2440" y="3125"/>
                  </a:cubicBezTo>
                  <a:cubicBezTo>
                    <a:pt x="2558" y="3494"/>
                    <a:pt x="2397" y="3900"/>
                    <a:pt x="2117" y="4521"/>
                  </a:cubicBezTo>
                  <a:cubicBezTo>
                    <a:pt x="1924" y="4954"/>
                    <a:pt x="1723" y="5401"/>
                    <a:pt x="1650" y="5906"/>
                  </a:cubicBezTo>
                  <a:cubicBezTo>
                    <a:pt x="1527" y="6761"/>
                    <a:pt x="1776" y="7665"/>
                    <a:pt x="2315" y="8325"/>
                  </a:cubicBezTo>
                  <a:cubicBezTo>
                    <a:pt x="2801" y="8920"/>
                    <a:pt x="3478" y="9272"/>
                    <a:pt x="4223" y="9315"/>
                  </a:cubicBezTo>
                  <a:cubicBezTo>
                    <a:pt x="4279" y="9318"/>
                    <a:pt x="4335" y="9320"/>
                    <a:pt x="4391" y="9320"/>
                  </a:cubicBezTo>
                  <a:cubicBezTo>
                    <a:pt x="4643" y="9320"/>
                    <a:pt x="4893" y="9286"/>
                    <a:pt x="5136" y="9222"/>
                  </a:cubicBezTo>
                  <a:cubicBezTo>
                    <a:pt x="6441" y="8877"/>
                    <a:pt x="7520" y="7679"/>
                    <a:pt x="7999" y="6459"/>
                  </a:cubicBezTo>
                  <a:cubicBezTo>
                    <a:pt x="8757" y="4533"/>
                    <a:pt x="8343" y="2120"/>
                    <a:pt x="6944" y="308"/>
                  </a:cubicBezTo>
                  <a:cubicBezTo>
                    <a:pt x="6790" y="106"/>
                    <a:pt x="6558" y="0"/>
                    <a:pt x="63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58;p51">
              <a:extLst>
                <a:ext uri="{FF2B5EF4-FFF2-40B4-BE49-F238E27FC236}">
                  <a16:creationId xmlns:a16="http://schemas.microsoft.com/office/drawing/2014/main" id="{015FC497-4B86-4BAA-942F-257DEEEF7FCB}"/>
                </a:ext>
              </a:extLst>
            </p:cNvPr>
            <p:cNvSpPr/>
            <p:nvPr/>
          </p:nvSpPr>
          <p:spPr>
            <a:xfrm>
              <a:off x="2573825" y="1662575"/>
              <a:ext cx="226100" cy="175650"/>
            </a:xfrm>
            <a:custGeom>
              <a:avLst/>
              <a:gdLst/>
              <a:ahLst/>
              <a:cxnLst/>
              <a:rect l="l" t="t" r="r" b="b"/>
              <a:pathLst>
                <a:path w="9044" h="7026" extrusionOk="0">
                  <a:moveTo>
                    <a:pt x="1" y="0"/>
                  </a:moveTo>
                  <a:lnTo>
                    <a:pt x="961" y="2637"/>
                  </a:lnTo>
                  <a:cubicBezTo>
                    <a:pt x="2854" y="3075"/>
                    <a:pt x="5329" y="4253"/>
                    <a:pt x="8228" y="7025"/>
                  </a:cubicBezTo>
                  <a:lnTo>
                    <a:pt x="8945" y="6275"/>
                  </a:lnTo>
                  <a:lnTo>
                    <a:pt x="9044" y="4671"/>
                  </a:lnTo>
                  <a:cubicBezTo>
                    <a:pt x="9044" y="4671"/>
                    <a:pt x="4627" y="179"/>
                    <a:pt x="1" y="0"/>
                  </a:cubicBezTo>
                  <a:close/>
                </a:path>
              </a:pathLst>
            </a:custGeom>
            <a:solidFill>
              <a:srgbClr val="E5E6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59;p51">
              <a:extLst>
                <a:ext uri="{FF2B5EF4-FFF2-40B4-BE49-F238E27FC236}">
                  <a16:creationId xmlns:a16="http://schemas.microsoft.com/office/drawing/2014/main" id="{C8FB4C4B-4029-4362-B10E-ECDBA06CC092}"/>
                </a:ext>
              </a:extLst>
            </p:cNvPr>
            <p:cNvSpPr/>
            <p:nvPr/>
          </p:nvSpPr>
          <p:spPr>
            <a:xfrm>
              <a:off x="2751300" y="1700475"/>
              <a:ext cx="163750" cy="163650"/>
            </a:xfrm>
            <a:custGeom>
              <a:avLst/>
              <a:gdLst/>
              <a:ahLst/>
              <a:cxnLst/>
              <a:rect l="l" t="t" r="r" b="b"/>
              <a:pathLst>
                <a:path w="6550" h="6546" extrusionOk="0">
                  <a:moveTo>
                    <a:pt x="5404" y="0"/>
                  </a:moveTo>
                  <a:cubicBezTo>
                    <a:pt x="5144" y="0"/>
                    <a:pt x="4883" y="98"/>
                    <a:pt x="4682" y="292"/>
                  </a:cubicBezTo>
                  <a:lnTo>
                    <a:pt x="378" y="4792"/>
                  </a:lnTo>
                  <a:cubicBezTo>
                    <a:pt x="59" y="5127"/>
                    <a:pt x="0" y="5635"/>
                    <a:pt x="236" y="6035"/>
                  </a:cubicBezTo>
                  <a:cubicBezTo>
                    <a:pt x="427" y="6357"/>
                    <a:pt x="770" y="6546"/>
                    <a:pt x="1132" y="6546"/>
                  </a:cubicBezTo>
                  <a:cubicBezTo>
                    <a:pt x="1219" y="6546"/>
                    <a:pt x="1307" y="6535"/>
                    <a:pt x="1395" y="6512"/>
                  </a:cubicBezTo>
                  <a:cubicBezTo>
                    <a:pt x="1580" y="6462"/>
                    <a:pt x="1747" y="6363"/>
                    <a:pt x="1879" y="6226"/>
                  </a:cubicBezTo>
                  <a:lnTo>
                    <a:pt x="6181" y="1726"/>
                  </a:lnTo>
                  <a:cubicBezTo>
                    <a:pt x="6550" y="1309"/>
                    <a:pt x="6524" y="673"/>
                    <a:pt x="6120" y="288"/>
                  </a:cubicBezTo>
                  <a:cubicBezTo>
                    <a:pt x="5920" y="96"/>
                    <a:pt x="5662" y="0"/>
                    <a:pt x="5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60;p51">
              <a:extLst>
                <a:ext uri="{FF2B5EF4-FFF2-40B4-BE49-F238E27FC236}">
                  <a16:creationId xmlns:a16="http://schemas.microsoft.com/office/drawing/2014/main" id="{10744F9E-3EBD-4152-BB56-6C3C63C920F1}"/>
                </a:ext>
              </a:extLst>
            </p:cNvPr>
            <p:cNvSpPr/>
            <p:nvPr/>
          </p:nvSpPr>
          <p:spPr>
            <a:xfrm>
              <a:off x="2861100" y="1905325"/>
              <a:ext cx="168325" cy="78950"/>
            </a:xfrm>
            <a:custGeom>
              <a:avLst/>
              <a:gdLst/>
              <a:ahLst/>
              <a:cxnLst/>
              <a:rect l="l" t="t" r="r" b="b"/>
              <a:pathLst>
                <a:path w="6733" h="3158" extrusionOk="0">
                  <a:moveTo>
                    <a:pt x="6732" y="1"/>
                  </a:moveTo>
                  <a:lnTo>
                    <a:pt x="6732" y="1"/>
                  </a:lnTo>
                  <a:cubicBezTo>
                    <a:pt x="5548" y="1463"/>
                    <a:pt x="4360" y="1936"/>
                    <a:pt x="3318" y="1936"/>
                  </a:cubicBezTo>
                  <a:cubicBezTo>
                    <a:pt x="1414" y="1936"/>
                    <a:pt x="1" y="356"/>
                    <a:pt x="1" y="356"/>
                  </a:cubicBezTo>
                  <a:lnTo>
                    <a:pt x="1" y="356"/>
                  </a:lnTo>
                  <a:cubicBezTo>
                    <a:pt x="1" y="356"/>
                    <a:pt x="691" y="1933"/>
                    <a:pt x="1612" y="2570"/>
                  </a:cubicBezTo>
                  <a:cubicBezTo>
                    <a:pt x="2200" y="2978"/>
                    <a:pt x="2816" y="3157"/>
                    <a:pt x="3409" y="3157"/>
                  </a:cubicBezTo>
                  <a:cubicBezTo>
                    <a:pt x="5063" y="3157"/>
                    <a:pt x="6538" y="1758"/>
                    <a:pt x="6732" y="1"/>
                  </a:cubicBezTo>
                  <a:close/>
                </a:path>
              </a:pathLst>
            </a:custGeom>
            <a:solidFill>
              <a:srgbClr val="97C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61;p51">
              <a:extLst>
                <a:ext uri="{FF2B5EF4-FFF2-40B4-BE49-F238E27FC236}">
                  <a16:creationId xmlns:a16="http://schemas.microsoft.com/office/drawing/2014/main" id="{85F0576C-2521-44B3-AEFE-4E68C18E2237}"/>
                </a:ext>
              </a:extLst>
            </p:cNvPr>
            <p:cNvSpPr/>
            <p:nvPr/>
          </p:nvSpPr>
          <p:spPr>
            <a:xfrm>
              <a:off x="2623975" y="1575150"/>
              <a:ext cx="160250" cy="97150"/>
            </a:xfrm>
            <a:custGeom>
              <a:avLst/>
              <a:gdLst/>
              <a:ahLst/>
              <a:cxnLst/>
              <a:rect l="l" t="t" r="r" b="b"/>
              <a:pathLst>
                <a:path w="6410" h="3886" extrusionOk="0">
                  <a:moveTo>
                    <a:pt x="0" y="0"/>
                  </a:moveTo>
                  <a:cubicBezTo>
                    <a:pt x="29" y="924"/>
                    <a:pt x="294" y="2761"/>
                    <a:pt x="1896" y="3479"/>
                  </a:cubicBezTo>
                  <a:cubicBezTo>
                    <a:pt x="2513" y="3756"/>
                    <a:pt x="3146" y="3886"/>
                    <a:pt x="3748" y="3886"/>
                  </a:cubicBezTo>
                  <a:cubicBezTo>
                    <a:pt x="4827" y="3886"/>
                    <a:pt x="5805" y="3468"/>
                    <a:pt x="6409" y="2728"/>
                  </a:cubicBezTo>
                  <a:cubicBezTo>
                    <a:pt x="4068" y="1206"/>
                    <a:pt x="1905" y="38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62;p51">
              <a:extLst>
                <a:ext uri="{FF2B5EF4-FFF2-40B4-BE49-F238E27FC236}">
                  <a16:creationId xmlns:a16="http://schemas.microsoft.com/office/drawing/2014/main" id="{21969CE2-6922-4A4C-A771-F7D3CE4AC72A}"/>
                </a:ext>
              </a:extLst>
            </p:cNvPr>
            <p:cNvSpPr/>
            <p:nvPr/>
          </p:nvSpPr>
          <p:spPr>
            <a:xfrm>
              <a:off x="1896875" y="1736050"/>
              <a:ext cx="174625" cy="88675"/>
            </a:xfrm>
            <a:custGeom>
              <a:avLst/>
              <a:gdLst/>
              <a:ahLst/>
              <a:cxnLst/>
              <a:rect l="l" t="t" r="r" b="b"/>
              <a:pathLst>
                <a:path w="6985" h="3547" extrusionOk="0">
                  <a:moveTo>
                    <a:pt x="3322" y="1"/>
                  </a:moveTo>
                  <a:cubicBezTo>
                    <a:pt x="1808" y="1"/>
                    <a:pt x="501" y="765"/>
                    <a:pt x="0" y="1947"/>
                  </a:cubicBezTo>
                  <a:cubicBezTo>
                    <a:pt x="2598" y="2839"/>
                    <a:pt x="4956" y="3317"/>
                    <a:pt x="6985" y="3547"/>
                  </a:cubicBezTo>
                  <a:cubicBezTo>
                    <a:pt x="6880" y="2869"/>
                    <a:pt x="6385" y="606"/>
                    <a:pt x="4417" y="132"/>
                  </a:cubicBezTo>
                  <a:cubicBezTo>
                    <a:pt x="4046" y="43"/>
                    <a:pt x="3678" y="1"/>
                    <a:pt x="3322" y="1"/>
                  </a:cubicBezTo>
                  <a:close/>
                </a:path>
              </a:pathLst>
            </a:custGeom>
            <a:solidFill>
              <a:srgbClr val="97C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63;p51">
              <a:extLst>
                <a:ext uri="{FF2B5EF4-FFF2-40B4-BE49-F238E27FC236}">
                  <a16:creationId xmlns:a16="http://schemas.microsoft.com/office/drawing/2014/main" id="{1A01D1A0-5D09-4B5E-B7F8-90681DC1D62D}"/>
                </a:ext>
              </a:extLst>
            </p:cNvPr>
            <p:cNvSpPr/>
            <p:nvPr/>
          </p:nvSpPr>
          <p:spPr>
            <a:xfrm>
              <a:off x="1798175" y="1691175"/>
              <a:ext cx="340150" cy="138050"/>
            </a:xfrm>
            <a:custGeom>
              <a:avLst/>
              <a:gdLst/>
              <a:ahLst/>
              <a:cxnLst/>
              <a:rect l="l" t="t" r="r" b="b"/>
              <a:pathLst>
                <a:path w="13606" h="5522" extrusionOk="0">
                  <a:moveTo>
                    <a:pt x="1012" y="1"/>
                  </a:moveTo>
                  <a:lnTo>
                    <a:pt x="1" y="2126"/>
                  </a:lnTo>
                  <a:cubicBezTo>
                    <a:pt x="5521" y="4751"/>
                    <a:pt x="10274" y="5458"/>
                    <a:pt x="13605" y="5522"/>
                  </a:cubicBezTo>
                  <a:lnTo>
                    <a:pt x="13605" y="5522"/>
                  </a:lnTo>
                  <a:cubicBezTo>
                    <a:pt x="13605" y="5521"/>
                    <a:pt x="13376" y="4730"/>
                    <a:pt x="13366" y="3037"/>
                  </a:cubicBezTo>
                  <a:cubicBezTo>
                    <a:pt x="13366" y="3037"/>
                    <a:pt x="6062" y="2388"/>
                    <a:pt x="1581" y="233"/>
                  </a:cubicBezTo>
                  <a:cubicBezTo>
                    <a:pt x="1396" y="145"/>
                    <a:pt x="1205" y="67"/>
                    <a:pt x="1012" y="1"/>
                  </a:cubicBezTo>
                  <a:close/>
                  <a:moveTo>
                    <a:pt x="13605" y="5522"/>
                  </a:moveTo>
                  <a:cubicBezTo>
                    <a:pt x="13605" y="5522"/>
                    <a:pt x="13605" y="5522"/>
                    <a:pt x="13605" y="5522"/>
                  </a:cubicBezTo>
                  <a:cubicBezTo>
                    <a:pt x="13605" y="5522"/>
                    <a:pt x="13605" y="5522"/>
                    <a:pt x="13605" y="5522"/>
                  </a:cubicBezTo>
                  <a:cubicBezTo>
                    <a:pt x="13605" y="5522"/>
                    <a:pt x="13605" y="5522"/>
                    <a:pt x="13605" y="5522"/>
                  </a:cubicBezTo>
                  <a:close/>
                </a:path>
              </a:pathLst>
            </a:custGeom>
            <a:solidFill>
              <a:srgbClr val="E5E6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64;p51">
              <a:extLst>
                <a:ext uri="{FF2B5EF4-FFF2-40B4-BE49-F238E27FC236}">
                  <a16:creationId xmlns:a16="http://schemas.microsoft.com/office/drawing/2014/main" id="{420C35FF-326D-4924-8994-83F97BBD862E}"/>
                </a:ext>
              </a:extLst>
            </p:cNvPr>
            <p:cNvSpPr/>
            <p:nvPr/>
          </p:nvSpPr>
          <p:spPr>
            <a:xfrm>
              <a:off x="1770475" y="1578925"/>
              <a:ext cx="123375" cy="191375"/>
            </a:xfrm>
            <a:custGeom>
              <a:avLst/>
              <a:gdLst/>
              <a:ahLst/>
              <a:cxnLst/>
              <a:rect l="l" t="t" r="r" b="b"/>
              <a:pathLst>
                <a:path w="4935" h="7655" extrusionOk="0">
                  <a:moveTo>
                    <a:pt x="3763" y="1"/>
                  </a:moveTo>
                  <a:cubicBezTo>
                    <a:pt x="3391" y="1"/>
                    <a:pt x="3032" y="201"/>
                    <a:pt x="2846" y="551"/>
                  </a:cubicBezTo>
                  <a:lnTo>
                    <a:pt x="172" y="6172"/>
                  </a:lnTo>
                  <a:cubicBezTo>
                    <a:pt x="0" y="6537"/>
                    <a:pt x="55" y="6969"/>
                    <a:pt x="313" y="7279"/>
                  </a:cubicBezTo>
                  <a:cubicBezTo>
                    <a:pt x="511" y="7520"/>
                    <a:pt x="806" y="7655"/>
                    <a:pt x="1110" y="7655"/>
                  </a:cubicBezTo>
                  <a:cubicBezTo>
                    <a:pt x="1198" y="7655"/>
                    <a:pt x="1286" y="7643"/>
                    <a:pt x="1374" y="7620"/>
                  </a:cubicBezTo>
                  <a:cubicBezTo>
                    <a:pt x="1669" y="7543"/>
                    <a:pt x="1915" y="7338"/>
                    <a:pt x="2046" y="7063"/>
                  </a:cubicBezTo>
                  <a:lnTo>
                    <a:pt x="4719" y="1442"/>
                  </a:lnTo>
                  <a:cubicBezTo>
                    <a:pt x="4934" y="929"/>
                    <a:pt x="4708" y="340"/>
                    <a:pt x="4208" y="101"/>
                  </a:cubicBezTo>
                  <a:cubicBezTo>
                    <a:pt x="4065" y="33"/>
                    <a:pt x="3913" y="1"/>
                    <a:pt x="37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65;p51">
              <a:extLst>
                <a:ext uri="{FF2B5EF4-FFF2-40B4-BE49-F238E27FC236}">
                  <a16:creationId xmlns:a16="http://schemas.microsoft.com/office/drawing/2014/main" id="{47F40BC2-FD8F-4E63-94B7-96F2B75D240C}"/>
                </a:ext>
              </a:extLst>
            </p:cNvPr>
            <p:cNvSpPr/>
            <p:nvPr/>
          </p:nvSpPr>
          <p:spPr>
            <a:xfrm>
              <a:off x="2337100" y="2090300"/>
              <a:ext cx="316725" cy="215975"/>
            </a:xfrm>
            <a:custGeom>
              <a:avLst/>
              <a:gdLst/>
              <a:ahLst/>
              <a:cxnLst/>
              <a:rect l="l" t="t" r="r" b="b"/>
              <a:pathLst>
                <a:path w="12669" h="8639" extrusionOk="0">
                  <a:moveTo>
                    <a:pt x="7618" y="0"/>
                  </a:moveTo>
                  <a:cubicBezTo>
                    <a:pt x="7410" y="0"/>
                    <a:pt x="7134" y="199"/>
                    <a:pt x="6776" y="509"/>
                  </a:cubicBezTo>
                  <a:cubicBezTo>
                    <a:pt x="6305" y="918"/>
                    <a:pt x="4237" y="1715"/>
                    <a:pt x="3115" y="1715"/>
                  </a:cubicBezTo>
                  <a:cubicBezTo>
                    <a:pt x="2897" y="1715"/>
                    <a:pt x="2715" y="1685"/>
                    <a:pt x="2587" y="1616"/>
                  </a:cubicBezTo>
                  <a:cubicBezTo>
                    <a:pt x="2277" y="1450"/>
                    <a:pt x="2079" y="1392"/>
                    <a:pt x="1949" y="1392"/>
                  </a:cubicBezTo>
                  <a:cubicBezTo>
                    <a:pt x="1749" y="1392"/>
                    <a:pt x="1711" y="1530"/>
                    <a:pt x="1673" y="1623"/>
                  </a:cubicBezTo>
                  <a:cubicBezTo>
                    <a:pt x="1610" y="1778"/>
                    <a:pt x="0" y="8638"/>
                    <a:pt x="0" y="8638"/>
                  </a:cubicBezTo>
                  <a:lnTo>
                    <a:pt x="1621" y="8601"/>
                  </a:lnTo>
                  <a:cubicBezTo>
                    <a:pt x="1912" y="6467"/>
                    <a:pt x="2395" y="4369"/>
                    <a:pt x="2842" y="2746"/>
                  </a:cubicBezTo>
                  <a:cubicBezTo>
                    <a:pt x="3609" y="2650"/>
                    <a:pt x="4370" y="2503"/>
                    <a:pt x="5119" y="2304"/>
                  </a:cubicBezTo>
                  <a:cubicBezTo>
                    <a:pt x="6021" y="2064"/>
                    <a:pt x="6826" y="1782"/>
                    <a:pt x="7549" y="1464"/>
                  </a:cubicBezTo>
                  <a:cubicBezTo>
                    <a:pt x="8808" y="2722"/>
                    <a:pt x="10369" y="4429"/>
                    <a:pt x="11739" y="6259"/>
                  </a:cubicBezTo>
                  <a:cubicBezTo>
                    <a:pt x="12283" y="5629"/>
                    <a:pt x="12668" y="5075"/>
                    <a:pt x="12468" y="4963"/>
                  </a:cubicBezTo>
                  <a:cubicBezTo>
                    <a:pt x="11959" y="4683"/>
                    <a:pt x="8118" y="612"/>
                    <a:pt x="7909" y="211"/>
                  </a:cubicBezTo>
                  <a:cubicBezTo>
                    <a:pt x="7832" y="65"/>
                    <a:pt x="7736" y="0"/>
                    <a:pt x="7618" y="0"/>
                  </a:cubicBezTo>
                  <a:close/>
                </a:path>
              </a:pathLst>
            </a:custGeom>
            <a:solidFill>
              <a:srgbClr val="E5E6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66;p51">
              <a:extLst>
                <a:ext uri="{FF2B5EF4-FFF2-40B4-BE49-F238E27FC236}">
                  <a16:creationId xmlns:a16="http://schemas.microsoft.com/office/drawing/2014/main" id="{8959F2B2-F7C3-4486-9C0B-C4096DFB0774}"/>
                </a:ext>
              </a:extLst>
            </p:cNvPr>
            <p:cNvSpPr/>
            <p:nvPr/>
          </p:nvSpPr>
          <p:spPr>
            <a:xfrm>
              <a:off x="1945125" y="2281400"/>
              <a:ext cx="434375" cy="272400"/>
            </a:xfrm>
            <a:custGeom>
              <a:avLst/>
              <a:gdLst/>
              <a:ahLst/>
              <a:cxnLst/>
              <a:rect l="l" t="t" r="r" b="b"/>
              <a:pathLst>
                <a:path w="17375" h="10896" extrusionOk="0">
                  <a:moveTo>
                    <a:pt x="10208" y="0"/>
                  </a:moveTo>
                  <a:cubicBezTo>
                    <a:pt x="10164" y="431"/>
                    <a:pt x="9972" y="3489"/>
                    <a:pt x="9972" y="3489"/>
                  </a:cubicBezTo>
                  <a:cubicBezTo>
                    <a:pt x="9972" y="3489"/>
                    <a:pt x="8099" y="2408"/>
                    <a:pt x="5901" y="2408"/>
                  </a:cubicBezTo>
                  <a:cubicBezTo>
                    <a:pt x="4991" y="2408"/>
                    <a:pt x="4026" y="2593"/>
                    <a:pt x="3114" y="3117"/>
                  </a:cubicBezTo>
                  <a:cubicBezTo>
                    <a:pt x="1" y="4904"/>
                    <a:pt x="662" y="9191"/>
                    <a:pt x="662" y="9191"/>
                  </a:cubicBezTo>
                  <a:lnTo>
                    <a:pt x="16858" y="10895"/>
                  </a:lnTo>
                  <a:lnTo>
                    <a:pt x="17375" y="472"/>
                  </a:lnTo>
                  <a:lnTo>
                    <a:pt x="102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67;p51">
              <a:extLst>
                <a:ext uri="{FF2B5EF4-FFF2-40B4-BE49-F238E27FC236}">
                  <a16:creationId xmlns:a16="http://schemas.microsoft.com/office/drawing/2014/main" id="{52D34A5E-CE0C-4763-9AC9-DEB5CCC7A402}"/>
                </a:ext>
              </a:extLst>
            </p:cNvPr>
            <p:cNvSpPr/>
            <p:nvPr/>
          </p:nvSpPr>
          <p:spPr>
            <a:xfrm>
              <a:off x="2617875" y="2111725"/>
              <a:ext cx="470975" cy="338600"/>
            </a:xfrm>
            <a:custGeom>
              <a:avLst/>
              <a:gdLst/>
              <a:ahLst/>
              <a:cxnLst/>
              <a:rect l="l" t="t" r="r" b="b"/>
              <a:pathLst>
                <a:path w="18839" h="13544" extrusionOk="0">
                  <a:moveTo>
                    <a:pt x="13681" y="0"/>
                  </a:moveTo>
                  <a:cubicBezTo>
                    <a:pt x="10109" y="0"/>
                    <a:pt x="7928" y="3705"/>
                    <a:pt x="7928" y="3705"/>
                  </a:cubicBezTo>
                  <a:cubicBezTo>
                    <a:pt x="7928" y="3705"/>
                    <a:pt x="6254" y="1140"/>
                    <a:pt x="6003" y="788"/>
                  </a:cubicBezTo>
                  <a:lnTo>
                    <a:pt x="1" y="4731"/>
                  </a:lnTo>
                  <a:lnTo>
                    <a:pt x="5589" y="13543"/>
                  </a:lnTo>
                  <a:lnTo>
                    <a:pt x="18839" y="4076"/>
                  </a:lnTo>
                  <a:cubicBezTo>
                    <a:pt x="18839" y="4076"/>
                    <a:pt x="17300" y="20"/>
                    <a:pt x="13710" y="0"/>
                  </a:cubicBezTo>
                  <a:cubicBezTo>
                    <a:pt x="13700" y="0"/>
                    <a:pt x="13691" y="0"/>
                    <a:pt x="13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8;p51">
              <a:extLst>
                <a:ext uri="{FF2B5EF4-FFF2-40B4-BE49-F238E27FC236}">
                  <a16:creationId xmlns:a16="http://schemas.microsoft.com/office/drawing/2014/main" id="{4DCA95EC-5352-4163-9206-46DD39D23F84}"/>
                </a:ext>
              </a:extLst>
            </p:cNvPr>
            <p:cNvSpPr/>
            <p:nvPr/>
          </p:nvSpPr>
          <p:spPr>
            <a:xfrm>
              <a:off x="2732500" y="2171325"/>
              <a:ext cx="356325" cy="279000"/>
            </a:xfrm>
            <a:custGeom>
              <a:avLst/>
              <a:gdLst/>
              <a:ahLst/>
              <a:cxnLst/>
              <a:rect l="l" t="t" r="r" b="b"/>
              <a:pathLst>
                <a:path w="14253" h="11160" extrusionOk="0">
                  <a:moveTo>
                    <a:pt x="13295" y="1"/>
                  </a:moveTo>
                  <a:lnTo>
                    <a:pt x="0" y="9578"/>
                  </a:lnTo>
                  <a:lnTo>
                    <a:pt x="1003" y="11159"/>
                  </a:lnTo>
                  <a:lnTo>
                    <a:pt x="14252" y="1692"/>
                  </a:lnTo>
                  <a:cubicBezTo>
                    <a:pt x="14252" y="1692"/>
                    <a:pt x="13948" y="892"/>
                    <a:pt x="13295" y="1"/>
                  </a:cubicBezTo>
                  <a:close/>
                </a:path>
              </a:pathLst>
            </a:custGeom>
            <a:solidFill>
              <a:srgbClr val="05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69;p51">
              <a:extLst>
                <a:ext uri="{FF2B5EF4-FFF2-40B4-BE49-F238E27FC236}">
                  <a16:creationId xmlns:a16="http://schemas.microsoft.com/office/drawing/2014/main" id="{998AC7EC-C420-47B3-94EB-59F0E6EA68A0}"/>
                </a:ext>
              </a:extLst>
            </p:cNvPr>
            <p:cNvSpPr/>
            <p:nvPr/>
          </p:nvSpPr>
          <p:spPr>
            <a:xfrm>
              <a:off x="1957525" y="2451500"/>
              <a:ext cx="411525" cy="102300"/>
            </a:xfrm>
            <a:custGeom>
              <a:avLst/>
              <a:gdLst/>
              <a:ahLst/>
              <a:cxnLst/>
              <a:rect l="l" t="t" r="r" b="b"/>
              <a:pathLst>
                <a:path w="16461" h="4092" extrusionOk="0">
                  <a:moveTo>
                    <a:pt x="229" y="1"/>
                  </a:moveTo>
                  <a:cubicBezTo>
                    <a:pt x="0" y="1304"/>
                    <a:pt x="166" y="2387"/>
                    <a:pt x="166" y="2387"/>
                  </a:cubicBezTo>
                  <a:lnTo>
                    <a:pt x="16362" y="4091"/>
                  </a:lnTo>
                  <a:lnTo>
                    <a:pt x="16461" y="2089"/>
                  </a:lnTo>
                  <a:lnTo>
                    <a:pt x="229" y="1"/>
                  </a:lnTo>
                  <a:close/>
                </a:path>
              </a:pathLst>
            </a:custGeom>
            <a:solidFill>
              <a:srgbClr val="05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70;p51">
              <a:extLst>
                <a:ext uri="{FF2B5EF4-FFF2-40B4-BE49-F238E27FC236}">
                  <a16:creationId xmlns:a16="http://schemas.microsoft.com/office/drawing/2014/main" id="{C3243CD3-F392-41BD-942D-E0628F65818A}"/>
                </a:ext>
              </a:extLst>
            </p:cNvPr>
            <p:cNvSpPr/>
            <p:nvPr/>
          </p:nvSpPr>
          <p:spPr>
            <a:xfrm>
              <a:off x="2589100" y="2104850"/>
              <a:ext cx="209500" cy="151100"/>
            </a:xfrm>
            <a:custGeom>
              <a:avLst/>
              <a:gdLst/>
              <a:ahLst/>
              <a:cxnLst/>
              <a:rect l="l" t="t" r="r" b="b"/>
              <a:pathLst>
                <a:path w="8380" h="6044" extrusionOk="0">
                  <a:moveTo>
                    <a:pt x="7188" y="1"/>
                  </a:moveTo>
                  <a:cubicBezTo>
                    <a:pt x="6978" y="1"/>
                    <a:pt x="6766" y="64"/>
                    <a:pt x="6583" y="196"/>
                  </a:cubicBezTo>
                  <a:lnTo>
                    <a:pt x="582" y="4139"/>
                  </a:lnTo>
                  <a:cubicBezTo>
                    <a:pt x="158" y="4420"/>
                    <a:pt x="0" y="4964"/>
                    <a:pt x="206" y="5428"/>
                  </a:cubicBezTo>
                  <a:cubicBezTo>
                    <a:pt x="377" y="5809"/>
                    <a:pt x="754" y="6043"/>
                    <a:pt x="1155" y="6043"/>
                  </a:cubicBezTo>
                  <a:cubicBezTo>
                    <a:pt x="1242" y="6043"/>
                    <a:pt x="1330" y="6032"/>
                    <a:pt x="1417" y="6010"/>
                  </a:cubicBezTo>
                  <a:cubicBezTo>
                    <a:pt x="1524" y="5981"/>
                    <a:pt x="1627" y="5935"/>
                    <a:pt x="1720" y="5874"/>
                  </a:cubicBezTo>
                  <a:lnTo>
                    <a:pt x="7723" y="1929"/>
                  </a:lnTo>
                  <a:cubicBezTo>
                    <a:pt x="8228" y="1626"/>
                    <a:pt x="8380" y="963"/>
                    <a:pt x="8056" y="468"/>
                  </a:cubicBezTo>
                  <a:cubicBezTo>
                    <a:pt x="7857" y="165"/>
                    <a:pt x="7525" y="1"/>
                    <a:pt x="71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71;p51">
              <a:extLst>
                <a:ext uri="{FF2B5EF4-FFF2-40B4-BE49-F238E27FC236}">
                  <a16:creationId xmlns:a16="http://schemas.microsoft.com/office/drawing/2014/main" id="{D159B209-C646-4F71-A01D-3B5F59762738}"/>
                </a:ext>
              </a:extLst>
            </p:cNvPr>
            <p:cNvSpPr/>
            <p:nvPr/>
          </p:nvSpPr>
          <p:spPr>
            <a:xfrm>
              <a:off x="2589225" y="2131150"/>
              <a:ext cx="204700" cy="124825"/>
            </a:xfrm>
            <a:custGeom>
              <a:avLst/>
              <a:gdLst/>
              <a:ahLst/>
              <a:cxnLst/>
              <a:rect l="l" t="t" r="r" b="b"/>
              <a:pathLst>
                <a:path w="8188" h="4993" extrusionOk="0">
                  <a:moveTo>
                    <a:pt x="8183" y="1"/>
                  </a:moveTo>
                  <a:lnTo>
                    <a:pt x="8183" y="1"/>
                  </a:lnTo>
                  <a:cubicBezTo>
                    <a:pt x="8137" y="45"/>
                    <a:pt x="8086" y="87"/>
                    <a:pt x="8031" y="123"/>
                  </a:cubicBezTo>
                  <a:lnTo>
                    <a:pt x="2030" y="4067"/>
                  </a:lnTo>
                  <a:cubicBezTo>
                    <a:pt x="1858" y="4180"/>
                    <a:pt x="1659" y="4238"/>
                    <a:pt x="1460" y="4238"/>
                  </a:cubicBezTo>
                  <a:cubicBezTo>
                    <a:pt x="1293" y="4238"/>
                    <a:pt x="1125" y="4197"/>
                    <a:pt x="972" y="4116"/>
                  </a:cubicBezTo>
                  <a:cubicBezTo>
                    <a:pt x="637" y="3937"/>
                    <a:pt x="426" y="3589"/>
                    <a:pt x="425" y="3209"/>
                  </a:cubicBezTo>
                  <a:cubicBezTo>
                    <a:pt x="39" y="3581"/>
                    <a:pt x="1" y="4186"/>
                    <a:pt x="336" y="4604"/>
                  </a:cubicBezTo>
                  <a:cubicBezTo>
                    <a:pt x="540" y="4858"/>
                    <a:pt x="840" y="4992"/>
                    <a:pt x="1144" y="4992"/>
                  </a:cubicBezTo>
                  <a:cubicBezTo>
                    <a:pt x="1341" y="4992"/>
                    <a:pt x="1540" y="4936"/>
                    <a:pt x="1715" y="4820"/>
                  </a:cubicBezTo>
                  <a:lnTo>
                    <a:pt x="7718" y="877"/>
                  </a:lnTo>
                  <a:cubicBezTo>
                    <a:pt x="8013" y="684"/>
                    <a:pt x="8187" y="353"/>
                    <a:pt x="8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72;p51">
              <a:extLst>
                <a:ext uri="{FF2B5EF4-FFF2-40B4-BE49-F238E27FC236}">
                  <a16:creationId xmlns:a16="http://schemas.microsoft.com/office/drawing/2014/main" id="{BEAAD008-65E4-4C0F-8DC6-D5FD40788997}"/>
                </a:ext>
              </a:extLst>
            </p:cNvPr>
            <p:cNvSpPr/>
            <p:nvPr/>
          </p:nvSpPr>
          <p:spPr>
            <a:xfrm>
              <a:off x="2172500" y="2255400"/>
              <a:ext cx="233975" cy="63750"/>
            </a:xfrm>
            <a:custGeom>
              <a:avLst/>
              <a:gdLst/>
              <a:ahLst/>
              <a:cxnLst/>
              <a:rect l="l" t="t" r="r" b="b"/>
              <a:pathLst>
                <a:path w="9359" h="2550" extrusionOk="0">
                  <a:moveTo>
                    <a:pt x="1072" y="1"/>
                  </a:moveTo>
                  <a:cubicBezTo>
                    <a:pt x="533" y="1"/>
                    <a:pt x="75" y="420"/>
                    <a:pt x="39" y="970"/>
                  </a:cubicBezTo>
                  <a:cubicBezTo>
                    <a:pt x="0" y="1557"/>
                    <a:pt x="457" y="2060"/>
                    <a:pt x="1046" y="2076"/>
                  </a:cubicBezTo>
                  <a:lnTo>
                    <a:pt x="8211" y="2547"/>
                  </a:lnTo>
                  <a:cubicBezTo>
                    <a:pt x="8235" y="2549"/>
                    <a:pt x="8260" y="2550"/>
                    <a:pt x="8284" y="2550"/>
                  </a:cubicBezTo>
                  <a:cubicBezTo>
                    <a:pt x="8372" y="2550"/>
                    <a:pt x="8460" y="2538"/>
                    <a:pt x="8545" y="2516"/>
                  </a:cubicBezTo>
                  <a:lnTo>
                    <a:pt x="8543" y="2516"/>
                  </a:lnTo>
                  <a:cubicBezTo>
                    <a:pt x="9035" y="2384"/>
                    <a:pt x="9358" y="1918"/>
                    <a:pt x="9310" y="1413"/>
                  </a:cubicBezTo>
                  <a:cubicBezTo>
                    <a:pt x="9260" y="907"/>
                    <a:pt x="8853" y="512"/>
                    <a:pt x="8347" y="478"/>
                  </a:cubicBezTo>
                  <a:lnTo>
                    <a:pt x="1182" y="6"/>
                  </a:lnTo>
                  <a:cubicBezTo>
                    <a:pt x="1145" y="2"/>
                    <a:pt x="1108" y="1"/>
                    <a:pt x="1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73;p51">
              <a:extLst>
                <a:ext uri="{FF2B5EF4-FFF2-40B4-BE49-F238E27FC236}">
                  <a16:creationId xmlns:a16="http://schemas.microsoft.com/office/drawing/2014/main" id="{40A55B13-FEAB-494C-BF5B-026FD26BD077}"/>
                </a:ext>
              </a:extLst>
            </p:cNvPr>
            <p:cNvSpPr/>
            <p:nvPr/>
          </p:nvSpPr>
          <p:spPr>
            <a:xfrm>
              <a:off x="2177550" y="2269725"/>
              <a:ext cx="230175" cy="49450"/>
            </a:xfrm>
            <a:custGeom>
              <a:avLst/>
              <a:gdLst/>
              <a:ahLst/>
              <a:cxnLst/>
              <a:rect l="l" t="t" r="r" b="b"/>
              <a:pathLst>
                <a:path w="9207" h="1978" extrusionOk="0">
                  <a:moveTo>
                    <a:pt x="8515" y="0"/>
                  </a:moveTo>
                  <a:lnTo>
                    <a:pt x="8515" y="0"/>
                  </a:lnTo>
                  <a:cubicBezTo>
                    <a:pt x="8695" y="333"/>
                    <a:pt x="8681" y="735"/>
                    <a:pt x="8476" y="1053"/>
                  </a:cubicBezTo>
                  <a:cubicBezTo>
                    <a:pt x="8285" y="1351"/>
                    <a:pt x="7958" y="1530"/>
                    <a:pt x="7607" y="1530"/>
                  </a:cubicBezTo>
                  <a:cubicBezTo>
                    <a:pt x="7584" y="1530"/>
                    <a:pt x="7560" y="1529"/>
                    <a:pt x="7537" y="1527"/>
                  </a:cubicBezTo>
                  <a:lnTo>
                    <a:pt x="370" y="1056"/>
                  </a:lnTo>
                  <a:cubicBezTo>
                    <a:pt x="242" y="1047"/>
                    <a:pt x="116" y="1014"/>
                    <a:pt x="0" y="960"/>
                  </a:cubicBezTo>
                  <a:lnTo>
                    <a:pt x="0" y="960"/>
                  </a:lnTo>
                  <a:cubicBezTo>
                    <a:pt x="169" y="1274"/>
                    <a:pt x="487" y="1480"/>
                    <a:pt x="844" y="1503"/>
                  </a:cubicBezTo>
                  <a:lnTo>
                    <a:pt x="8009" y="1975"/>
                  </a:lnTo>
                  <a:cubicBezTo>
                    <a:pt x="8032" y="1977"/>
                    <a:pt x="8055" y="1978"/>
                    <a:pt x="8078" y="1978"/>
                  </a:cubicBezTo>
                  <a:cubicBezTo>
                    <a:pt x="8549" y="1978"/>
                    <a:pt x="8964" y="1659"/>
                    <a:pt x="9082" y="1198"/>
                  </a:cubicBezTo>
                  <a:cubicBezTo>
                    <a:pt x="9206" y="714"/>
                    <a:pt x="8967" y="211"/>
                    <a:pt x="8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74;p51">
              <a:extLst>
                <a:ext uri="{FF2B5EF4-FFF2-40B4-BE49-F238E27FC236}">
                  <a16:creationId xmlns:a16="http://schemas.microsoft.com/office/drawing/2014/main" id="{4E675392-322E-446C-9124-BA30CE82FDF5}"/>
                </a:ext>
              </a:extLst>
            </p:cNvPr>
            <p:cNvSpPr/>
            <p:nvPr/>
          </p:nvSpPr>
          <p:spPr>
            <a:xfrm>
              <a:off x="2677925" y="2299475"/>
              <a:ext cx="180300" cy="86650"/>
            </a:xfrm>
            <a:custGeom>
              <a:avLst/>
              <a:gdLst/>
              <a:ahLst/>
              <a:cxnLst/>
              <a:rect l="l" t="t" r="r" b="b"/>
              <a:pathLst>
                <a:path w="7212" h="3466" extrusionOk="0">
                  <a:moveTo>
                    <a:pt x="2596" y="0"/>
                  </a:moveTo>
                  <a:cubicBezTo>
                    <a:pt x="2170" y="0"/>
                    <a:pt x="1742" y="101"/>
                    <a:pt x="1350" y="307"/>
                  </a:cubicBezTo>
                  <a:lnTo>
                    <a:pt x="0" y="1009"/>
                  </a:lnTo>
                  <a:lnTo>
                    <a:pt x="278" y="1449"/>
                  </a:lnTo>
                  <a:lnTo>
                    <a:pt x="1589" y="767"/>
                  </a:lnTo>
                  <a:cubicBezTo>
                    <a:pt x="1906" y="601"/>
                    <a:pt x="2252" y="520"/>
                    <a:pt x="2596" y="520"/>
                  </a:cubicBezTo>
                  <a:cubicBezTo>
                    <a:pt x="3096" y="520"/>
                    <a:pt x="3591" y="691"/>
                    <a:pt x="3991" y="1025"/>
                  </a:cubicBezTo>
                  <a:lnTo>
                    <a:pt x="5679" y="2431"/>
                  </a:lnTo>
                  <a:lnTo>
                    <a:pt x="6782" y="3465"/>
                  </a:lnTo>
                  <a:lnTo>
                    <a:pt x="7212" y="3157"/>
                  </a:lnTo>
                  <a:lnTo>
                    <a:pt x="6023" y="2042"/>
                  </a:lnTo>
                  <a:lnTo>
                    <a:pt x="4323" y="627"/>
                  </a:lnTo>
                  <a:cubicBezTo>
                    <a:pt x="3828" y="213"/>
                    <a:pt x="3214" y="0"/>
                    <a:pt x="2596" y="0"/>
                  </a:cubicBezTo>
                  <a:close/>
                </a:path>
              </a:pathLst>
            </a:custGeom>
            <a:solidFill>
              <a:srgbClr val="05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75;p51">
              <a:extLst>
                <a:ext uri="{FF2B5EF4-FFF2-40B4-BE49-F238E27FC236}">
                  <a16:creationId xmlns:a16="http://schemas.microsoft.com/office/drawing/2014/main" id="{5BD72FE2-B87A-47AC-9F39-76E73824F21C}"/>
                </a:ext>
              </a:extLst>
            </p:cNvPr>
            <p:cNvSpPr/>
            <p:nvPr/>
          </p:nvSpPr>
          <p:spPr>
            <a:xfrm>
              <a:off x="2248975" y="2403625"/>
              <a:ext cx="125050" cy="139175"/>
            </a:xfrm>
            <a:custGeom>
              <a:avLst/>
              <a:gdLst/>
              <a:ahLst/>
              <a:cxnLst/>
              <a:rect l="l" t="t" r="r" b="b"/>
              <a:pathLst>
                <a:path w="5002" h="5567" extrusionOk="0">
                  <a:moveTo>
                    <a:pt x="5002" y="1"/>
                  </a:moveTo>
                  <a:lnTo>
                    <a:pt x="3717" y="48"/>
                  </a:lnTo>
                  <a:cubicBezTo>
                    <a:pt x="2629" y="87"/>
                    <a:pt x="1670" y="776"/>
                    <a:pt x="1289" y="1796"/>
                  </a:cubicBezTo>
                  <a:lnTo>
                    <a:pt x="505" y="3881"/>
                  </a:lnTo>
                  <a:lnTo>
                    <a:pt x="0" y="5511"/>
                  </a:lnTo>
                  <a:lnTo>
                    <a:pt x="526" y="5567"/>
                  </a:lnTo>
                  <a:lnTo>
                    <a:pt x="996" y="4048"/>
                  </a:lnTo>
                  <a:lnTo>
                    <a:pt x="1775" y="1977"/>
                  </a:lnTo>
                  <a:cubicBezTo>
                    <a:pt x="2083" y="1154"/>
                    <a:pt x="2856" y="597"/>
                    <a:pt x="3736" y="567"/>
                  </a:cubicBezTo>
                  <a:lnTo>
                    <a:pt x="4976" y="521"/>
                  </a:lnTo>
                  <a:lnTo>
                    <a:pt x="5002" y="1"/>
                  </a:lnTo>
                  <a:close/>
                </a:path>
              </a:pathLst>
            </a:custGeom>
            <a:solidFill>
              <a:srgbClr val="0538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Arrow: Striped Right 6">
            <a:extLst>
              <a:ext uri="{FF2B5EF4-FFF2-40B4-BE49-F238E27FC236}">
                <a16:creationId xmlns:a16="http://schemas.microsoft.com/office/drawing/2014/main" id="{3E10C15F-B7C3-4319-95D6-D986063E9488}"/>
              </a:ext>
            </a:extLst>
          </p:cNvPr>
          <p:cNvSpPr/>
          <p:nvPr/>
        </p:nvSpPr>
        <p:spPr>
          <a:xfrm flipH="1">
            <a:off x="7192370" y="438672"/>
            <a:ext cx="1951630" cy="512617"/>
          </a:xfrm>
          <a:prstGeom prst="stripedRigh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1" anchor="ctr"/>
          <a:lstStyle/>
          <a:p>
            <a:pPr algn="ctr"/>
            <a:r>
              <a:rPr lang="ar-EG" sz="1600" b="1" dirty="0">
                <a:solidFill>
                  <a:schemeClr val="bg1">
                    <a:lumMod val="95000"/>
                  </a:schemeClr>
                </a:solidFill>
              </a:rPr>
              <a:t>ملخص الدرس </a:t>
            </a:r>
          </a:p>
        </p:txBody>
      </p:sp>
      <p:sp>
        <p:nvSpPr>
          <p:cNvPr id="8" name="TextBox 7">
            <a:extLst>
              <a:ext uri="{FF2B5EF4-FFF2-40B4-BE49-F238E27FC236}">
                <a16:creationId xmlns:a16="http://schemas.microsoft.com/office/drawing/2014/main" id="{ADB5E7E0-A20A-4B37-AFE2-755DEBAE1A71}"/>
              </a:ext>
            </a:extLst>
          </p:cNvPr>
          <p:cNvSpPr txBox="1"/>
          <p:nvPr/>
        </p:nvSpPr>
        <p:spPr>
          <a:xfrm>
            <a:off x="3302758" y="951289"/>
            <a:ext cx="2538484" cy="461665"/>
          </a:xfrm>
          <a:prstGeom prst="rect">
            <a:avLst/>
          </a:prstGeom>
          <a:noFill/>
        </p:spPr>
        <p:txBody>
          <a:bodyPr wrap="square" rtlCol="1">
            <a:spAutoFit/>
          </a:bodyPr>
          <a:lstStyle/>
          <a:p>
            <a:pPr algn="ctr"/>
            <a:r>
              <a:rPr lang="ar-EG" sz="2400" b="1" dirty="0">
                <a:solidFill>
                  <a:schemeClr val="bg1">
                    <a:lumMod val="95000"/>
                  </a:schemeClr>
                </a:solidFill>
                <a:latin typeface="Abd ElRady" panose="02000500000000000000" pitchFamily="2" charset="-78"/>
                <a:cs typeface="Abd ElRady" panose="02000500000000000000" pitchFamily="2" charset="-78"/>
              </a:rPr>
              <a:t>حركة الاجرام السماوية </a:t>
            </a:r>
          </a:p>
        </p:txBody>
      </p:sp>
      <p:sp>
        <p:nvSpPr>
          <p:cNvPr id="117" name="Google Shape;224;p19">
            <a:extLst>
              <a:ext uri="{FF2B5EF4-FFF2-40B4-BE49-F238E27FC236}">
                <a16:creationId xmlns:a16="http://schemas.microsoft.com/office/drawing/2014/main" id="{938D46C7-37E7-48A6-8AAD-D6B1D37259E3}"/>
              </a:ext>
            </a:extLst>
          </p:cNvPr>
          <p:cNvSpPr/>
          <p:nvPr/>
        </p:nvSpPr>
        <p:spPr>
          <a:xfrm rot="7716962">
            <a:off x="5567316" y="1388573"/>
            <a:ext cx="794574" cy="674078"/>
          </a:xfrm>
          <a:custGeom>
            <a:avLst/>
            <a:gdLst/>
            <a:ahLst/>
            <a:cxnLst/>
            <a:rect l="l" t="t" r="r" b="b"/>
            <a:pathLst>
              <a:path w="40201" h="33273" extrusionOk="0">
                <a:moveTo>
                  <a:pt x="29139" y="0"/>
                </a:moveTo>
                <a:cubicBezTo>
                  <a:pt x="28482" y="0"/>
                  <a:pt x="28264" y="999"/>
                  <a:pt x="28822" y="1401"/>
                </a:cubicBezTo>
                <a:cubicBezTo>
                  <a:pt x="29900" y="2153"/>
                  <a:pt x="31053" y="2805"/>
                  <a:pt x="32281" y="3356"/>
                </a:cubicBezTo>
                <a:cubicBezTo>
                  <a:pt x="28847" y="3732"/>
                  <a:pt x="25339" y="4810"/>
                  <a:pt x="22331" y="5963"/>
                </a:cubicBezTo>
                <a:cubicBezTo>
                  <a:pt x="18271" y="7517"/>
                  <a:pt x="14436" y="9747"/>
                  <a:pt x="11103" y="12529"/>
                </a:cubicBezTo>
                <a:cubicBezTo>
                  <a:pt x="5564" y="17116"/>
                  <a:pt x="0" y="25386"/>
                  <a:pt x="1078" y="32980"/>
                </a:cubicBezTo>
                <a:cubicBezTo>
                  <a:pt x="1102" y="33183"/>
                  <a:pt x="1262" y="33272"/>
                  <a:pt x="1434" y="33272"/>
                </a:cubicBezTo>
                <a:cubicBezTo>
                  <a:pt x="1623" y="33272"/>
                  <a:pt x="1827" y="33164"/>
                  <a:pt x="1880" y="32980"/>
                </a:cubicBezTo>
                <a:cubicBezTo>
                  <a:pt x="2958" y="29296"/>
                  <a:pt x="3684" y="25837"/>
                  <a:pt x="5714" y="22529"/>
                </a:cubicBezTo>
                <a:cubicBezTo>
                  <a:pt x="7720" y="19271"/>
                  <a:pt x="10401" y="16288"/>
                  <a:pt x="13459" y="14008"/>
                </a:cubicBezTo>
                <a:cubicBezTo>
                  <a:pt x="16692" y="11577"/>
                  <a:pt x="20351" y="9948"/>
                  <a:pt x="24211" y="8770"/>
                </a:cubicBezTo>
                <a:cubicBezTo>
                  <a:pt x="27444" y="7817"/>
                  <a:pt x="30702" y="7466"/>
                  <a:pt x="33960" y="6915"/>
                </a:cubicBezTo>
                <a:lnTo>
                  <a:pt x="33960" y="6915"/>
                </a:lnTo>
                <a:cubicBezTo>
                  <a:pt x="32381" y="8694"/>
                  <a:pt x="31128" y="10750"/>
                  <a:pt x="30552" y="12855"/>
                </a:cubicBezTo>
                <a:cubicBezTo>
                  <a:pt x="30322" y="13660"/>
                  <a:pt x="30985" y="14239"/>
                  <a:pt x="31653" y="14239"/>
                </a:cubicBezTo>
                <a:cubicBezTo>
                  <a:pt x="32005" y="14239"/>
                  <a:pt x="32357" y="14078"/>
                  <a:pt x="32582" y="13707"/>
                </a:cubicBezTo>
                <a:cubicBezTo>
                  <a:pt x="33609" y="12078"/>
                  <a:pt x="34361" y="10374"/>
                  <a:pt x="35614" y="8870"/>
                </a:cubicBezTo>
                <a:cubicBezTo>
                  <a:pt x="36767" y="7466"/>
                  <a:pt x="38096" y="6314"/>
                  <a:pt x="39499" y="5186"/>
                </a:cubicBezTo>
                <a:cubicBezTo>
                  <a:pt x="40201" y="4634"/>
                  <a:pt x="39800" y="3431"/>
                  <a:pt x="38998" y="3256"/>
                </a:cubicBezTo>
                <a:cubicBezTo>
                  <a:pt x="35665" y="2479"/>
                  <a:pt x="32607" y="1201"/>
                  <a:pt x="29399" y="48"/>
                </a:cubicBezTo>
                <a:cubicBezTo>
                  <a:pt x="29306" y="15"/>
                  <a:pt x="29219" y="0"/>
                  <a:pt x="29139" y="0"/>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4;p19">
            <a:extLst>
              <a:ext uri="{FF2B5EF4-FFF2-40B4-BE49-F238E27FC236}">
                <a16:creationId xmlns:a16="http://schemas.microsoft.com/office/drawing/2014/main" id="{349D1343-8548-4A65-964B-6453727C55F4}"/>
              </a:ext>
            </a:extLst>
          </p:cNvPr>
          <p:cNvSpPr/>
          <p:nvPr/>
        </p:nvSpPr>
        <p:spPr>
          <a:xfrm rot="13883038" flipH="1">
            <a:off x="2772018" y="1388436"/>
            <a:ext cx="794931" cy="648413"/>
          </a:xfrm>
          <a:custGeom>
            <a:avLst/>
            <a:gdLst/>
            <a:ahLst/>
            <a:cxnLst/>
            <a:rect l="l" t="t" r="r" b="b"/>
            <a:pathLst>
              <a:path w="40201" h="33273" extrusionOk="0">
                <a:moveTo>
                  <a:pt x="29139" y="0"/>
                </a:moveTo>
                <a:cubicBezTo>
                  <a:pt x="28482" y="0"/>
                  <a:pt x="28264" y="999"/>
                  <a:pt x="28822" y="1401"/>
                </a:cubicBezTo>
                <a:cubicBezTo>
                  <a:pt x="29900" y="2153"/>
                  <a:pt x="31053" y="2805"/>
                  <a:pt x="32281" y="3356"/>
                </a:cubicBezTo>
                <a:cubicBezTo>
                  <a:pt x="28847" y="3732"/>
                  <a:pt x="25339" y="4810"/>
                  <a:pt x="22331" y="5963"/>
                </a:cubicBezTo>
                <a:cubicBezTo>
                  <a:pt x="18271" y="7517"/>
                  <a:pt x="14436" y="9747"/>
                  <a:pt x="11103" y="12529"/>
                </a:cubicBezTo>
                <a:cubicBezTo>
                  <a:pt x="5564" y="17116"/>
                  <a:pt x="0" y="25386"/>
                  <a:pt x="1078" y="32980"/>
                </a:cubicBezTo>
                <a:cubicBezTo>
                  <a:pt x="1102" y="33183"/>
                  <a:pt x="1262" y="33272"/>
                  <a:pt x="1434" y="33272"/>
                </a:cubicBezTo>
                <a:cubicBezTo>
                  <a:pt x="1623" y="33272"/>
                  <a:pt x="1827" y="33164"/>
                  <a:pt x="1880" y="32980"/>
                </a:cubicBezTo>
                <a:cubicBezTo>
                  <a:pt x="2958" y="29296"/>
                  <a:pt x="3684" y="25837"/>
                  <a:pt x="5714" y="22529"/>
                </a:cubicBezTo>
                <a:cubicBezTo>
                  <a:pt x="7720" y="19271"/>
                  <a:pt x="10401" y="16288"/>
                  <a:pt x="13459" y="14008"/>
                </a:cubicBezTo>
                <a:cubicBezTo>
                  <a:pt x="16692" y="11577"/>
                  <a:pt x="20351" y="9948"/>
                  <a:pt x="24211" y="8770"/>
                </a:cubicBezTo>
                <a:cubicBezTo>
                  <a:pt x="27444" y="7817"/>
                  <a:pt x="30702" y="7466"/>
                  <a:pt x="33960" y="6915"/>
                </a:cubicBezTo>
                <a:lnTo>
                  <a:pt x="33960" y="6915"/>
                </a:lnTo>
                <a:cubicBezTo>
                  <a:pt x="32381" y="8694"/>
                  <a:pt x="31128" y="10750"/>
                  <a:pt x="30552" y="12855"/>
                </a:cubicBezTo>
                <a:cubicBezTo>
                  <a:pt x="30322" y="13660"/>
                  <a:pt x="30985" y="14239"/>
                  <a:pt x="31653" y="14239"/>
                </a:cubicBezTo>
                <a:cubicBezTo>
                  <a:pt x="32005" y="14239"/>
                  <a:pt x="32357" y="14078"/>
                  <a:pt x="32582" y="13707"/>
                </a:cubicBezTo>
                <a:cubicBezTo>
                  <a:pt x="33609" y="12078"/>
                  <a:pt x="34361" y="10374"/>
                  <a:pt x="35614" y="8870"/>
                </a:cubicBezTo>
                <a:cubicBezTo>
                  <a:pt x="36767" y="7466"/>
                  <a:pt x="38096" y="6314"/>
                  <a:pt x="39499" y="5186"/>
                </a:cubicBezTo>
                <a:cubicBezTo>
                  <a:pt x="40201" y="4634"/>
                  <a:pt x="39800" y="3431"/>
                  <a:pt x="38998" y="3256"/>
                </a:cubicBezTo>
                <a:cubicBezTo>
                  <a:pt x="35665" y="2479"/>
                  <a:pt x="32607" y="1201"/>
                  <a:pt x="29399" y="48"/>
                </a:cubicBezTo>
                <a:cubicBezTo>
                  <a:pt x="29306" y="15"/>
                  <a:pt x="29219" y="0"/>
                  <a:pt x="29139" y="0"/>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1898F857-FDFA-4672-ABF5-C0ACCCE60B58}"/>
              </a:ext>
            </a:extLst>
          </p:cNvPr>
          <p:cNvSpPr txBox="1"/>
          <p:nvPr/>
        </p:nvSpPr>
        <p:spPr>
          <a:xfrm>
            <a:off x="5272175" y="2246377"/>
            <a:ext cx="1384855" cy="400110"/>
          </a:xfrm>
          <a:prstGeom prst="rect">
            <a:avLst/>
          </a:prstGeom>
          <a:noFill/>
        </p:spPr>
        <p:txBody>
          <a:bodyPr wrap="square" rtlCol="1">
            <a:spAutoFit/>
          </a:bodyPr>
          <a:lstStyle/>
          <a:p>
            <a:pPr algn="ctr"/>
            <a:r>
              <a:rPr lang="ar-EG" sz="2000" b="1" dirty="0">
                <a:solidFill>
                  <a:schemeClr val="bg1">
                    <a:lumMod val="95000"/>
                  </a:schemeClr>
                </a:solidFill>
                <a:latin typeface="Abd ElRady" panose="02000500000000000000" pitchFamily="2" charset="-78"/>
                <a:cs typeface="Abd ElRady" panose="02000500000000000000" pitchFamily="2" charset="-78"/>
              </a:rPr>
              <a:t>حركة الشمس </a:t>
            </a:r>
          </a:p>
        </p:txBody>
      </p:sp>
      <p:sp>
        <p:nvSpPr>
          <p:cNvPr id="119" name="TextBox 118">
            <a:extLst>
              <a:ext uri="{FF2B5EF4-FFF2-40B4-BE49-F238E27FC236}">
                <a16:creationId xmlns:a16="http://schemas.microsoft.com/office/drawing/2014/main" id="{5CCD2E86-C770-4F58-A577-F1E62FE69956}"/>
              </a:ext>
            </a:extLst>
          </p:cNvPr>
          <p:cNvSpPr txBox="1"/>
          <p:nvPr/>
        </p:nvSpPr>
        <p:spPr>
          <a:xfrm>
            <a:off x="2712884" y="2233196"/>
            <a:ext cx="1384855" cy="369332"/>
          </a:xfrm>
          <a:prstGeom prst="rect">
            <a:avLst/>
          </a:prstGeom>
          <a:noFill/>
        </p:spPr>
        <p:txBody>
          <a:bodyPr wrap="square" rtlCol="1">
            <a:spAutoFit/>
          </a:bodyPr>
          <a:lstStyle/>
          <a:p>
            <a:pPr algn="ctr"/>
            <a:r>
              <a:rPr lang="ar-EG" sz="1800" b="1" dirty="0">
                <a:solidFill>
                  <a:schemeClr val="bg1">
                    <a:lumMod val="95000"/>
                  </a:schemeClr>
                </a:solidFill>
                <a:latin typeface="Abd ElRady" panose="02000500000000000000" pitchFamily="2" charset="-78"/>
                <a:cs typeface="Abd ElRady" panose="02000500000000000000" pitchFamily="2" charset="-78"/>
              </a:rPr>
              <a:t>حركة الارض </a:t>
            </a:r>
          </a:p>
        </p:txBody>
      </p:sp>
      <p:sp>
        <p:nvSpPr>
          <p:cNvPr id="128" name="Google Shape;224;p19">
            <a:extLst>
              <a:ext uri="{FF2B5EF4-FFF2-40B4-BE49-F238E27FC236}">
                <a16:creationId xmlns:a16="http://schemas.microsoft.com/office/drawing/2014/main" id="{1283ECE4-9FF3-479A-AD9D-DDA8B84E2251}"/>
              </a:ext>
            </a:extLst>
          </p:cNvPr>
          <p:cNvSpPr/>
          <p:nvPr/>
        </p:nvSpPr>
        <p:spPr>
          <a:xfrm rot="7716962">
            <a:off x="3754547" y="2639164"/>
            <a:ext cx="464787" cy="363424"/>
          </a:xfrm>
          <a:custGeom>
            <a:avLst/>
            <a:gdLst/>
            <a:ahLst/>
            <a:cxnLst/>
            <a:rect l="l" t="t" r="r" b="b"/>
            <a:pathLst>
              <a:path w="40201" h="33273" extrusionOk="0">
                <a:moveTo>
                  <a:pt x="29139" y="0"/>
                </a:moveTo>
                <a:cubicBezTo>
                  <a:pt x="28482" y="0"/>
                  <a:pt x="28264" y="999"/>
                  <a:pt x="28822" y="1401"/>
                </a:cubicBezTo>
                <a:cubicBezTo>
                  <a:pt x="29900" y="2153"/>
                  <a:pt x="31053" y="2805"/>
                  <a:pt x="32281" y="3356"/>
                </a:cubicBezTo>
                <a:cubicBezTo>
                  <a:pt x="28847" y="3732"/>
                  <a:pt x="25339" y="4810"/>
                  <a:pt x="22331" y="5963"/>
                </a:cubicBezTo>
                <a:cubicBezTo>
                  <a:pt x="18271" y="7517"/>
                  <a:pt x="14436" y="9747"/>
                  <a:pt x="11103" y="12529"/>
                </a:cubicBezTo>
                <a:cubicBezTo>
                  <a:pt x="5564" y="17116"/>
                  <a:pt x="0" y="25386"/>
                  <a:pt x="1078" y="32980"/>
                </a:cubicBezTo>
                <a:cubicBezTo>
                  <a:pt x="1102" y="33183"/>
                  <a:pt x="1262" y="33272"/>
                  <a:pt x="1434" y="33272"/>
                </a:cubicBezTo>
                <a:cubicBezTo>
                  <a:pt x="1623" y="33272"/>
                  <a:pt x="1827" y="33164"/>
                  <a:pt x="1880" y="32980"/>
                </a:cubicBezTo>
                <a:cubicBezTo>
                  <a:pt x="2958" y="29296"/>
                  <a:pt x="3684" y="25837"/>
                  <a:pt x="5714" y="22529"/>
                </a:cubicBezTo>
                <a:cubicBezTo>
                  <a:pt x="7720" y="19271"/>
                  <a:pt x="10401" y="16288"/>
                  <a:pt x="13459" y="14008"/>
                </a:cubicBezTo>
                <a:cubicBezTo>
                  <a:pt x="16692" y="11577"/>
                  <a:pt x="20351" y="9948"/>
                  <a:pt x="24211" y="8770"/>
                </a:cubicBezTo>
                <a:cubicBezTo>
                  <a:pt x="27444" y="7817"/>
                  <a:pt x="30702" y="7466"/>
                  <a:pt x="33960" y="6915"/>
                </a:cubicBezTo>
                <a:lnTo>
                  <a:pt x="33960" y="6915"/>
                </a:lnTo>
                <a:cubicBezTo>
                  <a:pt x="32381" y="8694"/>
                  <a:pt x="31128" y="10750"/>
                  <a:pt x="30552" y="12855"/>
                </a:cubicBezTo>
                <a:cubicBezTo>
                  <a:pt x="30322" y="13660"/>
                  <a:pt x="30985" y="14239"/>
                  <a:pt x="31653" y="14239"/>
                </a:cubicBezTo>
                <a:cubicBezTo>
                  <a:pt x="32005" y="14239"/>
                  <a:pt x="32357" y="14078"/>
                  <a:pt x="32582" y="13707"/>
                </a:cubicBezTo>
                <a:cubicBezTo>
                  <a:pt x="33609" y="12078"/>
                  <a:pt x="34361" y="10374"/>
                  <a:pt x="35614" y="8870"/>
                </a:cubicBezTo>
                <a:cubicBezTo>
                  <a:pt x="36767" y="7466"/>
                  <a:pt x="38096" y="6314"/>
                  <a:pt x="39499" y="5186"/>
                </a:cubicBezTo>
                <a:cubicBezTo>
                  <a:pt x="40201" y="4634"/>
                  <a:pt x="39800" y="3431"/>
                  <a:pt x="38998" y="3256"/>
                </a:cubicBezTo>
                <a:cubicBezTo>
                  <a:pt x="35665" y="2479"/>
                  <a:pt x="32607" y="1201"/>
                  <a:pt x="29399" y="48"/>
                </a:cubicBezTo>
                <a:cubicBezTo>
                  <a:pt x="29306" y="15"/>
                  <a:pt x="29219" y="0"/>
                  <a:pt x="29139" y="0"/>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4;p19">
            <a:extLst>
              <a:ext uri="{FF2B5EF4-FFF2-40B4-BE49-F238E27FC236}">
                <a16:creationId xmlns:a16="http://schemas.microsoft.com/office/drawing/2014/main" id="{94B10A78-2AC9-4172-BA70-3B3AB39C5EF0}"/>
              </a:ext>
            </a:extLst>
          </p:cNvPr>
          <p:cNvSpPr/>
          <p:nvPr/>
        </p:nvSpPr>
        <p:spPr>
          <a:xfrm rot="13883038" flipH="1">
            <a:off x="2593084" y="2605039"/>
            <a:ext cx="407071" cy="395313"/>
          </a:xfrm>
          <a:custGeom>
            <a:avLst/>
            <a:gdLst/>
            <a:ahLst/>
            <a:cxnLst/>
            <a:rect l="l" t="t" r="r" b="b"/>
            <a:pathLst>
              <a:path w="40201" h="33273" extrusionOk="0">
                <a:moveTo>
                  <a:pt x="29139" y="0"/>
                </a:moveTo>
                <a:cubicBezTo>
                  <a:pt x="28482" y="0"/>
                  <a:pt x="28264" y="999"/>
                  <a:pt x="28822" y="1401"/>
                </a:cubicBezTo>
                <a:cubicBezTo>
                  <a:pt x="29900" y="2153"/>
                  <a:pt x="31053" y="2805"/>
                  <a:pt x="32281" y="3356"/>
                </a:cubicBezTo>
                <a:cubicBezTo>
                  <a:pt x="28847" y="3732"/>
                  <a:pt x="25339" y="4810"/>
                  <a:pt x="22331" y="5963"/>
                </a:cubicBezTo>
                <a:cubicBezTo>
                  <a:pt x="18271" y="7517"/>
                  <a:pt x="14436" y="9747"/>
                  <a:pt x="11103" y="12529"/>
                </a:cubicBezTo>
                <a:cubicBezTo>
                  <a:pt x="5564" y="17116"/>
                  <a:pt x="0" y="25386"/>
                  <a:pt x="1078" y="32980"/>
                </a:cubicBezTo>
                <a:cubicBezTo>
                  <a:pt x="1102" y="33183"/>
                  <a:pt x="1262" y="33272"/>
                  <a:pt x="1434" y="33272"/>
                </a:cubicBezTo>
                <a:cubicBezTo>
                  <a:pt x="1623" y="33272"/>
                  <a:pt x="1827" y="33164"/>
                  <a:pt x="1880" y="32980"/>
                </a:cubicBezTo>
                <a:cubicBezTo>
                  <a:pt x="2958" y="29296"/>
                  <a:pt x="3684" y="25837"/>
                  <a:pt x="5714" y="22529"/>
                </a:cubicBezTo>
                <a:cubicBezTo>
                  <a:pt x="7720" y="19271"/>
                  <a:pt x="10401" y="16288"/>
                  <a:pt x="13459" y="14008"/>
                </a:cubicBezTo>
                <a:cubicBezTo>
                  <a:pt x="16692" y="11577"/>
                  <a:pt x="20351" y="9948"/>
                  <a:pt x="24211" y="8770"/>
                </a:cubicBezTo>
                <a:cubicBezTo>
                  <a:pt x="27444" y="7817"/>
                  <a:pt x="30702" y="7466"/>
                  <a:pt x="33960" y="6915"/>
                </a:cubicBezTo>
                <a:lnTo>
                  <a:pt x="33960" y="6915"/>
                </a:lnTo>
                <a:cubicBezTo>
                  <a:pt x="32381" y="8694"/>
                  <a:pt x="31128" y="10750"/>
                  <a:pt x="30552" y="12855"/>
                </a:cubicBezTo>
                <a:cubicBezTo>
                  <a:pt x="30322" y="13660"/>
                  <a:pt x="30985" y="14239"/>
                  <a:pt x="31653" y="14239"/>
                </a:cubicBezTo>
                <a:cubicBezTo>
                  <a:pt x="32005" y="14239"/>
                  <a:pt x="32357" y="14078"/>
                  <a:pt x="32582" y="13707"/>
                </a:cubicBezTo>
                <a:cubicBezTo>
                  <a:pt x="33609" y="12078"/>
                  <a:pt x="34361" y="10374"/>
                  <a:pt x="35614" y="8870"/>
                </a:cubicBezTo>
                <a:cubicBezTo>
                  <a:pt x="36767" y="7466"/>
                  <a:pt x="38096" y="6314"/>
                  <a:pt x="39499" y="5186"/>
                </a:cubicBezTo>
                <a:cubicBezTo>
                  <a:pt x="40201" y="4634"/>
                  <a:pt x="39800" y="3431"/>
                  <a:pt x="38998" y="3256"/>
                </a:cubicBezTo>
                <a:cubicBezTo>
                  <a:pt x="35665" y="2479"/>
                  <a:pt x="32607" y="1201"/>
                  <a:pt x="29399" y="48"/>
                </a:cubicBezTo>
                <a:cubicBezTo>
                  <a:pt x="29306" y="15"/>
                  <a:pt x="29219" y="0"/>
                  <a:pt x="29139" y="0"/>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TextBox 121">
            <a:extLst>
              <a:ext uri="{FF2B5EF4-FFF2-40B4-BE49-F238E27FC236}">
                <a16:creationId xmlns:a16="http://schemas.microsoft.com/office/drawing/2014/main" id="{585D85BF-C318-4004-B6FA-EAB820ECACDF}"/>
              </a:ext>
            </a:extLst>
          </p:cNvPr>
          <p:cNvSpPr txBox="1"/>
          <p:nvPr/>
        </p:nvSpPr>
        <p:spPr>
          <a:xfrm>
            <a:off x="3423227" y="3144663"/>
            <a:ext cx="1140510" cy="338554"/>
          </a:xfrm>
          <a:prstGeom prst="rect">
            <a:avLst/>
          </a:prstGeom>
          <a:noFill/>
        </p:spPr>
        <p:txBody>
          <a:bodyPr wrap="square" rtlCol="1">
            <a:spAutoFit/>
          </a:bodyPr>
          <a:lstStyle/>
          <a:p>
            <a:pPr algn="ctr"/>
            <a:r>
              <a:rPr lang="ar-EG" sz="1600" b="1" dirty="0">
                <a:solidFill>
                  <a:schemeClr val="bg1">
                    <a:lumMod val="95000"/>
                  </a:schemeClr>
                </a:solidFill>
                <a:latin typeface="Abd ElRady" panose="02000500000000000000" pitchFamily="2" charset="-78"/>
                <a:cs typeface="Abd ElRady" panose="02000500000000000000" pitchFamily="2" charset="-78"/>
              </a:rPr>
              <a:t>حول محورها </a:t>
            </a:r>
          </a:p>
        </p:txBody>
      </p:sp>
      <p:sp>
        <p:nvSpPr>
          <p:cNvPr id="131" name="TextBox 130">
            <a:extLst>
              <a:ext uri="{FF2B5EF4-FFF2-40B4-BE49-F238E27FC236}">
                <a16:creationId xmlns:a16="http://schemas.microsoft.com/office/drawing/2014/main" id="{D70731BE-6459-4103-A01A-7C50D0F0A143}"/>
              </a:ext>
            </a:extLst>
          </p:cNvPr>
          <p:cNvSpPr txBox="1"/>
          <p:nvPr/>
        </p:nvSpPr>
        <p:spPr>
          <a:xfrm>
            <a:off x="2207382" y="3112380"/>
            <a:ext cx="1023582" cy="338554"/>
          </a:xfrm>
          <a:prstGeom prst="rect">
            <a:avLst/>
          </a:prstGeom>
          <a:noFill/>
        </p:spPr>
        <p:txBody>
          <a:bodyPr wrap="square" rtlCol="1">
            <a:spAutoFit/>
          </a:bodyPr>
          <a:lstStyle/>
          <a:p>
            <a:pPr algn="ctr"/>
            <a:r>
              <a:rPr lang="ar-EG" sz="1600" b="1" dirty="0">
                <a:solidFill>
                  <a:schemeClr val="bg1">
                    <a:lumMod val="95000"/>
                  </a:schemeClr>
                </a:solidFill>
                <a:latin typeface="Abd ElRady" panose="02000500000000000000" pitchFamily="2" charset="-78"/>
                <a:cs typeface="Abd ElRady" panose="02000500000000000000" pitchFamily="2" charset="-78"/>
              </a:rPr>
              <a:t>حول الشمس </a:t>
            </a:r>
          </a:p>
        </p:txBody>
      </p:sp>
      <p:cxnSp>
        <p:nvCxnSpPr>
          <p:cNvPr id="126" name="Straight Arrow Connector 125">
            <a:extLst>
              <a:ext uri="{FF2B5EF4-FFF2-40B4-BE49-F238E27FC236}">
                <a16:creationId xmlns:a16="http://schemas.microsoft.com/office/drawing/2014/main" id="{BABE228D-5C21-4ABD-9527-6439687E26BC}"/>
              </a:ext>
            </a:extLst>
          </p:cNvPr>
          <p:cNvCxnSpPr>
            <a:cxnSpLocks/>
            <a:stCxn id="130" idx="0"/>
            <a:endCxn id="132" idx="0"/>
          </p:cNvCxnSpPr>
          <p:nvPr/>
        </p:nvCxnSpPr>
        <p:spPr>
          <a:xfrm flipH="1">
            <a:off x="4011893" y="3454416"/>
            <a:ext cx="2250" cy="443313"/>
          </a:xfrm>
          <a:prstGeom prst="straightConnector1">
            <a:avLst/>
          </a:prstGeom>
          <a:ln w="12700">
            <a:prstDash val="dashDot"/>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78944657-4334-49BE-8476-485B541053B9}"/>
              </a:ext>
            </a:extLst>
          </p:cNvPr>
          <p:cNvSpPr txBox="1"/>
          <p:nvPr/>
        </p:nvSpPr>
        <p:spPr>
          <a:xfrm>
            <a:off x="3505245" y="3454416"/>
            <a:ext cx="1017795" cy="338554"/>
          </a:xfrm>
          <a:prstGeom prst="rect">
            <a:avLst/>
          </a:prstGeom>
          <a:noFill/>
        </p:spPr>
        <p:txBody>
          <a:bodyPr wrap="square" rtlCol="1">
            <a:spAutoFit/>
          </a:bodyPr>
          <a:lstStyle/>
          <a:p>
            <a:r>
              <a:rPr lang="ar-EG" sz="1600" dirty="0">
                <a:solidFill>
                  <a:srgbClr val="FFC000"/>
                </a:solidFill>
              </a:rPr>
              <a:t>ينشأ   عنها </a:t>
            </a:r>
          </a:p>
        </p:txBody>
      </p:sp>
      <p:cxnSp>
        <p:nvCxnSpPr>
          <p:cNvPr id="135" name="Straight Arrow Connector 134">
            <a:extLst>
              <a:ext uri="{FF2B5EF4-FFF2-40B4-BE49-F238E27FC236}">
                <a16:creationId xmlns:a16="http://schemas.microsoft.com/office/drawing/2014/main" id="{8564DD26-05C8-4256-B175-CFAAE4F6241F}"/>
              </a:ext>
            </a:extLst>
          </p:cNvPr>
          <p:cNvCxnSpPr>
            <a:cxnSpLocks/>
          </p:cNvCxnSpPr>
          <p:nvPr/>
        </p:nvCxnSpPr>
        <p:spPr>
          <a:xfrm>
            <a:off x="2713418" y="3414850"/>
            <a:ext cx="0" cy="458440"/>
          </a:xfrm>
          <a:prstGeom prst="straightConnector1">
            <a:avLst/>
          </a:prstGeom>
          <a:ln w="12700">
            <a:prstDash val="dashDot"/>
            <a:tailEnd type="triangle"/>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2B274E64-3343-4AF6-BFF6-E1E715E36CE9}"/>
              </a:ext>
            </a:extLst>
          </p:cNvPr>
          <p:cNvSpPr txBox="1"/>
          <p:nvPr/>
        </p:nvSpPr>
        <p:spPr>
          <a:xfrm>
            <a:off x="2213832" y="3414850"/>
            <a:ext cx="1082322" cy="338554"/>
          </a:xfrm>
          <a:prstGeom prst="rect">
            <a:avLst/>
          </a:prstGeom>
          <a:noFill/>
        </p:spPr>
        <p:txBody>
          <a:bodyPr wrap="square" rtlCol="1">
            <a:spAutoFit/>
          </a:bodyPr>
          <a:lstStyle/>
          <a:p>
            <a:r>
              <a:rPr lang="ar-EG" sz="1600" dirty="0">
                <a:solidFill>
                  <a:srgbClr val="FFC000"/>
                </a:solidFill>
              </a:rPr>
              <a:t>ينشأ   عنها </a:t>
            </a:r>
          </a:p>
        </p:txBody>
      </p:sp>
      <p:sp>
        <p:nvSpPr>
          <p:cNvPr id="132" name="TextBox 131">
            <a:extLst>
              <a:ext uri="{FF2B5EF4-FFF2-40B4-BE49-F238E27FC236}">
                <a16:creationId xmlns:a16="http://schemas.microsoft.com/office/drawing/2014/main" id="{001C6CEF-01FE-458E-9677-7783DE272E79}"/>
              </a:ext>
            </a:extLst>
          </p:cNvPr>
          <p:cNvSpPr txBox="1"/>
          <p:nvPr/>
        </p:nvSpPr>
        <p:spPr>
          <a:xfrm>
            <a:off x="3478294" y="3897729"/>
            <a:ext cx="1067197" cy="584775"/>
          </a:xfrm>
          <a:prstGeom prst="rect">
            <a:avLst/>
          </a:prstGeom>
          <a:noFill/>
        </p:spPr>
        <p:txBody>
          <a:bodyPr wrap="square" rtlCol="1">
            <a:spAutoFit/>
          </a:bodyPr>
          <a:lstStyle/>
          <a:p>
            <a:pPr algn="ctr"/>
            <a:r>
              <a:rPr lang="ar-EG" sz="1600" b="1" dirty="0">
                <a:solidFill>
                  <a:schemeClr val="bg1"/>
                </a:solidFill>
                <a:latin typeface="Abd ElRady" panose="02000500000000000000" pitchFamily="2" charset="-78"/>
                <a:cs typeface="Abd ElRady" panose="02000500000000000000" pitchFamily="2" charset="-78"/>
              </a:rPr>
              <a:t>تعاقب الليل والنهار </a:t>
            </a:r>
          </a:p>
        </p:txBody>
      </p:sp>
      <p:sp>
        <p:nvSpPr>
          <p:cNvPr id="138" name="TextBox 137">
            <a:extLst>
              <a:ext uri="{FF2B5EF4-FFF2-40B4-BE49-F238E27FC236}">
                <a16:creationId xmlns:a16="http://schemas.microsoft.com/office/drawing/2014/main" id="{BD411ABB-1E05-4A98-B898-63D4F8F93DEF}"/>
              </a:ext>
            </a:extLst>
          </p:cNvPr>
          <p:cNvSpPr txBox="1"/>
          <p:nvPr/>
        </p:nvSpPr>
        <p:spPr>
          <a:xfrm>
            <a:off x="2221394" y="3873290"/>
            <a:ext cx="1067197" cy="584775"/>
          </a:xfrm>
          <a:prstGeom prst="rect">
            <a:avLst/>
          </a:prstGeom>
          <a:noFill/>
        </p:spPr>
        <p:txBody>
          <a:bodyPr wrap="square" rtlCol="1">
            <a:spAutoFit/>
          </a:bodyPr>
          <a:lstStyle/>
          <a:p>
            <a:pPr algn="ctr"/>
            <a:r>
              <a:rPr lang="ar-EG" sz="1600" b="1" dirty="0">
                <a:solidFill>
                  <a:schemeClr val="bg1"/>
                </a:solidFill>
                <a:latin typeface="Abd ElRady" panose="02000500000000000000" pitchFamily="2" charset="-78"/>
                <a:cs typeface="Abd ElRady" panose="02000500000000000000" pitchFamily="2" charset="-78"/>
              </a:rPr>
              <a:t>تعاقب فصول السنة </a:t>
            </a:r>
          </a:p>
        </p:txBody>
      </p:sp>
      <p:pic>
        <p:nvPicPr>
          <p:cNvPr id="146" name="Picture 145">
            <a:hlinkClick r:id="rId3" action="ppaction://hlinksldjump"/>
            <a:extLst>
              <a:ext uri="{FF2B5EF4-FFF2-40B4-BE49-F238E27FC236}">
                <a16:creationId xmlns:a16="http://schemas.microsoft.com/office/drawing/2014/main" id="{3C6EE0FC-F4EE-432F-8EBD-3F9EDA71C32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222" r="99556"/>
                    </a14:imgEffect>
                  </a14:imgLayer>
                </a14:imgProps>
              </a:ext>
            </a:extLst>
          </a:blip>
          <a:stretch>
            <a:fillRect/>
          </a:stretch>
        </p:blipFill>
        <p:spPr>
          <a:xfrm flipH="1">
            <a:off x="4507686" y="4679515"/>
            <a:ext cx="390166" cy="332942"/>
          </a:xfrm>
          <a:prstGeom prst="rect">
            <a:avLst/>
          </a:prstGeom>
        </p:spPr>
      </p:pic>
      <p:pic>
        <p:nvPicPr>
          <p:cNvPr id="147" name="Picture 146">
            <a:hlinkClick r:id="rId6" action="ppaction://hlinksldjump"/>
            <a:extLst>
              <a:ext uri="{FF2B5EF4-FFF2-40B4-BE49-F238E27FC236}">
                <a16:creationId xmlns:a16="http://schemas.microsoft.com/office/drawing/2014/main" id="{7A008E46-82D9-43C2-B99A-D97202AAD5CA}"/>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962" b="97115" l="10000" r="90000"/>
                    </a14:imgEffect>
                  </a14:imgLayer>
                </a14:imgProps>
              </a:ext>
            </a:extLst>
          </a:blip>
          <a:stretch>
            <a:fillRect/>
          </a:stretch>
        </p:blipFill>
        <p:spPr>
          <a:xfrm>
            <a:off x="4780429" y="4696051"/>
            <a:ext cx="576244" cy="332941"/>
          </a:xfrm>
          <a:prstGeom prst="rect">
            <a:avLst/>
          </a:prstGeom>
        </p:spPr>
      </p:pic>
      <p:pic>
        <p:nvPicPr>
          <p:cNvPr id="148" name="Picture 147">
            <a:hlinkClick r:id="rId9" action="ppaction://hlinksldjump"/>
            <a:extLst>
              <a:ext uri="{FF2B5EF4-FFF2-40B4-BE49-F238E27FC236}">
                <a16:creationId xmlns:a16="http://schemas.microsoft.com/office/drawing/2014/main" id="{94CC54BD-ED8C-4CFA-A774-02BCFCF7E762}"/>
              </a:ext>
            </a:extLst>
          </p:cNvPr>
          <p:cNvPicPr>
            <a:picLocks noChangeAspect="1"/>
          </p:cNvPicPr>
          <p:nvPr/>
        </p:nvPicPr>
        <p:blipFill>
          <a:blip r:embed="rId7">
            <a:duotone>
              <a:schemeClr val="accent4">
                <a:shade val="45000"/>
                <a:satMod val="135000"/>
              </a:schemeClr>
              <a:prstClr val="white"/>
            </a:duotone>
            <a:extLst>
              <a:ext uri="{BEBA8EAE-BF5A-486C-A8C5-ECC9F3942E4B}">
                <a14:imgProps xmlns:a14="http://schemas.microsoft.com/office/drawing/2010/main">
                  <a14:imgLayer r:embed="rId8">
                    <a14:imgEffect>
                      <a14:backgroundRemoval t="962" b="97115" l="10000" r="90000"/>
                    </a14:imgEffect>
                  </a14:imgLayer>
                </a14:imgProps>
              </a:ext>
            </a:extLst>
          </a:blip>
          <a:stretch>
            <a:fillRect/>
          </a:stretch>
        </p:blipFill>
        <p:spPr>
          <a:xfrm flipH="1">
            <a:off x="4067814" y="4711889"/>
            <a:ext cx="576244" cy="332941"/>
          </a:xfrm>
          <a:prstGeom prst="rect">
            <a:avLst/>
          </a:prstGeom>
        </p:spPr>
      </p:pic>
    </p:spTree>
    <p:extLst>
      <p:ext uri="{BB962C8B-B14F-4D97-AF65-F5344CB8AC3E}">
        <p14:creationId xmlns:p14="http://schemas.microsoft.com/office/powerpoint/2010/main" val="2699078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900" fill="hold"/>
                                        <p:tgtEl>
                                          <p:spTgt spid="7"/>
                                        </p:tgtEl>
                                        <p:attrNameLst>
                                          <p:attrName>ppt_x</p:attrName>
                                        </p:attrNameLst>
                                      </p:cBhvr>
                                      <p:tavLst>
                                        <p:tav tm="0">
                                          <p:val>
                                            <p:strVal val="1+#ppt_w/2"/>
                                          </p:val>
                                        </p:tav>
                                        <p:tav tm="100000">
                                          <p:val>
                                            <p:strVal val="#ppt_x"/>
                                          </p:val>
                                        </p:tav>
                                      </p:tavLst>
                                    </p:anim>
                                    <p:anim calcmode="lin" valueType="num">
                                      <p:cBhvr additive="base">
                                        <p:cTn id="8" dur="900" fill="hold"/>
                                        <p:tgtEl>
                                          <p:spTgt spid="7"/>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80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900"/>
                                        <p:tgtEl>
                                          <p:spTgt spid="8"/>
                                        </p:tgtEl>
                                      </p:cBhvr>
                                    </p:animEffect>
                                  </p:childTnLst>
                                </p:cTn>
                              </p:par>
                              <p:par>
                                <p:cTn id="12" presetID="22" presetClass="entr" presetSubtype="1" fill="hold" grpId="0" nodeType="withEffect">
                                  <p:stCondLst>
                                    <p:cond delay="1600"/>
                                  </p:stCondLst>
                                  <p:childTnLst>
                                    <p:set>
                                      <p:cBhvr>
                                        <p:cTn id="13" dur="1" fill="hold">
                                          <p:stCondLst>
                                            <p:cond delay="0"/>
                                          </p:stCondLst>
                                        </p:cTn>
                                        <p:tgtEl>
                                          <p:spTgt spid="117"/>
                                        </p:tgtEl>
                                        <p:attrNameLst>
                                          <p:attrName>style.visibility</p:attrName>
                                        </p:attrNameLst>
                                      </p:cBhvr>
                                      <p:to>
                                        <p:strVal val="visible"/>
                                      </p:to>
                                    </p:set>
                                    <p:animEffect transition="in" filter="wipe(up)">
                                      <p:cBhvr>
                                        <p:cTn id="14" dur="900"/>
                                        <p:tgtEl>
                                          <p:spTgt spid="117"/>
                                        </p:tgtEl>
                                      </p:cBhvr>
                                    </p:animEffect>
                                  </p:childTnLst>
                                </p:cTn>
                              </p:par>
                              <p:par>
                                <p:cTn id="15" presetID="16" presetClass="entr" presetSubtype="37" fill="hold" grpId="0" nodeType="withEffect">
                                  <p:stCondLst>
                                    <p:cond delay="240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1000"/>
                                        <p:tgtEl>
                                          <p:spTgt spid="9"/>
                                        </p:tgtEl>
                                      </p:cBhvr>
                                    </p:animEffect>
                                  </p:childTnLst>
                                </p:cTn>
                              </p:par>
                              <p:par>
                                <p:cTn id="18" presetID="22" presetClass="entr" presetSubtype="1" fill="hold" grpId="0" nodeType="withEffect">
                                  <p:stCondLst>
                                    <p:cond delay="3200"/>
                                  </p:stCondLst>
                                  <p:childTnLst>
                                    <p:set>
                                      <p:cBhvr>
                                        <p:cTn id="19" dur="1" fill="hold">
                                          <p:stCondLst>
                                            <p:cond delay="0"/>
                                          </p:stCondLst>
                                        </p:cTn>
                                        <p:tgtEl>
                                          <p:spTgt spid="118"/>
                                        </p:tgtEl>
                                        <p:attrNameLst>
                                          <p:attrName>style.visibility</p:attrName>
                                        </p:attrNameLst>
                                      </p:cBhvr>
                                      <p:to>
                                        <p:strVal val="visible"/>
                                      </p:to>
                                    </p:set>
                                    <p:animEffect transition="in" filter="wipe(up)">
                                      <p:cBhvr>
                                        <p:cTn id="20" dur="900"/>
                                        <p:tgtEl>
                                          <p:spTgt spid="118"/>
                                        </p:tgtEl>
                                      </p:cBhvr>
                                    </p:animEffect>
                                  </p:childTnLst>
                                </p:cTn>
                              </p:par>
                              <p:par>
                                <p:cTn id="21" presetID="16" presetClass="entr" presetSubtype="37" fill="hold" grpId="0" nodeType="withEffect">
                                  <p:stCondLst>
                                    <p:cond delay="4000"/>
                                  </p:stCondLst>
                                  <p:childTnLst>
                                    <p:set>
                                      <p:cBhvr>
                                        <p:cTn id="22" dur="1" fill="hold">
                                          <p:stCondLst>
                                            <p:cond delay="0"/>
                                          </p:stCondLst>
                                        </p:cTn>
                                        <p:tgtEl>
                                          <p:spTgt spid="119"/>
                                        </p:tgtEl>
                                        <p:attrNameLst>
                                          <p:attrName>style.visibility</p:attrName>
                                        </p:attrNameLst>
                                      </p:cBhvr>
                                      <p:to>
                                        <p:strVal val="visible"/>
                                      </p:to>
                                    </p:set>
                                    <p:animEffect transition="in" filter="barn(outVertical)">
                                      <p:cBhvr>
                                        <p:cTn id="23" dur="1100"/>
                                        <p:tgtEl>
                                          <p:spTgt spid="119"/>
                                        </p:tgtEl>
                                      </p:cBhvr>
                                    </p:animEffect>
                                  </p:childTnLst>
                                </p:cTn>
                              </p:par>
                              <p:par>
                                <p:cTn id="24" presetID="22" presetClass="entr" presetSubtype="1" fill="hold" grpId="0" nodeType="withEffect">
                                  <p:stCondLst>
                                    <p:cond delay="5000"/>
                                  </p:stCondLst>
                                  <p:childTnLst>
                                    <p:set>
                                      <p:cBhvr>
                                        <p:cTn id="25" dur="1" fill="hold">
                                          <p:stCondLst>
                                            <p:cond delay="0"/>
                                          </p:stCondLst>
                                        </p:cTn>
                                        <p:tgtEl>
                                          <p:spTgt spid="128"/>
                                        </p:tgtEl>
                                        <p:attrNameLst>
                                          <p:attrName>style.visibility</p:attrName>
                                        </p:attrNameLst>
                                      </p:cBhvr>
                                      <p:to>
                                        <p:strVal val="visible"/>
                                      </p:to>
                                    </p:set>
                                    <p:animEffect transition="in" filter="wipe(up)">
                                      <p:cBhvr>
                                        <p:cTn id="26" dur="1000"/>
                                        <p:tgtEl>
                                          <p:spTgt spid="128"/>
                                        </p:tgtEl>
                                      </p:cBhvr>
                                    </p:animEffect>
                                  </p:childTnLst>
                                </p:cTn>
                              </p:par>
                              <p:par>
                                <p:cTn id="27" presetID="6" presetClass="entr" presetSubtype="16" fill="hold" grpId="0" nodeType="withEffect">
                                  <p:stCondLst>
                                    <p:cond delay="5800"/>
                                  </p:stCondLst>
                                  <p:childTnLst>
                                    <p:set>
                                      <p:cBhvr>
                                        <p:cTn id="28" dur="1" fill="hold">
                                          <p:stCondLst>
                                            <p:cond delay="0"/>
                                          </p:stCondLst>
                                        </p:cTn>
                                        <p:tgtEl>
                                          <p:spTgt spid="122"/>
                                        </p:tgtEl>
                                        <p:attrNameLst>
                                          <p:attrName>style.visibility</p:attrName>
                                        </p:attrNameLst>
                                      </p:cBhvr>
                                      <p:to>
                                        <p:strVal val="visible"/>
                                      </p:to>
                                    </p:set>
                                    <p:animEffect transition="in" filter="circle(in)">
                                      <p:cBhvr>
                                        <p:cTn id="29" dur="1100"/>
                                        <p:tgtEl>
                                          <p:spTgt spid="122"/>
                                        </p:tgtEl>
                                      </p:cBhvr>
                                    </p:animEffect>
                                  </p:childTnLst>
                                </p:cTn>
                              </p:par>
                              <p:par>
                                <p:cTn id="30" presetID="22" presetClass="entr" presetSubtype="1" fill="hold" grpId="0" nodeType="withEffect">
                                  <p:stCondLst>
                                    <p:cond delay="6800"/>
                                  </p:stCondLst>
                                  <p:childTnLst>
                                    <p:set>
                                      <p:cBhvr>
                                        <p:cTn id="31" dur="1" fill="hold">
                                          <p:stCondLst>
                                            <p:cond delay="0"/>
                                          </p:stCondLst>
                                        </p:cTn>
                                        <p:tgtEl>
                                          <p:spTgt spid="129"/>
                                        </p:tgtEl>
                                        <p:attrNameLst>
                                          <p:attrName>style.visibility</p:attrName>
                                        </p:attrNameLst>
                                      </p:cBhvr>
                                      <p:to>
                                        <p:strVal val="visible"/>
                                      </p:to>
                                    </p:set>
                                    <p:animEffect transition="in" filter="wipe(up)">
                                      <p:cBhvr>
                                        <p:cTn id="32" dur="900"/>
                                        <p:tgtEl>
                                          <p:spTgt spid="129"/>
                                        </p:tgtEl>
                                      </p:cBhvr>
                                    </p:animEffect>
                                  </p:childTnLst>
                                </p:cTn>
                              </p:par>
                              <p:par>
                                <p:cTn id="33" presetID="16" presetClass="entr" presetSubtype="37" fill="hold" grpId="0" nodeType="withEffect">
                                  <p:stCondLst>
                                    <p:cond delay="7600"/>
                                  </p:stCondLst>
                                  <p:childTnLst>
                                    <p:set>
                                      <p:cBhvr>
                                        <p:cTn id="34" dur="1" fill="hold">
                                          <p:stCondLst>
                                            <p:cond delay="0"/>
                                          </p:stCondLst>
                                        </p:cTn>
                                        <p:tgtEl>
                                          <p:spTgt spid="131"/>
                                        </p:tgtEl>
                                        <p:attrNameLst>
                                          <p:attrName>style.visibility</p:attrName>
                                        </p:attrNameLst>
                                      </p:cBhvr>
                                      <p:to>
                                        <p:strVal val="visible"/>
                                      </p:to>
                                    </p:set>
                                    <p:animEffect transition="in" filter="barn(outVertical)">
                                      <p:cBhvr>
                                        <p:cTn id="35" dur="1000"/>
                                        <p:tgtEl>
                                          <p:spTgt spid="131"/>
                                        </p:tgtEl>
                                      </p:cBhvr>
                                    </p:animEffect>
                                  </p:childTnLst>
                                </p:cTn>
                              </p:par>
                              <p:par>
                                <p:cTn id="36" presetID="22" presetClass="entr" presetSubtype="1" fill="hold" grpId="0" nodeType="withEffect">
                                  <p:stCondLst>
                                    <p:cond delay="8500"/>
                                  </p:stCondLst>
                                  <p:childTnLst>
                                    <p:set>
                                      <p:cBhvr>
                                        <p:cTn id="37" dur="1" fill="hold">
                                          <p:stCondLst>
                                            <p:cond delay="0"/>
                                          </p:stCondLst>
                                        </p:cTn>
                                        <p:tgtEl>
                                          <p:spTgt spid="130"/>
                                        </p:tgtEl>
                                        <p:attrNameLst>
                                          <p:attrName>style.visibility</p:attrName>
                                        </p:attrNameLst>
                                      </p:cBhvr>
                                      <p:to>
                                        <p:strVal val="visible"/>
                                      </p:to>
                                    </p:set>
                                    <p:animEffect transition="in" filter="wipe(up)">
                                      <p:cBhvr>
                                        <p:cTn id="38" dur="900"/>
                                        <p:tgtEl>
                                          <p:spTgt spid="130"/>
                                        </p:tgtEl>
                                      </p:cBhvr>
                                    </p:animEffect>
                                  </p:childTnLst>
                                </p:cTn>
                              </p:par>
                              <p:par>
                                <p:cTn id="39" presetID="22" presetClass="entr" presetSubtype="1" fill="hold" nodeType="withEffect">
                                  <p:stCondLst>
                                    <p:cond delay="9400"/>
                                  </p:stCondLst>
                                  <p:childTnLst>
                                    <p:set>
                                      <p:cBhvr>
                                        <p:cTn id="40" dur="1" fill="hold">
                                          <p:stCondLst>
                                            <p:cond delay="0"/>
                                          </p:stCondLst>
                                        </p:cTn>
                                        <p:tgtEl>
                                          <p:spTgt spid="126"/>
                                        </p:tgtEl>
                                        <p:attrNameLst>
                                          <p:attrName>style.visibility</p:attrName>
                                        </p:attrNameLst>
                                      </p:cBhvr>
                                      <p:to>
                                        <p:strVal val="visible"/>
                                      </p:to>
                                    </p:set>
                                    <p:animEffect transition="in" filter="wipe(up)">
                                      <p:cBhvr>
                                        <p:cTn id="41" dur="1000"/>
                                        <p:tgtEl>
                                          <p:spTgt spid="126"/>
                                        </p:tgtEl>
                                      </p:cBhvr>
                                    </p:animEffect>
                                  </p:childTnLst>
                                </p:cTn>
                              </p:par>
                              <p:par>
                                <p:cTn id="42" presetID="22" presetClass="entr" presetSubtype="1" fill="hold" nodeType="withEffect">
                                  <p:stCondLst>
                                    <p:cond delay="10300"/>
                                  </p:stCondLst>
                                  <p:childTnLst>
                                    <p:set>
                                      <p:cBhvr>
                                        <p:cTn id="43" dur="1" fill="hold">
                                          <p:stCondLst>
                                            <p:cond delay="0"/>
                                          </p:stCondLst>
                                        </p:cTn>
                                        <p:tgtEl>
                                          <p:spTgt spid="135"/>
                                        </p:tgtEl>
                                        <p:attrNameLst>
                                          <p:attrName>style.visibility</p:attrName>
                                        </p:attrNameLst>
                                      </p:cBhvr>
                                      <p:to>
                                        <p:strVal val="visible"/>
                                      </p:to>
                                    </p:set>
                                    <p:animEffect transition="in" filter="wipe(up)">
                                      <p:cBhvr>
                                        <p:cTn id="44" dur="1100"/>
                                        <p:tgtEl>
                                          <p:spTgt spid="135"/>
                                        </p:tgtEl>
                                      </p:cBhvr>
                                    </p:animEffect>
                                  </p:childTnLst>
                                </p:cTn>
                              </p:par>
                              <p:par>
                                <p:cTn id="45" presetID="22" presetClass="entr" presetSubtype="1" fill="hold" grpId="0" nodeType="withEffect">
                                  <p:stCondLst>
                                    <p:cond delay="11400"/>
                                  </p:stCondLst>
                                  <p:childTnLst>
                                    <p:set>
                                      <p:cBhvr>
                                        <p:cTn id="46" dur="1" fill="hold">
                                          <p:stCondLst>
                                            <p:cond delay="0"/>
                                          </p:stCondLst>
                                        </p:cTn>
                                        <p:tgtEl>
                                          <p:spTgt spid="136"/>
                                        </p:tgtEl>
                                        <p:attrNameLst>
                                          <p:attrName>style.visibility</p:attrName>
                                        </p:attrNameLst>
                                      </p:cBhvr>
                                      <p:to>
                                        <p:strVal val="visible"/>
                                      </p:to>
                                    </p:set>
                                    <p:animEffect transition="in" filter="wipe(up)">
                                      <p:cBhvr>
                                        <p:cTn id="47" dur="1100"/>
                                        <p:tgtEl>
                                          <p:spTgt spid="136"/>
                                        </p:tgtEl>
                                      </p:cBhvr>
                                    </p:animEffect>
                                  </p:childTnLst>
                                </p:cTn>
                              </p:par>
                              <p:par>
                                <p:cTn id="48" presetID="14" presetClass="entr" presetSubtype="10" fill="hold" grpId="0" nodeType="withEffect">
                                  <p:stCondLst>
                                    <p:cond delay="12400"/>
                                  </p:stCondLst>
                                  <p:childTnLst>
                                    <p:set>
                                      <p:cBhvr>
                                        <p:cTn id="49" dur="1" fill="hold">
                                          <p:stCondLst>
                                            <p:cond delay="0"/>
                                          </p:stCondLst>
                                        </p:cTn>
                                        <p:tgtEl>
                                          <p:spTgt spid="132"/>
                                        </p:tgtEl>
                                        <p:attrNameLst>
                                          <p:attrName>style.visibility</p:attrName>
                                        </p:attrNameLst>
                                      </p:cBhvr>
                                      <p:to>
                                        <p:strVal val="visible"/>
                                      </p:to>
                                    </p:set>
                                    <p:animEffect transition="in" filter="randombar(horizontal)">
                                      <p:cBhvr>
                                        <p:cTn id="50" dur="1100"/>
                                        <p:tgtEl>
                                          <p:spTgt spid="132"/>
                                        </p:tgtEl>
                                      </p:cBhvr>
                                    </p:animEffect>
                                  </p:childTnLst>
                                </p:cTn>
                              </p:par>
                              <p:par>
                                <p:cTn id="51" presetID="14" presetClass="entr" presetSubtype="10" fill="hold" grpId="0" nodeType="withEffect">
                                  <p:stCondLst>
                                    <p:cond delay="13400"/>
                                  </p:stCondLst>
                                  <p:childTnLst>
                                    <p:set>
                                      <p:cBhvr>
                                        <p:cTn id="52" dur="1" fill="hold">
                                          <p:stCondLst>
                                            <p:cond delay="0"/>
                                          </p:stCondLst>
                                        </p:cTn>
                                        <p:tgtEl>
                                          <p:spTgt spid="138"/>
                                        </p:tgtEl>
                                        <p:attrNameLst>
                                          <p:attrName>style.visibility</p:attrName>
                                        </p:attrNameLst>
                                      </p:cBhvr>
                                      <p:to>
                                        <p:strVal val="visible"/>
                                      </p:to>
                                    </p:set>
                                    <p:animEffect transition="in" filter="randombar(horizontal)">
                                      <p:cBhvr>
                                        <p:cTn id="53" dur="11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7" grpId="0" animBg="1"/>
      <p:bldP spid="118" grpId="0" animBg="1"/>
      <p:bldP spid="9" grpId="0"/>
      <p:bldP spid="119" grpId="0"/>
      <p:bldP spid="128" grpId="0" animBg="1"/>
      <p:bldP spid="129" grpId="0" animBg="1"/>
      <p:bldP spid="122" grpId="0"/>
      <p:bldP spid="131" grpId="0"/>
      <p:bldP spid="130" grpId="0"/>
      <p:bldP spid="136" grpId="0"/>
      <p:bldP spid="132" grpId="0"/>
      <p:bldP spid="138" grpId="0"/>
    </p:bldLst>
  </p:timing>
</p:sld>
</file>

<file path=ppt/theme/theme1.xml><?xml version="1.0" encoding="utf-8"?>
<a:theme xmlns:a="http://schemas.openxmlformats.org/drawingml/2006/main" name="Solar System Lesson by Slidesgo">
  <a:themeElements>
    <a:clrScheme name="Simple Light">
      <a:dk1>
        <a:srgbClr val="000000"/>
      </a:dk1>
      <a:lt1>
        <a:srgbClr val="FFFFFF"/>
      </a:lt1>
      <a:dk2>
        <a:srgbClr val="595959"/>
      </a:dk2>
      <a:lt2>
        <a:srgbClr val="EEEEEE"/>
      </a:lt2>
      <a:accent1>
        <a:srgbClr val="FFAB40"/>
      </a:accent1>
      <a:accent2>
        <a:srgbClr val="67E6E6"/>
      </a:accent2>
      <a:accent3>
        <a:srgbClr val="ACE146"/>
      </a:accent3>
      <a:accent4>
        <a:srgbClr val="FFD966"/>
      </a:accent4>
      <a:accent5>
        <a:srgbClr val="123555"/>
      </a:accent5>
      <a:accent6>
        <a:srgbClr val="E8C660"/>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184</Words>
  <Application>Microsoft Office PowerPoint</Application>
  <PresentationFormat>On-screen Show (16:9)</PresentationFormat>
  <Paragraphs>35</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Abd ElRady</vt:lpstr>
      <vt:lpstr>Arabic Typesetting</vt:lpstr>
      <vt:lpstr>Arial</vt:lpstr>
      <vt:lpstr>Rajdhani Medium</vt:lpstr>
      <vt:lpstr>Staatliches</vt:lpstr>
      <vt:lpstr>Solar System Lesson by Slidesgo</vt:lpstr>
      <vt:lpstr>PowerPoint Presentation</vt:lpstr>
      <vt:lpstr>PowerPoint Presentation</vt:lpstr>
      <vt:lpstr>اهداف الدرس </vt:lpstr>
      <vt:lpstr>حركة الشمس والارض </vt:lpstr>
      <vt:lpstr>حركة الارض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qm</dc:creator>
  <cp:lastModifiedBy>qm</cp:lastModifiedBy>
  <cp:revision>6</cp:revision>
  <dcterms:modified xsi:type="dcterms:W3CDTF">2020-12-17T14:44:19Z</dcterms:modified>
</cp:coreProperties>
</file>